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110"/>
    <p:sldMasterId id="2147484310" r:id="rId111"/>
    <p:sldMasterId id="2147484341" r:id="rId112"/>
    <p:sldMasterId id="2147484365" r:id="rId113"/>
    <p:sldMasterId id="2147484389" r:id="rId114"/>
    <p:sldMasterId id="2147484401" r:id="rId115"/>
  </p:sldMasterIdLst>
  <p:notesMasterIdLst>
    <p:notesMasterId r:id="rId150"/>
  </p:notesMasterIdLst>
  <p:handoutMasterIdLst>
    <p:handoutMasterId r:id="rId151"/>
  </p:handoutMasterIdLst>
  <p:sldIdLst>
    <p:sldId id="1393" r:id="rId116"/>
    <p:sldId id="1444" r:id="rId117"/>
    <p:sldId id="1445" r:id="rId118"/>
    <p:sldId id="1458" r:id="rId119"/>
    <p:sldId id="1459" r:id="rId120"/>
    <p:sldId id="1460" r:id="rId121"/>
    <p:sldId id="1461" r:id="rId122"/>
    <p:sldId id="1462" r:id="rId123"/>
    <p:sldId id="1463" r:id="rId124"/>
    <p:sldId id="1467" r:id="rId125"/>
    <p:sldId id="1446" r:id="rId126"/>
    <p:sldId id="1484" r:id="rId127"/>
    <p:sldId id="1485" r:id="rId128"/>
    <p:sldId id="1486" r:id="rId129"/>
    <p:sldId id="1487" r:id="rId130"/>
    <p:sldId id="1488" r:id="rId131"/>
    <p:sldId id="1489" r:id="rId132"/>
    <p:sldId id="1490" r:id="rId133"/>
    <p:sldId id="1491" r:id="rId134"/>
    <p:sldId id="1492" r:id="rId135"/>
    <p:sldId id="1493" r:id="rId136"/>
    <p:sldId id="1447" r:id="rId137"/>
    <p:sldId id="1494" r:id="rId138"/>
    <p:sldId id="1495" r:id="rId139"/>
    <p:sldId id="1448" r:id="rId140"/>
    <p:sldId id="1450" r:id="rId141"/>
    <p:sldId id="1452" r:id="rId142"/>
    <p:sldId id="1455" r:id="rId143"/>
    <p:sldId id="1449" r:id="rId144"/>
    <p:sldId id="1471" r:id="rId145"/>
    <p:sldId id="1472" r:id="rId146"/>
    <p:sldId id="1470" r:id="rId147"/>
    <p:sldId id="1405" r:id="rId148"/>
    <p:sldId id="1496" r:id="rId149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gnite 2016 Template Light" id="{A073DAE3-B461-442F-A3D3-6642BD875E45}">
          <p14:sldIdLst>
            <p14:sldId id="1393"/>
            <p14:sldId id="1444"/>
          </p14:sldIdLst>
        </p14:section>
        <p14:section name="Ignite 2016 Template Dark" id="{361DECE0-D7F3-4586-A791-C8E5092BB79E}">
          <p14:sldIdLst>
            <p14:sldId id="1445"/>
            <p14:sldId id="1458"/>
            <p14:sldId id="1459"/>
            <p14:sldId id="1460"/>
            <p14:sldId id="1461"/>
            <p14:sldId id="1462"/>
            <p14:sldId id="1463"/>
            <p14:sldId id="1467"/>
            <p14:sldId id="1446"/>
            <p14:sldId id="1484"/>
            <p14:sldId id="1485"/>
            <p14:sldId id="1486"/>
            <p14:sldId id="1487"/>
            <p14:sldId id="1488"/>
            <p14:sldId id="1489"/>
            <p14:sldId id="1490"/>
            <p14:sldId id="1491"/>
            <p14:sldId id="1492"/>
            <p14:sldId id="1493"/>
            <p14:sldId id="1447"/>
            <p14:sldId id="1494"/>
            <p14:sldId id="1495"/>
            <p14:sldId id="1448"/>
            <p14:sldId id="1450"/>
            <p14:sldId id="1452"/>
            <p14:sldId id="1455"/>
            <p14:sldId id="1449"/>
            <p14:sldId id="1471"/>
            <p14:sldId id="1472"/>
            <p14:sldId id="1470"/>
            <p14:sldId id="1405"/>
            <p14:sldId id="14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292929"/>
    <a:srgbClr val="FFFFFF"/>
    <a:srgbClr val="D83B01"/>
    <a:srgbClr val="BAD80A"/>
    <a:srgbClr val="A80000"/>
    <a:srgbClr val="5C2D91"/>
    <a:srgbClr val="0078D7"/>
    <a:srgbClr val="107C1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94" autoAdjust="0"/>
    <p:restoredTop sz="96215" autoAdjust="0"/>
  </p:normalViewPr>
  <p:slideViewPr>
    <p:cSldViewPr>
      <p:cViewPr varScale="1">
        <p:scale>
          <a:sx n="73" d="100"/>
          <a:sy n="73" d="100"/>
        </p:scale>
        <p:origin x="85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1122"/>
    </p:cViewPr>
  </p:sorterViewPr>
  <p:notesViewPr>
    <p:cSldViewPr showGuides="1">
      <p:cViewPr varScale="1">
        <p:scale>
          <a:sx n="83" d="100"/>
          <a:sy n="83" d="100"/>
        </p:scale>
        <p:origin x="232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2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38" Type="http://schemas.openxmlformats.org/officeDocument/2006/relationships/slide" Target="slides/slide23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53" Type="http://schemas.openxmlformats.org/officeDocument/2006/relationships/customXml" Target="../customXml/item53.xml"/><Relationship Id="rId74" Type="http://schemas.openxmlformats.org/officeDocument/2006/relationships/customXml" Target="../customXml/item74.xml"/><Relationship Id="rId128" Type="http://schemas.openxmlformats.org/officeDocument/2006/relationships/slide" Target="slides/slide13.xml"/><Relationship Id="rId149" Type="http://schemas.openxmlformats.org/officeDocument/2006/relationships/slide" Target="slides/slide34.xml"/><Relationship Id="rId5" Type="http://schemas.openxmlformats.org/officeDocument/2006/relationships/customXml" Target="../customXml/item5.xml"/><Relationship Id="rId95" Type="http://schemas.openxmlformats.org/officeDocument/2006/relationships/customXml" Target="../customXml/item95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slideMaster" Target="slideMasters/slideMaster4.xml"/><Relationship Id="rId118" Type="http://schemas.openxmlformats.org/officeDocument/2006/relationships/slide" Target="slides/slide3.xml"/><Relationship Id="rId134" Type="http://schemas.openxmlformats.org/officeDocument/2006/relationships/slide" Target="slides/slide19.xml"/><Relationship Id="rId139" Type="http://schemas.openxmlformats.org/officeDocument/2006/relationships/slide" Target="slides/slide24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notesMaster" Target="notesMasters/notesMaster1.xml"/><Relationship Id="rId155" Type="http://schemas.openxmlformats.org/officeDocument/2006/relationships/theme" Target="theme/theme1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customXml" Target="../customXml/item108.xml"/><Relationship Id="rId124" Type="http://schemas.openxmlformats.org/officeDocument/2006/relationships/slide" Target="slides/slide9.xml"/><Relationship Id="rId129" Type="http://schemas.openxmlformats.org/officeDocument/2006/relationships/slide" Target="slides/slide14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slide" Target="slides/slide25.xml"/><Relationship Id="rId145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slideMaster" Target="slideMasters/slideMaster5.xml"/><Relationship Id="rId119" Type="http://schemas.openxmlformats.org/officeDocument/2006/relationships/slide" Target="slides/slide4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slide" Target="slides/slide15.xml"/><Relationship Id="rId135" Type="http://schemas.openxmlformats.org/officeDocument/2006/relationships/slide" Target="slides/slide20.xml"/><Relationship Id="rId151" Type="http://schemas.openxmlformats.org/officeDocument/2006/relationships/handoutMaster" Target="handoutMasters/handoutMaster1.xml"/><Relationship Id="rId156" Type="http://schemas.openxmlformats.org/officeDocument/2006/relationships/tableStyles" Target="tableStyles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slide" Target="slides/slide5.xml"/><Relationship Id="rId125" Type="http://schemas.openxmlformats.org/officeDocument/2006/relationships/slide" Target="slides/slide10.xml"/><Relationship Id="rId141" Type="http://schemas.openxmlformats.org/officeDocument/2006/relationships/slide" Target="slides/slide26.xml"/><Relationship Id="rId146" Type="http://schemas.openxmlformats.org/officeDocument/2006/relationships/slide" Target="slides/slide31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Master" Target="slideMasters/slideMaster1.xml"/><Relationship Id="rId115" Type="http://schemas.openxmlformats.org/officeDocument/2006/relationships/slideMaster" Target="slideMasters/slideMaster6.xml"/><Relationship Id="rId131" Type="http://schemas.openxmlformats.org/officeDocument/2006/relationships/slide" Target="slides/slide16.xml"/><Relationship Id="rId136" Type="http://schemas.openxmlformats.org/officeDocument/2006/relationships/slide" Target="slides/slide21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commentAuthors" Target="commentAuthor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slide" Target="slides/slide11.xml"/><Relationship Id="rId147" Type="http://schemas.openxmlformats.org/officeDocument/2006/relationships/slide" Target="slides/slide32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slide" Target="slides/slide6.xml"/><Relationship Id="rId142" Type="http://schemas.openxmlformats.org/officeDocument/2006/relationships/slide" Target="slides/slide27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slide" Target="slides/slide1.xml"/><Relationship Id="rId137" Type="http://schemas.openxmlformats.org/officeDocument/2006/relationships/slide" Target="slides/slide22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slideMaster" Target="slideMasters/slideMaster2.xml"/><Relationship Id="rId132" Type="http://schemas.openxmlformats.org/officeDocument/2006/relationships/slide" Target="slides/slide17.xml"/><Relationship Id="rId153" Type="http://schemas.openxmlformats.org/officeDocument/2006/relationships/presProps" Target="presProps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slide" Target="slides/slide12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slide" Target="slides/slide7.xml"/><Relationship Id="rId143" Type="http://schemas.openxmlformats.org/officeDocument/2006/relationships/slide" Target="slides/slide28.xml"/><Relationship Id="rId148" Type="http://schemas.openxmlformats.org/officeDocument/2006/relationships/slide" Target="slides/slide33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26" Type="http://schemas.openxmlformats.org/officeDocument/2006/relationships/customXml" Target="../customXml/item26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slideMaster" Target="slideMasters/slideMaster3.xml"/><Relationship Id="rId133" Type="http://schemas.openxmlformats.org/officeDocument/2006/relationships/slide" Target="slides/slide18.xml"/><Relationship Id="rId154" Type="http://schemas.openxmlformats.org/officeDocument/2006/relationships/viewProps" Target="viewProps.xml"/><Relationship Id="rId16" Type="http://schemas.openxmlformats.org/officeDocument/2006/relationships/customXml" Target="../customXml/item16.xml"/><Relationship Id="rId37" Type="http://schemas.openxmlformats.org/officeDocument/2006/relationships/customXml" Target="../customXml/item37.xml"/><Relationship Id="rId58" Type="http://schemas.openxmlformats.org/officeDocument/2006/relationships/customXml" Target="../customXml/item58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slide" Target="slides/slide8.xml"/><Relationship Id="rId144" Type="http://schemas.openxmlformats.org/officeDocument/2006/relationships/slide" Target="slides/slide29.xml"/><Relationship Id="rId90" Type="http://schemas.openxmlformats.org/officeDocument/2006/relationships/customXml" Target="../customXml/item9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icrosoft-my.sharepoint.com/personal/jarogers_microsoft_com/Documents/AdvancedThreatProtection/ATPImpact/TopProofPointTenaantsATPWhatif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Sheet2!$F$1</c:f>
              <c:strCache>
                <c:ptCount val="1"/>
                <c:pt idx="0">
                  <c:v>y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Sheet2!$E$2:$E$1000000</c:f>
              <c:numCache>
                <c:formatCode>General</c:formatCode>
                <c:ptCount val="999999"/>
                <c:pt idx="0">
                  <c:v>90</c:v>
                </c:pt>
                <c:pt idx="1">
                  <c:v>85</c:v>
                </c:pt>
                <c:pt idx="2">
                  <c:v>25.230908757122624</c:v>
                </c:pt>
                <c:pt idx="3">
                  <c:v>28.139491775257419</c:v>
                </c:pt>
                <c:pt idx="4">
                  <c:v>55.439045341475598</c:v>
                </c:pt>
                <c:pt idx="5">
                  <c:v>91.192435249604117</c:v>
                </c:pt>
                <c:pt idx="6">
                  <c:v>52.93063832347881</c:v>
                </c:pt>
                <c:pt idx="7">
                  <c:v>23.365804426050889</c:v>
                </c:pt>
                <c:pt idx="8">
                  <c:v>35.287715264272762</c:v>
                </c:pt>
                <c:pt idx="9">
                  <c:v>9.3288824375284332</c:v>
                </c:pt>
                <c:pt idx="10">
                  <c:v>69.66758384076158</c:v>
                </c:pt>
                <c:pt idx="11">
                  <c:v>0.65237744433987466</c:v>
                </c:pt>
                <c:pt idx="12">
                  <c:v>29.280199315056066</c:v>
                </c:pt>
                <c:pt idx="13">
                  <c:v>39.377906571665662</c:v>
                </c:pt>
                <c:pt idx="14">
                  <c:v>54.219557745668382</c:v>
                </c:pt>
                <c:pt idx="15">
                  <c:v>16.30129325251643</c:v>
                </c:pt>
                <c:pt idx="16">
                  <c:v>1.2291251592685128</c:v>
                </c:pt>
                <c:pt idx="17">
                  <c:v>4.5793506404210218</c:v>
                </c:pt>
                <c:pt idx="18">
                  <c:v>0.67799488260203589</c:v>
                </c:pt>
                <c:pt idx="19">
                  <c:v>5.9255069409989369</c:v>
                </c:pt>
                <c:pt idx="20">
                  <c:v>9.643091053002296</c:v>
                </c:pt>
                <c:pt idx="21">
                  <c:v>26.607106584437364</c:v>
                </c:pt>
                <c:pt idx="22">
                  <c:v>40.966643985838544</c:v>
                </c:pt>
                <c:pt idx="23">
                  <c:v>9.5322189933898134</c:v>
                </c:pt>
                <c:pt idx="24">
                  <c:v>61.829791297692758</c:v>
                </c:pt>
                <c:pt idx="25">
                  <c:v>14.275771014242469</c:v>
                </c:pt>
                <c:pt idx="26">
                  <c:v>3.1460949916407897</c:v>
                </c:pt>
                <c:pt idx="27">
                  <c:v>2.6025069541846375</c:v>
                </c:pt>
                <c:pt idx="28">
                  <c:v>29.264434784195515</c:v>
                </c:pt>
                <c:pt idx="29">
                  <c:v>0.11971282369206364</c:v>
                </c:pt>
                <c:pt idx="30">
                  <c:v>2.9891705716618167</c:v>
                </c:pt>
                <c:pt idx="31">
                  <c:v>5.7660006249882247</c:v>
                </c:pt>
                <c:pt idx="32">
                  <c:v>6.9885640156093949</c:v>
                </c:pt>
                <c:pt idx="33">
                  <c:v>7.2795066024801089</c:v>
                </c:pt>
                <c:pt idx="34">
                  <c:v>28.289186485367917</c:v>
                </c:pt>
                <c:pt idx="35">
                  <c:v>24.618473332507509</c:v>
                </c:pt>
                <c:pt idx="36">
                  <c:v>41.477764821314885</c:v>
                </c:pt>
                <c:pt idx="37">
                  <c:v>2.123313159941087</c:v>
                </c:pt>
                <c:pt idx="38">
                  <c:v>34.008623436871446</c:v>
                </c:pt>
                <c:pt idx="39">
                  <c:v>34.274830569824246</c:v>
                </c:pt>
                <c:pt idx="40">
                  <c:v>2.4888655769749639</c:v>
                </c:pt>
                <c:pt idx="41">
                  <c:v>49.285403441692345</c:v>
                </c:pt>
                <c:pt idx="42">
                  <c:v>0.72101293408984324</c:v>
                </c:pt>
                <c:pt idx="43">
                  <c:v>8.5786918273157493</c:v>
                </c:pt>
                <c:pt idx="44">
                  <c:v>0.60739214906448336</c:v>
                </c:pt>
                <c:pt idx="45">
                  <c:v>0.28640131410338809</c:v>
                </c:pt>
                <c:pt idx="46">
                  <c:v>6.1713026265939828</c:v>
                </c:pt>
                <c:pt idx="47">
                  <c:v>12.844655063911137</c:v>
                </c:pt>
                <c:pt idx="48">
                  <c:v>16.144621305188313</c:v>
                </c:pt>
                <c:pt idx="49">
                  <c:v>16.033023816838224</c:v>
                </c:pt>
                <c:pt idx="50">
                  <c:v>8.939269385341909</c:v>
                </c:pt>
                <c:pt idx="51">
                  <c:v>36.212641008011289</c:v>
                </c:pt>
                <c:pt idx="52">
                  <c:v>14.757000795437856</c:v>
                </c:pt>
                <c:pt idx="53">
                  <c:v>11.015721190718995</c:v>
                </c:pt>
                <c:pt idx="54">
                  <c:v>13.757727302475301</c:v>
                </c:pt>
                <c:pt idx="55">
                  <c:v>4.0289489115323009</c:v>
                </c:pt>
                <c:pt idx="56">
                  <c:v>3.8692874708583909</c:v>
                </c:pt>
                <c:pt idx="57">
                  <c:v>0.67618288698265161</c:v>
                </c:pt>
                <c:pt idx="58">
                  <c:v>5.7309884897702235</c:v>
                </c:pt>
                <c:pt idx="59">
                  <c:v>5.646152896409264</c:v>
                </c:pt>
                <c:pt idx="60">
                  <c:v>2.2027359558666126</c:v>
                </c:pt>
                <c:pt idx="61">
                  <c:v>2.4260664113836956</c:v>
                </c:pt>
                <c:pt idx="62">
                  <c:v>2.4146925083929358</c:v>
                </c:pt>
                <c:pt idx="63">
                  <c:v>0.90469348574472974</c:v>
                </c:pt>
                <c:pt idx="64">
                  <c:v>4.8057779242043654</c:v>
                </c:pt>
                <c:pt idx="65">
                  <c:v>9.7621730377664164</c:v>
                </c:pt>
                <c:pt idx="66">
                  <c:v>16.983305580431619</c:v>
                </c:pt>
                <c:pt idx="67">
                  <c:v>5.4459632147981791</c:v>
                </c:pt>
                <c:pt idx="68">
                  <c:v>5.1901336781326149E-2</c:v>
                </c:pt>
                <c:pt idx="69">
                  <c:v>2.7579986333934641</c:v>
                </c:pt>
                <c:pt idx="70">
                  <c:v>1.947248472319081</c:v>
                </c:pt>
                <c:pt idx="71">
                  <c:v>31.037271230933339</c:v>
                </c:pt>
                <c:pt idx="72">
                  <c:v>12.314290762403166</c:v>
                </c:pt>
                <c:pt idx="73">
                  <c:v>21.376728474538439</c:v>
                </c:pt>
                <c:pt idx="74">
                  <c:v>0.11280262758784045</c:v>
                </c:pt>
                <c:pt idx="75">
                  <c:v>5.5185969908815515</c:v>
                </c:pt>
                <c:pt idx="76">
                  <c:v>1.1853807549668289</c:v>
                </c:pt>
                <c:pt idx="77">
                  <c:v>4.4393764740429278</c:v>
                </c:pt>
                <c:pt idx="78">
                  <c:v>8.0603898085617018</c:v>
                </c:pt>
                <c:pt idx="79">
                  <c:v>0.90769201367768027</c:v>
                </c:pt>
                <c:pt idx="80">
                  <c:v>5.2516209163515128</c:v>
                </c:pt>
                <c:pt idx="81">
                  <c:v>1.0480657607293831</c:v>
                </c:pt>
                <c:pt idx="82">
                  <c:v>14.586325341493158</c:v>
                </c:pt>
                <c:pt idx="83">
                  <c:v>0.27020066071197313</c:v>
                </c:pt>
                <c:pt idx="84">
                  <c:v>0.98509273542019427</c:v>
                </c:pt>
                <c:pt idx="85">
                  <c:v>8.1298821394231329</c:v>
                </c:pt>
                <c:pt idx="86">
                  <c:v>0.51990685441911</c:v>
                </c:pt>
                <c:pt idx="87">
                  <c:v>35.809898657639692</c:v>
                </c:pt>
                <c:pt idx="88">
                  <c:v>4.0043065066476382</c:v>
                </c:pt>
                <c:pt idx="89">
                  <c:v>0.96179841093504348</c:v>
                </c:pt>
                <c:pt idx="90">
                  <c:v>0.28430312695098769</c:v>
                </c:pt>
                <c:pt idx="91">
                  <c:v>2.0625038571128167</c:v>
                </c:pt>
                <c:pt idx="92">
                  <c:v>5.9632482863447436</c:v>
                </c:pt>
                <c:pt idx="93">
                  <c:v>4.7098610109937933E-2</c:v>
                </c:pt>
                <c:pt idx="94">
                  <c:v>1.3972748808740829</c:v>
                </c:pt>
                <c:pt idx="95">
                  <c:v>1.7076947890127876</c:v>
                </c:pt>
                <c:pt idx="96">
                  <c:v>6.2019770003663508</c:v>
                </c:pt>
                <c:pt idx="97">
                  <c:v>20.062644883016517</c:v>
                </c:pt>
                <c:pt idx="98">
                  <c:v>1.9224207920316325</c:v>
                </c:pt>
                <c:pt idx="99">
                  <c:v>5.8127175945705371E-2</c:v>
                </c:pt>
                <c:pt idx="100">
                  <c:v>8.9087601991554735</c:v>
                </c:pt>
                <c:pt idx="101">
                  <c:v>1.2080250663544085</c:v>
                </c:pt>
                <c:pt idx="102">
                  <c:v>5.9409323965324505</c:v>
                </c:pt>
                <c:pt idx="103">
                  <c:v>0.74559232216050364</c:v>
                </c:pt>
                <c:pt idx="104">
                  <c:v>0.16874055460553622</c:v>
                </c:pt>
                <c:pt idx="105">
                  <c:v>1.9323559068266563</c:v>
                </c:pt>
                <c:pt idx="106">
                  <c:v>0.68255541628219729</c:v>
                </c:pt>
                <c:pt idx="107">
                  <c:v>0.16998918031476482</c:v>
                </c:pt>
                <c:pt idx="108">
                  <c:v>1.4496039119460058</c:v>
                </c:pt>
                <c:pt idx="109">
                  <c:v>2.0887839069173402</c:v>
                </c:pt>
                <c:pt idx="110">
                  <c:v>0.3765632594034134</c:v>
                </c:pt>
                <c:pt idx="111">
                  <c:v>6.775777504924636</c:v>
                </c:pt>
                <c:pt idx="112">
                  <c:v>1.9972644533270418</c:v>
                </c:pt>
                <c:pt idx="113">
                  <c:v>2.363268559218449</c:v>
                </c:pt>
                <c:pt idx="114">
                  <c:v>4.6303795558220218</c:v>
                </c:pt>
                <c:pt idx="115">
                  <c:v>5.1650665476679443</c:v>
                </c:pt>
                <c:pt idx="116">
                  <c:v>0.74466217158048686</c:v>
                </c:pt>
                <c:pt idx="117">
                  <c:v>1.1460198222671578</c:v>
                </c:pt>
                <c:pt idx="118">
                  <c:v>0.45580884932638044</c:v>
                </c:pt>
                <c:pt idx="119">
                  <c:v>2.9168726238948999</c:v>
                </c:pt>
                <c:pt idx="120">
                  <c:v>1.4086095623177257</c:v>
                </c:pt>
                <c:pt idx="121">
                  <c:v>0.13538591675498823</c:v>
                </c:pt>
                <c:pt idx="122">
                  <c:v>0.519479808656648</c:v>
                </c:pt>
                <c:pt idx="123">
                  <c:v>1.0676315149563871</c:v>
                </c:pt>
                <c:pt idx="124">
                  <c:v>1.8130036534817413</c:v>
                </c:pt>
                <c:pt idx="125">
                  <c:v>3.4842009133676813E-2</c:v>
                </c:pt>
                <c:pt idx="126">
                  <c:v>6.3618710228681845</c:v>
                </c:pt>
                <c:pt idx="127">
                  <c:v>2.1904114838228974</c:v>
                </c:pt>
                <c:pt idx="128">
                  <c:v>1.3977628396875283</c:v>
                </c:pt>
                <c:pt idx="129">
                  <c:v>1.5240223501033938</c:v>
                </c:pt>
                <c:pt idx="130">
                  <c:v>3.9813993589736141</c:v>
                </c:pt>
                <c:pt idx="131">
                  <c:v>0.5126422622984832</c:v>
                </c:pt>
                <c:pt idx="132">
                  <c:v>3.1984318394198108</c:v>
                </c:pt>
                <c:pt idx="133">
                  <c:v>0.20559539886750688</c:v>
                </c:pt>
                <c:pt idx="134">
                  <c:v>2.6590577185885338</c:v>
                </c:pt>
                <c:pt idx="135">
                  <c:v>1.398659052339871</c:v>
                </c:pt>
                <c:pt idx="136">
                  <c:v>0.88748048926159528</c:v>
                </c:pt>
                <c:pt idx="137">
                  <c:v>0.48654144379127018</c:v>
                </c:pt>
                <c:pt idx="138">
                  <c:v>2.0384758292435037</c:v>
                </c:pt>
                <c:pt idx="139">
                  <c:v>1.2523799297607687</c:v>
                </c:pt>
                <c:pt idx="140">
                  <c:v>1.6186580582316199</c:v>
                </c:pt>
                <c:pt idx="141">
                  <c:v>0.40888603565077086</c:v>
                </c:pt>
                <c:pt idx="142">
                  <c:v>1.2616375699711533</c:v>
                </c:pt>
                <c:pt idx="143">
                  <c:v>1.4876785709796876</c:v>
                </c:pt>
                <c:pt idx="144">
                  <c:v>3.4591490812068759</c:v>
                </c:pt>
                <c:pt idx="145">
                  <c:v>2.0080984729952608E-2</c:v>
                </c:pt>
                <c:pt idx="146">
                  <c:v>4.7011355210027208</c:v>
                </c:pt>
                <c:pt idx="147">
                  <c:v>1.2807282392833592</c:v>
                </c:pt>
                <c:pt idx="148">
                  <c:v>0.38303462823241763</c:v>
                </c:pt>
                <c:pt idx="149">
                  <c:v>2.8093641157319054</c:v>
                </c:pt>
                <c:pt idx="150">
                  <c:v>0.34217542911355042</c:v>
                </c:pt>
                <c:pt idx="151">
                  <c:v>1.21657409339142</c:v>
                </c:pt>
                <c:pt idx="152">
                  <c:v>1.652783878704543</c:v>
                </c:pt>
                <c:pt idx="153">
                  <c:v>2.963371162032872</c:v>
                </c:pt>
                <c:pt idx="154">
                  <c:v>3.3450582899660075</c:v>
                </c:pt>
                <c:pt idx="155">
                  <c:v>3.925454663683122</c:v>
                </c:pt>
                <c:pt idx="156">
                  <c:v>8.6403470848016273</c:v>
                </c:pt>
                <c:pt idx="157">
                  <c:v>0.58540994814070046</c:v>
                </c:pt>
                <c:pt idx="158">
                  <c:v>0.56053807178623893</c:v>
                </c:pt>
                <c:pt idx="159">
                  <c:v>0.94172478451117214</c:v>
                </c:pt>
                <c:pt idx="160">
                  <c:v>7.6932762633249233E-2</c:v>
                </c:pt>
                <c:pt idx="161">
                  <c:v>7.6380985160576301E-2</c:v>
                </c:pt>
                <c:pt idx="162">
                  <c:v>1.6534692509945319</c:v>
                </c:pt>
                <c:pt idx="163">
                  <c:v>0.2534126542432959</c:v>
                </c:pt>
                <c:pt idx="164">
                  <c:v>2.0476066280711764</c:v>
                </c:pt>
                <c:pt idx="165">
                  <c:v>0.37419667994495004</c:v>
                </c:pt>
                <c:pt idx="166">
                  <c:v>3.2445347703753313</c:v>
                </c:pt>
                <c:pt idx="167">
                  <c:v>2.5550637561370149</c:v>
                </c:pt>
                <c:pt idx="168">
                  <c:v>5.8121430119289288E-2</c:v>
                </c:pt>
                <c:pt idx="169">
                  <c:v>0.47948291850495456</c:v>
                </c:pt>
                <c:pt idx="170">
                  <c:v>0.23074354138521286</c:v>
                </c:pt>
                <c:pt idx="171">
                  <c:v>3.0189188621586736</c:v>
                </c:pt>
                <c:pt idx="172">
                  <c:v>6.1498559378355795</c:v>
                </c:pt>
                <c:pt idx="173">
                  <c:v>2.0098598150968545</c:v>
                </c:pt>
                <c:pt idx="174">
                  <c:v>3.584555141904331E-2</c:v>
                </c:pt>
                <c:pt idx="175">
                  <c:v>3.9963871305170038</c:v>
                </c:pt>
                <c:pt idx="176">
                  <c:v>0.15107060888413976</c:v>
                </c:pt>
                <c:pt idx="177">
                  <c:v>0.51837552495362604</c:v>
                </c:pt>
                <c:pt idx="178">
                  <c:v>7.4424360266917668</c:v>
                </c:pt>
                <c:pt idx="179">
                  <c:v>0.62693543831171383</c:v>
                </c:pt>
                <c:pt idx="180">
                  <c:v>0.86967368558303559</c:v>
                </c:pt>
                <c:pt idx="181">
                  <c:v>0.69509645840179901</c:v>
                </c:pt>
                <c:pt idx="182">
                  <c:v>1.3174772723536725</c:v>
                </c:pt>
                <c:pt idx="183">
                  <c:v>1.7664272998758284</c:v>
                </c:pt>
                <c:pt idx="184">
                  <c:v>2.3965333652513241</c:v>
                </c:pt>
                <c:pt idx="185">
                  <c:v>2.8979470164994949</c:v>
                </c:pt>
                <c:pt idx="186">
                  <c:v>8.5885751856369659</c:v>
                </c:pt>
                <c:pt idx="187">
                  <c:v>1.4355495149657946</c:v>
                </c:pt>
                <c:pt idx="188">
                  <c:v>3.605080721038147</c:v>
                </c:pt>
                <c:pt idx="189">
                  <c:v>2.1030927967932533</c:v>
                </c:pt>
                <c:pt idx="190">
                  <c:v>0.73896989235900534</c:v>
                </c:pt>
                <c:pt idx="191">
                  <c:v>0.75383991373648418</c:v>
                </c:pt>
                <c:pt idx="192">
                  <c:v>7.7597346727706476E-2</c:v>
                </c:pt>
                <c:pt idx="193">
                  <c:v>1.2025407765888634</c:v>
                </c:pt>
                <c:pt idx="194">
                  <c:v>0.31618358557411741</c:v>
                </c:pt>
                <c:pt idx="195">
                  <c:v>0.35791279106643659</c:v>
                </c:pt>
                <c:pt idx="196">
                  <c:v>0.36720463116346225</c:v>
                </c:pt>
                <c:pt idx="197">
                  <c:v>1.7369071413634207</c:v>
                </c:pt>
                <c:pt idx="198">
                  <c:v>3.3621331679033778E-2</c:v>
                </c:pt>
                <c:pt idx="199">
                  <c:v>1.8481072556462488</c:v>
                </c:pt>
                <c:pt idx="200">
                  <c:v>5.5713570905957477</c:v>
                </c:pt>
                <c:pt idx="201">
                  <c:v>0.54165031147123788</c:v>
                </c:pt>
                <c:pt idx="202">
                  <c:v>0.60665504045222507</c:v>
                </c:pt>
                <c:pt idx="203">
                  <c:v>2.9971169571965701</c:v>
                </c:pt>
                <c:pt idx="204">
                  <c:v>8.3547875085835432</c:v>
                </c:pt>
                <c:pt idx="205">
                  <c:v>0.19702433054742186</c:v>
                </c:pt>
                <c:pt idx="206">
                  <c:v>2.7552056172507262</c:v>
                </c:pt>
                <c:pt idx="207">
                  <c:v>2.8583571694050951E-2</c:v>
                </c:pt>
                <c:pt idx="208">
                  <c:v>0.30103831160743638</c:v>
                </c:pt>
                <c:pt idx="209">
                  <c:v>3.676773722136927</c:v>
                </c:pt>
                <c:pt idx="210">
                  <c:v>0.93941694810611742</c:v>
                </c:pt>
                <c:pt idx="211">
                  <c:v>4.7348339257111434</c:v>
                </c:pt>
                <c:pt idx="212">
                  <c:v>0.15171217378066401</c:v>
                </c:pt>
                <c:pt idx="213">
                  <c:v>0.27671338008440727</c:v>
                </c:pt>
                <c:pt idx="214">
                  <c:v>1.2889564923795955</c:v>
                </c:pt>
                <c:pt idx="215">
                  <c:v>0.77798172994472292</c:v>
                </c:pt>
                <c:pt idx="216">
                  <c:v>0.5010505954488117</c:v>
                </c:pt>
                <c:pt idx="217">
                  <c:v>0.91840558068315703</c:v>
                </c:pt>
                <c:pt idx="218">
                  <c:v>0.77206397617926203</c:v>
                </c:pt>
                <c:pt idx="219">
                  <c:v>8.6794736913604315E-2</c:v>
                </c:pt>
                <c:pt idx="220">
                  <c:v>0.8875721959608649</c:v>
                </c:pt>
                <c:pt idx="221">
                  <c:v>0.38044943826205124</c:v>
                </c:pt>
                <c:pt idx="222">
                  <c:v>3.1515665476062695</c:v>
                </c:pt>
                <c:pt idx="223">
                  <c:v>0.14937650770786023</c:v>
                </c:pt>
                <c:pt idx="224">
                  <c:v>3.7893062422440241E-2</c:v>
                </c:pt>
                <c:pt idx="225">
                  <c:v>0.5886471440568174</c:v>
                </c:pt>
                <c:pt idx="226">
                  <c:v>4.4317048179335506E-3</c:v>
                </c:pt>
                <c:pt idx="227">
                  <c:v>1.6889677166423076</c:v>
                </c:pt>
                <c:pt idx="228">
                  <c:v>4.6830677919870958</c:v>
                </c:pt>
                <c:pt idx="229">
                  <c:v>0.37646045230360659</c:v>
                </c:pt>
                <c:pt idx="230">
                  <c:v>2.2306363056025331</c:v>
                </c:pt>
                <c:pt idx="231">
                  <c:v>0.4633684608170614</c:v>
                </c:pt>
                <c:pt idx="232">
                  <c:v>9.2125483178083389E-2</c:v>
                </c:pt>
                <c:pt idx="233">
                  <c:v>2.4315550554950924</c:v>
                </c:pt>
                <c:pt idx="234">
                  <c:v>0.2541085902725771</c:v>
                </c:pt>
                <c:pt idx="235">
                  <c:v>6.7244160429280813</c:v>
                </c:pt>
                <c:pt idx="236">
                  <c:v>0.49112596473980291</c:v>
                </c:pt>
                <c:pt idx="237">
                  <c:v>3.4803385230116426</c:v>
                </c:pt>
                <c:pt idx="238">
                  <c:v>0.11695430868482942</c:v>
                </c:pt>
                <c:pt idx="239">
                  <c:v>3.423699389164959</c:v>
                </c:pt>
                <c:pt idx="240">
                  <c:v>4.9130182545999181</c:v>
                </c:pt>
                <c:pt idx="241">
                  <c:v>2.2362288668860515</c:v>
                </c:pt>
                <c:pt idx="242">
                  <c:v>0.42888412992673258</c:v>
                </c:pt>
                <c:pt idx="243">
                  <c:v>1.0141988574035183</c:v>
                </c:pt>
                <c:pt idx="244">
                  <c:v>0.7151910979413858</c:v>
                </c:pt>
                <c:pt idx="245">
                  <c:v>6.447525478812278E-3</c:v>
                </c:pt>
                <c:pt idx="246">
                  <c:v>0.47816898810460928</c:v>
                </c:pt>
                <c:pt idx="247">
                  <c:v>2.2731321405602305</c:v>
                </c:pt>
                <c:pt idx="248">
                  <c:v>0.83043842338375473</c:v>
                </c:pt>
                <c:pt idx="249">
                  <c:v>4.8745426332368424</c:v>
                </c:pt>
                <c:pt idx="250">
                  <c:v>0.14605347244670489</c:v>
                </c:pt>
                <c:pt idx="251">
                  <c:v>5.5549568378690939</c:v>
                </c:pt>
                <c:pt idx="252">
                  <c:v>2.4132224860707439</c:v>
                </c:pt>
                <c:pt idx="253">
                  <c:v>7.1179842909582704E-3</c:v>
                </c:pt>
                <c:pt idx="254">
                  <c:v>3.9724809719595064E-2</c:v>
                </c:pt>
                <c:pt idx="255">
                  <c:v>3.287842598426046</c:v>
                </c:pt>
                <c:pt idx="256">
                  <c:v>0.28417539840635031</c:v>
                </c:pt>
                <c:pt idx="257">
                  <c:v>0.56011182596852038</c:v>
                </c:pt>
                <c:pt idx="258">
                  <c:v>6.576282381391672</c:v>
                </c:pt>
                <c:pt idx="259">
                  <c:v>4.9559463941567587</c:v>
                </c:pt>
                <c:pt idx="260">
                  <c:v>1.9362181613914178</c:v>
                </c:pt>
                <c:pt idx="261">
                  <c:v>0.92323054211511046</c:v>
                </c:pt>
                <c:pt idx="262">
                  <c:v>6.8034927099163645E-2</c:v>
                </c:pt>
                <c:pt idx="263">
                  <c:v>1.1936799337461816</c:v>
                </c:pt>
                <c:pt idx="264">
                  <c:v>7.9645993189968101</c:v>
                </c:pt>
                <c:pt idx="265">
                  <c:v>5.3473619097808998</c:v>
                </c:pt>
                <c:pt idx="266">
                  <c:v>2.6793620727228511</c:v>
                </c:pt>
                <c:pt idx="267">
                  <c:v>0.76362050571133</c:v>
                </c:pt>
                <c:pt idx="268">
                  <c:v>4.0138244911274681</c:v>
                </c:pt>
                <c:pt idx="269">
                  <c:v>1.4226800757455943E-2</c:v>
                </c:pt>
                <c:pt idx="270">
                  <c:v>0.17296510256357595</c:v>
                </c:pt>
                <c:pt idx="271">
                  <c:v>2.0587587236997589</c:v>
                </c:pt>
                <c:pt idx="272">
                  <c:v>1.8746003923619625</c:v>
                </c:pt>
                <c:pt idx="273">
                  <c:v>0.33640776369333236</c:v>
                </c:pt>
                <c:pt idx="274">
                  <c:v>3.4000302063266679</c:v>
                </c:pt>
                <c:pt idx="275">
                  <c:v>1.2035042576609951</c:v>
                </c:pt>
                <c:pt idx="276">
                  <c:v>0.84372096398878438</c:v>
                </c:pt>
                <c:pt idx="277">
                  <c:v>7.0546538689816168E-2</c:v>
                </c:pt>
                <c:pt idx="278">
                  <c:v>4.5730113885970916</c:v>
                </c:pt>
                <c:pt idx="279">
                  <c:v>1.4269246280436987</c:v>
                </c:pt>
                <c:pt idx="280">
                  <c:v>1.4831478399318823E-3</c:v>
                </c:pt>
                <c:pt idx="281">
                  <c:v>0.21241481716377328</c:v>
                </c:pt>
                <c:pt idx="282">
                  <c:v>0.23481159714013031</c:v>
                </c:pt>
                <c:pt idx="283">
                  <c:v>3.8209573789321252</c:v>
                </c:pt>
                <c:pt idx="284">
                  <c:v>4.8286422927031074</c:v>
                </c:pt>
                <c:pt idx="285">
                  <c:v>2.9530343837634625</c:v>
                </c:pt>
                <c:pt idx="286">
                  <c:v>0.35200594593306123</c:v>
                </c:pt>
                <c:pt idx="287">
                  <c:v>1.3221096685879341</c:v>
                </c:pt>
                <c:pt idx="288">
                  <c:v>0.67474179224048614</c:v>
                </c:pt>
                <c:pt idx="289">
                  <c:v>3.4446320561363644</c:v>
                </c:pt>
                <c:pt idx="290">
                  <c:v>2.0745147458330671</c:v>
                </c:pt>
                <c:pt idx="291">
                  <c:v>0.41410137003679748</c:v>
                </c:pt>
                <c:pt idx="292">
                  <c:v>1.2866489503581577</c:v>
                </c:pt>
                <c:pt idx="293">
                  <c:v>1.8271659205392143</c:v>
                </c:pt>
                <c:pt idx="294">
                  <c:v>2.810884974104273</c:v>
                </c:pt>
                <c:pt idx="295">
                  <c:v>3.7816710247330056</c:v>
                </c:pt>
                <c:pt idx="296">
                  <c:v>3.8757965033514257</c:v>
                </c:pt>
                <c:pt idx="297">
                  <c:v>1.1347165883617922</c:v>
                </c:pt>
                <c:pt idx="298">
                  <c:v>0.9033452938815355</c:v>
                </c:pt>
                <c:pt idx="299">
                  <c:v>4.1827838739859589</c:v>
                </c:pt>
                <c:pt idx="300">
                  <c:v>1.9574537578419107</c:v>
                </c:pt>
                <c:pt idx="301">
                  <c:v>2.1196300305485147</c:v>
                </c:pt>
                <c:pt idx="302">
                  <c:v>3.871502615082778</c:v>
                </c:pt>
                <c:pt idx="303">
                  <c:v>0.45180085470494824</c:v>
                </c:pt>
                <c:pt idx="304">
                  <c:v>5.9309030729843275E-2</c:v>
                </c:pt>
                <c:pt idx="305">
                  <c:v>2.190119897487699</c:v>
                </c:pt>
                <c:pt idx="306">
                  <c:v>1.8900434489675157</c:v>
                </c:pt>
                <c:pt idx="307">
                  <c:v>1.2960909578525379</c:v>
                </c:pt>
                <c:pt idx="308">
                  <c:v>0.36791426881844186</c:v>
                </c:pt>
                <c:pt idx="309">
                  <c:v>0.78011569964684269</c:v>
                </c:pt>
                <c:pt idx="310">
                  <c:v>3.7354934942652269</c:v>
                </c:pt>
                <c:pt idx="311">
                  <c:v>0.76021408483656283</c:v>
                </c:pt>
                <c:pt idx="312">
                  <c:v>0.42775848330117672</c:v>
                </c:pt>
                <c:pt idx="313">
                  <c:v>7.2413901654499409</c:v>
                </c:pt>
                <c:pt idx="314">
                  <c:v>0.80937920347234915</c:v>
                </c:pt>
                <c:pt idx="315">
                  <c:v>0.24015766158678581</c:v>
                </c:pt>
                <c:pt idx="316">
                  <c:v>4.4670368903856987</c:v>
                </c:pt>
                <c:pt idx="317">
                  <c:v>5.025786950819759</c:v>
                </c:pt>
                <c:pt idx="318">
                  <c:v>0.46103323918957279</c:v>
                </c:pt>
                <c:pt idx="319">
                  <c:v>4.236172776851781</c:v>
                </c:pt>
                <c:pt idx="320">
                  <c:v>4.6232907738225415E-2</c:v>
                </c:pt>
                <c:pt idx="321">
                  <c:v>1.1687153554872349</c:v>
                </c:pt>
                <c:pt idx="322">
                  <c:v>0.535745289000221</c:v>
                </c:pt>
                <c:pt idx="323">
                  <c:v>5.3518253386143515</c:v>
                </c:pt>
                <c:pt idx="324">
                  <c:v>0.83132069747888604</c:v>
                </c:pt>
                <c:pt idx="325">
                  <c:v>4.8413812002398311</c:v>
                </c:pt>
                <c:pt idx="326">
                  <c:v>0.25161892881338394</c:v>
                </c:pt>
                <c:pt idx="327">
                  <c:v>0.2582243894821547</c:v>
                </c:pt>
                <c:pt idx="328">
                  <c:v>2.7033684284029023</c:v>
                </c:pt>
                <c:pt idx="329">
                  <c:v>2.9924918486277012</c:v>
                </c:pt>
                <c:pt idx="330">
                  <c:v>1.3015250837608388</c:v>
                </c:pt>
                <c:pt idx="331">
                  <c:v>1.9849691887479994</c:v>
                </c:pt>
                <c:pt idx="332">
                  <c:v>2.8102508219134359</c:v>
                </c:pt>
                <c:pt idx="333">
                  <c:v>0.7142906354332752</c:v>
                </c:pt>
                <c:pt idx="334">
                  <c:v>0.41118650400415002</c:v>
                </c:pt>
                <c:pt idx="335">
                  <c:v>0.49072553973524313</c:v>
                </c:pt>
                <c:pt idx="336">
                  <c:v>0.37736951295306331</c:v>
                </c:pt>
                <c:pt idx="337">
                  <c:v>1.1298608706911499</c:v>
                </c:pt>
                <c:pt idx="338">
                  <c:v>0.19571675397475446</c:v>
                </c:pt>
                <c:pt idx="339">
                  <c:v>5.9619343729196865</c:v>
                </c:pt>
                <c:pt idx="340">
                  <c:v>4.8684104547558844</c:v>
                </c:pt>
                <c:pt idx="341">
                  <c:v>0.65830994061766324</c:v>
                </c:pt>
                <c:pt idx="342">
                  <c:v>3.7201109005551776</c:v>
                </c:pt>
                <c:pt idx="343">
                  <c:v>1.7733048382092602</c:v>
                </c:pt>
                <c:pt idx="344">
                  <c:v>2.909484822201156</c:v>
                </c:pt>
                <c:pt idx="345">
                  <c:v>0.44874607259372001</c:v>
                </c:pt>
                <c:pt idx="346">
                  <c:v>0.17013290557890381</c:v>
                </c:pt>
                <c:pt idx="347">
                  <c:v>7.4682539530168057</c:v>
                </c:pt>
                <c:pt idx="348">
                  <c:v>0.18856769585676927</c:v>
                </c:pt>
                <c:pt idx="349">
                  <c:v>0.1723032215173716</c:v>
                </c:pt>
                <c:pt idx="350">
                  <c:v>1.7389693941441651</c:v>
                </c:pt>
                <c:pt idx="351">
                  <c:v>1.7524247657748033</c:v>
                </c:pt>
                <c:pt idx="352">
                  <c:v>4.0244460195539747E-2</c:v>
                </c:pt>
                <c:pt idx="353">
                  <c:v>1.7376025649633859</c:v>
                </c:pt>
                <c:pt idx="354">
                  <c:v>3.938309996593603</c:v>
                </c:pt>
                <c:pt idx="355">
                  <c:v>0.54157758462274896</c:v>
                </c:pt>
                <c:pt idx="356">
                  <c:v>1.0882166246935507</c:v>
                </c:pt>
                <c:pt idx="357">
                  <c:v>0.92407687308955033</c:v>
                </c:pt>
                <c:pt idx="358">
                  <c:v>0.9861477501745185</c:v>
                </c:pt>
                <c:pt idx="359">
                  <c:v>0.40572280231531482</c:v>
                </c:pt>
                <c:pt idx="360">
                  <c:v>4.4697152584412723E-2</c:v>
                </c:pt>
                <c:pt idx="361">
                  <c:v>1.9655869342329755</c:v>
                </c:pt>
                <c:pt idx="362">
                  <c:v>3.5197162332368181</c:v>
                </c:pt>
                <c:pt idx="363">
                  <c:v>4.4423612308635789</c:v>
                </c:pt>
                <c:pt idx="364">
                  <c:v>0.31039923438521905</c:v>
                </c:pt>
                <c:pt idx="365">
                  <c:v>2.5729683414281701</c:v>
                </c:pt>
                <c:pt idx="366">
                  <c:v>1.2588705738204919</c:v>
                </c:pt>
                <c:pt idx="367">
                  <c:v>3.6942002725689536</c:v>
                </c:pt>
                <c:pt idx="368">
                  <c:v>0.45764328436147522</c:v>
                </c:pt>
                <c:pt idx="369">
                  <c:v>0.46249678517138226</c:v>
                </c:pt>
                <c:pt idx="370">
                  <c:v>1.0768643706137606</c:v>
                </c:pt>
                <c:pt idx="371">
                  <c:v>0.5338442078861495</c:v>
                </c:pt>
                <c:pt idx="372">
                  <c:v>0.65898722666833609</c:v>
                </c:pt>
                <c:pt idx="373">
                  <c:v>0.62749971714684827</c:v>
                </c:pt>
                <c:pt idx="374">
                  <c:v>1.4791782538850859</c:v>
                </c:pt>
                <c:pt idx="375">
                  <c:v>1.4756620437069883</c:v>
                </c:pt>
                <c:pt idx="376">
                  <c:v>5.4582278336748849E-2</c:v>
                </c:pt>
                <c:pt idx="377">
                  <c:v>2.4223437176104619</c:v>
                </c:pt>
                <c:pt idx="378">
                  <c:v>4.2074440532997324</c:v>
                </c:pt>
                <c:pt idx="379">
                  <c:v>1.271149768937214</c:v>
                </c:pt>
                <c:pt idx="380">
                  <c:v>0.52524807688732189</c:v>
                </c:pt>
                <c:pt idx="381">
                  <c:v>1.1714248826805327</c:v>
                </c:pt>
                <c:pt idx="382">
                  <c:v>5.7845532334687437</c:v>
                </c:pt>
                <c:pt idx="383">
                  <c:v>0.88664724817980378</c:v>
                </c:pt>
                <c:pt idx="384">
                  <c:v>0.38400810954635256</c:v>
                </c:pt>
                <c:pt idx="385">
                  <c:v>2.9981476262603897</c:v>
                </c:pt>
                <c:pt idx="386">
                  <c:v>1.9446778317920854</c:v>
                </c:pt>
                <c:pt idx="387">
                  <c:v>5.4462236587474218</c:v>
                </c:pt>
                <c:pt idx="388">
                  <c:v>2.2206960782763723</c:v>
                </c:pt>
                <c:pt idx="389">
                  <c:v>1.7778525854362395</c:v>
                </c:pt>
                <c:pt idx="390">
                  <c:v>0.25003739867318808</c:v>
                </c:pt>
                <c:pt idx="391">
                  <c:v>3.3850345430059443E-2</c:v>
                </c:pt>
                <c:pt idx="392">
                  <c:v>3.8428263276162538</c:v>
                </c:pt>
                <c:pt idx="393">
                  <c:v>1.3626325739187326</c:v>
                </c:pt>
                <c:pt idx="394">
                  <c:v>6.1783764141094402</c:v>
                </c:pt>
                <c:pt idx="395">
                  <c:v>0.61335094140558299</c:v>
                </c:pt>
                <c:pt idx="396">
                  <c:v>4.1547638674062775</c:v>
                </c:pt>
                <c:pt idx="397">
                  <c:v>0.42179491917657852</c:v>
                </c:pt>
                <c:pt idx="398">
                  <c:v>0.90333065097298193</c:v>
                </c:pt>
                <c:pt idx="399">
                  <c:v>3.1317219736082467</c:v>
                </c:pt>
                <c:pt idx="400">
                  <c:v>2.7514623901923581</c:v>
                </c:pt>
                <c:pt idx="401">
                  <c:v>4.9742940433258882</c:v>
                </c:pt>
                <c:pt idx="402">
                  <c:v>2.3232958783471642</c:v>
                </c:pt>
                <c:pt idx="403">
                  <c:v>3.818964405418531</c:v>
                </c:pt>
                <c:pt idx="404">
                  <c:v>1.1303333240096056</c:v>
                </c:pt>
                <c:pt idx="405">
                  <c:v>0.51990288450138111</c:v>
                </c:pt>
                <c:pt idx="406">
                  <c:v>5.3749712926542657</c:v>
                </c:pt>
                <c:pt idx="407">
                  <c:v>5.9252768834975686</c:v>
                </c:pt>
                <c:pt idx="408">
                  <c:v>5.1472293341265098</c:v>
                </c:pt>
                <c:pt idx="409">
                  <c:v>1.7117447859200077</c:v>
                </c:pt>
                <c:pt idx="410">
                  <c:v>7.506999006205338</c:v>
                </c:pt>
                <c:pt idx="411">
                  <c:v>0.16573407967770415</c:v>
                </c:pt>
                <c:pt idx="412">
                  <c:v>1.6208973236321647</c:v>
                </c:pt>
                <c:pt idx="413">
                  <c:v>0.68984404351454687</c:v>
                </c:pt>
                <c:pt idx="414">
                  <c:v>1.1784383772458495</c:v>
                </c:pt>
                <c:pt idx="415">
                  <c:v>1.3161712962289609</c:v>
                </c:pt>
                <c:pt idx="416">
                  <c:v>2.5270518332848582</c:v>
                </c:pt>
                <c:pt idx="417">
                  <c:v>0.54359246368203729</c:v>
                </c:pt>
                <c:pt idx="418">
                  <c:v>1.2503344020558207</c:v>
                </c:pt>
                <c:pt idx="419">
                  <c:v>3.9039607760558077</c:v>
                </c:pt>
                <c:pt idx="420">
                  <c:v>1.7926237542149774</c:v>
                </c:pt>
                <c:pt idx="421">
                  <c:v>1.220835543465032</c:v>
                </c:pt>
                <c:pt idx="422">
                  <c:v>0.25579583256748284</c:v>
                </c:pt>
                <c:pt idx="423">
                  <c:v>1.1840574288100385</c:v>
                </c:pt>
                <c:pt idx="424">
                  <c:v>0.51185993481197489</c:v>
                </c:pt>
                <c:pt idx="425">
                  <c:v>1.3225265530070871</c:v>
                </c:pt>
                <c:pt idx="426">
                  <c:v>3.2328308641811345</c:v>
                </c:pt>
                <c:pt idx="427">
                  <c:v>0.24636272212045343</c:v>
                </c:pt>
                <c:pt idx="428">
                  <c:v>4.1976776367805142</c:v>
                </c:pt>
                <c:pt idx="429">
                  <c:v>0.21487879773460994</c:v>
                </c:pt>
                <c:pt idx="430">
                  <c:v>2.3958175265098287</c:v>
                </c:pt>
                <c:pt idx="431">
                  <c:v>0.91096556936739714</c:v>
                </c:pt>
                <c:pt idx="432">
                  <c:v>1.674750410674259</c:v>
                </c:pt>
                <c:pt idx="433">
                  <c:v>1.0884013518560995</c:v>
                </c:pt>
                <c:pt idx="434">
                  <c:v>0.98473762813303867</c:v>
                </c:pt>
                <c:pt idx="435">
                  <c:v>4.9738665179326631</c:v>
                </c:pt>
                <c:pt idx="436">
                  <c:v>1.5140997384594286</c:v>
                </c:pt>
                <c:pt idx="437">
                  <c:v>5.7004526428501396</c:v>
                </c:pt>
                <c:pt idx="438">
                  <c:v>0.7361898388506557</c:v>
                </c:pt>
                <c:pt idx="439">
                  <c:v>1.519125594465272</c:v>
                </c:pt>
                <c:pt idx="440">
                  <c:v>0.31278510563535566</c:v>
                </c:pt>
                <c:pt idx="441">
                  <c:v>4.6927981903410139</c:v>
                </c:pt>
                <c:pt idx="442">
                  <c:v>2.5127301551816136E-2</c:v>
                </c:pt>
                <c:pt idx="443">
                  <c:v>1.217884802475488</c:v>
                </c:pt>
                <c:pt idx="444">
                  <c:v>0.78823833140706245</c:v>
                </c:pt>
                <c:pt idx="445">
                  <c:v>0.42112366885167291</c:v>
                </c:pt>
                <c:pt idx="446">
                  <c:v>0.49029908154752444</c:v>
                </c:pt>
                <c:pt idx="447">
                  <c:v>0.20696151005354715</c:v>
                </c:pt>
                <c:pt idx="448">
                  <c:v>1.1404101768428236</c:v>
                </c:pt>
                <c:pt idx="449">
                  <c:v>9.7915281996748937E-3</c:v>
                </c:pt>
                <c:pt idx="450">
                  <c:v>8.7288685711139813</c:v>
                </c:pt>
                <c:pt idx="451">
                  <c:v>1.7724886061707656</c:v>
                </c:pt>
                <c:pt idx="452">
                  <c:v>2.1789682997100899</c:v>
                </c:pt>
                <c:pt idx="453">
                  <c:v>0.27194463589450529</c:v>
                </c:pt>
                <c:pt idx="454">
                  <c:v>5.6412392935641407</c:v>
                </c:pt>
                <c:pt idx="455">
                  <c:v>0.53402668810306952</c:v>
                </c:pt>
                <c:pt idx="456">
                  <c:v>0.18968500363629934</c:v>
                </c:pt>
                <c:pt idx="457">
                  <c:v>4.2385750451559563</c:v>
                </c:pt>
                <c:pt idx="458">
                  <c:v>0.77999155823754485</c:v>
                </c:pt>
                <c:pt idx="459">
                  <c:v>7.7946625952411266E-2</c:v>
                </c:pt>
                <c:pt idx="460">
                  <c:v>2.6290893503053145</c:v>
                </c:pt>
                <c:pt idx="461">
                  <c:v>2.6379649682979336</c:v>
                </c:pt>
                <c:pt idx="462">
                  <c:v>0.31916584039664436</c:v>
                </c:pt>
                <c:pt idx="463">
                  <c:v>1.5558350082152841</c:v>
                </c:pt>
                <c:pt idx="464">
                  <c:v>1.3019964889024751</c:v>
                </c:pt>
                <c:pt idx="465">
                  <c:v>1.0561751240576985E-2</c:v>
                </c:pt>
                <c:pt idx="466">
                  <c:v>0.27610300145816724</c:v>
                </c:pt>
                <c:pt idx="467">
                  <c:v>0.5443486261003958</c:v>
                </c:pt>
                <c:pt idx="468">
                  <c:v>3.6332150330563295</c:v>
                </c:pt>
                <c:pt idx="469">
                  <c:v>1.4131247098080106</c:v>
                </c:pt>
                <c:pt idx="470">
                  <c:v>1.770320186628964</c:v>
                </c:pt>
                <c:pt idx="471">
                  <c:v>2.2237063711778062</c:v>
                </c:pt>
                <c:pt idx="472">
                  <c:v>1.584719755789326</c:v>
                </c:pt>
                <c:pt idx="473">
                  <c:v>3.1573847431985769</c:v>
                </c:pt>
                <c:pt idx="474">
                  <c:v>4.1202137224949134</c:v>
                </c:pt>
                <c:pt idx="475">
                  <c:v>1.2103727792340675</c:v>
                </c:pt>
                <c:pt idx="476">
                  <c:v>10.523533423345279</c:v>
                </c:pt>
                <c:pt idx="477">
                  <c:v>8.7045187648651154</c:v>
                </c:pt>
                <c:pt idx="478">
                  <c:v>0.83595934506431613</c:v>
                </c:pt>
                <c:pt idx="479">
                  <c:v>3.1501759371381825E-2</c:v>
                </c:pt>
                <c:pt idx="480">
                  <c:v>0.26976304516691224</c:v>
                </c:pt>
                <c:pt idx="481">
                  <c:v>0.94929734277826561</c:v>
                </c:pt>
                <c:pt idx="482">
                  <c:v>0.69296753864298188</c:v>
                </c:pt>
                <c:pt idx="483">
                  <c:v>4.0334730210014665E-2</c:v>
                </c:pt>
                <c:pt idx="484">
                  <c:v>3.3042224269293801</c:v>
                </c:pt>
                <c:pt idx="485">
                  <c:v>1.6583281184052834</c:v>
                </c:pt>
                <c:pt idx="486">
                  <c:v>5.0090675185562006</c:v>
                </c:pt>
                <c:pt idx="487">
                  <c:v>0.23363359313848589</c:v>
                </c:pt>
                <c:pt idx="488">
                  <c:v>10.449549811925525</c:v>
                </c:pt>
                <c:pt idx="489">
                  <c:v>6.1643588104433919E-2</c:v>
                </c:pt>
                <c:pt idx="490">
                  <c:v>1.1640035107511268</c:v>
                </c:pt>
                <c:pt idx="491">
                  <c:v>0.79859299922119853</c:v>
                </c:pt>
                <c:pt idx="492">
                  <c:v>0.62141611990246526</c:v>
                </c:pt>
                <c:pt idx="493">
                  <c:v>9.4341080863229099</c:v>
                </c:pt>
                <c:pt idx="494">
                  <c:v>1.8034813998126431</c:v>
                </c:pt>
                <c:pt idx="495">
                  <c:v>3.6766054125940846</c:v>
                </c:pt>
                <c:pt idx="496">
                  <c:v>1.0879207276305825</c:v>
                </c:pt>
                <c:pt idx="497">
                  <c:v>0.68324916817376768</c:v>
                </c:pt>
                <c:pt idx="498">
                  <c:v>5.8139693429355175</c:v>
                </c:pt>
                <c:pt idx="499">
                  <c:v>1.0567295664983039</c:v>
                </c:pt>
                <c:pt idx="500">
                  <c:v>14.805563959515293</c:v>
                </c:pt>
                <c:pt idx="501">
                  <c:v>4.1801869729648011</c:v>
                </c:pt>
                <c:pt idx="502">
                  <c:v>0.83855697324043854</c:v>
                </c:pt>
                <c:pt idx="503">
                  <c:v>0.2856304939865647</c:v>
                </c:pt>
                <c:pt idx="504">
                  <c:v>3.0081391780858198</c:v>
                </c:pt>
                <c:pt idx="505">
                  <c:v>0.38503100604746576</c:v>
                </c:pt>
                <c:pt idx="506">
                  <c:v>2.8475532494781159</c:v>
                </c:pt>
                <c:pt idx="507">
                  <c:v>0.49355831082549806</c:v>
                </c:pt>
                <c:pt idx="508">
                  <c:v>1.3440551253941457</c:v>
                </c:pt>
                <c:pt idx="509">
                  <c:v>8.1415674422449804</c:v>
                </c:pt>
                <c:pt idx="510">
                  <c:v>6.4845031006315175</c:v>
                </c:pt>
                <c:pt idx="511">
                  <c:v>2.4772758977172193</c:v>
                </c:pt>
                <c:pt idx="512">
                  <c:v>8.0843874949181433</c:v>
                </c:pt>
                <c:pt idx="513">
                  <c:v>3.8932195097554128</c:v>
                </c:pt>
                <c:pt idx="514">
                  <c:v>10.296023326861691</c:v>
                </c:pt>
                <c:pt idx="515">
                  <c:v>1.1587660221819882</c:v>
                </c:pt>
                <c:pt idx="516">
                  <c:v>5.6475657908941779</c:v>
                </c:pt>
                <c:pt idx="517">
                  <c:v>0.79766966611447043</c:v>
                </c:pt>
                <c:pt idx="518">
                  <c:v>0.88284961801798145</c:v>
                </c:pt>
                <c:pt idx="519">
                  <c:v>4.6232607031198844E-2</c:v>
                </c:pt>
                <c:pt idx="520">
                  <c:v>0.75011590524473459</c:v>
                </c:pt>
                <c:pt idx="521">
                  <c:v>5.2722559563565252E-2</c:v>
                </c:pt>
                <c:pt idx="522">
                  <c:v>1.3825206139492023</c:v>
                </c:pt>
                <c:pt idx="523">
                  <c:v>1.9278211332997222</c:v>
                </c:pt>
                <c:pt idx="524">
                  <c:v>1.5599928022812186</c:v>
                </c:pt>
                <c:pt idx="525">
                  <c:v>9.2729411077611275</c:v>
                </c:pt>
                <c:pt idx="526">
                  <c:v>5.8033358197719291</c:v>
                </c:pt>
                <c:pt idx="527">
                  <c:v>0.5264241575741837</c:v>
                </c:pt>
                <c:pt idx="528">
                  <c:v>5.5990718129921202</c:v>
                </c:pt>
                <c:pt idx="529">
                  <c:v>0.28551549301194273</c:v>
                </c:pt>
                <c:pt idx="530">
                  <c:v>10.791650767004741</c:v>
                </c:pt>
                <c:pt idx="531">
                  <c:v>3.1416388235422361</c:v>
                </c:pt>
                <c:pt idx="532">
                  <c:v>4.4660196315363807</c:v>
                </c:pt>
                <c:pt idx="533">
                  <c:v>3.3470360398598267</c:v>
                </c:pt>
                <c:pt idx="534">
                  <c:v>0.29542326867792956</c:v>
                </c:pt>
                <c:pt idx="535">
                  <c:v>12.285737944784875</c:v>
                </c:pt>
                <c:pt idx="536">
                  <c:v>4.9653267658386167</c:v>
                </c:pt>
                <c:pt idx="537">
                  <c:v>2.3510256215136426E-2</c:v>
                </c:pt>
                <c:pt idx="538">
                  <c:v>1.9700852065279464</c:v>
                </c:pt>
                <c:pt idx="539">
                  <c:v>0.90938095818422648</c:v>
                </c:pt>
                <c:pt idx="540">
                  <c:v>2.487271338528573</c:v>
                </c:pt>
                <c:pt idx="541">
                  <c:v>3.1565814317710879</c:v>
                </c:pt>
                <c:pt idx="542">
                  <c:v>2.5084439470726072</c:v>
                </c:pt>
                <c:pt idx="543">
                  <c:v>0.19027706122400526</c:v>
                </c:pt>
                <c:pt idx="544">
                  <c:v>2.4720223617017654</c:v>
                </c:pt>
                <c:pt idx="545">
                  <c:v>7.0323380930521013</c:v>
                </c:pt>
                <c:pt idx="546">
                  <c:v>0.23678167008698503</c:v>
                </c:pt>
                <c:pt idx="547">
                  <c:v>1.4678383185649266</c:v>
                </c:pt>
                <c:pt idx="548">
                  <c:v>4.5291386724854767</c:v>
                </c:pt>
                <c:pt idx="549">
                  <c:v>3.524309305598071</c:v>
                </c:pt>
                <c:pt idx="550">
                  <c:v>0.94355105327833211</c:v>
                </c:pt>
                <c:pt idx="551">
                  <c:v>0.3017270499378667</c:v>
                </c:pt>
                <c:pt idx="552">
                  <c:v>0.80027783898100813</c:v>
                </c:pt>
                <c:pt idx="553">
                  <c:v>3.6123984695656723</c:v>
                </c:pt>
                <c:pt idx="554">
                  <c:v>0.95771377725529161</c:v>
                </c:pt>
                <c:pt idx="555">
                  <c:v>2.2219171880337871</c:v>
                </c:pt>
                <c:pt idx="556">
                  <c:v>0.69089658642717033</c:v>
                </c:pt>
                <c:pt idx="557">
                  <c:v>1.0256950252910502</c:v>
                </c:pt>
                <c:pt idx="558">
                  <c:v>1.3849374164878374</c:v>
                </c:pt>
                <c:pt idx="559">
                  <c:v>3.878172123408421</c:v>
                </c:pt>
                <c:pt idx="560">
                  <c:v>2.3839886381120472</c:v>
                </c:pt>
                <c:pt idx="561">
                  <c:v>0.32208550632077315</c:v>
                </c:pt>
                <c:pt idx="562">
                  <c:v>1.7960320361341862</c:v>
                </c:pt>
                <c:pt idx="563">
                  <c:v>0.34585548958273576</c:v>
                </c:pt>
                <c:pt idx="564">
                  <c:v>1.5910153608223259</c:v>
                </c:pt>
                <c:pt idx="565">
                  <c:v>2.7050037969088185</c:v>
                </c:pt>
                <c:pt idx="566">
                  <c:v>0.41214807493153161</c:v>
                </c:pt>
                <c:pt idx="567">
                  <c:v>0.45713976438231502</c:v>
                </c:pt>
                <c:pt idx="568">
                  <c:v>1.4692169286181616</c:v>
                </c:pt>
                <c:pt idx="569">
                  <c:v>4.4122807567312368</c:v>
                </c:pt>
                <c:pt idx="570">
                  <c:v>4.9572661980017224E-2</c:v>
                </c:pt>
                <c:pt idx="571">
                  <c:v>0.34339543229876285</c:v>
                </c:pt>
                <c:pt idx="572">
                  <c:v>3.2655242985461706E-2</c:v>
                </c:pt>
                <c:pt idx="573">
                  <c:v>7.7996058709110727</c:v>
                </c:pt>
                <c:pt idx="574">
                  <c:v>2.0319058056957444</c:v>
                </c:pt>
                <c:pt idx="575">
                  <c:v>1.2616809516881653</c:v>
                </c:pt>
                <c:pt idx="576">
                  <c:v>6.9741035846263362</c:v>
                </c:pt>
                <c:pt idx="577">
                  <c:v>0.96598695051393091</c:v>
                </c:pt>
                <c:pt idx="578">
                  <c:v>7.8638671083544951</c:v>
                </c:pt>
                <c:pt idx="579">
                  <c:v>0.96742538131602351</c:v>
                </c:pt>
                <c:pt idx="580">
                  <c:v>0.83053760599176873</c:v>
                </c:pt>
                <c:pt idx="581">
                  <c:v>11.987667642885402</c:v>
                </c:pt>
                <c:pt idx="582">
                  <c:v>2.1314162747438612</c:v>
                </c:pt>
                <c:pt idx="583">
                  <c:v>10.150900443807936</c:v>
                </c:pt>
                <c:pt idx="584">
                  <c:v>12.636222466507187</c:v>
                </c:pt>
                <c:pt idx="585">
                  <c:v>2.9196327632457022</c:v>
                </c:pt>
                <c:pt idx="586">
                  <c:v>0.75229663944473835</c:v>
                </c:pt>
                <c:pt idx="587">
                  <c:v>2.9156707328120337</c:v>
                </c:pt>
                <c:pt idx="588">
                  <c:v>6.6340974755281765</c:v>
                </c:pt>
                <c:pt idx="589">
                  <c:v>5.6661020740631249</c:v>
                </c:pt>
                <c:pt idx="590">
                  <c:v>5.8613990096522093</c:v>
                </c:pt>
                <c:pt idx="591">
                  <c:v>3.4592178636297843</c:v>
                </c:pt>
                <c:pt idx="592">
                  <c:v>2.4831117735243997</c:v>
                </c:pt>
                <c:pt idx="593">
                  <c:v>9.9415268034941402</c:v>
                </c:pt>
                <c:pt idx="594">
                  <c:v>0.88462997272953758</c:v>
                </c:pt>
                <c:pt idx="595">
                  <c:v>2.052214316002865</c:v>
                </c:pt>
                <c:pt idx="596">
                  <c:v>2.4986004985605685</c:v>
                </c:pt>
                <c:pt idx="597">
                  <c:v>4.0237950554864153</c:v>
                </c:pt>
                <c:pt idx="598">
                  <c:v>0.12023071629883007</c:v>
                </c:pt>
                <c:pt idx="599">
                  <c:v>1.212912341561962</c:v>
                </c:pt>
                <c:pt idx="600">
                  <c:v>6.1214044436064183</c:v>
                </c:pt>
                <c:pt idx="601">
                  <c:v>0.35472968521225906</c:v>
                </c:pt>
                <c:pt idx="602">
                  <c:v>0.60231163798929599</c:v>
                </c:pt>
                <c:pt idx="603">
                  <c:v>0.16285064066523436</c:v>
                </c:pt>
                <c:pt idx="604">
                  <c:v>4.179652561926722</c:v>
                </c:pt>
                <c:pt idx="605">
                  <c:v>15.536390307672496</c:v>
                </c:pt>
                <c:pt idx="606">
                  <c:v>8.7824449768730251</c:v>
                </c:pt>
                <c:pt idx="607">
                  <c:v>0.27999261018504779</c:v>
                </c:pt>
                <c:pt idx="608">
                  <c:v>1.6902056238343461</c:v>
                </c:pt>
                <c:pt idx="609">
                  <c:v>7.616359515319612</c:v>
                </c:pt>
                <c:pt idx="610">
                  <c:v>2.796959875456591</c:v>
                </c:pt>
                <c:pt idx="611">
                  <c:v>2.0730806301500477</c:v>
                </c:pt>
                <c:pt idx="612">
                  <c:v>0.86272072372319863</c:v>
                </c:pt>
                <c:pt idx="613">
                  <c:v>3.5687270346986155</c:v>
                </c:pt>
                <c:pt idx="614">
                  <c:v>0.61601693004678371</c:v>
                </c:pt>
                <c:pt idx="615">
                  <c:v>0.18445635303765814</c:v>
                </c:pt>
                <c:pt idx="616">
                  <c:v>3.1742362943010476</c:v>
                </c:pt>
                <c:pt idx="617">
                  <c:v>0.35807914802333618</c:v>
                </c:pt>
                <c:pt idx="618">
                  <c:v>0.74236878414513452</c:v>
                </c:pt>
                <c:pt idx="619">
                  <c:v>2.5635101735526149</c:v>
                </c:pt>
                <c:pt idx="620">
                  <c:v>0.11021648748635861</c:v>
                </c:pt>
                <c:pt idx="621">
                  <c:v>3.8698782808246688</c:v>
                </c:pt>
                <c:pt idx="622">
                  <c:v>0.94363016156542712</c:v>
                </c:pt>
                <c:pt idx="623">
                  <c:v>0.84373052598570197</c:v>
                </c:pt>
                <c:pt idx="624">
                  <c:v>2.4890698896372951</c:v>
                </c:pt>
                <c:pt idx="625">
                  <c:v>2.766732460106804</c:v>
                </c:pt>
                <c:pt idx="626">
                  <c:v>0.26841305898089562</c:v>
                </c:pt>
                <c:pt idx="627">
                  <c:v>3.507556418220497</c:v>
                </c:pt>
                <c:pt idx="628">
                  <c:v>8.5660706267803657E-2</c:v>
                </c:pt>
                <c:pt idx="629">
                  <c:v>11.551957939094406</c:v>
                </c:pt>
                <c:pt idx="630">
                  <c:v>0.74205285450782732</c:v>
                </c:pt>
                <c:pt idx="631">
                  <c:v>1.4971678657766383</c:v>
                </c:pt>
                <c:pt idx="632">
                  <c:v>4.0181653697060922</c:v>
                </c:pt>
                <c:pt idx="633">
                  <c:v>4.3724630352840839</c:v>
                </c:pt>
                <c:pt idx="634">
                  <c:v>10.88433657217699</c:v>
                </c:pt>
                <c:pt idx="635">
                  <c:v>0.22921152009997178</c:v>
                </c:pt>
                <c:pt idx="636">
                  <c:v>2.6856221615683529</c:v>
                </c:pt>
                <c:pt idx="637">
                  <c:v>3.4801446680150713E-2</c:v>
                </c:pt>
                <c:pt idx="638">
                  <c:v>1.275413340616067</c:v>
                </c:pt>
                <c:pt idx="639">
                  <c:v>0.58527509721544801</c:v>
                </c:pt>
                <c:pt idx="640">
                  <c:v>5.4710795373398531</c:v>
                </c:pt>
                <c:pt idx="641">
                  <c:v>1.3932560512971117</c:v>
                </c:pt>
                <c:pt idx="642">
                  <c:v>9.2445448946048295E-2</c:v>
                </c:pt>
                <c:pt idx="643">
                  <c:v>8.8902418802006995</c:v>
                </c:pt>
                <c:pt idx="644">
                  <c:v>3.5877392173744558</c:v>
                </c:pt>
                <c:pt idx="645">
                  <c:v>2.5856385409771785</c:v>
                </c:pt>
                <c:pt idx="646">
                  <c:v>0.72979352835366518</c:v>
                </c:pt>
                <c:pt idx="647">
                  <c:v>0.96640990593629172</c:v>
                </c:pt>
                <c:pt idx="648">
                  <c:v>0.84097312361734511</c:v>
                </c:pt>
                <c:pt idx="649">
                  <c:v>6.8997157436937462</c:v>
                </c:pt>
                <c:pt idx="650">
                  <c:v>9.4544181604907749</c:v>
                </c:pt>
                <c:pt idx="651">
                  <c:v>5.1051628911130242</c:v>
                </c:pt>
                <c:pt idx="652">
                  <c:v>0.10386103421680298</c:v>
                </c:pt>
                <c:pt idx="653">
                  <c:v>0.18990633466410056</c:v>
                </c:pt>
                <c:pt idx="654">
                  <c:v>6.8930127302417192</c:v>
                </c:pt>
                <c:pt idx="655">
                  <c:v>3.1464810173017987</c:v>
                </c:pt>
                <c:pt idx="656">
                  <c:v>1.9468476337169545</c:v>
                </c:pt>
                <c:pt idx="657">
                  <c:v>2.3589555856269038</c:v>
                </c:pt>
                <c:pt idx="658">
                  <c:v>3.014242801591521</c:v>
                </c:pt>
                <c:pt idx="659">
                  <c:v>1.0345134926432613</c:v>
                </c:pt>
                <c:pt idx="660">
                  <c:v>2.4748500232225901</c:v>
                </c:pt>
                <c:pt idx="661">
                  <c:v>7.9433417681462997</c:v>
                </c:pt>
                <c:pt idx="662">
                  <c:v>2.1085591522562472</c:v>
                </c:pt>
                <c:pt idx="663">
                  <c:v>9.9094439745247165</c:v>
                </c:pt>
                <c:pt idx="664">
                  <c:v>7.2164041392265394</c:v>
                </c:pt>
                <c:pt idx="665">
                  <c:v>11.076226675971961</c:v>
                </c:pt>
                <c:pt idx="666">
                  <c:v>3.9089358173795166</c:v>
                </c:pt>
                <c:pt idx="667">
                  <c:v>1.8299670832686439</c:v>
                </c:pt>
                <c:pt idx="668">
                  <c:v>8.171256839475817E-2</c:v>
                </c:pt>
                <c:pt idx="669">
                  <c:v>0.36127906562873119</c:v>
                </c:pt>
                <c:pt idx="670">
                  <c:v>12.368132821281414</c:v>
                </c:pt>
                <c:pt idx="671">
                  <c:v>2.7323292999499826</c:v>
                </c:pt>
                <c:pt idx="672">
                  <c:v>0.32012439513570107</c:v>
                </c:pt>
                <c:pt idx="673">
                  <c:v>2.7460794864457716</c:v>
                </c:pt>
                <c:pt idx="674">
                  <c:v>0.66959982419342812</c:v>
                </c:pt>
                <c:pt idx="675">
                  <c:v>4.9561447322816772</c:v>
                </c:pt>
                <c:pt idx="676">
                  <c:v>5.060127310882292</c:v>
                </c:pt>
                <c:pt idx="677">
                  <c:v>4.7496567283580422</c:v>
                </c:pt>
                <c:pt idx="678">
                  <c:v>4.2813055320968516</c:v>
                </c:pt>
                <c:pt idx="679">
                  <c:v>1.8408978605233857</c:v>
                </c:pt>
                <c:pt idx="680">
                  <c:v>0.35232502676112926</c:v>
                </c:pt>
                <c:pt idx="681">
                  <c:v>1.8886653977455312</c:v>
                </c:pt>
                <c:pt idx="682">
                  <c:v>1.576204973611997</c:v>
                </c:pt>
                <c:pt idx="683">
                  <c:v>6.5382297838195553</c:v>
                </c:pt>
                <c:pt idx="684">
                  <c:v>2.5085579768688193</c:v>
                </c:pt>
                <c:pt idx="685">
                  <c:v>0.72909203459966443</c:v>
                </c:pt>
                <c:pt idx="686">
                  <c:v>4.4299439351002501E-2</c:v>
                </c:pt>
                <c:pt idx="687">
                  <c:v>1.182034516183976</c:v>
                </c:pt>
                <c:pt idx="688">
                  <c:v>8.5570664494128312</c:v>
                </c:pt>
                <c:pt idx="689">
                  <c:v>0.88158016141781803</c:v>
                </c:pt>
                <c:pt idx="690">
                  <c:v>2.8884142131965231</c:v>
                </c:pt>
                <c:pt idx="691">
                  <c:v>0.91512710787381313</c:v>
                </c:pt>
                <c:pt idx="692">
                  <c:v>7.2885266023612107</c:v>
                </c:pt>
                <c:pt idx="693">
                  <c:v>1.3542352438502148</c:v>
                </c:pt>
                <c:pt idx="694">
                  <c:v>1.1823228429897275</c:v>
                </c:pt>
                <c:pt idx="695">
                  <c:v>0.80041062297715881</c:v>
                </c:pt>
                <c:pt idx="696">
                  <c:v>1.4167605752342811</c:v>
                </c:pt>
                <c:pt idx="697">
                  <c:v>10.836928802342923</c:v>
                </c:pt>
                <c:pt idx="698">
                  <c:v>7.6248473541172798E-2</c:v>
                </c:pt>
                <c:pt idx="699">
                  <c:v>2.794051959710095</c:v>
                </c:pt>
                <c:pt idx="700">
                  <c:v>0.4574969563022141</c:v>
                </c:pt>
                <c:pt idx="701">
                  <c:v>2.1536332281929687</c:v>
                </c:pt>
                <c:pt idx="702">
                  <c:v>0.78420050071787206</c:v>
                </c:pt>
                <c:pt idx="703">
                  <c:v>3.264009926033236</c:v>
                </c:pt>
                <c:pt idx="704">
                  <c:v>0.2419488065693306</c:v>
                </c:pt>
                <c:pt idx="705">
                  <c:v>7.2845967947802519</c:v>
                </c:pt>
                <c:pt idx="706">
                  <c:v>0.51154861659147266</c:v>
                </c:pt>
                <c:pt idx="707">
                  <c:v>9.9557897877160156E-2</c:v>
                </c:pt>
                <c:pt idx="708">
                  <c:v>2.8242390632481948E-2</c:v>
                </c:pt>
                <c:pt idx="709">
                  <c:v>0.23070296816015229</c:v>
                </c:pt>
                <c:pt idx="710">
                  <c:v>0.87572813804828398</c:v>
                </c:pt>
                <c:pt idx="711">
                  <c:v>1.7582154963860785</c:v>
                </c:pt>
                <c:pt idx="712">
                  <c:v>0.2797877458238624</c:v>
                </c:pt>
                <c:pt idx="713">
                  <c:v>4.8682817994882015</c:v>
                </c:pt>
                <c:pt idx="714">
                  <c:v>0.44896069818127132</c:v>
                </c:pt>
                <c:pt idx="715">
                  <c:v>2.749288642517238</c:v>
                </c:pt>
                <c:pt idx="716">
                  <c:v>0.13392218149866525</c:v>
                </c:pt>
                <c:pt idx="717">
                  <c:v>9.6666566863689921E-2</c:v>
                </c:pt>
                <c:pt idx="718">
                  <c:v>0.64404438358899685</c:v>
                </c:pt>
                <c:pt idx="719">
                  <c:v>2.4055877910100363</c:v>
                </c:pt>
                <c:pt idx="720">
                  <c:v>1.2077382319395511</c:v>
                </c:pt>
                <c:pt idx="721">
                  <c:v>1.4803837129527708</c:v>
                </c:pt>
                <c:pt idx="722">
                  <c:v>1.5836566047369214</c:v>
                </c:pt>
                <c:pt idx="723">
                  <c:v>2.7778380634844724</c:v>
                </c:pt>
                <c:pt idx="724">
                  <c:v>0.58289716003295677</c:v>
                </c:pt>
                <c:pt idx="725">
                  <c:v>3.8085600240228725</c:v>
                </c:pt>
                <c:pt idx="726">
                  <c:v>0.65194456859829408</c:v>
                </c:pt>
                <c:pt idx="727">
                  <c:v>2.3730707090783119</c:v>
                </c:pt>
                <c:pt idx="728">
                  <c:v>1.2667402107551509</c:v>
                </c:pt>
                <c:pt idx="729">
                  <c:v>1.4733570183058666</c:v>
                </c:pt>
                <c:pt idx="730">
                  <c:v>0.90401826654692696</c:v>
                </c:pt>
                <c:pt idx="731">
                  <c:v>1.6884065401249824</c:v>
                </c:pt>
                <c:pt idx="732">
                  <c:v>9.3734372729025364E-2</c:v>
                </c:pt>
                <c:pt idx="733">
                  <c:v>0.616329910858057</c:v>
                </c:pt>
                <c:pt idx="734">
                  <c:v>3.5148711233991321</c:v>
                </c:pt>
                <c:pt idx="735">
                  <c:v>0.33570170120539272</c:v>
                </c:pt>
                <c:pt idx="736">
                  <c:v>1.5003612866648726</c:v>
                </c:pt>
                <c:pt idx="737">
                  <c:v>1.8619050748982306</c:v>
                </c:pt>
                <c:pt idx="738">
                  <c:v>2.8968198515194605</c:v>
                </c:pt>
                <c:pt idx="739">
                  <c:v>0.45440565185880127</c:v>
                </c:pt>
                <c:pt idx="740">
                  <c:v>0.67230970494135756</c:v>
                </c:pt>
                <c:pt idx="741">
                  <c:v>5.865783041831758</c:v>
                </c:pt>
                <c:pt idx="742">
                  <c:v>2.4305323427889975</c:v>
                </c:pt>
                <c:pt idx="743">
                  <c:v>4.4729894704245119</c:v>
                </c:pt>
                <c:pt idx="744">
                  <c:v>4.3782508655225385</c:v>
                </c:pt>
                <c:pt idx="745">
                  <c:v>0.73099945924855614</c:v>
                </c:pt>
                <c:pt idx="746">
                  <c:v>0.63137244246993374</c:v>
                </c:pt>
                <c:pt idx="747">
                  <c:v>0.3110906476091761</c:v>
                </c:pt>
                <c:pt idx="748">
                  <c:v>1.7916062445721597</c:v>
                </c:pt>
                <c:pt idx="749">
                  <c:v>5.272630186107671</c:v>
                </c:pt>
                <c:pt idx="750">
                  <c:v>0.36870856612392505</c:v>
                </c:pt>
                <c:pt idx="751">
                  <c:v>0.37416979448962639</c:v>
                </c:pt>
                <c:pt idx="752">
                  <c:v>3.7539538773262118</c:v>
                </c:pt>
                <c:pt idx="753">
                  <c:v>2.1369321646231603</c:v>
                </c:pt>
                <c:pt idx="754">
                  <c:v>2.8075796727445232</c:v>
                </c:pt>
                <c:pt idx="755">
                  <c:v>0.20404578566147663</c:v>
                </c:pt>
                <c:pt idx="756">
                  <c:v>1.2504177459350048</c:v>
                </c:pt>
                <c:pt idx="757">
                  <c:v>0.13319007687414189</c:v>
                </c:pt>
                <c:pt idx="758">
                  <c:v>4.593081382283418</c:v>
                </c:pt>
                <c:pt idx="759">
                  <c:v>0.45345398055890035</c:v>
                </c:pt>
                <c:pt idx="760">
                  <c:v>5.5239471787045066E-2</c:v>
                </c:pt>
                <c:pt idx="761">
                  <c:v>0.15993036088356127</c:v>
                </c:pt>
                <c:pt idx="762">
                  <c:v>0.1801960606932789</c:v>
                </c:pt>
                <c:pt idx="763">
                  <c:v>1.2140485628991715</c:v>
                </c:pt>
                <c:pt idx="764">
                  <c:v>1.4572743310215464</c:v>
                </c:pt>
                <c:pt idx="765">
                  <c:v>0.49173507255821602</c:v>
                </c:pt>
                <c:pt idx="766">
                  <c:v>2.4872140201834809</c:v>
                </c:pt>
                <c:pt idx="767">
                  <c:v>0.61392750037895971</c:v>
                </c:pt>
                <c:pt idx="768">
                  <c:v>0.50182112866664386</c:v>
                </c:pt>
                <c:pt idx="769">
                  <c:v>3.1621461597846894</c:v>
                </c:pt>
                <c:pt idx="770">
                  <c:v>5.7540627196358614</c:v>
                </c:pt>
                <c:pt idx="771">
                  <c:v>0.34637839075295751</c:v>
                </c:pt>
                <c:pt idx="772">
                  <c:v>0.86355124134915751</c:v>
                </c:pt>
                <c:pt idx="773">
                  <c:v>0.6323185810804125</c:v>
                </c:pt>
                <c:pt idx="774">
                  <c:v>0.63321890829997662</c:v>
                </c:pt>
                <c:pt idx="775">
                  <c:v>6.0392493473802737</c:v>
                </c:pt>
                <c:pt idx="776">
                  <c:v>1.3737773180972948</c:v>
                </c:pt>
                <c:pt idx="777">
                  <c:v>0.39064591297760509</c:v>
                </c:pt>
                <c:pt idx="778">
                  <c:v>9.2644050559034667</c:v>
                </c:pt>
                <c:pt idx="779">
                  <c:v>1.8006948182907012</c:v>
                </c:pt>
                <c:pt idx="780">
                  <c:v>0.9223766896311657</c:v>
                </c:pt>
                <c:pt idx="781">
                  <c:v>9.469005983794041</c:v>
                </c:pt>
                <c:pt idx="782">
                  <c:v>1.208808557844939</c:v>
                </c:pt>
                <c:pt idx="783">
                  <c:v>0.84811159728746288</c:v>
                </c:pt>
                <c:pt idx="784">
                  <c:v>0.54544472807004252</c:v>
                </c:pt>
                <c:pt idx="785">
                  <c:v>0.29026832565293703</c:v>
                </c:pt>
                <c:pt idx="786">
                  <c:v>5.7476303681453134</c:v>
                </c:pt>
                <c:pt idx="787">
                  <c:v>15.586891278008363</c:v>
                </c:pt>
                <c:pt idx="788">
                  <c:v>7.2985408592741603</c:v>
                </c:pt>
                <c:pt idx="789">
                  <c:v>1.1846565796581361</c:v>
                </c:pt>
                <c:pt idx="790">
                  <c:v>0.15105569385785778</c:v>
                </c:pt>
                <c:pt idx="791">
                  <c:v>1.169030271310558</c:v>
                </c:pt>
                <c:pt idx="792">
                  <c:v>6.8183272880289545</c:v>
                </c:pt>
                <c:pt idx="793">
                  <c:v>13.206454257781713</c:v>
                </c:pt>
                <c:pt idx="794">
                  <c:v>0.28420589720645134</c:v>
                </c:pt>
                <c:pt idx="795">
                  <c:v>0.20371641050416772</c:v>
                </c:pt>
                <c:pt idx="796">
                  <c:v>0.52911007165622859</c:v>
                </c:pt>
                <c:pt idx="797">
                  <c:v>2.1084761181948215</c:v>
                </c:pt>
                <c:pt idx="798">
                  <c:v>0.60339791619058036</c:v>
                </c:pt>
                <c:pt idx="799">
                  <c:v>1.852269446219114</c:v>
                </c:pt>
                <c:pt idx="800">
                  <c:v>2.0889940131053026</c:v>
                </c:pt>
                <c:pt idx="801">
                  <c:v>5.3272527939082952</c:v>
                </c:pt>
                <c:pt idx="802">
                  <c:v>0.51867343459097759</c:v>
                </c:pt>
                <c:pt idx="803">
                  <c:v>6.6090305842901307</c:v>
                </c:pt>
                <c:pt idx="804">
                  <c:v>3.4402082175312865</c:v>
                </c:pt>
                <c:pt idx="805">
                  <c:v>11.563182185033607</c:v>
                </c:pt>
                <c:pt idx="806">
                  <c:v>4.2761158017805316</c:v>
                </c:pt>
                <c:pt idx="807">
                  <c:v>6.0819859000404493E-2</c:v>
                </c:pt>
                <c:pt idx="808">
                  <c:v>1.865549912874638</c:v>
                </c:pt>
                <c:pt idx="809">
                  <c:v>3.6488582987552269</c:v>
                </c:pt>
                <c:pt idx="810">
                  <c:v>0.92493357797342413</c:v>
                </c:pt>
                <c:pt idx="811">
                  <c:v>1.0951952545031387</c:v>
                </c:pt>
                <c:pt idx="812">
                  <c:v>7.019935389522665</c:v>
                </c:pt>
                <c:pt idx="813">
                  <c:v>3.8125115695060371E-2</c:v>
                </c:pt>
                <c:pt idx="814">
                  <c:v>6.5130955664903407</c:v>
                </c:pt>
                <c:pt idx="815">
                  <c:v>3.0098706780617461</c:v>
                </c:pt>
                <c:pt idx="816">
                  <c:v>1.6499181184767799</c:v>
                </c:pt>
                <c:pt idx="817">
                  <c:v>8.3626120125614172</c:v>
                </c:pt>
                <c:pt idx="818">
                  <c:v>0.34001179762963973</c:v>
                </c:pt>
                <c:pt idx="819">
                  <c:v>3.400907754829777</c:v>
                </c:pt>
                <c:pt idx="820">
                  <c:v>11.86479729985696</c:v>
                </c:pt>
                <c:pt idx="821">
                  <c:v>1.7899732863167503</c:v>
                </c:pt>
                <c:pt idx="822">
                  <c:v>3.2407433183795962</c:v>
                </c:pt>
                <c:pt idx="823">
                  <c:v>1.0418821956162092</c:v>
                </c:pt>
                <c:pt idx="824">
                  <c:v>1.0800327583218527</c:v>
                </c:pt>
                <c:pt idx="825">
                  <c:v>16.167130190925842</c:v>
                </c:pt>
                <c:pt idx="826">
                  <c:v>0.29425304760927135</c:v>
                </c:pt>
                <c:pt idx="827">
                  <c:v>13.252366320256229</c:v>
                </c:pt>
                <c:pt idx="828">
                  <c:v>0.31536350075298281</c:v>
                </c:pt>
                <c:pt idx="829">
                  <c:v>8.8762701857444242</c:v>
                </c:pt>
                <c:pt idx="830">
                  <c:v>0.69827222709684555</c:v>
                </c:pt>
                <c:pt idx="831">
                  <c:v>2.7358394083070586E-2</c:v>
                </c:pt>
                <c:pt idx="832">
                  <c:v>0.72977993725179569</c:v>
                </c:pt>
                <c:pt idx="833">
                  <c:v>4.6705237215160036</c:v>
                </c:pt>
                <c:pt idx="834">
                  <c:v>3.6098616501188037</c:v>
                </c:pt>
                <c:pt idx="835">
                  <c:v>4.811996610759798</c:v>
                </c:pt>
                <c:pt idx="836">
                  <c:v>6.1483973778168535</c:v>
                </c:pt>
                <c:pt idx="837">
                  <c:v>5.4664681340745034</c:v>
                </c:pt>
                <c:pt idx="838">
                  <c:v>4.579365861351655</c:v>
                </c:pt>
                <c:pt idx="839">
                  <c:v>4.8274467573886897</c:v>
                </c:pt>
                <c:pt idx="840">
                  <c:v>11.956678575845197</c:v>
                </c:pt>
                <c:pt idx="841">
                  <c:v>6.1392651541028744</c:v>
                </c:pt>
                <c:pt idx="842">
                  <c:v>1.5933444197840052</c:v>
                </c:pt>
                <c:pt idx="843">
                  <c:v>0.58952104604358357</c:v>
                </c:pt>
                <c:pt idx="844">
                  <c:v>5.8743859421276454</c:v>
                </c:pt>
                <c:pt idx="845">
                  <c:v>0.73714405261175631</c:v>
                </c:pt>
                <c:pt idx="846">
                  <c:v>2.7327332654777159</c:v>
                </c:pt>
                <c:pt idx="847">
                  <c:v>3.2684040471920355</c:v>
                </c:pt>
                <c:pt idx="848">
                  <c:v>0.90182962051253757</c:v>
                </c:pt>
                <c:pt idx="849">
                  <c:v>7.123592032955921</c:v>
                </c:pt>
                <c:pt idx="850">
                  <c:v>0.74702091550823113</c:v>
                </c:pt>
                <c:pt idx="851">
                  <c:v>0.934407029475116</c:v>
                </c:pt>
                <c:pt idx="852">
                  <c:v>6.5574529897504643</c:v>
                </c:pt>
                <c:pt idx="853">
                  <c:v>5.2930320119065053</c:v>
                </c:pt>
                <c:pt idx="854">
                  <c:v>3.7543516283454688</c:v>
                </c:pt>
                <c:pt idx="855">
                  <c:v>2.1926087175094153</c:v>
                </c:pt>
                <c:pt idx="856">
                  <c:v>2.5506102805140571</c:v>
                </c:pt>
                <c:pt idx="857">
                  <c:v>14.190560280952141</c:v>
                </c:pt>
                <c:pt idx="858">
                  <c:v>2.2792477378950302</c:v>
                </c:pt>
                <c:pt idx="859">
                  <c:v>5.6309057182412688E-3</c:v>
                </c:pt>
                <c:pt idx="860">
                  <c:v>0.26649711221065969</c:v>
                </c:pt>
                <c:pt idx="861">
                  <c:v>0.67396086110299191</c:v>
                </c:pt>
                <c:pt idx="862">
                  <c:v>0.6863175748285445</c:v>
                </c:pt>
                <c:pt idx="863">
                  <c:v>0.70315554833128036</c:v>
                </c:pt>
                <c:pt idx="864">
                  <c:v>1.1119992387034956</c:v>
                </c:pt>
                <c:pt idx="865">
                  <c:v>1.2419737117188203</c:v>
                </c:pt>
                <c:pt idx="866">
                  <c:v>2.5541784969440404</c:v>
                </c:pt>
                <c:pt idx="867">
                  <c:v>3.2668641136006996E-2</c:v>
                </c:pt>
                <c:pt idx="868">
                  <c:v>4.285378196295671</c:v>
                </c:pt>
                <c:pt idx="869">
                  <c:v>17.126196256052342</c:v>
                </c:pt>
                <c:pt idx="870">
                  <c:v>2.3373729355900466</c:v>
                </c:pt>
                <c:pt idx="871">
                  <c:v>0.23447534138254381</c:v>
                </c:pt>
                <c:pt idx="872">
                  <c:v>8.3504656292038586</c:v>
                </c:pt>
                <c:pt idx="873">
                  <c:v>0.37082450239024589</c:v>
                </c:pt>
                <c:pt idx="874">
                  <c:v>3.5939280073487907E-2</c:v>
                </c:pt>
                <c:pt idx="875">
                  <c:v>6.7194969735863627E-2</c:v>
                </c:pt>
                <c:pt idx="876">
                  <c:v>0.26947893401872119</c:v>
                </c:pt>
                <c:pt idx="877">
                  <c:v>0.63633030794433509</c:v>
                </c:pt>
                <c:pt idx="878">
                  <c:v>8.6508237843615582E-2</c:v>
                </c:pt>
                <c:pt idx="879">
                  <c:v>0.8663086490742572</c:v>
                </c:pt>
                <c:pt idx="880">
                  <c:v>1.4877176050367721E-2</c:v>
                </c:pt>
                <c:pt idx="881">
                  <c:v>0.69157438044653397</c:v>
                </c:pt>
                <c:pt idx="882">
                  <c:v>0.31035617790302605</c:v>
                </c:pt>
                <c:pt idx="883">
                  <c:v>0.14776660578514683</c:v>
                </c:pt>
                <c:pt idx="884">
                  <c:v>4.0129367030736857E-2</c:v>
                </c:pt>
                <c:pt idx="885">
                  <c:v>0.69054338789563019</c:v>
                </c:pt>
                <c:pt idx="886">
                  <c:v>7.1041249656500466E-2</c:v>
                </c:pt>
                <c:pt idx="887">
                  <c:v>6.9653677268086744E-2</c:v>
                </c:pt>
                <c:pt idx="888">
                  <c:v>0.56708803419234843</c:v>
                </c:pt>
                <c:pt idx="889">
                  <c:v>0.20120682115293251</c:v>
                </c:pt>
                <c:pt idx="890">
                  <c:v>0.36288214318691975</c:v>
                </c:pt>
                <c:pt idx="891">
                  <c:v>0.1743566811734974</c:v>
                </c:pt>
                <c:pt idx="892">
                  <c:v>0.62024918426607856</c:v>
                </c:pt>
                <c:pt idx="893">
                  <c:v>0.67799801197434484</c:v>
                </c:pt>
                <c:pt idx="894">
                  <c:v>0.48893295358832556</c:v>
                </c:pt>
                <c:pt idx="895">
                  <c:v>9.3701175761780844E-2</c:v>
                </c:pt>
                <c:pt idx="896">
                  <c:v>0.81408536894799144</c:v>
                </c:pt>
                <c:pt idx="897">
                  <c:v>0.71585485340646982</c:v>
                </c:pt>
                <c:pt idx="898">
                  <c:v>0.18425119012244209</c:v>
                </c:pt>
                <c:pt idx="899">
                  <c:v>0.2102554585412072</c:v>
                </c:pt>
                <c:pt idx="900">
                  <c:v>0.3061052020520833</c:v>
                </c:pt>
                <c:pt idx="901">
                  <c:v>0.46227164401123599</c:v>
                </c:pt>
                <c:pt idx="902">
                  <c:v>0.34804407237410995</c:v>
                </c:pt>
                <c:pt idx="903">
                  <c:v>2.8629002916951821E-2</c:v>
                </c:pt>
                <c:pt idx="904">
                  <c:v>3.1362571017581413E-3</c:v>
                </c:pt>
                <c:pt idx="905">
                  <c:v>5.5284381908312322E-2</c:v>
                </c:pt>
                <c:pt idx="906">
                  <c:v>0.44181384690105491</c:v>
                </c:pt>
                <c:pt idx="907">
                  <c:v>0.40338865978019306</c:v>
                </c:pt>
                <c:pt idx="908">
                  <c:v>0.42184003523273755</c:v>
                </c:pt>
                <c:pt idx="909">
                  <c:v>0.8844274351152166</c:v>
                </c:pt>
                <c:pt idx="910">
                  <c:v>0.7728097511736548</c:v>
                </c:pt>
                <c:pt idx="911">
                  <c:v>0.16091685689229465</c:v>
                </c:pt>
                <c:pt idx="912">
                  <c:v>0.19221644411940975</c:v>
                </c:pt>
                <c:pt idx="913">
                  <c:v>0.18993110277458244</c:v>
                </c:pt>
                <c:pt idx="914">
                  <c:v>5.858683594047847E-2</c:v>
                </c:pt>
                <c:pt idx="915">
                  <c:v>0.28916878124720152</c:v>
                </c:pt>
                <c:pt idx="916">
                  <c:v>7.1280750862820041E-2</c:v>
                </c:pt>
                <c:pt idx="917">
                  <c:v>0.5793133915339328</c:v>
                </c:pt>
                <c:pt idx="918">
                  <c:v>0.69834356539439291</c:v>
                </c:pt>
                <c:pt idx="919">
                  <c:v>0.83017011718023104</c:v>
                </c:pt>
                <c:pt idx="920">
                  <c:v>0.17586759785644218</c:v>
                </c:pt>
                <c:pt idx="921">
                  <c:v>0.84188962887935059</c:v>
                </c:pt>
                <c:pt idx="922">
                  <c:v>1.8601568290654714E-3</c:v>
                </c:pt>
                <c:pt idx="923">
                  <c:v>0.51769851398466127</c:v>
                </c:pt>
                <c:pt idx="924">
                  <c:v>0.15564037986883056</c:v>
                </c:pt>
                <c:pt idx="925">
                  <c:v>0.27633965282008521</c:v>
                </c:pt>
                <c:pt idx="926">
                  <c:v>0.33951922559622799</c:v>
                </c:pt>
                <c:pt idx="927">
                  <c:v>0.2901798485673498</c:v>
                </c:pt>
                <c:pt idx="928">
                  <c:v>0.15730401293832941</c:v>
                </c:pt>
                <c:pt idx="929">
                  <c:v>0.26436684834372792</c:v>
                </c:pt>
                <c:pt idx="930">
                  <c:v>0.48181322565150625</c:v>
                </c:pt>
                <c:pt idx="931">
                  <c:v>0.22279091694996042</c:v>
                </c:pt>
                <c:pt idx="932">
                  <c:v>3.9812284079717888E-2</c:v>
                </c:pt>
                <c:pt idx="933">
                  <c:v>0.16540164761179385</c:v>
                </c:pt>
                <c:pt idx="934">
                  <c:v>7.3089068354405706E-2</c:v>
                </c:pt>
                <c:pt idx="935">
                  <c:v>0.21686453157121122</c:v>
                </c:pt>
                <c:pt idx="936">
                  <c:v>0.48655656092671934</c:v>
                </c:pt>
                <c:pt idx="937">
                  <c:v>9.7262756820474611E-2</c:v>
                </c:pt>
                <c:pt idx="938">
                  <c:v>4.0494045390885171E-2</c:v>
                </c:pt>
                <c:pt idx="939">
                  <c:v>0.60512208992021399</c:v>
                </c:pt>
                <c:pt idx="940">
                  <c:v>0.39579819463930771</c:v>
                </c:pt>
                <c:pt idx="941">
                  <c:v>0.14294198389671978</c:v>
                </c:pt>
                <c:pt idx="942">
                  <c:v>6.4359394395747116E-2</c:v>
                </c:pt>
                <c:pt idx="943">
                  <c:v>2.0646386894459058E-2</c:v>
                </c:pt>
                <c:pt idx="944">
                  <c:v>0.41019100291042482</c:v>
                </c:pt>
                <c:pt idx="945">
                  <c:v>0.47712740133961878</c:v>
                </c:pt>
                <c:pt idx="946">
                  <c:v>0.18605224859453237</c:v>
                </c:pt>
                <c:pt idx="947">
                  <c:v>0.6895365941691064</c:v>
                </c:pt>
                <c:pt idx="948">
                  <c:v>0.12929884470248296</c:v>
                </c:pt>
                <c:pt idx="949">
                  <c:v>0.22430622179351542</c:v>
                </c:pt>
                <c:pt idx="950">
                  <c:v>0.76872225806100447</c:v>
                </c:pt>
                <c:pt idx="951">
                  <c:v>0.68459412231178507</c:v>
                </c:pt>
                <c:pt idx="952">
                  <c:v>0.44316783855477176</c:v>
                </c:pt>
                <c:pt idx="953">
                  <c:v>1.3940685272414802E-2</c:v>
                </c:pt>
                <c:pt idx="954">
                  <c:v>6.9843327468767452E-2</c:v>
                </c:pt>
                <c:pt idx="955">
                  <c:v>0.5964196454582843</c:v>
                </c:pt>
                <c:pt idx="956">
                  <c:v>8.1424409889497132E-2</c:v>
                </c:pt>
                <c:pt idx="957">
                  <c:v>0.18342694510647711</c:v>
                </c:pt>
                <c:pt idx="958">
                  <c:v>0.14183791044849653</c:v>
                </c:pt>
                <c:pt idx="959">
                  <c:v>0.48478084819486222</c:v>
                </c:pt>
                <c:pt idx="960">
                  <c:v>0.15959689953171852</c:v>
                </c:pt>
                <c:pt idx="961">
                  <c:v>0.92403753493153873</c:v>
                </c:pt>
                <c:pt idx="962">
                  <c:v>0.66658920363673591</c:v>
                </c:pt>
                <c:pt idx="963">
                  <c:v>0.2223863382633221</c:v>
                </c:pt>
                <c:pt idx="964">
                  <c:v>0.11017786903914772</c:v>
                </c:pt>
                <c:pt idx="965">
                  <c:v>0.14489815934562972</c:v>
                </c:pt>
                <c:pt idx="966">
                  <c:v>0.5409764961920378</c:v>
                </c:pt>
                <c:pt idx="967">
                  <c:v>0.70244581656870297</c:v>
                </c:pt>
                <c:pt idx="968">
                  <c:v>0.42766982698137651</c:v>
                </c:pt>
                <c:pt idx="969">
                  <c:v>0.37401501643127782</c:v>
                </c:pt>
                <c:pt idx="970">
                  <c:v>0.49819668755224061</c:v>
                </c:pt>
                <c:pt idx="971">
                  <c:v>0.10677041146300302</c:v>
                </c:pt>
                <c:pt idx="972">
                  <c:v>0.64529599766914669</c:v>
                </c:pt>
                <c:pt idx="973">
                  <c:v>0.89139822741088359</c:v>
                </c:pt>
                <c:pt idx="974">
                  <c:v>9.8876718429266403E-2</c:v>
                </c:pt>
                <c:pt idx="975">
                  <c:v>2.4455358608672994E-2</c:v>
                </c:pt>
                <c:pt idx="976">
                  <c:v>8.3676893930081288E-3</c:v>
                </c:pt>
                <c:pt idx="977">
                  <c:v>3.7540360356603198E-3</c:v>
                </c:pt>
                <c:pt idx="978">
                  <c:v>3.527188383002617E-2</c:v>
                </c:pt>
                <c:pt idx="979">
                  <c:v>1.8015450827903724E-2</c:v>
                </c:pt>
                <c:pt idx="980">
                  <c:v>0.14062713575399621</c:v>
                </c:pt>
                <c:pt idx="981">
                  <c:v>0.13342251747711806</c:v>
                </c:pt>
                <c:pt idx="982">
                  <c:v>0.73925382538223716</c:v>
                </c:pt>
                <c:pt idx="983">
                  <c:v>0.66429934334498431</c:v>
                </c:pt>
                <c:pt idx="984">
                  <c:v>2.0523427871094253E-2</c:v>
                </c:pt>
                <c:pt idx="985">
                  <c:v>0.43521231797247434</c:v>
                </c:pt>
                <c:pt idx="986">
                  <c:v>2.5515485169654569E-2</c:v>
                </c:pt>
                <c:pt idx="987">
                  <c:v>0.75499147117668697</c:v>
                </c:pt>
                <c:pt idx="988">
                  <c:v>0.83942575178680268</c:v>
                </c:pt>
                <c:pt idx="989">
                  <c:v>5.9884006747285626E-2</c:v>
                </c:pt>
                <c:pt idx="990">
                  <c:v>0.16083461642632416</c:v>
                </c:pt>
                <c:pt idx="991">
                  <c:v>0.14178751474823334</c:v>
                </c:pt>
                <c:pt idx="992">
                  <c:v>6.818815386326614E-2</c:v>
                </c:pt>
                <c:pt idx="993">
                  <c:v>0.38317465424062597</c:v>
                </c:pt>
                <c:pt idx="994">
                  <c:v>0.2083039942306335</c:v>
                </c:pt>
                <c:pt idx="995">
                  <c:v>0.27921573463202448</c:v>
                </c:pt>
                <c:pt idx="996">
                  <c:v>0.230380814400821</c:v>
                </c:pt>
                <c:pt idx="997">
                  <c:v>5.5092963564483934E-2</c:v>
                </c:pt>
                <c:pt idx="998">
                  <c:v>0.13849502432355223</c:v>
                </c:pt>
                <c:pt idx="999">
                  <c:v>3.0739475655281773E-3</c:v>
                </c:pt>
                <c:pt idx="1000">
                  <c:v>0.42346517941166401</c:v>
                </c:pt>
                <c:pt idx="1001">
                  <c:v>2.837785511969732E-4</c:v>
                </c:pt>
                <c:pt idx="1002">
                  <c:v>2.7330705317952408E-2</c:v>
                </c:pt>
                <c:pt idx="1003">
                  <c:v>5.8601010854819434E-5</c:v>
                </c:pt>
                <c:pt idx="1004">
                  <c:v>0.11710355963648801</c:v>
                </c:pt>
                <c:pt idx="1005">
                  <c:v>3.5607448224987598E-2</c:v>
                </c:pt>
                <c:pt idx="1006">
                  <c:v>5.5591312209140285E-2</c:v>
                </c:pt>
                <c:pt idx="1007">
                  <c:v>0.40039245886731467</c:v>
                </c:pt>
                <c:pt idx="1008">
                  <c:v>0.62859767021594448</c:v>
                </c:pt>
                <c:pt idx="1009">
                  <c:v>0.13045579067564331</c:v>
                </c:pt>
                <c:pt idx="1010">
                  <c:v>0.38336099250560512</c:v>
                </c:pt>
                <c:pt idx="1011">
                  <c:v>0.15057004028317364</c:v>
                </c:pt>
                <c:pt idx="1012">
                  <c:v>0.89393182639560276</c:v>
                </c:pt>
                <c:pt idx="1013">
                  <c:v>5.6957050755795102E-2</c:v>
                </c:pt>
                <c:pt idx="1014">
                  <c:v>0.13145856602640202</c:v>
                </c:pt>
                <c:pt idx="1015">
                  <c:v>6.7446585217111235E-2</c:v>
                </c:pt>
                <c:pt idx="1016">
                  <c:v>0.98151350575365548</c:v>
                </c:pt>
                <c:pt idx="1017">
                  <c:v>3.850126011338427E-2</c:v>
                </c:pt>
                <c:pt idx="1018">
                  <c:v>0.17223723305281505</c:v>
                </c:pt>
                <c:pt idx="1019">
                  <c:v>0.6767856412270068</c:v>
                </c:pt>
                <c:pt idx="1020">
                  <c:v>0.90335158376614189</c:v>
                </c:pt>
                <c:pt idx="1021">
                  <c:v>0.59858456806455917</c:v>
                </c:pt>
                <c:pt idx="1022">
                  <c:v>0.67415695696715994</c:v>
                </c:pt>
                <c:pt idx="1023">
                  <c:v>0.3255952762114136</c:v>
                </c:pt>
                <c:pt idx="1024">
                  <c:v>0.57096767185746722</c:v>
                </c:pt>
                <c:pt idx="1025">
                  <c:v>0.75516956664815504</c:v>
                </c:pt>
                <c:pt idx="1026">
                  <c:v>0.39792232561019564</c:v>
                </c:pt>
                <c:pt idx="1027">
                  <c:v>4.0745605856601093E-2</c:v>
                </c:pt>
                <c:pt idx="1028">
                  <c:v>0.56387222707965801</c:v>
                </c:pt>
                <c:pt idx="1029">
                  <c:v>0.39918689470777935</c:v>
                </c:pt>
                <c:pt idx="1030">
                  <c:v>8.4674745291337297E-2</c:v>
                </c:pt>
                <c:pt idx="1031">
                  <c:v>0.62564083603733167</c:v>
                </c:pt>
                <c:pt idx="1032">
                  <c:v>0.48992202509859412</c:v>
                </c:pt>
                <c:pt idx="1033">
                  <c:v>4.5988854493202048E-3</c:v>
                </c:pt>
                <c:pt idx="1034">
                  <c:v>0.5942537332566652</c:v>
                </c:pt>
                <c:pt idx="1035">
                  <c:v>0.77990762272492131</c:v>
                </c:pt>
                <c:pt idx="1036">
                  <c:v>0.19628810546720238</c:v>
                </c:pt>
                <c:pt idx="1037">
                  <c:v>8.3666771826519687E-2</c:v>
                </c:pt>
                <c:pt idx="1038">
                  <c:v>4.3744947805986617E-2</c:v>
                </c:pt>
                <c:pt idx="1039">
                  <c:v>0.35311680542763701</c:v>
                </c:pt>
                <c:pt idx="1040">
                  <c:v>3.2521076882487919E-3</c:v>
                </c:pt>
                <c:pt idx="1041">
                  <c:v>0.76250661199940939</c:v>
                </c:pt>
                <c:pt idx="1042">
                  <c:v>0.35130243190085042</c:v>
                </c:pt>
                <c:pt idx="1043">
                  <c:v>3.1372032534278893E-2</c:v>
                </c:pt>
                <c:pt idx="1044">
                  <c:v>0.36089756536236717</c:v>
                </c:pt>
                <c:pt idx="1045">
                  <c:v>0.47934695135167216</c:v>
                </c:pt>
                <c:pt idx="1046">
                  <c:v>0.12530837136035436</c:v>
                </c:pt>
                <c:pt idx="1047">
                  <c:v>0.74025585842748798</c:v>
                </c:pt>
                <c:pt idx="1048">
                  <c:v>0.19577826474796942</c:v>
                </c:pt>
                <c:pt idx="1049">
                  <c:v>0.15522304091054853</c:v>
                </c:pt>
                <c:pt idx="1050">
                  <c:v>0.17895638264896721</c:v>
                </c:pt>
                <c:pt idx="1051">
                  <c:v>4.0137598021932161E-2</c:v>
                </c:pt>
                <c:pt idx="1052">
                  <c:v>0.33642431467921574</c:v>
                </c:pt>
                <c:pt idx="1053">
                  <c:v>1.3636994705799425E-3</c:v>
                </c:pt>
                <c:pt idx="1054">
                  <c:v>0.21574699336297387</c:v>
                </c:pt>
                <c:pt idx="1055">
                  <c:v>0.57833637500554391</c:v>
                </c:pt>
                <c:pt idx="1056">
                  <c:v>0.83412818496923335</c:v>
                </c:pt>
                <c:pt idx="1057">
                  <c:v>0.10086926807294244</c:v>
                </c:pt>
                <c:pt idx="1058">
                  <c:v>0.52380352617494641</c:v>
                </c:pt>
                <c:pt idx="1059">
                  <c:v>0.74858855272435665</c:v>
                </c:pt>
                <c:pt idx="1060">
                  <c:v>6.3855546824982147E-4</c:v>
                </c:pt>
                <c:pt idx="1061">
                  <c:v>7.4770097787599202E-2</c:v>
                </c:pt>
                <c:pt idx="1062">
                  <c:v>0.54373699553054611</c:v>
                </c:pt>
                <c:pt idx="1063">
                  <c:v>7.1522199606615308E-3</c:v>
                </c:pt>
                <c:pt idx="1064">
                  <c:v>0.36619703025769185</c:v>
                </c:pt>
                <c:pt idx="1065">
                  <c:v>0.8351170107615663</c:v>
                </c:pt>
                <c:pt idx="1066">
                  <c:v>0.1901595236263782</c:v>
                </c:pt>
                <c:pt idx="1067">
                  <c:v>1.7755117984313312E-2</c:v>
                </c:pt>
                <c:pt idx="1068">
                  <c:v>0.74021956859774352</c:v>
                </c:pt>
                <c:pt idx="1069">
                  <c:v>4.794122060604534E-3</c:v>
                </c:pt>
                <c:pt idx="1070">
                  <c:v>2.5886170242084704E-3</c:v>
                </c:pt>
                <c:pt idx="1071">
                  <c:v>6.7215516209702314E-2</c:v>
                </c:pt>
                <c:pt idx="1072">
                  <c:v>1.6053055929672086E-2</c:v>
                </c:pt>
                <c:pt idx="1073">
                  <c:v>0.18308419502833603</c:v>
                </c:pt>
                <c:pt idx="1074">
                  <c:v>0.24118080564798858</c:v>
                </c:pt>
                <c:pt idx="1075">
                  <c:v>0.60195423120870362</c:v>
                </c:pt>
                <c:pt idx="1076">
                  <c:v>0.26860565199114733</c:v>
                </c:pt>
                <c:pt idx="1077">
                  <c:v>0.47509844395022505</c:v>
                </c:pt>
                <c:pt idx="1078">
                  <c:v>5.230802432927726E-2</c:v>
                </c:pt>
                <c:pt idx="1079">
                  <c:v>0.81659789730168608</c:v>
                </c:pt>
                <c:pt idx="1080">
                  <c:v>0.53060548802376284</c:v>
                </c:pt>
                <c:pt idx="1081">
                  <c:v>0.76998888495915985</c:v>
                </c:pt>
                <c:pt idx="1082">
                  <c:v>0.45769479386985262</c:v>
                </c:pt>
                <c:pt idx="1083">
                  <c:v>0.55778543967322958</c:v>
                </c:pt>
                <c:pt idx="1084">
                  <c:v>0.10219755033879281</c:v>
                </c:pt>
                <c:pt idx="1085">
                  <c:v>0.33843901787086611</c:v>
                </c:pt>
                <c:pt idx="1086">
                  <c:v>0.21898060944042716</c:v>
                </c:pt>
                <c:pt idx="1087">
                  <c:v>0.27368779065574805</c:v>
                </c:pt>
                <c:pt idx="1088">
                  <c:v>0.90778758142460358</c:v>
                </c:pt>
                <c:pt idx="1089">
                  <c:v>4.9809005275311506E-2</c:v>
                </c:pt>
                <c:pt idx="1090">
                  <c:v>0.48490604687652528</c:v>
                </c:pt>
                <c:pt idx="1091">
                  <c:v>0.73883749443663116</c:v>
                </c:pt>
                <c:pt idx="1092">
                  <c:v>9.8048055886146374E-2</c:v>
                </c:pt>
                <c:pt idx="1093">
                  <c:v>0.71428532424570756</c:v>
                </c:pt>
                <c:pt idx="1094">
                  <c:v>0.89461601632694987</c:v>
                </c:pt>
                <c:pt idx="1095">
                  <c:v>0.34436242803049633</c:v>
                </c:pt>
                <c:pt idx="1096">
                  <c:v>3.4246840757650943E-2</c:v>
                </c:pt>
                <c:pt idx="1097">
                  <c:v>0.40037891236368889</c:v>
                </c:pt>
                <c:pt idx="1098">
                  <c:v>9.4313575083235748E-2</c:v>
                </c:pt>
                <c:pt idx="1099">
                  <c:v>0.18382119962258117</c:v>
                </c:pt>
                <c:pt idx="1100">
                  <c:v>5.1199085582049192E-2</c:v>
                </c:pt>
                <c:pt idx="1101">
                  <c:v>0.81309848325950673</c:v>
                </c:pt>
                <c:pt idx="1102">
                  <c:v>1.5427562174272848E-2</c:v>
                </c:pt>
                <c:pt idx="1103">
                  <c:v>6.7845567950613514E-2</c:v>
                </c:pt>
                <c:pt idx="1104">
                  <c:v>0.32350171814426532</c:v>
                </c:pt>
                <c:pt idx="1105">
                  <c:v>4.9131830721504684E-2</c:v>
                </c:pt>
                <c:pt idx="1106">
                  <c:v>0.21727616349162673</c:v>
                </c:pt>
                <c:pt idx="1107">
                  <c:v>2.8559762124638038E-2</c:v>
                </c:pt>
                <c:pt idx="1108">
                  <c:v>0.20659883147370553</c:v>
                </c:pt>
                <c:pt idx="1109">
                  <c:v>0.28073334894244145</c:v>
                </c:pt>
                <c:pt idx="1110">
                  <c:v>0.35073093570181268</c:v>
                </c:pt>
                <c:pt idx="1111">
                  <c:v>6.5425614945384403E-2</c:v>
                </c:pt>
                <c:pt idx="1112">
                  <c:v>0.62319827452437149</c:v>
                </c:pt>
                <c:pt idx="1113">
                  <c:v>6.8094452446549145E-2</c:v>
                </c:pt>
                <c:pt idx="1114">
                  <c:v>0.76774557812596755</c:v>
                </c:pt>
                <c:pt idx="1115">
                  <c:v>0.66174063481552181</c:v>
                </c:pt>
                <c:pt idx="1116">
                  <c:v>0.41834344781940358</c:v>
                </c:pt>
                <c:pt idx="1117">
                  <c:v>0.21402598179919247</c:v>
                </c:pt>
                <c:pt idx="1118">
                  <c:v>0.53538878570563775</c:v>
                </c:pt>
                <c:pt idx="1119">
                  <c:v>0.39440232886951399</c:v>
                </c:pt>
                <c:pt idx="1120">
                  <c:v>0.70762329883211372</c:v>
                </c:pt>
                <c:pt idx="1121">
                  <c:v>0.23496571693983132</c:v>
                </c:pt>
                <c:pt idx="1122">
                  <c:v>0.53352047552118476</c:v>
                </c:pt>
                <c:pt idx="1123">
                  <c:v>0.10147925129547232</c:v>
                </c:pt>
                <c:pt idx="1124">
                  <c:v>0.18245617812078643</c:v>
                </c:pt>
                <c:pt idx="1125">
                  <c:v>5.9140802394164686E-2</c:v>
                </c:pt>
                <c:pt idx="1126">
                  <c:v>0.27133451193873059</c:v>
                </c:pt>
                <c:pt idx="1127">
                  <c:v>0.28141846347796445</c:v>
                </c:pt>
                <c:pt idx="1128">
                  <c:v>0.31593291525810346</c:v>
                </c:pt>
                <c:pt idx="1129">
                  <c:v>0.135438675110089</c:v>
                </c:pt>
                <c:pt idx="1130">
                  <c:v>0.23476387114604413</c:v>
                </c:pt>
                <c:pt idx="1131">
                  <c:v>3.2594186229787055E-2</c:v>
                </c:pt>
                <c:pt idx="1132">
                  <c:v>0.35025073864636824</c:v>
                </c:pt>
                <c:pt idx="1133">
                  <c:v>2.8177515413299714E-2</c:v>
                </c:pt>
                <c:pt idx="1134">
                  <c:v>6.8320221318350957E-2</c:v>
                </c:pt>
                <c:pt idx="1135">
                  <c:v>2.8153453651782529E-2</c:v>
                </c:pt>
                <c:pt idx="1136">
                  <c:v>0.33327035437402824</c:v>
                </c:pt>
                <c:pt idx="1137">
                  <c:v>0.26944114037587047</c:v>
                </c:pt>
                <c:pt idx="1138">
                  <c:v>0.2984515765789158</c:v>
                </c:pt>
                <c:pt idx="1139">
                  <c:v>4.368666978643318E-2</c:v>
                </c:pt>
                <c:pt idx="1140">
                  <c:v>0.63017232492857267</c:v>
                </c:pt>
                <c:pt idx="1141">
                  <c:v>0.32131524126442756</c:v>
                </c:pt>
                <c:pt idx="1142">
                  <c:v>0.39273646131878842</c:v>
                </c:pt>
                <c:pt idx="1143">
                  <c:v>0.14630285164153486</c:v>
                </c:pt>
                <c:pt idx="1144">
                  <c:v>0.63158758659085168</c:v>
                </c:pt>
                <c:pt idx="1145">
                  <c:v>0.32893323629259763</c:v>
                </c:pt>
                <c:pt idx="1146">
                  <c:v>5.1531523829315175E-2</c:v>
                </c:pt>
                <c:pt idx="1147">
                  <c:v>0.52440532768337489</c:v>
                </c:pt>
                <c:pt idx="1148">
                  <c:v>0.12622740813239672</c:v>
                </c:pt>
                <c:pt idx="1149">
                  <c:v>0.32825356687280161</c:v>
                </c:pt>
                <c:pt idx="1150">
                  <c:v>0.19561209281805922</c:v>
                </c:pt>
                <c:pt idx="1151">
                  <c:v>0.55250706141050332</c:v>
                </c:pt>
                <c:pt idx="1152">
                  <c:v>9.246062863021905E-3</c:v>
                </c:pt>
                <c:pt idx="1153">
                  <c:v>0.41829763443751428</c:v>
                </c:pt>
                <c:pt idx="1154">
                  <c:v>0.13981578623997934</c:v>
                </c:pt>
                <c:pt idx="1155">
                  <c:v>4.1618792520537136E-2</c:v>
                </c:pt>
                <c:pt idx="1156">
                  <c:v>0.40217354198876026</c:v>
                </c:pt>
                <c:pt idx="1157">
                  <c:v>0.75904040957210728</c:v>
                </c:pt>
                <c:pt idx="1158">
                  <c:v>0.24800577788811673</c:v>
                </c:pt>
                <c:pt idx="1159">
                  <c:v>4.5891842664165204E-2</c:v>
                </c:pt>
                <c:pt idx="1160">
                  <c:v>0.22272556200757929</c:v>
                </c:pt>
                <c:pt idx="1161">
                  <c:v>0.78928576304613651</c:v>
                </c:pt>
                <c:pt idx="1162">
                  <c:v>4.5404318508396317E-2</c:v>
                </c:pt>
                <c:pt idx="1163">
                  <c:v>0.53638147598064667</c:v>
                </c:pt>
                <c:pt idx="1164">
                  <c:v>0.16993995480593738</c:v>
                </c:pt>
                <c:pt idx="1165">
                  <c:v>4.2659060761182241E-2</c:v>
                </c:pt>
                <c:pt idx="1166">
                  <c:v>0.85839589803897887</c:v>
                </c:pt>
                <c:pt idx="1167">
                  <c:v>0.23523856772092244</c:v>
                </c:pt>
                <c:pt idx="1168">
                  <c:v>0.13614122199558562</c:v>
                </c:pt>
                <c:pt idx="1169">
                  <c:v>0.41083516439803669</c:v>
                </c:pt>
                <c:pt idx="1170">
                  <c:v>7.5544958281431708E-3</c:v>
                </c:pt>
                <c:pt idx="1171">
                  <c:v>0.12074143682252399</c:v>
                </c:pt>
                <c:pt idx="1172">
                  <c:v>0.37172154133950436</c:v>
                </c:pt>
                <c:pt idx="1173">
                  <c:v>0.1285717980178733</c:v>
                </c:pt>
                <c:pt idx="1174">
                  <c:v>0.13731336621454934</c:v>
                </c:pt>
                <c:pt idx="1175">
                  <c:v>0.22549283409950685</c:v>
                </c:pt>
                <c:pt idx="1176">
                  <c:v>0.64387315700958481</c:v>
                </c:pt>
                <c:pt idx="1177">
                  <c:v>0.12638047213675452</c:v>
                </c:pt>
                <c:pt idx="1178">
                  <c:v>0.27914724172664673</c:v>
                </c:pt>
                <c:pt idx="1179">
                  <c:v>0.55529519817850115</c:v>
                </c:pt>
                <c:pt idx="1180">
                  <c:v>9.0005591999719279E-3</c:v>
                </c:pt>
                <c:pt idx="1181">
                  <c:v>0.20086363688686742</c:v>
                </c:pt>
                <c:pt idx="1182">
                  <c:v>0.17470429697455586</c:v>
                </c:pt>
                <c:pt idx="1183">
                  <c:v>0.60493776598221638</c:v>
                </c:pt>
                <c:pt idx="1184">
                  <c:v>6.70206146701494E-2</c:v>
                </c:pt>
                <c:pt idx="1185">
                  <c:v>0.72510645471929036</c:v>
                </c:pt>
                <c:pt idx="1186">
                  <c:v>0.58541114526973548</c:v>
                </c:pt>
                <c:pt idx="1187">
                  <c:v>9.7418455525054723E-2</c:v>
                </c:pt>
                <c:pt idx="1188">
                  <c:v>0.95522644358195397</c:v>
                </c:pt>
                <c:pt idx="1189">
                  <c:v>0.70235773851868233</c:v>
                </c:pt>
                <c:pt idx="1190">
                  <c:v>2.535209640494061E-2</c:v>
                </c:pt>
                <c:pt idx="1191">
                  <c:v>0.36308497189766353</c:v>
                </c:pt>
                <c:pt idx="1192">
                  <c:v>0.97703106532176309</c:v>
                </c:pt>
                <c:pt idx="1193">
                  <c:v>0.23356644836620358</c:v>
                </c:pt>
                <c:pt idx="1194">
                  <c:v>6.1104422719640054E-2</c:v>
                </c:pt>
                <c:pt idx="1195">
                  <c:v>0.15925079586751117</c:v>
                </c:pt>
                <c:pt idx="1196">
                  <c:v>0.29515696740507891</c:v>
                </c:pt>
                <c:pt idx="1197">
                  <c:v>2.1710528871981903E-2</c:v>
                </c:pt>
                <c:pt idx="1198">
                  <c:v>9.6242816544908748E-3</c:v>
                </c:pt>
                <c:pt idx="1199">
                  <c:v>0.59207142021902781</c:v>
                </c:pt>
                <c:pt idx="1200">
                  <c:v>0.33411480945862426</c:v>
                </c:pt>
                <c:pt idx="1201">
                  <c:v>5.5931404204776027E-2</c:v>
                </c:pt>
                <c:pt idx="1202">
                  <c:v>0.28263047673047359</c:v>
                </c:pt>
                <c:pt idx="1203">
                  <c:v>0.75083999611345953</c:v>
                </c:pt>
                <c:pt idx="1204">
                  <c:v>8.8129479660641011E-2</c:v>
                </c:pt>
                <c:pt idx="1205">
                  <c:v>0.57306070069176862</c:v>
                </c:pt>
                <c:pt idx="1206">
                  <c:v>9.2438696358648018E-3</c:v>
                </c:pt>
                <c:pt idx="1207">
                  <c:v>0.30169956417142346</c:v>
                </c:pt>
                <c:pt idx="1208">
                  <c:v>0.21668787396185404</c:v>
                </c:pt>
                <c:pt idx="1209">
                  <c:v>8.7099384479272318E-2</c:v>
                </c:pt>
                <c:pt idx="1210">
                  <c:v>0.5649910697507643</c:v>
                </c:pt>
                <c:pt idx="1211">
                  <c:v>2.4864940306465008E-2</c:v>
                </c:pt>
                <c:pt idx="1212">
                  <c:v>0.60321127743174896</c:v>
                </c:pt>
                <c:pt idx="1213">
                  <c:v>0.14694563747771092</c:v>
                </c:pt>
                <c:pt idx="1214">
                  <c:v>0.38107079113456155</c:v>
                </c:pt>
                <c:pt idx="1215">
                  <c:v>0.38957872340965199</c:v>
                </c:pt>
                <c:pt idx="1216">
                  <c:v>0.21634841014967507</c:v>
                </c:pt>
                <c:pt idx="1217">
                  <c:v>0.13397950016350668</c:v>
                </c:pt>
                <c:pt idx="1218">
                  <c:v>0.28543858100550268</c:v>
                </c:pt>
                <c:pt idx="1219">
                  <c:v>0.4406303387813148</c:v>
                </c:pt>
                <c:pt idx="1220">
                  <c:v>8.2351471774640861E-2</c:v>
                </c:pt>
                <c:pt idx="1221">
                  <c:v>0.62847179896969119</c:v>
                </c:pt>
                <c:pt idx="1222">
                  <c:v>0.19880783282284958</c:v>
                </c:pt>
                <c:pt idx="1223">
                  <c:v>0.37626843088789241</c:v>
                </c:pt>
                <c:pt idx="1224">
                  <c:v>0.71892522918230162</c:v>
                </c:pt>
                <c:pt idx="1225">
                  <c:v>0.3711978417735724</c:v>
                </c:pt>
                <c:pt idx="1226">
                  <c:v>0.56983578634130183</c:v>
                </c:pt>
                <c:pt idx="1227">
                  <c:v>0.77441248855594036</c:v>
                </c:pt>
                <c:pt idx="1228">
                  <c:v>0.50453727034016449</c:v>
                </c:pt>
                <c:pt idx="1229">
                  <c:v>0.19424541455289612</c:v>
                </c:pt>
                <c:pt idx="1230">
                  <c:v>3.4699851601774664E-3</c:v>
                </c:pt>
                <c:pt idx="1231">
                  <c:v>0.11408416720630417</c:v>
                </c:pt>
                <c:pt idx="1232">
                  <c:v>0.25645495188656819</c:v>
                </c:pt>
                <c:pt idx="1233">
                  <c:v>9.305437659159017E-3</c:v>
                </c:pt>
                <c:pt idx="1234">
                  <c:v>9.8446297579311212E-2</c:v>
                </c:pt>
                <c:pt idx="1235">
                  <c:v>0.38014689412955832</c:v>
                </c:pt>
                <c:pt idx="1236">
                  <c:v>0.32612036978997644</c:v>
                </c:pt>
                <c:pt idx="1237">
                  <c:v>0.42527258179860367</c:v>
                </c:pt>
                <c:pt idx="1238">
                  <c:v>0.31934946440874268</c:v>
                </c:pt>
                <c:pt idx="1239">
                  <c:v>0.17863860486395783</c:v>
                </c:pt>
                <c:pt idx="1240">
                  <c:v>0.33484076402641122</c:v>
                </c:pt>
                <c:pt idx="1241">
                  <c:v>0.39389839496881429</c:v>
                </c:pt>
                <c:pt idx="1242">
                  <c:v>2.4050132452954789E-3</c:v>
                </c:pt>
                <c:pt idx="1243">
                  <c:v>9.1892504787909488E-2</c:v>
                </c:pt>
                <c:pt idx="1244">
                  <c:v>0.22969704636278976</c:v>
                </c:pt>
                <c:pt idx="1245">
                  <c:v>0.24289648698483324</c:v>
                </c:pt>
                <c:pt idx="1246">
                  <c:v>0.24717523574699118</c:v>
                </c:pt>
                <c:pt idx="1247">
                  <c:v>0.42575723448619496</c:v>
                </c:pt>
                <c:pt idx="1248">
                  <c:v>7.5405582459294712E-2</c:v>
                </c:pt>
                <c:pt idx="1249">
                  <c:v>0.84081254184500176</c:v>
                </c:pt>
                <c:pt idx="1250">
                  <c:v>0.48212140490568745</c:v>
                </c:pt>
                <c:pt idx="1251">
                  <c:v>0.5617959772453589</c:v>
                </c:pt>
                <c:pt idx="1252">
                  <c:v>0.37583775423160537</c:v>
                </c:pt>
                <c:pt idx="1253">
                  <c:v>1.3791839632222018E-2</c:v>
                </c:pt>
                <c:pt idx="1254">
                  <c:v>0.63585084919048562</c:v>
                </c:pt>
                <c:pt idx="1255">
                  <c:v>0.90468386989927818</c:v>
                </c:pt>
                <c:pt idx="1256">
                  <c:v>0.41716290760464086</c:v>
                </c:pt>
                <c:pt idx="1257">
                  <c:v>0.16567130455952583</c:v>
                </c:pt>
                <c:pt idx="1258">
                  <c:v>0.52102081962974856</c:v>
                </c:pt>
                <c:pt idx="1259">
                  <c:v>0.41736471013752241</c:v>
                </c:pt>
                <c:pt idx="1260">
                  <c:v>9.5409059415851274E-2</c:v>
                </c:pt>
                <c:pt idx="1261">
                  <c:v>0.16914392551342025</c:v>
                </c:pt>
                <c:pt idx="1262">
                  <c:v>0.17965727825698283</c:v>
                </c:pt>
                <c:pt idx="1263">
                  <c:v>0.25458835444838629</c:v>
                </c:pt>
                <c:pt idx="1264">
                  <c:v>0.10823875478579784</c:v>
                </c:pt>
                <c:pt idx="1265">
                  <c:v>3.2371514812042035E-2</c:v>
                </c:pt>
                <c:pt idx="1266">
                  <c:v>0.34436114264366158</c:v>
                </c:pt>
                <c:pt idx="1267">
                  <c:v>0.92538427516490074</c:v>
                </c:pt>
                <c:pt idx="1268">
                  <c:v>0.89944581497681497</c:v>
                </c:pt>
                <c:pt idx="1269">
                  <c:v>0.14003922519693043</c:v>
                </c:pt>
                <c:pt idx="1270">
                  <c:v>3.6518977230085702E-2</c:v>
                </c:pt>
                <c:pt idx="1271">
                  <c:v>1.990058194908307E-2</c:v>
                </c:pt>
                <c:pt idx="1272">
                  <c:v>0.17224229876452724</c:v>
                </c:pt>
                <c:pt idx="1273">
                  <c:v>3.057069090673465E-2</c:v>
                </c:pt>
                <c:pt idx="1274">
                  <c:v>7.1514100073676173E-2</c:v>
                </c:pt>
                <c:pt idx="1275">
                  <c:v>7.5070161234602681E-2</c:v>
                </c:pt>
                <c:pt idx="1276">
                  <c:v>0.55151705894244907</c:v>
                </c:pt>
                <c:pt idx="1277">
                  <c:v>0.44578885209049479</c:v>
                </c:pt>
                <c:pt idx="1278">
                  <c:v>0.30888666679250237</c:v>
                </c:pt>
                <c:pt idx="1279">
                  <c:v>0.57901502183861298</c:v>
                </c:pt>
                <c:pt idx="1280">
                  <c:v>8.691883179985177E-2</c:v>
                </c:pt>
                <c:pt idx="1281">
                  <c:v>0.56578128987818133</c:v>
                </c:pt>
                <c:pt idx="1282">
                  <c:v>9.945159387128219E-2</c:v>
                </c:pt>
                <c:pt idx="1283">
                  <c:v>0.37402618110087837</c:v>
                </c:pt>
                <c:pt idx="1284">
                  <c:v>0.13654695555392574</c:v>
                </c:pt>
                <c:pt idx="1285">
                  <c:v>0.38341915664993376</c:v>
                </c:pt>
                <c:pt idx="1286">
                  <c:v>0.11668638940850387</c:v>
                </c:pt>
                <c:pt idx="1287">
                  <c:v>0.16944079286545727</c:v>
                </c:pt>
                <c:pt idx="1288">
                  <c:v>0.44271282084863584</c:v>
                </c:pt>
                <c:pt idx="1289">
                  <c:v>0.15174559622535416</c:v>
                </c:pt>
                <c:pt idx="1290">
                  <c:v>0.58231531401232495</c:v>
                </c:pt>
                <c:pt idx="1291">
                  <c:v>0.28171663527949586</c:v>
                </c:pt>
                <c:pt idx="1292">
                  <c:v>6.9360086394885723E-2</c:v>
                </c:pt>
                <c:pt idx="1293">
                  <c:v>0.4935617953877347</c:v>
                </c:pt>
                <c:pt idx="1294">
                  <c:v>6.2912187484364307E-2</c:v>
                </c:pt>
                <c:pt idx="1295">
                  <c:v>1.2669196267452222E-2</c:v>
                </c:pt>
                <c:pt idx="1296">
                  <c:v>0.28971566365801904</c:v>
                </c:pt>
                <c:pt idx="1297">
                  <c:v>2.1889474158109764E-2</c:v>
                </c:pt>
                <c:pt idx="1298">
                  <c:v>0.55082882727040794</c:v>
                </c:pt>
                <c:pt idx="1299">
                  <c:v>0.20652239389883792</c:v>
                </c:pt>
                <c:pt idx="1300">
                  <c:v>0.69046109258019439</c:v>
                </c:pt>
                <c:pt idx="1301">
                  <c:v>0.21784925788757672</c:v>
                </c:pt>
                <c:pt idx="1302">
                  <c:v>0.66484341410685022</c:v>
                </c:pt>
                <c:pt idx="1303">
                  <c:v>5.7480812023971553E-2</c:v>
                </c:pt>
                <c:pt idx="1304">
                  <c:v>6.9951165757600617E-2</c:v>
                </c:pt>
                <c:pt idx="1305">
                  <c:v>0.47396600826251933</c:v>
                </c:pt>
                <c:pt idx="1306">
                  <c:v>0.68602759639247468</c:v>
                </c:pt>
                <c:pt idx="1307">
                  <c:v>0.33229418561860208</c:v>
                </c:pt>
                <c:pt idx="1308">
                  <c:v>7.227070537790449E-2</c:v>
                </c:pt>
                <c:pt idx="1309">
                  <c:v>0.38250969319814565</c:v>
                </c:pt>
                <c:pt idx="1310">
                  <c:v>7.8854771384629443E-2</c:v>
                </c:pt>
                <c:pt idx="1311">
                  <c:v>0.43472197719065475</c:v>
                </c:pt>
                <c:pt idx="1312">
                  <c:v>1.4696225717080515E-2</c:v>
                </c:pt>
                <c:pt idx="1313">
                  <c:v>8.3992733972430941E-2</c:v>
                </c:pt>
                <c:pt idx="1314">
                  <c:v>0.12854192317257415</c:v>
                </c:pt>
                <c:pt idx="1315">
                  <c:v>2.3259577513471602E-2</c:v>
                </c:pt>
                <c:pt idx="1316">
                  <c:v>0.59974849651082174</c:v>
                </c:pt>
                <c:pt idx="1317">
                  <c:v>6.2337810470734327E-2</c:v>
                </c:pt>
                <c:pt idx="1318">
                  <c:v>4.1670709130897231E-2</c:v>
                </c:pt>
                <c:pt idx="1319">
                  <c:v>0.81561694175886756</c:v>
                </c:pt>
                <c:pt idx="1320">
                  <c:v>3.1294585474805209E-2</c:v>
                </c:pt>
                <c:pt idx="1321">
                  <c:v>0.65577904462565073</c:v>
                </c:pt>
                <c:pt idx="1322">
                  <c:v>0.27990546115802512</c:v>
                </c:pt>
                <c:pt idx="1323">
                  <c:v>0.83563195592286166</c:v>
                </c:pt>
                <c:pt idx="1324">
                  <c:v>0.72885530158453804</c:v>
                </c:pt>
                <c:pt idx="1325">
                  <c:v>0.11528671716207266</c:v>
                </c:pt>
                <c:pt idx="1326">
                  <c:v>1.8784001473379729E-2</c:v>
                </c:pt>
                <c:pt idx="1327">
                  <c:v>0.64777647915383318</c:v>
                </c:pt>
                <c:pt idx="1328">
                  <c:v>8.9502833398294429E-2</c:v>
                </c:pt>
                <c:pt idx="1329">
                  <c:v>0.17630522393849765</c:v>
                </c:pt>
                <c:pt idx="1330">
                  <c:v>8.4036975091268923E-2</c:v>
                </c:pt>
                <c:pt idx="1331">
                  <c:v>2.5836176941670452E-2</c:v>
                </c:pt>
                <c:pt idx="1332">
                  <c:v>0.69941801364415279</c:v>
                </c:pt>
                <c:pt idx="1333">
                  <c:v>0.1585261928804261</c:v>
                </c:pt>
                <c:pt idx="1334">
                  <c:v>0.93386896856796242</c:v>
                </c:pt>
                <c:pt idx="1335">
                  <c:v>0.29261883399208538</c:v>
                </c:pt>
                <c:pt idx="1336">
                  <c:v>0.73162450083001851</c:v>
                </c:pt>
                <c:pt idx="1337">
                  <c:v>0.68197941843180965</c:v>
                </c:pt>
                <c:pt idx="1338">
                  <c:v>0.13136774734445272</c:v>
                </c:pt>
                <c:pt idx="1339">
                  <c:v>0.49689891576682466</c:v>
                </c:pt>
                <c:pt idx="1340">
                  <c:v>8.3243780366833484E-2</c:v>
                </c:pt>
                <c:pt idx="1341">
                  <c:v>0.72917063421082584</c:v>
                </c:pt>
                <c:pt idx="1342">
                  <c:v>6.1199575616424307E-2</c:v>
                </c:pt>
                <c:pt idx="1343">
                  <c:v>0.71635108828785465</c:v>
                </c:pt>
                <c:pt idx="1344">
                  <c:v>1.5174132800791903E-2</c:v>
                </c:pt>
                <c:pt idx="1345">
                  <c:v>0.150841718692934</c:v>
                </c:pt>
                <c:pt idx="1346">
                  <c:v>0.25643720308825868</c:v>
                </c:pt>
                <c:pt idx="1347">
                  <c:v>0.21753214912834046</c:v>
                </c:pt>
                <c:pt idx="1348">
                  <c:v>0.14190476194186169</c:v>
                </c:pt>
                <c:pt idx="1349">
                  <c:v>3.3364865901624643E-2</c:v>
                </c:pt>
                <c:pt idx="1350">
                  <c:v>0.37426005154142039</c:v>
                </c:pt>
                <c:pt idx="1351">
                  <c:v>1.3060936690359693E-2</c:v>
                </c:pt>
                <c:pt idx="1352">
                  <c:v>0.86864382899113635</c:v>
                </c:pt>
                <c:pt idx="1353">
                  <c:v>0.7737541982314794</c:v>
                </c:pt>
                <c:pt idx="1354">
                  <c:v>3.8090035515386297E-2</c:v>
                </c:pt>
                <c:pt idx="1355">
                  <c:v>0.16982565025337182</c:v>
                </c:pt>
                <c:pt idx="1356">
                  <c:v>0.64061135290127069</c:v>
                </c:pt>
                <c:pt idx="1357">
                  <c:v>5.4682928396884815E-2</c:v>
                </c:pt>
                <c:pt idx="1358">
                  <c:v>0.30928021879968387</c:v>
                </c:pt>
                <c:pt idx="1359">
                  <c:v>0.87718610666071173</c:v>
                </c:pt>
                <c:pt idx="1360">
                  <c:v>0.24379078611123847</c:v>
                </c:pt>
                <c:pt idx="1361">
                  <c:v>0.74074654871028323</c:v>
                </c:pt>
                <c:pt idx="1362">
                  <c:v>1.2283374579733013E-2</c:v>
                </c:pt>
                <c:pt idx="1363">
                  <c:v>0.26842882161668336</c:v>
                </c:pt>
                <c:pt idx="1364">
                  <c:v>0.65978754849149668</c:v>
                </c:pt>
                <c:pt idx="1365">
                  <c:v>5.8001614439129476E-2</c:v>
                </c:pt>
                <c:pt idx="1366">
                  <c:v>0.50506516909401011</c:v>
                </c:pt>
                <c:pt idx="1367">
                  <c:v>0.12675463878675047</c:v>
                </c:pt>
                <c:pt idx="1368">
                  <c:v>0.16892173208478795</c:v>
                </c:pt>
                <c:pt idx="1369">
                  <c:v>0.13795296414439701</c:v>
                </c:pt>
                <c:pt idx="1370">
                  <c:v>6.1770637014190437E-2</c:v>
                </c:pt>
                <c:pt idx="1371">
                  <c:v>0.81964943391371325</c:v>
                </c:pt>
                <c:pt idx="1372">
                  <c:v>0.43847031852113655</c:v>
                </c:pt>
                <c:pt idx="1373">
                  <c:v>0.26614075842356533</c:v>
                </c:pt>
                <c:pt idx="1374">
                  <c:v>5.0297714388266343E-2</c:v>
                </c:pt>
                <c:pt idx="1375">
                  <c:v>0.28254505770989619</c:v>
                </c:pt>
                <c:pt idx="1376">
                  <c:v>0.30444321695677529</c:v>
                </c:pt>
                <c:pt idx="1377">
                  <c:v>7.8340418127266317E-2</c:v>
                </c:pt>
                <c:pt idx="1378">
                  <c:v>0.26636758438525709</c:v>
                </c:pt>
                <c:pt idx="1379">
                  <c:v>1.4363074027166455E-2</c:v>
                </c:pt>
                <c:pt idx="1380">
                  <c:v>1.5445010019339829E-2</c:v>
                </c:pt>
                <c:pt idx="1381">
                  <c:v>9.6773130007580723E-3</c:v>
                </c:pt>
                <c:pt idx="1382">
                  <c:v>0.40838428420896311</c:v>
                </c:pt>
                <c:pt idx="1383">
                  <c:v>0.43352740339069368</c:v>
                </c:pt>
                <c:pt idx="1384">
                  <c:v>5.960314182571954E-2</c:v>
                </c:pt>
                <c:pt idx="1385">
                  <c:v>0.41730129901829616</c:v>
                </c:pt>
                <c:pt idx="1386">
                  <c:v>0.19162241841425837</c:v>
                </c:pt>
                <c:pt idx="1387">
                  <c:v>0.16654486533031898</c:v>
                </c:pt>
                <c:pt idx="1388">
                  <c:v>0.24660239131779346</c:v>
                </c:pt>
                <c:pt idx="1389">
                  <c:v>0.49278326967798508</c:v>
                </c:pt>
                <c:pt idx="1390">
                  <c:v>3.5322574688892008E-2</c:v>
                </c:pt>
                <c:pt idx="1391">
                  <c:v>9.2025845872984929E-2</c:v>
                </c:pt>
                <c:pt idx="1392">
                  <c:v>0.19975200333615126</c:v>
                </c:pt>
                <c:pt idx="1393">
                  <c:v>8.9706876588935613E-2</c:v>
                </c:pt>
                <c:pt idx="1394">
                  <c:v>1.8679167000598931E-2</c:v>
                </c:pt>
                <c:pt idx="1395">
                  <c:v>0.55248493300779977</c:v>
                </c:pt>
                <c:pt idx="1396">
                  <c:v>9.8277377437445454E-2</c:v>
                </c:pt>
                <c:pt idx="1397">
                  <c:v>6.5662242465799131E-2</c:v>
                </c:pt>
                <c:pt idx="1398">
                  <c:v>7.2936675106365145E-2</c:v>
                </c:pt>
                <c:pt idx="1399">
                  <c:v>8.1173262586005906E-2</c:v>
                </c:pt>
                <c:pt idx="1400">
                  <c:v>0.37175168753179294</c:v>
                </c:pt>
                <c:pt idx="1401">
                  <c:v>0.53770355949900905</c:v>
                </c:pt>
                <c:pt idx="1402">
                  <c:v>0.30910879116300682</c:v>
                </c:pt>
                <c:pt idx="1403">
                  <c:v>0.16027212475378261</c:v>
                </c:pt>
                <c:pt idx="1404">
                  <c:v>2.2640608708781491E-2</c:v>
                </c:pt>
                <c:pt idx="1405">
                  <c:v>0.96276728334103345</c:v>
                </c:pt>
                <c:pt idx="1406">
                  <c:v>0.1759088999231779</c:v>
                </c:pt>
                <c:pt idx="1407">
                  <c:v>0.78465969976263072</c:v>
                </c:pt>
                <c:pt idx="1408">
                  <c:v>0.20391889161211874</c:v>
                </c:pt>
                <c:pt idx="1409">
                  <c:v>0.86390359834003061</c:v>
                </c:pt>
                <c:pt idx="1410">
                  <c:v>0.11464268614418939</c:v>
                </c:pt>
                <c:pt idx="1411">
                  <c:v>4.6255961261584967E-2</c:v>
                </c:pt>
                <c:pt idx="1412">
                  <c:v>0.36822092372848453</c:v>
                </c:pt>
                <c:pt idx="1413">
                  <c:v>0.5881398827433989</c:v>
                </c:pt>
                <c:pt idx="1414">
                  <c:v>0.30188566026298896</c:v>
                </c:pt>
                <c:pt idx="1415">
                  <c:v>0.67579188727857253</c:v>
                </c:pt>
                <c:pt idx="1416">
                  <c:v>0.49140824452096415</c:v>
                </c:pt>
                <c:pt idx="1417">
                  <c:v>0.11528529399927778</c:v>
                </c:pt>
                <c:pt idx="1418">
                  <c:v>0.37150319389050518</c:v>
                </c:pt>
                <c:pt idx="1419">
                  <c:v>0.25112927503052507</c:v>
                </c:pt>
                <c:pt idx="1420">
                  <c:v>0.47447058210881499</c:v>
                </c:pt>
                <c:pt idx="1421">
                  <c:v>0.11556815324829568</c:v>
                </c:pt>
                <c:pt idx="1422">
                  <c:v>0.34015417685346927</c:v>
                </c:pt>
                <c:pt idx="1423">
                  <c:v>0.14538349106771822</c:v>
                </c:pt>
                <c:pt idx="1424">
                  <c:v>2.8048241222381181E-2</c:v>
                </c:pt>
                <c:pt idx="1425">
                  <c:v>0.1440339352751954</c:v>
                </c:pt>
                <c:pt idx="1426">
                  <c:v>0.19323232209863547</c:v>
                </c:pt>
                <c:pt idx="1427">
                  <c:v>0.56074051713866857</c:v>
                </c:pt>
                <c:pt idx="1428">
                  <c:v>0.20356841461164227</c:v>
                </c:pt>
                <c:pt idx="1429">
                  <c:v>1.4539919168191157E-2</c:v>
                </c:pt>
                <c:pt idx="1430">
                  <c:v>0.15346376934991288</c:v>
                </c:pt>
                <c:pt idx="1431">
                  <c:v>0.53264965090126937</c:v>
                </c:pt>
                <c:pt idx="1432">
                  <c:v>4.3780941633757529E-2</c:v>
                </c:pt>
                <c:pt idx="1433">
                  <c:v>0.39543912315395835</c:v>
                </c:pt>
                <c:pt idx="1434">
                  <c:v>1.8823589299346941E-2</c:v>
                </c:pt>
                <c:pt idx="1435">
                  <c:v>0.83197931289544436</c:v>
                </c:pt>
                <c:pt idx="1436">
                  <c:v>1.2672268209479913E-2</c:v>
                </c:pt>
                <c:pt idx="1437">
                  <c:v>0.2337743323399411</c:v>
                </c:pt>
                <c:pt idx="1438">
                  <c:v>4.6090876243173526E-3</c:v>
                </c:pt>
                <c:pt idx="1439">
                  <c:v>0.48806092728929179</c:v>
                </c:pt>
                <c:pt idx="1440">
                  <c:v>6.9423656502206115E-3</c:v>
                </c:pt>
                <c:pt idx="1441">
                  <c:v>0.59925554598014996</c:v>
                </c:pt>
                <c:pt idx="1442">
                  <c:v>0.53740554062634782</c:v>
                </c:pt>
                <c:pt idx="1443">
                  <c:v>0.50245799809099168</c:v>
                </c:pt>
                <c:pt idx="1444">
                  <c:v>5.8419450139152252E-3</c:v>
                </c:pt>
                <c:pt idx="1445">
                  <c:v>0.77770181181204323</c:v>
                </c:pt>
                <c:pt idx="1446">
                  <c:v>0.17821211293862077</c:v>
                </c:pt>
                <c:pt idx="1447">
                  <c:v>0.27994448517572385</c:v>
                </c:pt>
                <c:pt idx="1448">
                  <c:v>0.26798689008354409</c:v>
                </c:pt>
                <c:pt idx="1449">
                  <c:v>0.71303099229836808</c:v>
                </c:pt>
                <c:pt idx="1450">
                  <c:v>0.56543451496305974</c:v>
                </c:pt>
                <c:pt idx="1451">
                  <c:v>0.69862367329393782</c:v>
                </c:pt>
                <c:pt idx="1452">
                  <c:v>5.8752898204378276E-2</c:v>
                </c:pt>
                <c:pt idx="1453">
                  <c:v>0.39226241925717265</c:v>
                </c:pt>
                <c:pt idx="1454">
                  <c:v>0.61184201131972626</c:v>
                </c:pt>
                <c:pt idx="1455">
                  <c:v>0.40421582787834975</c:v>
                </c:pt>
                <c:pt idx="1456">
                  <c:v>0.86705237800139434</c:v>
                </c:pt>
                <c:pt idx="1457">
                  <c:v>0.12328618765699559</c:v>
                </c:pt>
                <c:pt idx="1458">
                  <c:v>9.5160638696668035E-2</c:v>
                </c:pt>
                <c:pt idx="1459">
                  <c:v>0.14482472359678225</c:v>
                </c:pt>
                <c:pt idx="1460">
                  <c:v>0.18292346306334412</c:v>
                </c:pt>
                <c:pt idx="1461">
                  <c:v>0.68221870435912757</c:v>
                </c:pt>
                <c:pt idx="1462">
                  <c:v>0.72204080857171826</c:v>
                </c:pt>
                <c:pt idx="1463">
                  <c:v>5.8770766604064544E-2</c:v>
                </c:pt>
                <c:pt idx="1464">
                  <c:v>6.0402802463244048E-3</c:v>
                </c:pt>
                <c:pt idx="1465">
                  <c:v>0.4823046309750279</c:v>
                </c:pt>
                <c:pt idx="1466">
                  <c:v>0.28247910200287174</c:v>
                </c:pt>
                <c:pt idx="1467">
                  <c:v>9.5017411622607285E-3</c:v>
                </c:pt>
                <c:pt idx="1468">
                  <c:v>0.59039443515192447</c:v>
                </c:pt>
                <c:pt idx="1469">
                  <c:v>0.57235078275973295</c:v>
                </c:pt>
                <c:pt idx="1470">
                  <c:v>2.656298607909463E-2</c:v>
                </c:pt>
                <c:pt idx="1471">
                  <c:v>0.68690665792206584</c:v>
                </c:pt>
                <c:pt idx="1472">
                  <c:v>0.49677522348841618</c:v>
                </c:pt>
                <c:pt idx="1473">
                  <c:v>0.68632956154911851</c:v>
                </c:pt>
                <c:pt idx="1474">
                  <c:v>0.44968802036588412</c:v>
                </c:pt>
                <c:pt idx="1475">
                  <c:v>0.40625336520469441</c:v>
                </c:pt>
                <c:pt idx="1476">
                  <c:v>8.4303630977848321E-2</c:v>
                </c:pt>
                <c:pt idx="1477">
                  <c:v>0.37101231432014714</c:v>
                </c:pt>
                <c:pt idx="1478">
                  <c:v>0.20272760266844772</c:v>
                </c:pt>
                <c:pt idx="1479">
                  <c:v>0.31045586889800086</c:v>
                </c:pt>
                <c:pt idx="1480">
                  <c:v>0.29668035870689768</c:v>
                </c:pt>
                <c:pt idx="1481">
                  <c:v>0.46443931290444507</c:v>
                </c:pt>
                <c:pt idx="1482">
                  <c:v>0.16273506905294277</c:v>
                </c:pt>
                <c:pt idx="1483">
                  <c:v>0.35820537099708138</c:v>
                </c:pt>
                <c:pt idx="1484">
                  <c:v>0.27124206577037896</c:v>
                </c:pt>
                <c:pt idx="1485">
                  <c:v>0.54059533385583358</c:v>
                </c:pt>
                <c:pt idx="1486">
                  <c:v>6.0339011010956622E-2</c:v>
                </c:pt>
                <c:pt idx="1487">
                  <c:v>0.42917052935251326</c:v>
                </c:pt>
                <c:pt idx="1488">
                  <c:v>0.70178410315681972</c:v>
                </c:pt>
                <c:pt idx="1489">
                  <c:v>0.33236375870376134</c:v>
                </c:pt>
                <c:pt idx="1490">
                  <c:v>0.22829466511055282</c:v>
                </c:pt>
                <c:pt idx="1491">
                  <c:v>0.77629626179585964</c:v>
                </c:pt>
                <c:pt idx="1492">
                  <c:v>0.1394559322843528</c:v>
                </c:pt>
                <c:pt idx="1493">
                  <c:v>0.24876770423225478</c:v>
                </c:pt>
                <c:pt idx="1494">
                  <c:v>0.57974445630326688</c:v>
                </c:pt>
                <c:pt idx="1495">
                  <c:v>7.3247751600116179E-2</c:v>
                </c:pt>
                <c:pt idx="1496">
                  <c:v>0.33931012916081255</c:v>
                </c:pt>
                <c:pt idx="1497">
                  <c:v>0.65044857383962773</c:v>
                </c:pt>
                <c:pt idx="1498">
                  <c:v>0.38333464514636123</c:v>
                </c:pt>
                <c:pt idx="1499">
                  <c:v>0.11554076280950673</c:v>
                </c:pt>
                <c:pt idx="1500">
                  <c:v>0.61569283416479625</c:v>
                </c:pt>
                <c:pt idx="1501">
                  <c:v>0.1652370998061562</c:v>
                </c:pt>
                <c:pt idx="1502">
                  <c:v>0.15674903113330649</c:v>
                </c:pt>
                <c:pt idx="1503">
                  <c:v>0.22280648117851728</c:v>
                </c:pt>
                <c:pt idx="1504">
                  <c:v>1.3353338242296103E-3</c:v>
                </c:pt>
                <c:pt idx="1505">
                  <c:v>0.18384620742151581</c:v>
                </c:pt>
                <c:pt idx="1506">
                  <c:v>0.21238128445846943</c:v>
                </c:pt>
                <c:pt idx="1507">
                  <c:v>3.9284908282206082E-3</c:v>
                </c:pt>
                <c:pt idx="1508">
                  <c:v>0.35781739886459163</c:v>
                </c:pt>
                <c:pt idx="1509">
                  <c:v>0.50923603537556739</c:v>
                </c:pt>
                <c:pt idx="1510">
                  <c:v>0.14391101321114599</c:v>
                </c:pt>
                <c:pt idx="1511">
                  <c:v>0.67780091255981612</c:v>
                </c:pt>
                <c:pt idx="1512">
                  <c:v>0.56248204524001122</c:v>
                </c:pt>
                <c:pt idx="1513">
                  <c:v>0.17786516751544032</c:v>
                </c:pt>
                <c:pt idx="1514">
                  <c:v>0.42496935736922659</c:v>
                </c:pt>
                <c:pt idx="1515">
                  <c:v>0.34194686349349618</c:v>
                </c:pt>
                <c:pt idx="1516">
                  <c:v>0.27255437607262828</c:v>
                </c:pt>
                <c:pt idx="1517">
                  <c:v>0.93074481211461224</c:v>
                </c:pt>
                <c:pt idx="1518">
                  <c:v>0.22152478168961079</c:v>
                </c:pt>
                <c:pt idx="1519">
                  <c:v>0.26555068341760152</c:v>
                </c:pt>
                <c:pt idx="1520">
                  <c:v>6.1609217038155854E-3</c:v>
                </c:pt>
                <c:pt idx="1521">
                  <c:v>2.6075141335453075E-2</c:v>
                </c:pt>
                <c:pt idx="1522">
                  <c:v>0.59765849793219961</c:v>
                </c:pt>
                <c:pt idx="1523">
                  <c:v>7.3507539293616489E-2</c:v>
                </c:pt>
                <c:pt idx="1524">
                  <c:v>0.52853696091878077</c:v>
                </c:pt>
                <c:pt idx="1525">
                  <c:v>0.35324196382263184</c:v>
                </c:pt>
                <c:pt idx="1526">
                  <c:v>2.7603680416462772E-3</c:v>
                </c:pt>
                <c:pt idx="1527">
                  <c:v>0.41584309352265464</c:v>
                </c:pt>
                <c:pt idx="1528">
                  <c:v>2.4410863267271505E-2</c:v>
                </c:pt>
                <c:pt idx="1529">
                  <c:v>3.7878408380713116E-2</c:v>
                </c:pt>
                <c:pt idx="1530">
                  <c:v>0.35935821849256105</c:v>
                </c:pt>
                <c:pt idx="1531">
                  <c:v>0.13055637541371359</c:v>
                </c:pt>
                <c:pt idx="1532">
                  <c:v>0.46115107938446814</c:v>
                </c:pt>
                <c:pt idx="1533">
                  <c:v>0.57126939147931721</c:v>
                </c:pt>
                <c:pt idx="1534">
                  <c:v>0.32110090477729925</c:v>
                </c:pt>
                <c:pt idx="1535">
                  <c:v>0.15049557281644943</c:v>
                </c:pt>
                <c:pt idx="1536">
                  <c:v>3.8990067539709581E-3</c:v>
                </c:pt>
                <c:pt idx="1537">
                  <c:v>0.74775464332823871</c:v>
                </c:pt>
                <c:pt idx="1538">
                  <c:v>0.22928439401693121</c:v>
                </c:pt>
                <c:pt idx="1539">
                  <c:v>0.35331702176182728</c:v>
                </c:pt>
                <c:pt idx="1540">
                  <c:v>0.22891111263879121</c:v>
                </c:pt>
                <c:pt idx="1541">
                  <c:v>0.33630854142154959</c:v>
                </c:pt>
                <c:pt idx="1542">
                  <c:v>0.89306229242438862</c:v>
                </c:pt>
                <c:pt idx="1543">
                  <c:v>0.12340936100806016</c:v>
                </c:pt>
                <c:pt idx="1544">
                  <c:v>4.949413213894302E-2</c:v>
                </c:pt>
                <c:pt idx="1545">
                  <c:v>3.9306523807772227E-2</c:v>
                </c:pt>
                <c:pt idx="1546">
                  <c:v>0.44256599257323037</c:v>
                </c:pt>
                <c:pt idx="1547">
                  <c:v>0.30560491025519521</c:v>
                </c:pt>
                <c:pt idx="1548">
                  <c:v>0.28633859544978779</c:v>
                </c:pt>
                <c:pt idx="1549">
                  <c:v>0.75705740682649802</c:v>
                </c:pt>
                <c:pt idx="1550">
                  <c:v>0.20438113759727561</c:v>
                </c:pt>
                <c:pt idx="1551">
                  <c:v>6.2123603249886596E-4</c:v>
                </c:pt>
                <c:pt idx="1552">
                  <c:v>7.7853869651708679E-2</c:v>
                </c:pt>
                <c:pt idx="1553">
                  <c:v>0.14276414984002087</c:v>
                </c:pt>
                <c:pt idx="1554">
                  <c:v>0.87681846898963001</c:v>
                </c:pt>
                <c:pt idx="1555">
                  <c:v>0.14812357284758088</c:v>
                </c:pt>
                <c:pt idx="1556">
                  <c:v>3.483460303494805E-2</c:v>
                </c:pt>
                <c:pt idx="1557">
                  <c:v>0.58823667595015727</c:v>
                </c:pt>
                <c:pt idx="1558">
                  <c:v>0.28011389215935112</c:v>
                </c:pt>
                <c:pt idx="1559">
                  <c:v>4.6416462954121471E-3</c:v>
                </c:pt>
                <c:pt idx="1560">
                  <c:v>0.59437535668099106</c:v>
                </c:pt>
                <c:pt idx="1561">
                  <c:v>4.4083000633221292E-2</c:v>
                </c:pt>
                <c:pt idx="1562">
                  <c:v>0.73889140522104046</c:v>
                </c:pt>
                <c:pt idx="1563">
                  <c:v>0.28120586241556134</c:v>
                </c:pt>
                <c:pt idx="1564">
                  <c:v>0.625897615415549</c:v>
                </c:pt>
                <c:pt idx="1565">
                  <c:v>0.34390263843537028</c:v>
                </c:pt>
                <c:pt idx="1566">
                  <c:v>0.29672258059470813</c:v>
                </c:pt>
                <c:pt idx="1567">
                  <c:v>0.33967606105451154</c:v>
                </c:pt>
                <c:pt idx="1568">
                  <c:v>0.14712137225289787</c:v>
                </c:pt>
                <c:pt idx="1569">
                  <c:v>0.36720040060100112</c:v>
                </c:pt>
                <c:pt idx="1570">
                  <c:v>0.53586008034987331</c:v>
                </c:pt>
                <c:pt idx="1571">
                  <c:v>0.69102029824205047</c:v>
                </c:pt>
                <c:pt idx="1572">
                  <c:v>0.26088295440613885</c:v>
                </c:pt>
                <c:pt idx="1573">
                  <c:v>0.83723703738746502</c:v>
                </c:pt>
                <c:pt idx="1574">
                  <c:v>0.17454665949002121</c:v>
                </c:pt>
                <c:pt idx="1575">
                  <c:v>0.6237337917938337</c:v>
                </c:pt>
                <c:pt idx="1576">
                  <c:v>4.558969649706078E-2</c:v>
                </c:pt>
                <c:pt idx="1577">
                  <c:v>2.5924732836843618E-2</c:v>
                </c:pt>
                <c:pt idx="1578">
                  <c:v>0.59123267328247797</c:v>
                </c:pt>
                <c:pt idx="1579">
                  <c:v>6.7607639180048791E-3</c:v>
                </c:pt>
                <c:pt idx="1580">
                  <c:v>0.26567147067510971</c:v>
                </c:pt>
                <c:pt idx="1581">
                  <c:v>0.29251373241031892</c:v>
                </c:pt>
                <c:pt idx="1582">
                  <c:v>0.59751343999564832</c:v>
                </c:pt>
                <c:pt idx="1583">
                  <c:v>5.6994500674609663E-2</c:v>
                </c:pt>
                <c:pt idx="1584">
                  <c:v>0.77318193915198696</c:v>
                </c:pt>
                <c:pt idx="1585">
                  <c:v>0.38706727954698011</c:v>
                </c:pt>
                <c:pt idx="1586">
                  <c:v>0.45796518532658936</c:v>
                </c:pt>
                <c:pt idx="1587">
                  <c:v>5.1239411323282011E-2</c:v>
                </c:pt>
                <c:pt idx="1588">
                  <c:v>0.29792508574483234</c:v>
                </c:pt>
                <c:pt idx="1589">
                  <c:v>0.22486945615242132</c:v>
                </c:pt>
                <c:pt idx="1590">
                  <c:v>0.78564349213791007</c:v>
                </c:pt>
                <c:pt idx="1591">
                  <c:v>0.16303511637994192</c:v>
                </c:pt>
                <c:pt idx="1592">
                  <c:v>2.5175338236495905E-2</c:v>
                </c:pt>
                <c:pt idx="1593">
                  <c:v>0.46851992247677293</c:v>
                </c:pt>
                <c:pt idx="1594">
                  <c:v>0.50811791265436512</c:v>
                </c:pt>
                <c:pt idx="1595">
                  <c:v>7.4147120253489823E-2</c:v>
                </c:pt>
                <c:pt idx="1596">
                  <c:v>0.4870177512914125</c:v>
                </c:pt>
                <c:pt idx="1597">
                  <c:v>6.0353748350521624E-2</c:v>
                </c:pt>
                <c:pt idx="1598">
                  <c:v>0.28295005162896508</c:v>
                </c:pt>
                <c:pt idx="1599">
                  <c:v>0.22773840334140111</c:v>
                </c:pt>
                <c:pt idx="1600">
                  <c:v>0.87309274613545829</c:v>
                </c:pt>
                <c:pt idx="1601">
                  <c:v>5.633270031004025E-3</c:v>
                </c:pt>
                <c:pt idx="1602">
                  <c:v>0.46923045631375798</c:v>
                </c:pt>
                <c:pt idx="1603">
                  <c:v>0.18014496613777714</c:v>
                </c:pt>
                <c:pt idx="1604">
                  <c:v>0.88978809934626801</c:v>
                </c:pt>
                <c:pt idx="1605">
                  <c:v>1.1309102915063884E-2</c:v>
                </c:pt>
                <c:pt idx="1606">
                  <c:v>0.30122399672282185</c:v>
                </c:pt>
                <c:pt idx="1607">
                  <c:v>0.24907053521103439</c:v>
                </c:pt>
                <c:pt idx="1608">
                  <c:v>0.14128128384031671</c:v>
                </c:pt>
                <c:pt idx="1609">
                  <c:v>0.23756434295245962</c:v>
                </c:pt>
                <c:pt idx="1610">
                  <c:v>0.59969227239883127</c:v>
                </c:pt>
                <c:pt idx="1611">
                  <c:v>3.397447560112888E-2</c:v>
                </c:pt>
                <c:pt idx="1612">
                  <c:v>0.28514368037129362</c:v>
                </c:pt>
                <c:pt idx="1613">
                  <c:v>0.43786000392739738</c:v>
                </c:pt>
                <c:pt idx="1614">
                  <c:v>0.14220619939233425</c:v>
                </c:pt>
                <c:pt idx="1615">
                  <c:v>0.58147701548098374</c:v>
                </c:pt>
                <c:pt idx="1616">
                  <c:v>0.39720533856210455</c:v>
                </c:pt>
                <c:pt idx="1617">
                  <c:v>1.1863618033856559E-3</c:v>
                </c:pt>
                <c:pt idx="1618">
                  <c:v>0.69724931182378136</c:v>
                </c:pt>
                <c:pt idx="1619">
                  <c:v>3.0751021045668462E-3</c:v>
                </c:pt>
                <c:pt idx="1620">
                  <c:v>0.77967958088474265</c:v>
                </c:pt>
                <c:pt idx="1621">
                  <c:v>0.45353660113967786</c:v>
                </c:pt>
                <c:pt idx="1622">
                  <c:v>0.64339186861051745</c:v>
                </c:pt>
                <c:pt idx="1623">
                  <c:v>5.1232930160023504E-2</c:v>
                </c:pt>
                <c:pt idx="1624">
                  <c:v>7.6583145593873241E-3</c:v>
                </c:pt>
                <c:pt idx="1625">
                  <c:v>0.20833620257308297</c:v>
                </c:pt>
                <c:pt idx="1626">
                  <c:v>0.23059820649983498</c:v>
                </c:pt>
                <c:pt idx="1627">
                  <c:v>0.19123233636532505</c:v>
                </c:pt>
                <c:pt idx="1628">
                  <c:v>0.27146720939772373</c:v>
                </c:pt>
                <c:pt idx="1629">
                  <c:v>3.2120623952547743E-2</c:v>
                </c:pt>
                <c:pt idx="1630">
                  <c:v>0.13796934326932847</c:v>
                </c:pt>
                <c:pt idx="1631">
                  <c:v>0.44602851916563246</c:v>
                </c:pt>
                <c:pt idx="1632">
                  <c:v>0.29794541432192301</c:v>
                </c:pt>
                <c:pt idx="1633">
                  <c:v>3.2463550587382622E-2</c:v>
                </c:pt>
                <c:pt idx="1634">
                  <c:v>0.76426247851495244</c:v>
                </c:pt>
                <c:pt idx="1635">
                  <c:v>8.7376190363691236E-2</c:v>
                </c:pt>
                <c:pt idx="1636">
                  <c:v>0.95787980203618117</c:v>
                </c:pt>
                <c:pt idx="1637">
                  <c:v>0.53746162151174837</c:v>
                </c:pt>
                <c:pt idx="1638">
                  <c:v>1.8090475476839375E-2</c:v>
                </c:pt>
                <c:pt idx="1639">
                  <c:v>0.43466323376326249</c:v>
                </c:pt>
                <c:pt idx="1640">
                  <c:v>0.21575377059171597</c:v>
                </c:pt>
                <c:pt idx="1641">
                  <c:v>0.48284006789424155</c:v>
                </c:pt>
                <c:pt idx="1642">
                  <c:v>0.42901489053891512</c:v>
                </c:pt>
                <c:pt idx="1643">
                  <c:v>0.61035023605215721</c:v>
                </c:pt>
                <c:pt idx="1644">
                  <c:v>0.16600814429458152</c:v>
                </c:pt>
                <c:pt idx="1645">
                  <c:v>0.28134335419070505</c:v>
                </c:pt>
                <c:pt idx="1646">
                  <c:v>0.21377998282114247</c:v>
                </c:pt>
                <c:pt idx="1647">
                  <c:v>0.39052015228925729</c:v>
                </c:pt>
                <c:pt idx="1648">
                  <c:v>1.0853984698066027E-2</c:v>
                </c:pt>
                <c:pt idx="1649">
                  <c:v>9.0737621640293156E-2</c:v>
                </c:pt>
                <c:pt idx="1650">
                  <c:v>7.7792382824515019E-2</c:v>
                </c:pt>
                <c:pt idx="1651">
                  <c:v>0.1186592810143324</c:v>
                </c:pt>
                <c:pt idx="1652">
                  <c:v>0.33960223949205204</c:v>
                </c:pt>
                <c:pt idx="1653">
                  <c:v>0.23951811703413611</c:v>
                </c:pt>
                <c:pt idx="1654">
                  <c:v>0.52907684540955668</c:v>
                </c:pt>
                <c:pt idx="1655">
                  <c:v>0.21495138476365089</c:v>
                </c:pt>
                <c:pt idx="1656">
                  <c:v>0.31321728742795291</c:v>
                </c:pt>
                <c:pt idx="1657">
                  <c:v>0.68153111734213612</c:v>
                </c:pt>
                <c:pt idx="1658">
                  <c:v>5.3032742641380817E-2</c:v>
                </c:pt>
                <c:pt idx="1659">
                  <c:v>0.31699228532807916</c:v>
                </c:pt>
                <c:pt idx="1660">
                  <c:v>0.14312933164788061</c:v>
                </c:pt>
                <c:pt idx="1661">
                  <c:v>0.594233671753987</c:v>
                </c:pt>
                <c:pt idx="1662">
                  <c:v>0.90087090512599921</c:v>
                </c:pt>
                <c:pt idx="1663">
                  <c:v>0.4841339127464459</c:v>
                </c:pt>
                <c:pt idx="1664">
                  <c:v>0.52316658683618789</c:v>
                </c:pt>
                <c:pt idx="1665">
                  <c:v>1.0751154262674128E-2</c:v>
                </c:pt>
                <c:pt idx="1666">
                  <c:v>2.7188173175990035E-2</c:v>
                </c:pt>
                <c:pt idx="1667">
                  <c:v>6.250917885209728E-2</c:v>
                </c:pt>
                <c:pt idx="1668">
                  <c:v>0.24146436859017162</c:v>
                </c:pt>
                <c:pt idx="1669">
                  <c:v>0.13362056863788099</c:v>
                </c:pt>
                <c:pt idx="1670">
                  <c:v>4.4334985868514929E-3</c:v>
                </c:pt>
                <c:pt idx="1671">
                  <c:v>0.19753767217956061</c:v>
                </c:pt>
                <c:pt idx="1672">
                  <c:v>3.5704714993831939E-2</c:v>
                </c:pt>
                <c:pt idx="1673">
                  <c:v>0.7384213627018883</c:v>
                </c:pt>
                <c:pt idx="1674">
                  <c:v>0.11475610104346581</c:v>
                </c:pt>
                <c:pt idx="1675">
                  <c:v>0.10239011395485072</c:v>
                </c:pt>
                <c:pt idx="1676">
                  <c:v>0.17080691271867707</c:v>
                </c:pt>
                <c:pt idx="1677">
                  <c:v>0.6681570422669888</c:v>
                </c:pt>
                <c:pt idx="1678">
                  <c:v>1.7180747521947502E-2</c:v>
                </c:pt>
                <c:pt idx="1679">
                  <c:v>0.33739507970301741</c:v>
                </c:pt>
                <c:pt idx="1680">
                  <c:v>3.3777455010485694E-2</c:v>
                </c:pt>
                <c:pt idx="1681">
                  <c:v>0.52936148419410989</c:v>
                </c:pt>
                <c:pt idx="1682">
                  <c:v>3.728512389468757E-2</c:v>
                </c:pt>
                <c:pt idx="1683">
                  <c:v>0.106656000630166</c:v>
                </c:pt>
                <c:pt idx="1684">
                  <c:v>7.1995049096360869E-2</c:v>
                </c:pt>
                <c:pt idx="1685">
                  <c:v>0.19531133369750858</c:v>
                </c:pt>
                <c:pt idx="1686">
                  <c:v>0.63158692893140944</c:v>
                </c:pt>
                <c:pt idx="1687">
                  <c:v>0.14699262049236025</c:v>
                </c:pt>
                <c:pt idx="1688">
                  <c:v>0.68935475289551562</c:v>
                </c:pt>
                <c:pt idx="1689">
                  <c:v>3.2984503097089634E-3</c:v>
                </c:pt>
                <c:pt idx="1690">
                  <c:v>3.7785803831848299E-3</c:v>
                </c:pt>
                <c:pt idx="1691">
                  <c:v>0.49699322489769976</c:v>
                </c:pt>
                <c:pt idx="1692">
                  <c:v>0.1500700797682151</c:v>
                </c:pt>
                <c:pt idx="1693">
                  <c:v>0.25560438134095514</c:v>
                </c:pt>
                <c:pt idx="1694">
                  <c:v>0.30033650415517971</c:v>
                </c:pt>
                <c:pt idx="1695">
                  <c:v>0.10497845423421759</c:v>
                </c:pt>
                <c:pt idx="1696">
                  <c:v>0.11935776179901089</c:v>
                </c:pt>
                <c:pt idx="1697">
                  <c:v>0.86205107849602025</c:v>
                </c:pt>
                <c:pt idx="1698">
                  <c:v>6.8972561046656711E-3</c:v>
                </c:pt>
                <c:pt idx="1699">
                  <c:v>0.90298415126226905</c:v>
                </c:pt>
                <c:pt idx="1700">
                  <c:v>1.3941071886446995E-2</c:v>
                </c:pt>
                <c:pt idx="1701">
                  <c:v>0.28482706188532364</c:v>
                </c:pt>
                <c:pt idx="1702">
                  <c:v>8.9087335604823154E-2</c:v>
                </c:pt>
                <c:pt idx="1703">
                  <c:v>0.16738158583217863</c:v>
                </c:pt>
                <c:pt idx="1704">
                  <c:v>0.2872395878364119</c:v>
                </c:pt>
                <c:pt idx="1705">
                  <c:v>0.4846441518841495</c:v>
                </c:pt>
                <c:pt idx="1706">
                  <c:v>0.16861057742963384</c:v>
                </c:pt>
                <c:pt idx="1707">
                  <c:v>2.2962783954850866E-2</c:v>
                </c:pt>
                <c:pt idx="1708">
                  <c:v>0.4714509390643884</c:v>
                </c:pt>
                <c:pt idx="1709">
                  <c:v>0.33016947125136381</c:v>
                </c:pt>
                <c:pt idx="1710">
                  <c:v>0.66086762312782343</c:v>
                </c:pt>
                <c:pt idx="1711">
                  <c:v>0.23409286173278079</c:v>
                </c:pt>
                <c:pt idx="1712">
                  <c:v>6.9718891729040208E-2</c:v>
                </c:pt>
                <c:pt idx="1713">
                  <c:v>0.2900583251960151</c:v>
                </c:pt>
                <c:pt idx="1714">
                  <c:v>3.6352407926135588E-2</c:v>
                </c:pt>
                <c:pt idx="1715">
                  <c:v>0.531657816664307</c:v>
                </c:pt>
                <c:pt idx="1716">
                  <c:v>0.78048666715168757</c:v>
                </c:pt>
                <c:pt idx="1717">
                  <c:v>0.14163305442791133</c:v>
                </c:pt>
                <c:pt idx="1718">
                  <c:v>9.4490193047757381E-2</c:v>
                </c:pt>
                <c:pt idx="1719">
                  <c:v>0.38730903391885529</c:v>
                </c:pt>
                <c:pt idx="1720">
                  <c:v>7.2553005840978971E-2</c:v>
                </c:pt>
                <c:pt idx="1721">
                  <c:v>0.19752943503714249</c:v>
                </c:pt>
                <c:pt idx="1722">
                  <c:v>0.51852059420802232</c:v>
                </c:pt>
                <c:pt idx="1723">
                  <c:v>0.37041005272261252</c:v>
                </c:pt>
                <c:pt idx="1724">
                  <c:v>0.69622005407890108</c:v>
                </c:pt>
                <c:pt idx="1725">
                  <c:v>0.33457013363307231</c:v>
                </c:pt>
                <c:pt idx="1726">
                  <c:v>2.7035734528779239E-3</c:v>
                </c:pt>
                <c:pt idx="1727">
                  <c:v>7.2230771916014236E-2</c:v>
                </c:pt>
                <c:pt idx="1728">
                  <c:v>0.20971489860959031</c:v>
                </c:pt>
                <c:pt idx="1729">
                  <c:v>0.20235300770987105</c:v>
                </c:pt>
                <c:pt idx="1730">
                  <c:v>0.17685459743751084</c:v>
                </c:pt>
                <c:pt idx="1731">
                  <c:v>1.5425059213778123E-2</c:v>
                </c:pt>
                <c:pt idx="1732">
                  <c:v>6.2342099848480978E-2</c:v>
                </c:pt>
                <c:pt idx="1733">
                  <c:v>7.352155148049494E-2</c:v>
                </c:pt>
                <c:pt idx="1734">
                  <c:v>0.57871216073256726</c:v>
                </c:pt>
                <c:pt idx="1735">
                  <c:v>1.5060028675266427E-2</c:v>
                </c:pt>
                <c:pt idx="1736">
                  <c:v>0.42115191914141087</c:v>
                </c:pt>
                <c:pt idx="1737">
                  <c:v>1.0578625159689298E-2</c:v>
                </c:pt>
                <c:pt idx="1738">
                  <c:v>0.56485685760876825</c:v>
                </c:pt>
                <c:pt idx="1739">
                  <c:v>5.8852793895611433E-2</c:v>
                </c:pt>
                <c:pt idx="1740">
                  <c:v>0.34168974120540835</c:v>
                </c:pt>
                <c:pt idx="1741">
                  <c:v>0.29375048400945147</c:v>
                </c:pt>
                <c:pt idx="1742">
                  <c:v>0.26769719923301522</c:v>
                </c:pt>
                <c:pt idx="1743">
                  <c:v>0.14533033003983889</c:v>
                </c:pt>
                <c:pt idx="1744">
                  <c:v>3.9171409684677916E-2</c:v>
                </c:pt>
                <c:pt idx="1745">
                  <c:v>0.17882203357006843</c:v>
                </c:pt>
                <c:pt idx="1746">
                  <c:v>0.30964741296322457</c:v>
                </c:pt>
                <c:pt idx="1747">
                  <c:v>0.11865900355738693</c:v>
                </c:pt>
                <c:pt idx="1748">
                  <c:v>6.7391769161745914E-3</c:v>
                </c:pt>
                <c:pt idx="1749">
                  <c:v>0.74377493719179277</c:v>
                </c:pt>
                <c:pt idx="1750">
                  <c:v>7.5549293664302131E-2</c:v>
                </c:pt>
                <c:pt idx="1751">
                  <c:v>4.480684946173772E-2</c:v>
                </c:pt>
                <c:pt idx="1752">
                  <c:v>7.5208458102873785E-2</c:v>
                </c:pt>
                <c:pt idx="1753">
                  <c:v>4.6620168172040927E-2</c:v>
                </c:pt>
                <c:pt idx="1754">
                  <c:v>0.21440003192171828</c:v>
                </c:pt>
                <c:pt idx="1755">
                  <c:v>0.72593497173212085</c:v>
                </c:pt>
                <c:pt idx="1756">
                  <c:v>0.25908833922360075</c:v>
                </c:pt>
                <c:pt idx="1757">
                  <c:v>0.10525256347242885</c:v>
                </c:pt>
                <c:pt idx="1758">
                  <c:v>0.20240492717482514</c:v>
                </c:pt>
                <c:pt idx="1759">
                  <c:v>4.1950527258122379E-2</c:v>
                </c:pt>
                <c:pt idx="1760">
                  <c:v>0.20062314428804731</c:v>
                </c:pt>
                <c:pt idx="1761">
                  <c:v>1.2029693494919341E-2</c:v>
                </c:pt>
                <c:pt idx="1762">
                  <c:v>0.82527257655289843</c:v>
                </c:pt>
                <c:pt idx="1763">
                  <c:v>0.35748548190983331</c:v>
                </c:pt>
                <c:pt idx="1764">
                  <c:v>0.48323653274054884</c:v>
                </c:pt>
                <c:pt idx="1765">
                  <c:v>0.68300768780032128</c:v>
                </c:pt>
                <c:pt idx="1766">
                  <c:v>0.18692578722915001</c:v>
                </c:pt>
                <c:pt idx="1767">
                  <c:v>0.55636840243356356</c:v>
                </c:pt>
                <c:pt idx="1768">
                  <c:v>0.2834028413128945</c:v>
                </c:pt>
                <c:pt idx="1769">
                  <c:v>0.69791829942269645</c:v>
                </c:pt>
                <c:pt idx="1770">
                  <c:v>0.7066477348419542</c:v>
                </c:pt>
                <c:pt idx="1771">
                  <c:v>0.62150931733707271</c:v>
                </c:pt>
                <c:pt idx="1772">
                  <c:v>0.55781063182575163</c:v>
                </c:pt>
                <c:pt idx="1773">
                  <c:v>0.65334308957442366</c:v>
                </c:pt>
                <c:pt idx="1774">
                  <c:v>9.9637677848311096E-2</c:v>
                </c:pt>
                <c:pt idx="1775">
                  <c:v>0.22272736990842867</c:v>
                </c:pt>
                <c:pt idx="1776">
                  <c:v>0.15468260334560269</c:v>
                </c:pt>
                <c:pt idx="1777">
                  <c:v>0.34685981794023207</c:v>
                </c:pt>
                <c:pt idx="1778">
                  <c:v>2.8636391525815159E-2</c:v>
                </c:pt>
                <c:pt idx="1779">
                  <c:v>0.4133548597057547</c:v>
                </c:pt>
                <c:pt idx="1780">
                  <c:v>1.0762240922398761E-2</c:v>
                </c:pt>
                <c:pt idx="1781">
                  <c:v>0.83380735518890503</c:v>
                </c:pt>
                <c:pt idx="1782">
                  <c:v>3.0473781123792985E-2</c:v>
                </c:pt>
                <c:pt idx="1783">
                  <c:v>8.2253542207002969E-2</c:v>
                </c:pt>
                <c:pt idx="1784">
                  <c:v>5.8338834619920555E-3</c:v>
                </c:pt>
                <c:pt idx="1785">
                  <c:v>0.88838704364204801</c:v>
                </c:pt>
                <c:pt idx="1786">
                  <c:v>0.90113350938602077</c:v>
                </c:pt>
                <c:pt idx="1787">
                  <c:v>0.5013547396516479</c:v>
                </c:pt>
                <c:pt idx="1788">
                  <c:v>0.20146025354544572</c:v>
                </c:pt>
                <c:pt idx="1789">
                  <c:v>0.23224404821842634</c:v>
                </c:pt>
                <c:pt idx="1790">
                  <c:v>0.54827586829014252</c:v>
                </c:pt>
                <c:pt idx="1791">
                  <c:v>0.44250203365724761</c:v>
                </c:pt>
                <c:pt idx="1792">
                  <c:v>0.25599370461209403</c:v>
                </c:pt>
                <c:pt idx="1793">
                  <c:v>0.15932307473116045</c:v>
                </c:pt>
                <c:pt idx="1794">
                  <c:v>0.69777344847551748</c:v>
                </c:pt>
                <c:pt idx="1795">
                  <c:v>4.4989325181091541E-2</c:v>
                </c:pt>
                <c:pt idx="1796">
                  <c:v>0.17573163468410608</c:v>
                </c:pt>
                <c:pt idx="1797">
                  <c:v>0.63621512619637821</c:v>
                </c:pt>
                <c:pt idx="1798">
                  <c:v>0.44582285858297721</c:v>
                </c:pt>
                <c:pt idx="1799">
                  <c:v>9.2311891266965818E-2</c:v>
                </c:pt>
                <c:pt idx="1800">
                  <c:v>2.8506547175913124E-2</c:v>
                </c:pt>
                <c:pt idx="1801">
                  <c:v>2.2889992985889944E-2</c:v>
                </c:pt>
                <c:pt idx="1802">
                  <c:v>0.23576243963032931</c:v>
                </c:pt>
                <c:pt idx="1803">
                  <c:v>0.6033723848672935</c:v>
                </c:pt>
                <c:pt idx="1804">
                  <c:v>8.260089591113709E-2</c:v>
                </c:pt>
                <c:pt idx="1805">
                  <c:v>0.53343971281440294</c:v>
                </c:pt>
                <c:pt idx="1806">
                  <c:v>8.8817473687025639E-2</c:v>
                </c:pt>
                <c:pt idx="1807">
                  <c:v>0.31768100590267956</c:v>
                </c:pt>
                <c:pt idx="1808">
                  <c:v>8.2424281562479863E-3</c:v>
                </c:pt>
                <c:pt idx="1809">
                  <c:v>0.28321624356168196</c:v>
                </c:pt>
                <c:pt idx="1810">
                  <c:v>0.3604242910704456</c:v>
                </c:pt>
                <c:pt idx="1811">
                  <c:v>0.17795213983713506</c:v>
                </c:pt>
                <c:pt idx="1812">
                  <c:v>0.49543129448838874</c:v>
                </c:pt>
                <c:pt idx="1813">
                  <c:v>0.41244204401897061</c:v>
                </c:pt>
                <c:pt idx="1814">
                  <c:v>0.14920676626238163</c:v>
                </c:pt>
                <c:pt idx="1815">
                  <c:v>0.40979709925076779</c:v>
                </c:pt>
                <c:pt idx="1816">
                  <c:v>2.0413785062622678E-2</c:v>
                </c:pt>
                <c:pt idx="1817">
                  <c:v>0.76572436191240512</c:v>
                </c:pt>
                <c:pt idx="1818">
                  <c:v>0.51922846959625313</c:v>
                </c:pt>
                <c:pt idx="1819">
                  <c:v>0.92778662390809685</c:v>
                </c:pt>
                <c:pt idx="1820">
                  <c:v>0.25175191068564257</c:v>
                </c:pt>
                <c:pt idx="1821">
                  <c:v>4.7184705406493083E-2</c:v>
                </c:pt>
                <c:pt idx="1822">
                  <c:v>0.72352451634627346</c:v>
                </c:pt>
                <c:pt idx="1823">
                  <c:v>0.10077996763674613</c:v>
                </c:pt>
                <c:pt idx="1824">
                  <c:v>0.16285347695383784</c:v>
                </c:pt>
                <c:pt idx="1825">
                  <c:v>0.8168247549241322</c:v>
                </c:pt>
                <c:pt idx="1826">
                  <c:v>6.928989658013715E-2</c:v>
                </c:pt>
                <c:pt idx="1827">
                  <c:v>0.54670176060350717</c:v>
                </c:pt>
                <c:pt idx="1828">
                  <c:v>0.44217337769364468</c:v>
                </c:pt>
                <c:pt idx="1829">
                  <c:v>0.37283455062914822</c:v>
                </c:pt>
                <c:pt idx="1830">
                  <c:v>0.52719287144521632</c:v>
                </c:pt>
                <c:pt idx="1831">
                  <c:v>0.27998605019991218</c:v>
                </c:pt>
                <c:pt idx="1832">
                  <c:v>0.21145191924850665</c:v>
                </c:pt>
                <c:pt idx="1833">
                  <c:v>9.7990885532081767E-2</c:v>
                </c:pt>
                <c:pt idx="1834">
                  <c:v>0.15949590653290951</c:v>
                </c:pt>
                <c:pt idx="1835">
                  <c:v>0.66741097598924615</c:v>
                </c:pt>
                <c:pt idx="1836">
                  <c:v>0.45109294071967582</c:v>
                </c:pt>
                <c:pt idx="1837">
                  <c:v>0.3488420487656369</c:v>
                </c:pt>
                <c:pt idx="1838">
                  <c:v>0.18037255840115574</c:v>
                </c:pt>
                <c:pt idx="1839">
                  <c:v>5.4496795923246417E-2</c:v>
                </c:pt>
                <c:pt idx="1840">
                  <c:v>3.6686733319935966E-2</c:v>
                </c:pt>
                <c:pt idx="1841">
                  <c:v>8.9592890459114626E-3</c:v>
                </c:pt>
                <c:pt idx="1842">
                  <c:v>0.67498084804889558</c:v>
                </c:pt>
                <c:pt idx="1843">
                  <c:v>0.13314036831185455</c:v>
                </c:pt>
                <c:pt idx="1844">
                  <c:v>8.5010308435578885E-2</c:v>
                </c:pt>
                <c:pt idx="1845">
                  <c:v>6.3580450190839868E-2</c:v>
                </c:pt>
                <c:pt idx="1846">
                  <c:v>0.85647713775226253</c:v>
                </c:pt>
                <c:pt idx="1847">
                  <c:v>7.2321741851226973E-2</c:v>
                </c:pt>
                <c:pt idx="1848">
                  <c:v>0.37819415864143396</c:v>
                </c:pt>
                <c:pt idx="1849">
                  <c:v>0.17449287229030958</c:v>
                </c:pt>
                <c:pt idx="1850">
                  <c:v>0.69816686940261652</c:v>
                </c:pt>
                <c:pt idx="1851">
                  <c:v>0.12769768307586971</c:v>
                </c:pt>
                <c:pt idx="1852">
                  <c:v>0.75108503464356402</c:v>
                </c:pt>
                <c:pt idx="1853">
                  <c:v>0.53845742571700761</c:v>
                </c:pt>
                <c:pt idx="1854">
                  <c:v>0.10879305656729031</c:v>
                </c:pt>
                <c:pt idx="1855">
                  <c:v>0.66880566131956054</c:v>
                </c:pt>
                <c:pt idx="1856">
                  <c:v>2.7637637130630194E-2</c:v>
                </c:pt>
                <c:pt idx="1857">
                  <c:v>0.12593586918869962</c:v>
                </c:pt>
                <c:pt idx="1858">
                  <c:v>0.13608549619723515</c:v>
                </c:pt>
                <c:pt idx="1859">
                  <c:v>7.1883496322224988E-2</c:v>
                </c:pt>
                <c:pt idx="1860">
                  <c:v>0.40043706751807984</c:v>
                </c:pt>
                <c:pt idx="1861">
                  <c:v>0.42317640811450807</c:v>
                </c:pt>
                <c:pt idx="1862">
                  <c:v>0.50850230344072533</c:v>
                </c:pt>
                <c:pt idx="1863">
                  <c:v>0.74967668588259684</c:v>
                </c:pt>
                <c:pt idx="1864">
                  <c:v>0.77430697150878369</c:v>
                </c:pt>
                <c:pt idx="1865">
                  <c:v>1.7010910646667203E-2</c:v>
                </c:pt>
                <c:pt idx="1866">
                  <c:v>0.46948087617046436</c:v>
                </c:pt>
                <c:pt idx="1867">
                  <c:v>0.13084417796110731</c:v>
                </c:pt>
                <c:pt idx="1868">
                  <c:v>0.17474713325102165</c:v>
                </c:pt>
                <c:pt idx="1869">
                  <c:v>0.61018728273227463</c:v>
                </c:pt>
                <c:pt idx="1870">
                  <c:v>0.16886092070783662</c:v>
                </c:pt>
                <c:pt idx="1871">
                  <c:v>0.16804790174110823</c:v>
                </c:pt>
                <c:pt idx="1872">
                  <c:v>0.10321232313544167</c:v>
                </c:pt>
                <c:pt idx="1873">
                  <c:v>9.8471650474669048E-2</c:v>
                </c:pt>
                <c:pt idx="1874">
                  <c:v>0.44697115698535766</c:v>
                </c:pt>
                <c:pt idx="1875">
                  <c:v>0.47456121723030309</c:v>
                </c:pt>
                <c:pt idx="1876">
                  <c:v>0.62662216420107542</c:v>
                </c:pt>
                <c:pt idx="1877">
                  <c:v>0.50583676977219205</c:v>
                </c:pt>
                <c:pt idx="1878">
                  <c:v>0.19742485577638136</c:v>
                </c:pt>
                <c:pt idx="1879">
                  <c:v>0.69835284076475113</c:v>
                </c:pt>
                <c:pt idx="1880">
                  <c:v>0.47249592869215473</c:v>
                </c:pt>
                <c:pt idx="1881">
                  <c:v>0.2513988740984181</c:v>
                </c:pt>
                <c:pt idx="1882">
                  <c:v>4.5435291095044916E-3</c:v>
                </c:pt>
                <c:pt idx="1883">
                  <c:v>0.26967198306863688</c:v>
                </c:pt>
                <c:pt idx="1884">
                  <c:v>0.11017828754989308</c:v>
                </c:pt>
                <c:pt idx="1885">
                  <c:v>9.5069812424089534E-3</c:v>
                </c:pt>
                <c:pt idx="1886">
                  <c:v>0.49202340678454692</c:v>
                </c:pt>
                <c:pt idx="1887">
                  <c:v>0.37089706769692199</c:v>
                </c:pt>
                <c:pt idx="1888">
                  <c:v>4.843281645027725E-2</c:v>
                </c:pt>
                <c:pt idx="1889">
                  <c:v>0.74770316038500484</c:v>
                </c:pt>
                <c:pt idx="1890">
                  <c:v>0.12650858197209347</c:v>
                </c:pt>
                <c:pt idx="1891">
                  <c:v>5.0399304765425153E-2</c:v>
                </c:pt>
                <c:pt idx="1892">
                  <c:v>2.0530352071826213E-2</c:v>
                </c:pt>
                <c:pt idx="1893">
                  <c:v>0.13799964386371674</c:v>
                </c:pt>
                <c:pt idx="1894">
                  <c:v>0.7561404271761577</c:v>
                </c:pt>
                <c:pt idx="1895">
                  <c:v>8.0596659971108472E-2</c:v>
                </c:pt>
                <c:pt idx="1896">
                  <c:v>0.16044938234312192</c:v>
                </c:pt>
                <c:pt idx="1897">
                  <c:v>5.9432826724350921E-2</c:v>
                </c:pt>
                <c:pt idx="1898">
                  <c:v>0.12733770994837915</c:v>
                </c:pt>
                <c:pt idx="1899">
                  <c:v>5.9211913109359623E-2</c:v>
                </c:pt>
                <c:pt idx="1900">
                  <c:v>2.9915254651771826E-2</c:v>
                </c:pt>
                <c:pt idx="1901">
                  <c:v>0.11681263579928634</c:v>
                </c:pt>
                <c:pt idx="1902">
                  <c:v>0.55691190987126349</c:v>
                </c:pt>
                <c:pt idx="1903">
                  <c:v>0.44197534748423489</c:v>
                </c:pt>
                <c:pt idx="1904">
                  <c:v>9.8597837945753733E-2</c:v>
                </c:pt>
                <c:pt idx="1905">
                  <c:v>0.5192563694434793</c:v>
                </c:pt>
                <c:pt idx="1906">
                  <c:v>0.63493679599166697</c:v>
                </c:pt>
                <c:pt idx="1907">
                  <c:v>7.9605511463490153E-2</c:v>
                </c:pt>
                <c:pt idx="1908">
                  <c:v>0.28800092424337204</c:v>
                </c:pt>
                <c:pt idx="1909">
                  <c:v>0.35008560684225914</c:v>
                </c:pt>
                <c:pt idx="1910">
                  <c:v>6.9675292179719475E-2</c:v>
                </c:pt>
                <c:pt idx="1911">
                  <c:v>0.32262543590967924</c:v>
                </c:pt>
                <c:pt idx="1912">
                  <c:v>7.6315051194722636E-2</c:v>
                </c:pt>
                <c:pt idx="1913">
                  <c:v>0.84980360426067092</c:v>
                </c:pt>
                <c:pt idx="1914">
                  <c:v>0.40255053221956616</c:v>
                </c:pt>
                <c:pt idx="1915">
                  <c:v>9.3585218630039657E-2</c:v>
                </c:pt>
                <c:pt idx="1916">
                  <c:v>0.18110008873543559</c:v>
                </c:pt>
                <c:pt idx="1917">
                  <c:v>0.45729623255878171</c:v>
                </c:pt>
                <c:pt idx="1918">
                  <c:v>0.15941978240996876</c:v>
                </c:pt>
                <c:pt idx="1919">
                  <c:v>0.500597872494837</c:v>
                </c:pt>
                <c:pt idx="1920">
                  <c:v>0.87540715236421884</c:v>
                </c:pt>
                <c:pt idx="1921">
                  <c:v>6.9499291808280017E-2</c:v>
                </c:pt>
                <c:pt idx="1922">
                  <c:v>0.38704125004481316</c:v>
                </c:pt>
                <c:pt idx="1923">
                  <c:v>7.9043176956509545E-2</c:v>
                </c:pt>
                <c:pt idx="1924">
                  <c:v>0.21151992478679518</c:v>
                </c:pt>
                <c:pt idx="1925">
                  <c:v>5.1711199354324493E-2</c:v>
                </c:pt>
                <c:pt idx="1926">
                  <c:v>0.21042898217784292</c:v>
                </c:pt>
                <c:pt idx="1927">
                  <c:v>7.467703830165888E-2</c:v>
                </c:pt>
                <c:pt idx="1928">
                  <c:v>0.45781955923843959</c:v>
                </c:pt>
                <c:pt idx="1929">
                  <c:v>0.14029614833957724</c:v>
                </c:pt>
                <c:pt idx="1930">
                  <c:v>9.5070425488081537E-3</c:v>
                </c:pt>
                <c:pt idx="1931">
                  <c:v>0.48371928702588995</c:v>
                </c:pt>
                <c:pt idx="1932">
                  <c:v>0.13264830768826946</c:v>
                </c:pt>
                <c:pt idx="1933">
                  <c:v>7.0960033345205079E-2</c:v>
                </c:pt>
                <c:pt idx="1934">
                  <c:v>0.11930117665228929</c:v>
                </c:pt>
                <c:pt idx="1935">
                  <c:v>8.6187183252640451E-2</c:v>
                </c:pt>
                <c:pt idx="1936">
                  <c:v>0.21919044995762454</c:v>
                </c:pt>
                <c:pt idx="1937">
                  <c:v>6.3191399399157785E-2</c:v>
                </c:pt>
                <c:pt idx="1938">
                  <c:v>0.72895914290806518</c:v>
                </c:pt>
                <c:pt idx="1939">
                  <c:v>0.22186468065167739</c:v>
                </c:pt>
                <c:pt idx="1940">
                  <c:v>0.38724227370348963</c:v>
                </c:pt>
                <c:pt idx="1941">
                  <c:v>0.22637712715650021</c:v>
                </c:pt>
                <c:pt idx="1942">
                  <c:v>1.599907346963414E-2</c:v>
                </c:pt>
                <c:pt idx="1943">
                  <c:v>0.4817217055638448</c:v>
                </c:pt>
                <c:pt idx="1944">
                  <c:v>0.43579347348994191</c:v>
                </c:pt>
                <c:pt idx="1945">
                  <c:v>0.20823472244049437</c:v>
                </c:pt>
                <c:pt idx="1946">
                  <c:v>0.66816306626825162</c:v>
                </c:pt>
                <c:pt idx="1947">
                  <c:v>0.46084222773317046</c:v>
                </c:pt>
                <c:pt idx="1948">
                  <c:v>5.7602876417385089E-2</c:v>
                </c:pt>
                <c:pt idx="1949">
                  <c:v>0.28973259874295132</c:v>
                </c:pt>
                <c:pt idx="1950">
                  <c:v>6.0255674648845091E-2</c:v>
                </c:pt>
                <c:pt idx="1951">
                  <c:v>0.16430104633192516</c:v>
                </c:pt>
                <c:pt idx="1952">
                  <c:v>0.8841433605197786</c:v>
                </c:pt>
                <c:pt idx="1953">
                  <c:v>0.72094408363200757</c:v>
                </c:pt>
                <c:pt idx="1954">
                  <c:v>0.26741494529713672</c:v>
                </c:pt>
                <c:pt idx="1955">
                  <c:v>0.64447239702747128</c:v>
                </c:pt>
                <c:pt idx="1956">
                  <c:v>1.3224989576092116E-2</c:v>
                </c:pt>
                <c:pt idx="1957">
                  <c:v>0.77266536838049149</c:v>
                </c:pt>
                <c:pt idx="1958">
                  <c:v>0.3279015425141571</c:v>
                </c:pt>
                <c:pt idx="1959">
                  <c:v>0.15873260912536677</c:v>
                </c:pt>
                <c:pt idx="1960">
                  <c:v>0.18487224949990536</c:v>
                </c:pt>
                <c:pt idx="1961">
                  <c:v>0.37608058855019061</c:v>
                </c:pt>
                <c:pt idx="1962">
                  <c:v>0.65956231732834791</c:v>
                </c:pt>
                <c:pt idx="1963">
                  <c:v>0.1651541525879526</c:v>
                </c:pt>
                <c:pt idx="1964">
                  <c:v>0.24271156664396792</c:v>
                </c:pt>
                <c:pt idx="1965">
                  <c:v>0.57556388187711904</c:v>
                </c:pt>
                <c:pt idx="1966">
                  <c:v>0.15864071610351754</c:v>
                </c:pt>
                <c:pt idx="1967">
                  <c:v>0.10795732912792863</c:v>
                </c:pt>
                <c:pt idx="1968">
                  <c:v>0.44845618204330773</c:v>
                </c:pt>
                <c:pt idx="1969">
                  <c:v>0.22773181194572925</c:v>
                </c:pt>
                <c:pt idx="1970">
                  <c:v>5.4643472036176779E-3</c:v>
                </c:pt>
                <c:pt idx="1971">
                  <c:v>0.18413654714890376</c:v>
                </c:pt>
                <c:pt idx="1972">
                  <c:v>0.12838047840677783</c:v>
                </c:pt>
                <c:pt idx="1973">
                  <c:v>0.16404960049671469</c:v>
                </c:pt>
                <c:pt idx="1974">
                  <c:v>0.53450573793668543</c:v>
                </c:pt>
                <c:pt idx="1975">
                  <c:v>0.42367507887060685</c:v>
                </c:pt>
                <c:pt idx="1976">
                  <c:v>9.9186288915369916E-2</c:v>
                </c:pt>
                <c:pt idx="1977">
                  <c:v>0.24255837021553361</c:v>
                </c:pt>
                <c:pt idx="1978">
                  <c:v>0.13455459182164634</c:v>
                </c:pt>
                <c:pt idx="1979">
                  <c:v>0.80579844770260545</c:v>
                </c:pt>
                <c:pt idx="1980">
                  <c:v>2.2725938798708219E-3</c:v>
                </c:pt>
                <c:pt idx="1981">
                  <c:v>4.7447093553851814E-2</c:v>
                </c:pt>
                <c:pt idx="1982">
                  <c:v>7.2464770588653263E-2</c:v>
                </c:pt>
                <c:pt idx="1983">
                  <c:v>2.4569076594105548E-2</c:v>
                </c:pt>
                <c:pt idx="1984">
                  <c:v>0.73503678128705996</c:v>
                </c:pt>
                <c:pt idx="1985">
                  <c:v>6.9119271032571606E-3</c:v>
                </c:pt>
                <c:pt idx="1986">
                  <c:v>2.2602341759770772E-2</c:v>
                </c:pt>
                <c:pt idx="1987">
                  <c:v>0.10564850779280362</c:v>
                </c:pt>
                <c:pt idx="1988">
                  <c:v>8.9980430914698137E-2</c:v>
                </c:pt>
                <c:pt idx="1989">
                  <c:v>0.18379947683600956</c:v>
                </c:pt>
                <c:pt idx="1990">
                  <c:v>2.895617053761906E-2</c:v>
                </c:pt>
                <c:pt idx="1991">
                  <c:v>0.47462172403093711</c:v>
                </c:pt>
                <c:pt idx="1992">
                  <c:v>0.1017094868690861</c:v>
                </c:pt>
                <c:pt idx="1993">
                  <c:v>0.6847231102840764</c:v>
                </c:pt>
                <c:pt idx="1994">
                  <c:v>0.11188583111502653</c:v>
                </c:pt>
                <c:pt idx="1995">
                  <c:v>0.37586167316440433</c:v>
                </c:pt>
                <c:pt idx="1996">
                  <c:v>9.0167465541999933E-2</c:v>
                </c:pt>
                <c:pt idx="1997">
                  <c:v>0.30303984871022732</c:v>
                </c:pt>
                <c:pt idx="1998">
                  <c:v>5.9903936019871797E-2</c:v>
                </c:pt>
                <c:pt idx="1999">
                  <c:v>0.57841072003370042</c:v>
                </c:pt>
                <c:pt idx="2000">
                  <c:v>49.98126609021741</c:v>
                </c:pt>
                <c:pt idx="2001">
                  <c:v>32.804648403244556</c:v>
                </c:pt>
                <c:pt idx="2002">
                  <c:v>29.943633484440156</c:v>
                </c:pt>
                <c:pt idx="2003">
                  <c:v>9.6106245876206415</c:v>
                </c:pt>
                <c:pt idx="2004">
                  <c:v>17.957884667159448</c:v>
                </c:pt>
                <c:pt idx="2005">
                  <c:v>34.686191983730232</c:v>
                </c:pt>
                <c:pt idx="2006">
                  <c:v>21.561161432974856</c:v>
                </c:pt>
                <c:pt idx="2007">
                  <c:v>14.096806940229303</c:v>
                </c:pt>
                <c:pt idx="2008">
                  <c:v>65.241241973758534</c:v>
                </c:pt>
                <c:pt idx="2009">
                  <c:v>1.1641017945593675</c:v>
                </c:pt>
                <c:pt idx="2010">
                  <c:v>38.854603808648349</c:v>
                </c:pt>
                <c:pt idx="2011">
                  <c:v>0.68138309820853693</c:v>
                </c:pt>
                <c:pt idx="2012">
                  <c:v>5.0744473444257503</c:v>
                </c:pt>
                <c:pt idx="2013">
                  <c:v>21.206949073200743</c:v>
                </c:pt>
                <c:pt idx="2014">
                  <c:v>12.592362277058154</c:v>
                </c:pt>
                <c:pt idx="2015">
                  <c:v>1.2638104910008234</c:v>
                </c:pt>
                <c:pt idx="2016">
                  <c:v>4.9187314239523987</c:v>
                </c:pt>
                <c:pt idx="2017">
                  <c:v>12.018773676167376</c:v>
                </c:pt>
                <c:pt idx="2018">
                  <c:v>29.11056504357472</c:v>
                </c:pt>
                <c:pt idx="2019">
                  <c:v>10.696912469183486</c:v>
                </c:pt>
                <c:pt idx="2020">
                  <c:v>10.305125989291341</c:v>
                </c:pt>
                <c:pt idx="2021">
                  <c:v>3.6887373827041232</c:v>
                </c:pt>
                <c:pt idx="2022">
                  <c:v>24.479890513134613</c:v>
                </c:pt>
                <c:pt idx="2023">
                  <c:v>11.845332019345268</c:v>
                </c:pt>
                <c:pt idx="2024">
                  <c:v>0.7122972926998119</c:v>
                </c:pt>
                <c:pt idx="2025">
                  <c:v>0.62851177628987431</c:v>
                </c:pt>
                <c:pt idx="2026">
                  <c:v>0.21015860078748946</c:v>
                </c:pt>
                <c:pt idx="2027">
                  <c:v>38.502272373047767</c:v>
                </c:pt>
                <c:pt idx="2028">
                  <c:v>41.791779892951077</c:v>
                </c:pt>
                <c:pt idx="2029">
                  <c:v>1.3934203350114123</c:v>
                </c:pt>
                <c:pt idx="2030">
                  <c:v>20.181799243297167</c:v>
                </c:pt>
                <c:pt idx="2031">
                  <c:v>12.689915280299116</c:v>
                </c:pt>
                <c:pt idx="2032">
                  <c:v>9.1169856604627899</c:v>
                </c:pt>
                <c:pt idx="2033">
                  <c:v>2.6375998018499307</c:v>
                </c:pt>
                <c:pt idx="2034">
                  <c:v>38.868984322630624</c:v>
                </c:pt>
                <c:pt idx="2035">
                  <c:v>0.1560045594794863</c:v>
                </c:pt>
                <c:pt idx="2036">
                  <c:v>4.7454523340052814</c:v>
                </c:pt>
                <c:pt idx="2037">
                  <c:v>4.686418331630998</c:v>
                </c:pt>
                <c:pt idx="2038">
                  <c:v>49.196288977989681</c:v>
                </c:pt>
                <c:pt idx="2039">
                  <c:v>28.919601528129306</c:v>
                </c:pt>
                <c:pt idx="2040">
                  <c:v>2.9620764148878975</c:v>
                </c:pt>
                <c:pt idx="2041">
                  <c:v>2.6291696866857137</c:v>
                </c:pt>
                <c:pt idx="2042">
                  <c:v>19.933210516269543</c:v>
                </c:pt>
                <c:pt idx="2043">
                  <c:v>0.83159352947138987</c:v>
                </c:pt>
                <c:pt idx="2044">
                  <c:v>39.379631679317832</c:v>
                </c:pt>
                <c:pt idx="2045">
                  <c:v>0.47197223730603116</c:v>
                </c:pt>
                <c:pt idx="2046">
                  <c:v>35.528526388390233</c:v>
                </c:pt>
                <c:pt idx="2047">
                  <c:v>32.770439160462217</c:v>
                </c:pt>
                <c:pt idx="2048">
                  <c:v>54.601089376790348</c:v>
                </c:pt>
                <c:pt idx="2049">
                  <c:v>17.392008833948161</c:v>
                </c:pt>
                <c:pt idx="2050">
                  <c:v>1.2333060544528789</c:v>
                </c:pt>
                <c:pt idx="2051">
                  <c:v>5.9656341687952494</c:v>
                </c:pt>
                <c:pt idx="2052">
                  <c:v>6.0028780586442263</c:v>
                </c:pt>
                <c:pt idx="2053">
                  <c:v>0.65402281462837164</c:v>
                </c:pt>
                <c:pt idx="2054">
                  <c:v>1.9317557928831952</c:v>
                </c:pt>
                <c:pt idx="2055">
                  <c:v>20.947851242536082</c:v>
                </c:pt>
                <c:pt idx="2056">
                  <c:v>9.4773676713534122E-2</c:v>
                </c:pt>
                <c:pt idx="2057">
                  <c:v>6.8879945033972296</c:v>
                </c:pt>
                <c:pt idx="2058">
                  <c:v>21.945588754230631</c:v>
                </c:pt>
                <c:pt idx="2059">
                  <c:v>42.786894648925788</c:v>
                </c:pt>
                <c:pt idx="2060">
                  <c:v>28.990089497859959</c:v>
                </c:pt>
                <c:pt idx="2061">
                  <c:v>2.1611340040666751</c:v>
                </c:pt>
                <c:pt idx="2062">
                  <c:v>40.945303675305482</c:v>
                </c:pt>
                <c:pt idx="2063">
                  <c:v>2.6479477576212003</c:v>
                </c:pt>
                <c:pt idx="2064">
                  <c:v>70.76975521248275</c:v>
                </c:pt>
                <c:pt idx="2065">
                  <c:v>0.4905931166735289</c:v>
                </c:pt>
                <c:pt idx="2066">
                  <c:v>50.30157395654193</c:v>
                </c:pt>
                <c:pt idx="2067">
                  <c:v>29.634234822587239</c:v>
                </c:pt>
                <c:pt idx="2068">
                  <c:v>30.05418272940009</c:v>
                </c:pt>
                <c:pt idx="2069">
                  <c:v>0.49928203802211618</c:v>
                </c:pt>
                <c:pt idx="2070">
                  <c:v>4.1685554640619129</c:v>
                </c:pt>
                <c:pt idx="2071">
                  <c:v>27.935836351054885</c:v>
                </c:pt>
                <c:pt idx="2072">
                  <c:v>28.115802271268453</c:v>
                </c:pt>
                <c:pt idx="2073">
                  <c:v>0.21000905091833311</c:v>
                </c:pt>
                <c:pt idx="2074">
                  <c:v>32.579162768522892</c:v>
                </c:pt>
                <c:pt idx="2075">
                  <c:v>1.4442202640003807</c:v>
                </c:pt>
                <c:pt idx="2076">
                  <c:v>8.8847124683469048</c:v>
                </c:pt>
                <c:pt idx="2077">
                  <c:v>6.3280942111186604</c:v>
                </c:pt>
                <c:pt idx="2078">
                  <c:v>15.226797653807028</c:v>
                </c:pt>
                <c:pt idx="2079">
                  <c:v>2.2015298687830285</c:v>
                </c:pt>
                <c:pt idx="2080">
                  <c:v>15.751383914758627</c:v>
                </c:pt>
                <c:pt idx="2081">
                  <c:v>56.78881164074091</c:v>
                </c:pt>
                <c:pt idx="2082">
                  <c:v>1.1910818219386736</c:v>
                </c:pt>
                <c:pt idx="2083">
                  <c:v>53.870850929863217</c:v>
                </c:pt>
                <c:pt idx="2084">
                  <c:v>1.8741910256588861</c:v>
                </c:pt>
                <c:pt idx="2085">
                  <c:v>5.2246206533611392</c:v>
                </c:pt>
                <c:pt idx="2086">
                  <c:v>16.916993408431519</c:v>
                </c:pt>
                <c:pt idx="2087">
                  <c:v>26.185887329279197</c:v>
                </c:pt>
                <c:pt idx="2088">
                  <c:v>6.1892113497834335E-2</c:v>
                </c:pt>
                <c:pt idx="2089">
                  <c:v>0.65904016025151524</c:v>
                </c:pt>
                <c:pt idx="2090">
                  <c:v>1.8189143428696015</c:v>
                </c:pt>
                <c:pt idx="2091">
                  <c:v>49.951898051386941</c:v>
                </c:pt>
                <c:pt idx="2092">
                  <c:v>2.4110167615433085</c:v>
                </c:pt>
                <c:pt idx="2093">
                  <c:v>20.27054955043257</c:v>
                </c:pt>
                <c:pt idx="2094">
                  <c:v>2.7275597481814504</c:v>
                </c:pt>
                <c:pt idx="2095">
                  <c:v>9.4958925193469295</c:v>
                </c:pt>
                <c:pt idx="2096">
                  <c:v>13.189010070988507</c:v>
                </c:pt>
                <c:pt idx="2097">
                  <c:v>9.6035100832728624</c:v>
                </c:pt>
                <c:pt idx="2098">
                  <c:v>3.9680144717648624</c:v>
                </c:pt>
                <c:pt idx="2099">
                  <c:v>2.7993795090265001</c:v>
                </c:pt>
                <c:pt idx="2100">
                  <c:v>0.32998992842619923</c:v>
                </c:pt>
                <c:pt idx="2101">
                  <c:v>0.87782474510713104</c:v>
                </c:pt>
                <c:pt idx="2102">
                  <c:v>0.83662787660791393</c:v>
                </c:pt>
                <c:pt idx="2103">
                  <c:v>0.12986551199040486</c:v>
                </c:pt>
                <c:pt idx="2104">
                  <c:v>3.6748873867250014</c:v>
                </c:pt>
                <c:pt idx="2105">
                  <c:v>1.0884944718061251</c:v>
                </c:pt>
                <c:pt idx="2106">
                  <c:v>0.76320548529161591</c:v>
                </c:pt>
                <c:pt idx="2107">
                  <c:v>1.5596896267118765</c:v>
                </c:pt>
                <c:pt idx="2108">
                  <c:v>0.56042581928671609</c:v>
                </c:pt>
                <c:pt idx="2109">
                  <c:v>3.657990696315756</c:v>
                </c:pt>
                <c:pt idx="2110">
                  <c:v>1.3275684343982916</c:v>
                </c:pt>
                <c:pt idx="2111">
                  <c:v>1.1234583417566593</c:v>
                </c:pt>
                <c:pt idx="2112">
                  <c:v>0.29784457608641601</c:v>
                </c:pt>
                <c:pt idx="2113">
                  <c:v>0.25015295089458012</c:v>
                </c:pt>
                <c:pt idx="2114">
                  <c:v>2.7929361714279146</c:v>
                </c:pt>
                <c:pt idx="2115">
                  <c:v>0.7067926982208268</c:v>
                </c:pt>
                <c:pt idx="2116">
                  <c:v>3.8648197016301786</c:v>
                </c:pt>
                <c:pt idx="2117">
                  <c:v>1.3261487784524051</c:v>
                </c:pt>
                <c:pt idx="2118">
                  <c:v>1.5905201492399292</c:v>
                </c:pt>
                <c:pt idx="2119">
                  <c:v>2.1275976608554732</c:v>
                </c:pt>
                <c:pt idx="2120">
                  <c:v>8.9608300160737251</c:v>
                </c:pt>
                <c:pt idx="2121">
                  <c:v>3.8175840466801034</c:v>
                </c:pt>
                <c:pt idx="2122">
                  <c:v>5.0212298337604615</c:v>
                </c:pt>
                <c:pt idx="2123">
                  <c:v>1.4941203204706157</c:v>
                </c:pt>
                <c:pt idx="2124">
                  <c:v>0.29351330293938793</c:v>
                </c:pt>
                <c:pt idx="2125">
                  <c:v>2.6509349439530601</c:v>
                </c:pt>
                <c:pt idx="2126">
                  <c:v>0.61123756623082581</c:v>
                </c:pt>
                <c:pt idx="2127">
                  <c:v>6.3653340367043727</c:v>
                </c:pt>
                <c:pt idx="2128">
                  <c:v>1.0771283940838896E-2</c:v>
                </c:pt>
                <c:pt idx="2129">
                  <c:v>0.77840250747116535</c:v>
                </c:pt>
                <c:pt idx="2130">
                  <c:v>0.42835271033493372</c:v>
                </c:pt>
                <c:pt idx="2131">
                  <c:v>7.490692473210661</c:v>
                </c:pt>
                <c:pt idx="2132">
                  <c:v>1.1766668898159289</c:v>
                </c:pt>
                <c:pt idx="2133">
                  <c:v>2.9952677924420446</c:v>
                </c:pt>
                <c:pt idx="2134">
                  <c:v>1.3629451221827034</c:v>
                </c:pt>
                <c:pt idx="2135">
                  <c:v>1.1724061899424303</c:v>
                </c:pt>
                <c:pt idx="2136">
                  <c:v>0.15473399130835522</c:v>
                </c:pt>
                <c:pt idx="2137">
                  <c:v>4.2656140236689364</c:v>
                </c:pt>
                <c:pt idx="2138">
                  <c:v>1.0524830910001246</c:v>
                </c:pt>
                <c:pt idx="2139">
                  <c:v>1.6558348022158356</c:v>
                </c:pt>
                <c:pt idx="2140">
                  <c:v>8.0027181811252603</c:v>
                </c:pt>
                <c:pt idx="2141">
                  <c:v>5.492053677399434E-2</c:v>
                </c:pt>
                <c:pt idx="2142">
                  <c:v>0.57948934084573633</c:v>
                </c:pt>
                <c:pt idx="2143">
                  <c:v>0.24292117005411093</c:v>
                </c:pt>
                <c:pt idx="2144">
                  <c:v>5.2086872312353538</c:v>
                </c:pt>
                <c:pt idx="2145">
                  <c:v>2.2586242473923104</c:v>
                </c:pt>
                <c:pt idx="2146">
                  <c:v>0.25859467492636606</c:v>
                </c:pt>
                <c:pt idx="2147">
                  <c:v>1.7150154953780967</c:v>
                </c:pt>
                <c:pt idx="2148">
                  <c:v>0.82400603513404258</c:v>
                </c:pt>
                <c:pt idx="2149">
                  <c:v>0.2874310628241189</c:v>
                </c:pt>
                <c:pt idx="2150">
                  <c:v>0.8135342471315945</c:v>
                </c:pt>
                <c:pt idx="2151">
                  <c:v>0.59977820792388625</c:v>
                </c:pt>
                <c:pt idx="2152">
                  <c:v>4.9590456619786423</c:v>
                </c:pt>
                <c:pt idx="2153">
                  <c:v>0.75943957935487016</c:v>
                </c:pt>
                <c:pt idx="2154">
                  <c:v>3.8048651799058573</c:v>
                </c:pt>
                <c:pt idx="2155">
                  <c:v>1.1017940878577768</c:v>
                </c:pt>
                <c:pt idx="2156">
                  <c:v>0.24328872845767169</c:v>
                </c:pt>
                <c:pt idx="2157">
                  <c:v>4.7349432004536318</c:v>
                </c:pt>
                <c:pt idx="2158">
                  <c:v>0.24198824142659647</c:v>
                </c:pt>
                <c:pt idx="2159">
                  <c:v>6.4831290904415813</c:v>
                </c:pt>
                <c:pt idx="2160">
                  <c:v>0.3854452545946177</c:v>
                </c:pt>
                <c:pt idx="2161">
                  <c:v>3.0026953179230027</c:v>
                </c:pt>
                <c:pt idx="2162">
                  <c:v>4.4517572215527261</c:v>
                </c:pt>
                <c:pt idx="2163">
                  <c:v>0.10358498512589655</c:v>
                </c:pt>
                <c:pt idx="2164">
                  <c:v>0.88169890213787194</c:v>
                </c:pt>
                <c:pt idx="2165">
                  <c:v>0.77803234438595292</c:v>
                </c:pt>
                <c:pt idx="2166">
                  <c:v>2.5891037285035607</c:v>
                </c:pt>
                <c:pt idx="2167">
                  <c:v>4.8298553698043296</c:v>
                </c:pt>
                <c:pt idx="2168">
                  <c:v>0.15111389512518097</c:v>
                </c:pt>
                <c:pt idx="2169">
                  <c:v>0.81771613413293653</c:v>
                </c:pt>
                <c:pt idx="2170">
                  <c:v>0.57399273881316348</c:v>
                </c:pt>
                <c:pt idx="2171">
                  <c:v>8.1537040673760081E-2</c:v>
                </c:pt>
                <c:pt idx="2172">
                  <c:v>5.6594425788637004</c:v>
                </c:pt>
                <c:pt idx="2173">
                  <c:v>4.7896014618041853</c:v>
                </c:pt>
                <c:pt idx="2174">
                  <c:v>9.0639581118695925E-2</c:v>
                </c:pt>
                <c:pt idx="2175">
                  <c:v>0.29164770279831831</c:v>
                </c:pt>
                <c:pt idx="2176">
                  <c:v>3.3377739210477464</c:v>
                </c:pt>
                <c:pt idx="2177">
                  <c:v>2.5060994441035267</c:v>
                </c:pt>
                <c:pt idx="2178">
                  <c:v>0.33526913924366719</c:v>
                </c:pt>
                <c:pt idx="2179">
                  <c:v>4.0607444457192052</c:v>
                </c:pt>
                <c:pt idx="2180">
                  <c:v>0.43703591976432821</c:v>
                </c:pt>
                <c:pt idx="2181">
                  <c:v>1.1917377392465758</c:v>
                </c:pt>
                <c:pt idx="2182">
                  <c:v>2.129308514091393</c:v>
                </c:pt>
                <c:pt idx="2183">
                  <c:v>7.1677518858663731</c:v>
                </c:pt>
                <c:pt idx="2184">
                  <c:v>0.53053671308174122</c:v>
                </c:pt>
                <c:pt idx="2185">
                  <c:v>0.39838334486427068</c:v>
                </c:pt>
                <c:pt idx="2186">
                  <c:v>3.386054390372462</c:v>
                </c:pt>
                <c:pt idx="2187">
                  <c:v>7.1179751574116423</c:v>
                </c:pt>
                <c:pt idx="2188">
                  <c:v>2.0442927185323763</c:v>
                </c:pt>
                <c:pt idx="2189">
                  <c:v>5.5403890658764627</c:v>
                </c:pt>
                <c:pt idx="2190">
                  <c:v>1.0381855174329859</c:v>
                </c:pt>
                <c:pt idx="2191">
                  <c:v>2.3825931867074948</c:v>
                </c:pt>
                <c:pt idx="2192">
                  <c:v>3.3450356669735726E-2</c:v>
                </c:pt>
                <c:pt idx="2193">
                  <c:v>0.51279609118542535</c:v>
                </c:pt>
                <c:pt idx="2194">
                  <c:v>0.24591851519085159</c:v>
                </c:pt>
                <c:pt idx="2195">
                  <c:v>6.6334415336706218</c:v>
                </c:pt>
                <c:pt idx="2196">
                  <c:v>0.30528907556529783</c:v>
                </c:pt>
                <c:pt idx="2197">
                  <c:v>0.89634997712026221</c:v>
                </c:pt>
                <c:pt idx="2198">
                  <c:v>2.2493347292178254E-2</c:v>
                </c:pt>
                <c:pt idx="2199">
                  <c:v>0.11221528191577609</c:v>
                </c:pt>
                <c:pt idx="2200">
                  <c:v>0.97603856622381058</c:v>
                </c:pt>
                <c:pt idx="2201">
                  <c:v>0.31884012048818661</c:v>
                </c:pt>
                <c:pt idx="2202">
                  <c:v>0.41053020295026793</c:v>
                </c:pt>
                <c:pt idx="2203">
                  <c:v>2.7609559437717386</c:v>
                </c:pt>
                <c:pt idx="2204">
                  <c:v>5.4724741985955649</c:v>
                </c:pt>
                <c:pt idx="2205">
                  <c:v>2.4609692587765015</c:v>
                </c:pt>
                <c:pt idx="2206">
                  <c:v>3.1602842864418603</c:v>
                </c:pt>
                <c:pt idx="2207">
                  <c:v>0.30806041729172823</c:v>
                </c:pt>
                <c:pt idx="2208">
                  <c:v>0.73296676819790219</c:v>
                </c:pt>
                <c:pt idx="2209">
                  <c:v>0.17880536315881457</c:v>
                </c:pt>
                <c:pt idx="2210">
                  <c:v>0.31625535027731555</c:v>
                </c:pt>
                <c:pt idx="2211">
                  <c:v>3.0681136295195035</c:v>
                </c:pt>
                <c:pt idx="2212">
                  <c:v>2.3511264238699283</c:v>
                </c:pt>
                <c:pt idx="2213">
                  <c:v>0.51273437775375375</c:v>
                </c:pt>
                <c:pt idx="2214">
                  <c:v>1.6295474463599986</c:v>
                </c:pt>
                <c:pt idx="2215">
                  <c:v>1.5535359571587206</c:v>
                </c:pt>
                <c:pt idx="2216">
                  <c:v>2.0086145072313308</c:v>
                </c:pt>
                <c:pt idx="2217">
                  <c:v>9.4968226268576386E-2</c:v>
                </c:pt>
                <c:pt idx="2218">
                  <c:v>3.3413526525254415E-2</c:v>
                </c:pt>
                <c:pt idx="2219">
                  <c:v>0.46893563283163386</c:v>
                </c:pt>
                <c:pt idx="2220">
                  <c:v>0.21138018105317108</c:v>
                </c:pt>
                <c:pt idx="2221">
                  <c:v>3.4176513542675342</c:v>
                </c:pt>
                <c:pt idx="2222">
                  <c:v>0.18312308075320965</c:v>
                </c:pt>
                <c:pt idx="2223">
                  <c:v>4.3701022381780756</c:v>
                </c:pt>
                <c:pt idx="2224">
                  <c:v>2.1242749560753262</c:v>
                </c:pt>
                <c:pt idx="2225">
                  <c:v>0.13074965789037671</c:v>
                </c:pt>
                <c:pt idx="2226">
                  <c:v>1.3272087286936043</c:v>
                </c:pt>
                <c:pt idx="2227">
                  <c:v>7.6197133202628428E-2</c:v>
                </c:pt>
                <c:pt idx="2228">
                  <c:v>5.6921431044542716</c:v>
                </c:pt>
                <c:pt idx="2229">
                  <c:v>0.73771826899908022</c:v>
                </c:pt>
                <c:pt idx="2230">
                  <c:v>1.9193266977111105</c:v>
                </c:pt>
                <c:pt idx="2231">
                  <c:v>0.39333142008386895</c:v>
                </c:pt>
                <c:pt idx="2232">
                  <c:v>4.3937777511866374</c:v>
                </c:pt>
                <c:pt idx="2233">
                  <c:v>0.4534297209355545</c:v>
                </c:pt>
                <c:pt idx="2234">
                  <c:v>7.8887186875095744E-2</c:v>
                </c:pt>
                <c:pt idx="2235">
                  <c:v>2.0387425924385996</c:v>
                </c:pt>
                <c:pt idx="2236">
                  <c:v>0.19158488687293734</c:v>
                </c:pt>
                <c:pt idx="2237">
                  <c:v>1.2272043118594418</c:v>
                </c:pt>
                <c:pt idx="2238">
                  <c:v>0.42408081221114452</c:v>
                </c:pt>
                <c:pt idx="2239">
                  <c:v>0.28348574321869635</c:v>
                </c:pt>
                <c:pt idx="2240">
                  <c:v>5.0182541786720494</c:v>
                </c:pt>
                <c:pt idx="2241">
                  <c:v>1.0139461352915362</c:v>
                </c:pt>
                <c:pt idx="2242">
                  <c:v>1.830588161316854</c:v>
                </c:pt>
                <c:pt idx="2243">
                  <c:v>1.4349259473671112</c:v>
                </c:pt>
                <c:pt idx="2244">
                  <c:v>1.7506324271749236</c:v>
                </c:pt>
                <c:pt idx="2245">
                  <c:v>1.361520046223589</c:v>
                </c:pt>
                <c:pt idx="2246">
                  <c:v>1.1618783556653967</c:v>
                </c:pt>
                <c:pt idx="2247">
                  <c:v>0.91461149910610307</c:v>
                </c:pt>
                <c:pt idx="2248">
                  <c:v>4.1402432130217243E-2</c:v>
                </c:pt>
                <c:pt idx="2249">
                  <c:v>0.81830326496496264</c:v>
                </c:pt>
                <c:pt idx="2250">
                  <c:v>3.512157490830313</c:v>
                </c:pt>
                <c:pt idx="2251">
                  <c:v>4.3703958905488784</c:v>
                </c:pt>
                <c:pt idx="2252">
                  <c:v>0.31805071424662656</c:v>
                </c:pt>
                <c:pt idx="2253">
                  <c:v>0.40032108795377092</c:v>
                </c:pt>
                <c:pt idx="2254">
                  <c:v>2.3938473353562295</c:v>
                </c:pt>
                <c:pt idx="2255">
                  <c:v>0.26342194212348508</c:v>
                </c:pt>
                <c:pt idx="2256">
                  <c:v>1.9984938912139434</c:v>
                </c:pt>
                <c:pt idx="2257">
                  <c:v>2.6443960639927062</c:v>
                </c:pt>
                <c:pt idx="2258">
                  <c:v>1.9082881414037012</c:v>
                </c:pt>
                <c:pt idx="2259">
                  <c:v>1.4990624695914454</c:v>
                </c:pt>
                <c:pt idx="2260">
                  <c:v>1.6414120259512102</c:v>
                </c:pt>
                <c:pt idx="2261">
                  <c:v>2.0265468398645178E-2</c:v>
                </c:pt>
                <c:pt idx="2262">
                  <c:v>0.8738131738170628</c:v>
                </c:pt>
                <c:pt idx="2263">
                  <c:v>1.8414422782950253E-2</c:v>
                </c:pt>
                <c:pt idx="2264">
                  <c:v>0.4028353021545657</c:v>
                </c:pt>
                <c:pt idx="2265">
                  <c:v>6.135815481185114</c:v>
                </c:pt>
                <c:pt idx="2266">
                  <c:v>1.1995034785829821</c:v>
                </c:pt>
                <c:pt idx="2267">
                  <c:v>3.4081627484985559</c:v>
                </c:pt>
                <c:pt idx="2268">
                  <c:v>1.3810045963296382E-2</c:v>
                </c:pt>
                <c:pt idx="2269">
                  <c:v>7.2151468485298533</c:v>
                </c:pt>
                <c:pt idx="2270">
                  <c:v>1.1308414687621058</c:v>
                </c:pt>
                <c:pt idx="2271">
                  <c:v>7.6781389347780804</c:v>
                </c:pt>
                <c:pt idx="2272">
                  <c:v>4.6240905111115582</c:v>
                </c:pt>
                <c:pt idx="2273">
                  <c:v>1.9126945733385901</c:v>
                </c:pt>
                <c:pt idx="2274">
                  <c:v>5.7682645580928016</c:v>
                </c:pt>
                <c:pt idx="2275">
                  <c:v>7.2714803277775353E-2</c:v>
                </c:pt>
                <c:pt idx="2276">
                  <c:v>0.76570002726416564</c:v>
                </c:pt>
                <c:pt idx="2277">
                  <c:v>0.56914721380223066</c:v>
                </c:pt>
                <c:pt idx="2278">
                  <c:v>1.7526644963412388</c:v>
                </c:pt>
                <c:pt idx="2279">
                  <c:v>0.44517317544786811</c:v>
                </c:pt>
                <c:pt idx="2280">
                  <c:v>1.8016715445192319</c:v>
                </c:pt>
                <c:pt idx="2281">
                  <c:v>0.22703464916542934</c:v>
                </c:pt>
                <c:pt idx="2282">
                  <c:v>4.0480554800577728</c:v>
                </c:pt>
                <c:pt idx="2283">
                  <c:v>1.5904005780550035</c:v>
                </c:pt>
                <c:pt idx="2284">
                  <c:v>0.53550944363492037</c:v>
                </c:pt>
                <c:pt idx="2285">
                  <c:v>1.5493911407209593</c:v>
                </c:pt>
                <c:pt idx="2286">
                  <c:v>0.38569770186484098</c:v>
                </c:pt>
                <c:pt idx="2287">
                  <c:v>2.68805442432354E-2</c:v>
                </c:pt>
                <c:pt idx="2288">
                  <c:v>0.4141544064078953</c:v>
                </c:pt>
                <c:pt idx="2289">
                  <c:v>4.937361421946699</c:v>
                </c:pt>
                <c:pt idx="2290">
                  <c:v>1.3374820847632569</c:v>
                </c:pt>
                <c:pt idx="2291">
                  <c:v>1.6350319482492424</c:v>
                </c:pt>
                <c:pt idx="2292">
                  <c:v>0.83475794540535952</c:v>
                </c:pt>
                <c:pt idx="2293">
                  <c:v>0.14919205120458898</c:v>
                </c:pt>
                <c:pt idx="2294">
                  <c:v>1.1273237111433638</c:v>
                </c:pt>
                <c:pt idx="2295">
                  <c:v>1.796147516434021</c:v>
                </c:pt>
                <c:pt idx="2296">
                  <c:v>1.8088546566470438</c:v>
                </c:pt>
                <c:pt idx="2297">
                  <c:v>0.81786532571557602</c:v>
                </c:pt>
                <c:pt idx="2298">
                  <c:v>1.6450430148453727</c:v>
                </c:pt>
                <c:pt idx="2299">
                  <c:v>2.7474067221117604</c:v>
                </c:pt>
                <c:pt idx="2300">
                  <c:v>0.39830768035002068</c:v>
                </c:pt>
                <c:pt idx="2301">
                  <c:v>2.7360254391447327</c:v>
                </c:pt>
                <c:pt idx="2302">
                  <c:v>4.9594211987107162</c:v>
                </c:pt>
                <c:pt idx="2303">
                  <c:v>0.6002725743638101</c:v>
                </c:pt>
                <c:pt idx="2304">
                  <c:v>2.0046295049736109</c:v>
                </c:pt>
                <c:pt idx="2305">
                  <c:v>1.1669798556643431</c:v>
                </c:pt>
                <c:pt idx="2306">
                  <c:v>0.8215034738657081</c:v>
                </c:pt>
                <c:pt idx="2307">
                  <c:v>0.37123437433600515</c:v>
                </c:pt>
                <c:pt idx="2308">
                  <c:v>2.1945740979794359</c:v>
                </c:pt>
                <c:pt idx="2309">
                  <c:v>0.73009807575935126</c:v>
                </c:pt>
                <c:pt idx="2310">
                  <c:v>0.43037558715274932</c:v>
                </c:pt>
                <c:pt idx="2311">
                  <c:v>3.0524247485334017</c:v>
                </c:pt>
                <c:pt idx="2312">
                  <c:v>1.0055130606931986</c:v>
                </c:pt>
                <c:pt idx="2313">
                  <c:v>5.0456323458513259E-2</c:v>
                </c:pt>
                <c:pt idx="2314">
                  <c:v>0.35763714606612068</c:v>
                </c:pt>
                <c:pt idx="2315">
                  <c:v>3.1581619134827141E-2</c:v>
                </c:pt>
                <c:pt idx="2316">
                  <c:v>1.8662830992289097</c:v>
                </c:pt>
                <c:pt idx="2317">
                  <c:v>2.2701544976816836E-2</c:v>
                </c:pt>
                <c:pt idx="2318">
                  <c:v>7.2828030953805299E-3</c:v>
                </c:pt>
                <c:pt idx="2319">
                  <c:v>3.800269493251621</c:v>
                </c:pt>
                <c:pt idx="2320">
                  <c:v>2.6549026498770769</c:v>
                </c:pt>
                <c:pt idx="2321">
                  <c:v>0.10774224434984815</c:v>
                </c:pt>
                <c:pt idx="2322">
                  <c:v>1.7331506461865951</c:v>
                </c:pt>
                <c:pt idx="2323">
                  <c:v>0.29506592931452819</c:v>
                </c:pt>
                <c:pt idx="2324">
                  <c:v>3.743531226574762</c:v>
                </c:pt>
                <c:pt idx="2325">
                  <c:v>2.0279619718883071</c:v>
                </c:pt>
                <c:pt idx="2326">
                  <c:v>1.5273495348657928</c:v>
                </c:pt>
                <c:pt idx="2327">
                  <c:v>7.0406130629615857</c:v>
                </c:pt>
                <c:pt idx="2328">
                  <c:v>1.3367472144979067E-2</c:v>
                </c:pt>
                <c:pt idx="2329">
                  <c:v>2.8006929608136537</c:v>
                </c:pt>
                <c:pt idx="2330">
                  <c:v>0.1587630192037561</c:v>
                </c:pt>
                <c:pt idx="2331">
                  <c:v>2.0752970508415318</c:v>
                </c:pt>
                <c:pt idx="2332">
                  <c:v>0.89228499025665542</c:v>
                </c:pt>
                <c:pt idx="2333">
                  <c:v>1.1049194004640528</c:v>
                </c:pt>
                <c:pt idx="2334">
                  <c:v>5.6211506337806219</c:v>
                </c:pt>
                <c:pt idx="2335">
                  <c:v>0.29543150892655029</c:v>
                </c:pt>
                <c:pt idx="2336">
                  <c:v>2.6136648020928837</c:v>
                </c:pt>
                <c:pt idx="2337">
                  <c:v>3.8661767447170509E-2</c:v>
                </c:pt>
                <c:pt idx="2338">
                  <c:v>1.0941728144786842</c:v>
                </c:pt>
                <c:pt idx="2339">
                  <c:v>0.86787599140528449</c:v>
                </c:pt>
                <c:pt idx="2340">
                  <c:v>0.93074499643397735</c:v>
                </c:pt>
                <c:pt idx="2341">
                  <c:v>4.2556898245906769</c:v>
                </c:pt>
                <c:pt idx="2342">
                  <c:v>4.5056956999224553</c:v>
                </c:pt>
                <c:pt idx="2343">
                  <c:v>3.5435820773034399</c:v>
                </c:pt>
                <c:pt idx="2344">
                  <c:v>0.28556222572242773</c:v>
                </c:pt>
                <c:pt idx="2345">
                  <c:v>2.2111534218215065</c:v>
                </c:pt>
                <c:pt idx="2346">
                  <c:v>7.7689582509654466E-3</c:v>
                </c:pt>
                <c:pt idx="2347">
                  <c:v>0.68265542609726204</c:v>
                </c:pt>
                <c:pt idx="2348">
                  <c:v>0.43178499955665944</c:v>
                </c:pt>
                <c:pt idx="2349">
                  <c:v>0.13098502878205981</c:v>
                </c:pt>
                <c:pt idx="2350">
                  <c:v>0.89287360918603098</c:v>
                </c:pt>
                <c:pt idx="2351">
                  <c:v>0.504506640014449</c:v>
                </c:pt>
                <c:pt idx="2352">
                  <c:v>2.546370142113207</c:v>
                </c:pt>
                <c:pt idx="2353">
                  <c:v>2.6195680331297693</c:v>
                </c:pt>
                <c:pt idx="2354">
                  <c:v>0.30923280621073601</c:v>
                </c:pt>
                <c:pt idx="2355">
                  <c:v>1.0288826665915374</c:v>
                </c:pt>
                <c:pt idx="2356">
                  <c:v>5.4770270641469594</c:v>
                </c:pt>
                <c:pt idx="2357">
                  <c:v>0.21422980517218879</c:v>
                </c:pt>
                <c:pt idx="2358">
                  <c:v>2.1280166150867594</c:v>
                </c:pt>
                <c:pt idx="2359">
                  <c:v>0.26751407295492285</c:v>
                </c:pt>
                <c:pt idx="2360">
                  <c:v>0.29100472652969289</c:v>
                </c:pt>
                <c:pt idx="2361">
                  <c:v>3.1250070539271322</c:v>
                </c:pt>
                <c:pt idx="2362">
                  <c:v>2.2538429882944695</c:v>
                </c:pt>
                <c:pt idx="2363">
                  <c:v>0.8060800243370736</c:v>
                </c:pt>
                <c:pt idx="2364">
                  <c:v>0.12164609327145595</c:v>
                </c:pt>
                <c:pt idx="2365">
                  <c:v>3.8184375128656391</c:v>
                </c:pt>
                <c:pt idx="2366">
                  <c:v>0.14150576484864824</c:v>
                </c:pt>
                <c:pt idx="2367">
                  <c:v>0.12952246636943102</c:v>
                </c:pt>
                <c:pt idx="2368">
                  <c:v>0.27726663866240825</c:v>
                </c:pt>
                <c:pt idx="2369">
                  <c:v>3.6875415004304402</c:v>
                </c:pt>
                <c:pt idx="2370">
                  <c:v>0.71847412397882793</c:v>
                </c:pt>
                <c:pt idx="2371">
                  <c:v>4.6819653887924639</c:v>
                </c:pt>
                <c:pt idx="2372">
                  <c:v>4.1458177080336007</c:v>
                </c:pt>
                <c:pt idx="2373">
                  <c:v>8.4088572821294765</c:v>
                </c:pt>
                <c:pt idx="2374">
                  <c:v>0.77194744615264055</c:v>
                </c:pt>
                <c:pt idx="2375">
                  <c:v>0.50125429660293441</c:v>
                </c:pt>
                <c:pt idx="2376">
                  <c:v>1.2712280500074415</c:v>
                </c:pt>
                <c:pt idx="2377">
                  <c:v>1.7950904135165648</c:v>
                </c:pt>
                <c:pt idx="2378">
                  <c:v>1.5064032097094349</c:v>
                </c:pt>
                <c:pt idx="2379">
                  <c:v>0.89059186114059807</c:v>
                </c:pt>
                <c:pt idx="2380">
                  <c:v>0.41557711680146947</c:v>
                </c:pt>
                <c:pt idx="2381">
                  <c:v>0.36405734450203353</c:v>
                </c:pt>
                <c:pt idx="2382">
                  <c:v>0.64025156720158394</c:v>
                </c:pt>
                <c:pt idx="2383">
                  <c:v>4.6459467774329886</c:v>
                </c:pt>
                <c:pt idx="2384">
                  <c:v>0.36935535485039295</c:v>
                </c:pt>
                <c:pt idx="2385">
                  <c:v>0.6987910457692702</c:v>
                </c:pt>
                <c:pt idx="2386">
                  <c:v>3.0438288802761782</c:v>
                </c:pt>
                <c:pt idx="2387">
                  <c:v>1.4663084238129922</c:v>
                </c:pt>
                <c:pt idx="2388">
                  <c:v>0.6387365382369371</c:v>
                </c:pt>
                <c:pt idx="2389">
                  <c:v>1.2176419819903153</c:v>
                </c:pt>
                <c:pt idx="2390">
                  <c:v>0.20861433442976834</c:v>
                </c:pt>
                <c:pt idx="2391">
                  <c:v>0.31482667772484363</c:v>
                </c:pt>
                <c:pt idx="2392">
                  <c:v>2.3325903239113774</c:v>
                </c:pt>
                <c:pt idx="2393">
                  <c:v>1.6935015659524182</c:v>
                </c:pt>
                <c:pt idx="2394">
                  <c:v>1.0899196722333868</c:v>
                </c:pt>
                <c:pt idx="2395">
                  <c:v>3.2818520262209327</c:v>
                </c:pt>
                <c:pt idx="2396">
                  <c:v>0.18665632512651412</c:v>
                </c:pt>
                <c:pt idx="2397">
                  <c:v>0.10426382686104993</c:v>
                </c:pt>
                <c:pt idx="2398">
                  <c:v>1.2267811827637241</c:v>
                </c:pt>
                <c:pt idx="2399">
                  <c:v>9.88499657452582E-2</c:v>
                </c:pt>
                <c:pt idx="2400">
                  <c:v>2.2547517100489505</c:v>
                </c:pt>
                <c:pt idx="2401">
                  <c:v>1.0101617967078871</c:v>
                </c:pt>
                <c:pt idx="2402">
                  <c:v>0.96003673107778886</c:v>
                </c:pt>
                <c:pt idx="2403">
                  <c:v>0.11091926954562437</c:v>
                </c:pt>
                <c:pt idx="2404">
                  <c:v>0.99400596263664065</c:v>
                </c:pt>
                <c:pt idx="2405">
                  <c:v>0.85513731785794855</c:v>
                </c:pt>
                <c:pt idx="2406">
                  <c:v>0.18802529506074253</c:v>
                </c:pt>
                <c:pt idx="2407">
                  <c:v>1.0073329736379659</c:v>
                </c:pt>
                <c:pt idx="2408">
                  <c:v>1.549427631881283</c:v>
                </c:pt>
                <c:pt idx="2409">
                  <c:v>6.2891105729942817E-2</c:v>
                </c:pt>
                <c:pt idx="2410">
                  <c:v>0.23264381847326954</c:v>
                </c:pt>
                <c:pt idx="2411">
                  <c:v>1.2217370202995046</c:v>
                </c:pt>
                <c:pt idx="2412">
                  <c:v>1.7745134066791479</c:v>
                </c:pt>
                <c:pt idx="2413">
                  <c:v>1.7017418531963016</c:v>
                </c:pt>
                <c:pt idx="2414">
                  <c:v>0.50553214007399916</c:v>
                </c:pt>
                <c:pt idx="2415">
                  <c:v>1.2228845039822811</c:v>
                </c:pt>
                <c:pt idx="2416">
                  <c:v>1.0340909970327383</c:v>
                </c:pt>
                <c:pt idx="2417">
                  <c:v>0.89315414973315765</c:v>
                </c:pt>
                <c:pt idx="2418">
                  <c:v>2.4158702791471014</c:v>
                </c:pt>
                <c:pt idx="2419">
                  <c:v>0.34198414366351432</c:v>
                </c:pt>
                <c:pt idx="2420">
                  <c:v>0.2214891951649588</c:v>
                </c:pt>
                <c:pt idx="2421">
                  <c:v>8.045878567751263</c:v>
                </c:pt>
                <c:pt idx="2422">
                  <c:v>2.2020495339917634</c:v>
                </c:pt>
                <c:pt idx="2423">
                  <c:v>0.69294907437976816</c:v>
                </c:pt>
                <c:pt idx="2424">
                  <c:v>5.6490334124956263</c:v>
                </c:pt>
                <c:pt idx="2425">
                  <c:v>1.237000631721956</c:v>
                </c:pt>
                <c:pt idx="2426">
                  <c:v>0.13214462291824658</c:v>
                </c:pt>
                <c:pt idx="2427">
                  <c:v>4.7688344974337351</c:v>
                </c:pt>
                <c:pt idx="2428">
                  <c:v>1.6698560891482646</c:v>
                </c:pt>
                <c:pt idx="2429">
                  <c:v>5.197513153514409</c:v>
                </c:pt>
                <c:pt idx="2430">
                  <c:v>2.2902578345126847</c:v>
                </c:pt>
                <c:pt idx="2431">
                  <c:v>3.9084007495243274</c:v>
                </c:pt>
                <c:pt idx="2432">
                  <c:v>3.6907974841442543</c:v>
                </c:pt>
                <c:pt idx="2433">
                  <c:v>6.0973023635699619E-2</c:v>
                </c:pt>
                <c:pt idx="2434">
                  <c:v>1.978714669128365</c:v>
                </c:pt>
                <c:pt idx="2435">
                  <c:v>7.8861019164503623E-2</c:v>
                </c:pt>
                <c:pt idx="2436">
                  <c:v>0.2877516692496877</c:v>
                </c:pt>
                <c:pt idx="2437">
                  <c:v>2.3146809139769071</c:v>
                </c:pt>
                <c:pt idx="2438">
                  <c:v>1.5746222605915292</c:v>
                </c:pt>
                <c:pt idx="2439">
                  <c:v>7.6870447715258008</c:v>
                </c:pt>
                <c:pt idx="2440">
                  <c:v>1.5651810112961531</c:v>
                </c:pt>
                <c:pt idx="2441">
                  <c:v>2.7551198694385124</c:v>
                </c:pt>
                <c:pt idx="2442">
                  <c:v>2.5808092547287185</c:v>
                </c:pt>
                <c:pt idx="2443">
                  <c:v>1.6383027685179066</c:v>
                </c:pt>
                <c:pt idx="2444">
                  <c:v>0.72736410993593503</c:v>
                </c:pt>
                <c:pt idx="2445">
                  <c:v>1.068774685694539</c:v>
                </c:pt>
                <c:pt idx="2446">
                  <c:v>0.54105165083310192</c:v>
                </c:pt>
                <c:pt idx="2447">
                  <c:v>6.608273308597143</c:v>
                </c:pt>
                <c:pt idx="2448">
                  <c:v>2.6145785910806647</c:v>
                </c:pt>
                <c:pt idx="2449">
                  <c:v>0.16134542117084363</c:v>
                </c:pt>
                <c:pt idx="2450">
                  <c:v>0.4058442958584989</c:v>
                </c:pt>
                <c:pt idx="2451">
                  <c:v>0.55538255396471681</c:v>
                </c:pt>
                <c:pt idx="2452">
                  <c:v>3.2143759758814872</c:v>
                </c:pt>
                <c:pt idx="2453">
                  <c:v>0.76304524003677354</c:v>
                </c:pt>
                <c:pt idx="2454">
                  <c:v>3.3474743455451961</c:v>
                </c:pt>
                <c:pt idx="2455">
                  <c:v>4.4691329161153925</c:v>
                </c:pt>
                <c:pt idx="2456">
                  <c:v>5.9022171472954641</c:v>
                </c:pt>
                <c:pt idx="2457">
                  <c:v>0.22336152391488337</c:v>
                </c:pt>
                <c:pt idx="2458">
                  <c:v>1.2448394428783955</c:v>
                </c:pt>
                <c:pt idx="2459">
                  <c:v>0.66187518262705014</c:v>
                </c:pt>
                <c:pt idx="2460">
                  <c:v>0.18655866653255804</c:v>
                </c:pt>
                <c:pt idx="2461">
                  <c:v>1.9050716599492059</c:v>
                </c:pt>
                <c:pt idx="2462">
                  <c:v>1.4993373796675067</c:v>
                </c:pt>
                <c:pt idx="2463">
                  <c:v>1.8860683412513863</c:v>
                </c:pt>
                <c:pt idx="2464">
                  <c:v>2.2347164213047326</c:v>
                </c:pt>
                <c:pt idx="2465">
                  <c:v>0.46851929054949065</c:v>
                </c:pt>
                <c:pt idx="2466">
                  <c:v>0.57903534068933671</c:v>
                </c:pt>
                <c:pt idx="2467">
                  <c:v>5.1235881053815318</c:v>
                </c:pt>
                <c:pt idx="2468">
                  <c:v>0.92330817957812938</c:v>
                </c:pt>
                <c:pt idx="2469">
                  <c:v>1.7835003504552065</c:v>
                </c:pt>
                <c:pt idx="2470">
                  <c:v>14.156943393801741</c:v>
                </c:pt>
                <c:pt idx="2471">
                  <c:v>8.9785410109037809</c:v>
                </c:pt>
                <c:pt idx="2472">
                  <c:v>2.6656547528350796</c:v>
                </c:pt>
                <c:pt idx="2473">
                  <c:v>3.565493199751717</c:v>
                </c:pt>
                <c:pt idx="2474">
                  <c:v>7.3241158806513615</c:v>
                </c:pt>
                <c:pt idx="2475">
                  <c:v>0.60193708061882756</c:v>
                </c:pt>
                <c:pt idx="2476">
                  <c:v>7.0839581309331994</c:v>
                </c:pt>
                <c:pt idx="2477">
                  <c:v>3.5225708547220416</c:v>
                </c:pt>
                <c:pt idx="2478">
                  <c:v>1.8149175610900254</c:v>
                </c:pt>
                <c:pt idx="2479">
                  <c:v>1.9133419864395922</c:v>
                </c:pt>
                <c:pt idx="2480">
                  <c:v>1.0463469896864239</c:v>
                </c:pt>
                <c:pt idx="2481">
                  <c:v>1.4457675151823273</c:v>
                </c:pt>
                <c:pt idx="2482">
                  <c:v>7.2774392122117559</c:v>
                </c:pt>
                <c:pt idx="2483">
                  <c:v>0.62607288342525202</c:v>
                </c:pt>
                <c:pt idx="2484">
                  <c:v>4.4811375048395901</c:v>
                </c:pt>
                <c:pt idx="2485">
                  <c:v>0.71582181321844285</c:v>
                </c:pt>
                <c:pt idx="2486">
                  <c:v>9.7165416055674442E-2</c:v>
                </c:pt>
                <c:pt idx="2487">
                  <c:v>0.12842677534546942</c:v>
                </c:pt>
                <c:pt idx="2488">
                  <c:v>0.75478126247703525</c:v>
                </c:pt>
                <c:pt idx="2489">
                  <c:v>1.4724419641368609</c:v>
                </c:pt>
                <c:pt idx="2490">
                  <c:v>4.5298134398430427</c:v>
                </c:pt>
                <c:pt idx="2491">
                  <c:v>7.782912345798227</c:v>
                </c:pt>
                <c:pt idx="2492">
                  <c:v>8.821286374380648</c:v>
                </c:pt>
                <c:pt idx="2493">
                  <c:v>1.310002574239026</c:v>
                </c:pt>
                <c:pt idx="2494">
                  <c:v>4.5279569476646468</c:v>
                </c:pt>
                <c:pt idx="2495">
                  <c:v>3.6673447279645637</c:v>
                </c:pt>
                <c:pt idx="2496">
                  <c:v>2.4342675962130582</c:v>
                </c:pt>
                <c:pt idx="2497">
                  <c:v>5.4614228335454627</c:v>
                </c:pt>
                <c:pt idx="2498">
                  <c:v>1.7640733923034428</c:v>
                </c:pt>
                <c:pt idx="2499">
                  <c:v>11.430726286535442</c:v>
                </c:pt>
                <c:pt idx="2500">
                  <c:v>1.9393040989834502</c:v>
                </c:pt>
                <c:pt idx="2501">
                  <c:v>0.45492798695315656</c:v>
                </c:pt>
                <c:pt idx="2502">
                  <c:v>3.2881827531666437</c:v>
                </c:pt>
                <c:pt idx="2503">
                  <c:v>1.8808386951429841</c:v>
                </c:pt>
                <c:pt idx="2504">
                  <c:v>2.2205357074915386</c:v>
                </c:pt>
                <c:pt idx="2505">
                  <c:v>1.2403432083606223</c:v>
                </c:pt>
                <c:pt idx="2506">
                  <c:v>6.1058602353961966</c:v>
                </c:pt>
                <c:pt idx="2507">
                  <c:v>2.1329709743799654</c:v>
                </c:pt>
                <c:pt idx="2508">
                  <c:v>1.5794274869598726</c:v>
                </c:pt>
                <c:pt idx="2509">
                  <c:v>8.5611592860238641</c:v>
                </c:pt>
                <c:pt idx="2510">
                  <c:v>0.39681177558418351</c:v>
                </c:pt>
                <c:pt idx="2511">
                  <c:v>2.5843531770091546</c:v>
                </c:pt>
                <c:pt idx="2512">
                  <c:v>2.4512089112483157</c:v>
                </c:pt>
                <c:pt idx="2513">
                  <c:v>12.805547074651935</c:v>
                </c:pt>
                <c:pt idx="2514">
                  <c:v>1.6412873289196346</c:v>
                </c:pt>
                <c:pt idx="2515">
                  <c:v>1.082414979907913</c:v>
                </c:pt>
                <c:pt idx="2516">
                  <c:v>8.3996919121586338</c:v>
                </c:pt>
                <c:pt idx="2517">
                  <c:v>4.5564936338584507</c:v>
                </c:pt>
                <c:pt idx="2518">
                  <c:v>14.064597806405889</c:v>
                </c:pt>
                <c:pt idx="2519">
                  <c:v>0.37065694262685978</c:v>
                </c:pt>
                <c:pt idx="2520">
                  <c:v>7.7190861058660909</c:v>
                </c:pt>
                <c:pt idx="2521">
                  <c:v>14.350178818815319</c:v>
                </c:pt>
                <c:pt idx="2522">
                  <c:v>0.77544586964137041</c:v>
                </c:pt>
                <c:pt idx="2523">
                  <c:v>3.3656651248800165</c:v>
                </c:pt>
                <c:pt idx="2524">
                  <c:v>0.1531005258634405</c:v>
                </c:pt>
                <c:pt idx="2525">
                  <c:v>7.961202720160826E-2</c:v>
                </c:pt>
                <c:pt idx="2526">
                  <c:v>2.0106153020857067</c:v>
                </c:pt>
                <c:pt idx="2527">
                  <c:v>3.5395404816505618</c:v>
                </c:pt>
                <c:pt idx="2528">
                  <c:v>8.101599666143203</c:v>
                </c:pt>
                <c:pt idx="2529">
                  <c:v>3.1228003025246389</c:v>
                </c:pt>
                <c:pt idx="2530">
                  <c:v>11.704603962700448</c:v>
                </c:pt>
                <c:pt idx="2531">
                  <c:v>0.81265352202867303</c:v>
                </c:pt>
                <c:pt idx="2532">
                  <c:v>6.2995563705881459</c:v>
                </c:pt>
                <c:pt idx="2533">
                  <c:v>6.9334140885979485</c:v>
                </c:pt>
                <c:pt idx="2534">
                  <c:v>2.6447536360803601</c:v>
                </c:pt>
                <c:pt idx="2535">
                  <c:v>1.4088838477437569</c:v>
                </c:pt>
                <c:pt idx="2536">
                  <c:v>7.2959786139097726</c:v>
                </c:pt>
                <c:pt idx="2537">
                  <c:v>3.5968985059740999</c:v>
                </c:pt>
                <c:pt idx="2538">
                  <c:v>2.4733033291199433</c:v>
                </c:pt>
                <c:pt idx="2539">
                  <c:v>3.2899979912482173</c:v>
                </c:pt>
                <c:pt idx="2540">
                  <c:v>1.1201837419399103</c:v>
                </c:pt>
                <c:pt idx="2541">
                  <c:v>9.3283047890467898</c:v>
                </c:pt>
                <c:pt idx="2542">
                  <c:v>1.1177252964058488</c:v>
                </c:pt>
                <c:pt idx="2543">
                  <c:v>0.86924102426142746</c:v>
                </c:pt>
                <c:pt idx="2544">
                  <c:v>1.9893631178687756E-3</c:v>
                </c:pt>
                <c:pt idx="2545">
                  <c:v>0.47797620878299862</c:v>
                </c:pt>
                <c:pt idx="2546">
                  <c:v>1.4754944372229708</c:v>
                </c:pt>
                <c:pt idx="2547">
                  <c:v>3.5868520643449471</c:v>
                </c:pt>
                <c:pt idx="2548">
                  <c:v>0.40936084606588596</c:v>
                </c:pt>
                <c:pt idx="2549">
                  <c:v>0.8466659849653585</c:v>
                </c:pt>
                <c:pt idx="2550">
                  <c:v>1.0599685745894425</c:v>
                </c:pt>
                <c:pt idx="2551">
                  <c:v>3.2234964329808529</c:v>
                </c:pt>
                <c:pt idx="2552">
                  <c:v>2.181342260212547</c:v>
                </c:pt>
                <c:pt idx="2553">
                  <c:v>2.255133899907678</c:v>
                </c:pt>
                <c:pt idx="2554">
                  <c:v>5.3473911954729489</c:v>
                </c:pt>
                <c:pt idx="2555">
                  <c:v>0.20836740750025767</c:v>
                </c:pt>
                <c:pt idx="2556">
                  <c:v>5.1567845358010365</c:v>
                </c:pt>
                <c:pt idx="2557">
                  <c:v>0.4408191883225242</c:v>
                </c:pt>
                <c:pt idx="2558">
                  <c:v>2.2170376236303051</c:v>
                </c:pt>
                <c:pt idx="2559">
                  <c:v>1.4453874543056047E-2</c:v>
                </c:pt>
                <c:pt idx="2560">
                  <c:v>4.8840409701080327</c:v>
                </c:pt>
                <c:pt idx="2561">
                  <c:v>3.0611087967452111</c:v>
                </c:pt>
                <c:pt idx="2562">
                  <c:v>8.0036833671629637</c:v>
                </c:pt>
                <c:pt idx="2563">
                  <c:v>0.27002940928781016</c:v>
                </c:pt>
                <c:pt idx="2564">
                  <c:v>3.0071460209381437E-2</c:v>
                </c:pt>
                <c:pt idx="2565">
                  <c:v>3.3997372489548967</c:v>
                </c:pt>
                <c:pt idx="2566">
                  <c:v>1.0072788743908601</c:v>
                </c:pt>
                <c:pt idx="2567">
                  <c:v>4.0872320352265046</c:v>
                </c:pt>
                <c:pt idx="2568">
                  <c:v>10.18770272490007</c:v>
                </c:pt>
                <c:pt idx="2569">
                  <c:v>16.388174501217417</c:v>
                </c:pt>
                <c:pt idx="2570">
                  <c:v>0.7978863645010229</c:v>
                </c:pt>
                <c:pt idx="2571">
                  <c:v>3.9180944318061615</c:v>
                </c:pt>
                <c:pt idx="2572">
                  <c:v>0.257282804209299</c:v>
                </c:pt>
                <c:pt idx="2573">
                  <c:v>17.869565774023883</c:v>
                </c:pt>
                <c:pt idx="2574">
                  <c:v>1.6136337986913492</c:v>
                </c:pt>
                <c:pt idx="2575">
                  <c:v>0.1359162070965618</c:v>
                </c:pt>
                <c:pt idx="2576">
                  <c:v>8.4173632820722997</c:v>
                </c:pt>
                <c:pt idx="2577">
                  <c:v>0.44720920252491536</c:v>
                </c:pt>
                <c:pt idx="2578">
                  <c:v>9.0277681369804856</c:v>
                </c:pt>
                <c:pt idx="2579">
                  <c:v>5.5595288544089145</c:v>
                </c:pt>
                <c:pt idx="2580">
                  <c:v>4.2378164419080395</c:v>
                </c:pt>
                <c:pt idx="2581">
                  <c:v>1.8558136612714726</c:v>
                </c:pt>
                <c:pt idx="2582">
                  <c:v>8.5552089169529069</c:v>
                </c:pt>
                <c:pt idx="2583">
                  <c:v>0.30926798692642127</c:v>
                </c:pt>
                <c:pt idx="2584">
                  <c:v>2.9038558953082352</c:v>
                </c:pt>
                <c:pt idx="2585">
                  <c:v>7.9859820534440953</c:v>
                </c:pt>
                <c:pt idx="2586">
                  <c:v>1.4268039158293582</c:v>
                </c:pt>
                <c:pt idx="2587">
                  <c:v>0.57071944624472659</c:v>
                </c:pt>
                <c:pt idx="2588">
                  <c:v>5.0352893681670466E-2</c:v>
                </c:pt>
                <c:pt idx="2589">
                  <c:v>5.4447671247228477</c:v>
                </c:pt>
                <c:pt idx="2590">
                  <c:v>9.7612594329581914E-2</c:v>
                </c:pt>
                <c:pt idx="2591">
                  <c:v>0.42445014725661884</c:v>
                </c:pt>
                <c:pt idx="2592">
                  <c:v>0.29216346304850666</c:v>
                </c:pt>
                <c:pt idx="2593">
                  <c:v>4.9391449629564468</c:v>
                </c:pt>
                <c:pt idx="2594">
                  <c:v>0.34616102463287457</c:v>
                </c:pt>
                <c:pt idx="2595">
                  <c:v>0.54383843076982585</c:v>
                </c:pt>
                <c:pt idx="2596">
                  <c:v>7.2734586859060837</c:v>
                </c:pt>
                <c:pt idx="2597">
                  <c:v>11.444199646973779</c:v>
                </c:pt>
                <c:pt idx="2598">
                  <c:v>4.7061432883835499</c:v>
                </c:pt>
                <c:pt idx="2599">
                  <c:v>10.829714018260402</c:v>
                </c:pt>
                <c:pt idx="2600">
                  <c:v>2.2375060395719024</c:v>
                </c:pt>
                <c:pt idx="2601">
                  <c:v>1.6916410231839709</c:v>
                </c:pt>
                <c:pt idx="2602">
                  <c:v>5.2407264807635003E-2</c:v>
                </c:pt>
                <c:pt idx="2603">
                  <c:v>0.8119464545453029</c:v>
                </c:pt>
                <c:pt idx="2604">
                  <c:v>2.9308223585075859</c:v>
                </c:pt>
                <c:pt idx="2605">
                  <c:v>6.5296686073785346E-2</c:v>
                </c:pt>
                <c:pt idx="2606">
                  <c:v>2.7043459461209096</c:v>
                </c:pt>
                <c:pt idx="2607">
                  <c:v>18.035623728699662</c:v>
                </c:pt>
                <c:pt idx="2608">
                  <c:v>4.2398295750879651</c:v>
                </c:pt>
                <c:pt idx="2609">
                  <c:v>1.4106576805937721</c:v>
                </c:pt>
                <c:pt idx="2610">
                  <c:v>0.8851621155091145</c:v>
                </c:pt>
                <c:pt idx="2611">
                  <c:v>7.2415663495616539E-2</c:v>
                </c:pt>
                <c:pt idx="2612">
                  <c:v>0.18400780618065293</c:v>
                </c:pt>
                <c:pt idx="2613">
                  <c:v>8.1634300275309473E-3</c:v>
                </c:pt>
                <c:pt idx="2614">
                  <c:v>3.0126240229195589</c:v>
                </c:pt>
                <c:pt idx="2615">
                  <c:v>4.1896122064997465</c:v>
                </c:pt>
                <c:pt idx="2616">
                  <c:v>2.4891878339481397</c:v>
                </c:pt>
                <c:pt idx="2617">
                  <c:v>10.045546862086344</c:v>
                </c:pt>
                <c:pt idx="2618">
                  <c:v>15.169913832625781</c:v>
                </c:pt>
                <c:pt idx="2619">
                  <c:v>6.2937118939601504</c:v>
                </c:pt>
                <c:pt idx="2620">
                  <c:v>8.4300358443762562</c:v>
                </c:pt>
                <c:pt idx="2621">
                  <c:v>2.509424355833989</c:v>
                </c:pt>
                <c:pt idx="2622">
                  <c:v>3.7320996010192804</c:v>
                </c:pt>
                <c:pt idx="2623">
                  <c:v>2.0372162394688038</c:v>
                </c:pt>
                <c:pt idx="2624">
                  <c:v>1.6917473472677231</c:v>
                </c:pt>
                <c:pt idx="2625">
                  <c:v>6.2088475982360283</c:v>
                </c:pt>
                <c:pt idx="2626">
                  <c:v>2.1611389014281932</c:v>
                </c:pt>
                <c:pt idx="2627">
                  <c:v>1.4774046157309153</c:v>
                </c:pt>
                <c:pt idx="2628">
                  <c:v>4.0229257506249372</c:v>
                </c:pt>
                <c:pt idx="2629">
                  <c:v>0.64773052006805143</c:v>
                </c:pt>
                <c:pt idx="2630">
                  <c:v>6.6406328936706913</c:v>
                </c:pt>
                <c:pt idx="2631">
                  <c:v>0.17665829326288612</c:v>
                </c:pt>
                <c:pt idx="2632">
                  <c:v>2.6356003218450286</c:v>
                </c:pt>
                <c:pt idx="2633">
                  <c:v>2.0217450936475343</c:v>
                </c:pt>
                <c:pt idx="2634">
                  <c:v>5.8613130419087325</c:v>
                </c:pt>
                <c:pt idx="2635">
                  <c:v>3.9873949707250174</c:v>
                </c:pt>
                <c:pt idx="2636">
                  <c:v>1.3066470434289532</c:v>
                </c:pt>
                <c:pt idx="2637">
                  <c:v>1.9560668764071723</c:v>
                </c:pt>
                <c:pt idx="2638">
                  <c:v>2.1257914039549282</c:v>
                </c:pt>
                <c:pt idx="2639">
                  <c:v>3.5982535194092153</c:v>
                </c:pt>
                <c:pt idx="2640">
                  <c:v>1.4511149790221405</c:v>
                </c:pt>
                <c:pt idx="2641">
                  <c:v>3.6837498082595612</c:v>
                </c:pt>
                <c:pt idx="2642">
                  <c:v>4.236387785200204E-2</c:v>
                </c:pt>
                <c:pt idx="2643">
                  <c:v>4.1836544039114703</c:v>
                </c:pt>
                <c:pt idx="2644">
                  <c:v>0.2250458827968983</c:v>
                </c:pt>
                <c:pt idx="2645">
                  <c:v>2.599738623731076</c:v>
                </c:pt>
                <c:pt idx="2646">
                  <c:v>1.5069355833331861</c:v>
                </c:pt>
                <c:pt idx="2647">
                  <c:v>4.0988854722961676</c:v>
                </c:pt>
                <c:pt idx="2648">
                  <c:v>11.806914674775973</c:v>
                </c:pt>
                <c:pt idx="2649">
                  <c:v>6.2088907380308447</c:v>
                </c:pt>
                <c:pt idx="2650">
                  <c:v>3.1808723890697816</c:v>
                </c:pt>
                <c:pt idx="2651">
                  <c:v>2.7224205969641342</c:v>
                </c:pt>
                <c:pt idx="2652">
                  <c:v>4.3093499779597195</c:v>
                </c:pt>
                <c:pt idx="2653">
                  <c:v>4.1329287284308389</c:v>
                </c:pt>
                <c:pt idx="2654">
                  <c:v>5.4014451019477931</c:v>
                </c:pt>
                <c:pt idx="2655">
                  <c:v>5.1022227285014141</c:v>
                </c:pt>
                <c:pt idx="2656">
                  <c:v>0.88079233520273303</c:v>
                </c:pt>
                <c:pt idx="2657">
                  <c:v>1.0108553518416341</c:v>
                </c:pt>
                <c:pt idx="2658">
                  <c:v>4.5346430253422483</c:v>
                </c:pt>
                <c:pt idx="2659">
                  <c:v>9.9952766002645951E-2</c:v>
                </c:pt>
                <c:pt idx="2660">
                  <c:v>0.4883803639610273</c:v>
                </c:pt>
                <c:pt idx="2661">
                  <c:v>14.930659430636108</c:v>
                </c:pt>
                <c:pt idx="2662">
                  <c:v>1.0237591201285197</c:v>
                </c:pt>
                <c:pt idx="2663">
                  <c:v>3.1623923990987208</c:v>
                </c:pt>
                <c:pt idx="2664">
                  <c:v>2.4889297520297027</c:v>
                </c:pt>
                <c:pt idx="2665">
                  <c:v>9.2005819743140886</c:v>
                </c:pt>
                <c:pt idx="2666">
                  <c:v>7.4498966004012299</c:v>
                </c:pt>
                <c:pt idx="2667">
                  <c:v>8.9755499572805348</c:v>
                </c:pt>
                <c:pt idx="2668">
                  <c:v>11.01953076770014</c:v>
                </c:pt>
                <c:pt idx="2669">
                  <c:v>3.8943933775154518</c:v>
                </c:pt>
                <c:pt idx="2670">
                  <c:v>0.15402076103141504</c:v>
                </c:pt>
                <c:pt idx="2671">
                  <c:v>2.4520184736474446</c:v>
                </c:pt>
                <c:pt idx="2672">
                  <c:v>1.7000941575937381</c:v>
                </c:pt>
                <c:pt idx="2673">
                  <c:v>13.322157640873858</c:v>
                </c:pt>
                <c:pt idx="2674">
                  <c:v>4.9330088180472433</c:v>
                </c:pt>
                <c:pt idx="2675">
                  <c:v>0.61768226087299039</c:v>
                </c:pt>
                <c:pt idx="2676">
                  <c:v>9.423369041247831</c:v>
                </c:pt>
                <c:pt idx="2677">
                  <c:v>1.6198612973371667</c:v>
                </c:pt>
                <c:pt idx="2678">
                  <c:v>0.86973492430549004</c:v>
                </c:pt>
                <c:pt idx="2679">
                  <c:v>10.119466077375066</c:v>
                </c:pt>
                <c:pt idx="2680">
                  <c:v>7.0928229561245475</c:v>
                </c:pt>
                <c:pt idx="2681">
                  <c:v>3.6130508626337448</c:v>
                </c:pt>
                <c:pt idx="2682">
                  <c:v>6.787153617672069</c:v>
                </c:pt>
                <c:pt idx="2683">
                  <c:v>2.5017155091808245</c:v>
                </c:pt>
                <c:pt idx="2684">
                  <c:v>0.2575452154961817</c:v>
                </c:pt>
                <c:pt idx="2685">
                  <c:v>3.3379133273649404</c:v>
                </c:pt>
                <c:pt idx="2686">
                  <c:v>6.6918463069867089</c:v>
                </c:pt>
                <c:pt idx="2687">
                  <c:v>0.57278809293334221</c:v>
                </c:pt>
                <c:pt idx="2688">
                  <c:v>1.2506384660421868</c:v>
                </c:pt>
                <c:pt idx="2689">
                  <c:v>3.4047472445289788</c:v>
                </c:pt>
                <c:pt idx="2690">
                  <c:v>3.3097388239162164</c:v>
                </c:pt>
                <c:pt idx="2691">
                  <c:v>1.6878542424569014</c:v>
                </c:pt>
                <c:pt idx="2692">
                  <c:v>1.3416124630812298</c:v>
                </c:pt>
                <c:pt idx="2693">
                  <c:v>3.6892467742938306</c:v>
                </c:pt>
                <c:pt idx="2694">
                  <c:v>3.5204401202715419</c:v>
                </c:pt>
                <c:pt idx="2695">
                  <c:v>3.0431329321136373</c:v>
                </c:pt>
                <c:pt idx="2696">
                  <c:v>3.9590721545708609</c:v>
                </c:pt>
                <c:pt idx="2697">
                  <c:v>0.186830297325455</c:v>
                </c:pt>
                <c:pt idx="2698">
                  <c:v>3.2124199126498643</c:v>
                </c:pt>
                <c:pt idx="2699">
                  <c:v>3.2254830846254348</c:v>
                </c:pt>
                <c:pt idx="2700">
                  <c:v>1.6065202318917065</c:v>
                </c:pt>
                <c:pt idx="2701">
                  <c:v>0.97785840230033239</c:v>
                </c:pt>
                <c:pt idx="2702">
                  <c:v>1.7384452164451705</c:v>
                </c:pt>
                <c:pt idx="2703">
                  <c:v>3.2656794271945185E-2</c:v>
                </c:pt>
                <c:pt idx="2704">
                  <c:v>0.15390711882471189</c:v>
                </c:pt>
                <c:pt idx="2705">
                  <c:v>1.0819819044766259</c:v>
                </c:pt>
                <c:pt idx="2706">
                  <c:v>7.4057627616416069</c:v>
                </c:pt>
                <c:pt idx="2707">
                  <c:v>0.87801727747211511</c:v>
                </c:pt>
                <c:pt idx="2708">
                  <c:v>1.7254414088025403</c:v>
                </c:pt>
                <c:pt idx="2709">
                  <c:v>0.23303626140199166</c:v>
                </c:pt>
                <c:pt idx="2710">
                  <c:v>2.7943537421858347</c:v>
                </c:pt>
                <c:pt idx="2711">
                  <c:v>3.593814959528184E-2</c:v>
                </c:pt>
                <c:pt idx="2712">
                  <c:v>1.0402768359282375</c:v>
                </c:pt>
                <c:pt idx="2713">
                  <c:v>0.92368604642520913</c:v>
                </c:pt>
                <c:pt idx="2714">
                  <c:v>6.2665617843347734</c:v>
                </c:pt>
                <c:pt idx="2715">
                  <c:v>1.1327853678052422</c:v>
                </c:pt>
                <c:pt idx="2716">
                  <c:v>6.9882954549779361</c:v>
                </c:pt>
                <c:pt idx="2717">
                  <c:v>0.20453176219549796</c:v>
                </c:pt>
                <c:pt idx="2718">
                  <c:v>10.052634901846844</c:v>
                </c:pt>
                <c:pt idx="2719">
                  <c:v>2.7251423744368632</c:v>
                </c:pt>
                <c:pt idx="2720">
                  <c:v>9.7866473164792982</c:v>
                </c:pt>
                <c:pt idx="2721">
                  <c:v>0.73230853542779617</c:v>
                </c:pt>
                <c:pt idx="2722">
                  <c:v>5.0062217574919314</c:v>
                </c:pt>
                <c:pt idx="2723">
                  <c:v>5.2596697695704231</c:v>
                </c:pt>
                <c:pt idx="2724">
                  <c:v>2.6456459995800099</c:v>
                </c:pt>
                <c:pt idx="2725">
                  <c:v>2.213277668714801</c:v>
                </c:pt>
                <c:pt idx="2726">
                  <c:v>4.9130581711335104</c:v>
                </c:pt>
                <c:pt idx="2727">
                  <c:v>4.8994752424592303</c:v>
                </c:pt>
                <c:pt idx="2728">
                  <c:v>5.6657817728756479</c:v>
                </c:pt>
                <c:pt idx="2729">
                  <c:v>0.20497368631402652</c:v>
                </c:pt>
                <c:pt idx="2730">
                  <c:v>1.3384180409122344</c:v>
                </c:pt>
                <c:pt idx="2731">
                  <c:v>0.39295866151168707</c:v>
                </c:pt>
                <c:pt idx="2732">
                  <c:v>0.24497244190768466</c:v>
                </c:pt>
                <c:pt idx="2733">
                  <c:v>2.0360562812678547</c:v>
                </c:pt>
                <c:pt idx="2734">
                  <c:v>1.2289642469800124</c:v>
                </c:pt>
                <c:pt idx="2735">
                  <c:v>1.6525073528970442</c:v>
                </c:pt>
                <c:pt idx="2736">
                  <c:v>7.8356636285227097</c:v>
                </c:pt>
                <c:pt idx="2737">
                  <c:v>0.14896579867033891</c:v>
                </c:pt>
                <c:pt idx="2738">
                  <c:v>2.8739917033719875</c:v>
                </c:pt>
                <c:pt idx="2739">
                  <c:v>0.54782707815783738</c:v>
                </c:pt>
                <c:pt idx="2740">
                  <c:v>7.258247717194326</c:v>
                </c:pt>
                <c:pt idx="2741">
                  <c:v>3.1156632126404098</c:v>
                </c:pt>
                <c:pt idx="2742">
                  <c:v>9.8689965353370468</c:v>
                </c:pt>
                <c:pt idx="2743">
                  <c:v>3.4422662581079893</c:v>
                </c:pt>
                <c:pt idx="2744">
                  <c:v>1.8201163982492523</c:v>
                </c:pt>
                <c:pt idx="2745">
                  <c:v>2.3558790735429954E-3</c:v>
                </c:pt>
                <c:pt idx="2746">
                  <c:v>0.70019187867037003</c:v>
                </c:pt>
                <c:pt idx="2747">
                  <c:v>0.19809678848048803</c:v>
                </c:pt>
                <c:pt idx="2748">
                  <c:v>4.8670511639058498</c:v>
                </c:pt>
                <c:pt idx="2749">
                  <c:v>8.144147213910701</c:v>
                </c:pt>
                <c:pt idx="2750">
                  <c:v>1.777814503612505</c:v>
                </c:pt>
                <c:pt idx="2751">
                  <c:v>4.1819777601331545</c:v>
                </c:pt>
                <c:pt idx="2752">
                  <c:v>1.409413730398124</c:v>
                </c:pt>
                <c:pt idx="2753">
                  <c:v>1.4170792881724781</c:v>
                </c:pt>
                <c:pt idx="2754">
                  <c:v>4.080912428689615</c:v>
                </c:pt>
                <c:pt idx="2755">
                  <c:v>5.7051188422039445</c:v>
                </c:pt>
                <c:pt idx="2756">
                  <c:v>0.46552996025385307</c:v>
                </c:pt>
                <c:pt idx="2757">
                  <c:v>8.3260941678112292</c:v>
                </c:pt>
                <c:pt idx="2758">
                  <c:v>7.7329024895308773</c:v>
                </c:pt>
                <c:pt idx="2759">
                  <c:v>0.50354472364415781</c:v>
                </c:pt>
                <c:pt idx="2760">
                  <c:v>0.92176958100416295</c:v>
                </c:pt>
                <c:pt idx="2761">
                  <c:v>2.9634733336404264</c:v>
                </c:pt>
                <c:pt idx="2762">
                  <c:v>0.83966794057117577</c:v>
                </c:pt>
                <c:pt idx="2763">
                  <c:v>4.8481975404924915</c:v>
                </c:pt>
                <c:pt idx="2764">
                  <c:v>6.1865421554240063</c:v>
                </c:pt>
                <c:pt idx="2765">
                  <c:v>4.670119826090497</c:v>
                </c:pt>
                <c:pt idx="2766">
                  <c:v>7.4340436445840288</c:v>
                </c:pt>
                <c:pt idx="2767">
                  <c:v>0.62272083520722765</c:v>
                </c:pt>
                <c:pt idx="2768">
                  <c:v>1.0547919586355818</c:v>
                </c:pt>
                <c:pt idx="2769">
                  <c:v>0.34903597069607661</c:v>
                </c:pt>
                <c:pt idx="2770">
                  <c:v>1.4606256968259015</c:v>
                </c:pt>
                <c:pt idx="2771">
                  <c:v>0.86946111935428161</c:v>
                </c:pt>
                <c:pt idx="2772">
                  <c:v>0.83230972891345889</c:v>
                </c:pt>
                <c:pt idx="2773">
                  <c:v>1.7727641032825874</c:v>
                </c:pt>
                <c:pt idx="2774">
                  <c:v>1.5853163422769406E-2</c:v>
                </c:pt>
                <c:pt idx="2775">
                  <c:v>2.0184245067413915</c:v>
                </c:pt>
                <c:pt idx="2776">
                  <c:v>14.795791224317409</c:v>
                </c:pt>
                <c:pt idx="2777">
                  <c:v>0.22247477054960627</c:v>
                </c:pt>
                <c:pt idx="2778">
                  <c:v>4.6160923489825008</c:v>
                </c:pt>
                <c:pt idx="2779">
                  <c:v>0.47057460138786311</c:v>
                </c:pt>
                <c:pt idx="2780">
                  <c:v>5.5910807463970142</c:v>
                </c:pt>
                <c:pt idx="2781">
                  <c:v>0.34979578036376607</c:v>
                </c:pt>
                <c:pt idx="2782">
                  <c:v>0.96868426957088327</c:v>
                </c:pt>
                <c:pt idx="2783">
                  <c:v>0.3466727839100745</c:v>
                </c:pt>
                <c:pt idx="2784">
                  <c:v>3.2197622984546537</c:v>
                </c:pt>
                <c:pt idx="2785">
                  <c:v>1.0308683837112702</c:v>
                </c:pt>
                <c:pt idx="2786">
                  <c:v>10.917171739121871</c:v>
                </c:pt>
                <c:pt idx="2787">
                  <c:v>0.88735027032586711</c:v>
                </c:pt>
                <c:pt idx="2788">
                  <c:v>12.555362947916962</c:v>
                </c:pt>
                <c:pt idx="2789">
                  <c:v>2.4788863963616011E-3</c:v>
                </c:pt>
                <c:pt idx="2790">
                  <c:v>2.3875614131469622</c:v>
                </c:pt>
                <c:pt idx="2791">
                  <c:v>3.5031215036477503</c:v>
                </c:pt>
                <c:pt idx="2792">
                  <c:v>3.581288351748896</c:v>
                </c:pt>
                <c:pt idx="2793">
                  <c:v>3.8309476247092649</c:v>
                </c:pt>
                <c:pt idx="2794">
                  <c:v>8.4778214087468662</c:v>
                </c:pt>
                <c:pt idx="2795">
                  <c:v>1.9038627703405717</c:v>
                </c:pt>
                <c:pt idx="2796">
                  <c:v>1.7813467363800251</c:v>
                </c:pt>
                <c:pt idx="2797">
                  <c:v>11.184225867512836</c:v>
                </c:pt>
                <c:pt idx="2798">
                  <c:v>5.3140402909962248</c:v>
                </c:pt>
                <c:pt idx="2799">
                  <c:v>5.8426087475491792</c:v>
                </c:pt>
                <c:pt idx="2800">
                  <c:v>5.8281339419564899</c:v>
                </c:pt>
                <c:pt idx="2801">
                  <c:v>4.7534194442711541</c:v>
                </c:pt>
                <c:pt idx="2802">
                  <c:v>1.1346832338585182</c:v>
                </c:pt>
                <c:pt idx="2803">
                  <c:v>6.3581401546333272</c:v>
                </c:pt>
                <c:pt idx="2804">
                  <c:v>0.71056810635798673</c:v>
                </c:pt>
                <c:pt idx="2805">
                  <c:v>2.7311377697784449</c:v>
                </c:pt>
                <c:pt idx="2806">
                  <c:v>0.95774607400525291</c:v>
                </c:pt>
                <c:pt idx="2807">
                  <c:v>0.77246969393708231</c:v>
                </c:pt>
                <c:pt idx="2808">
                  <c:v>1.1645622191002587</c:v>
                </c:pt>
                <c:pt idx="2809">
                  <c:v>4.0275584745663657</c:v>
                </c:pt>
                <c:pt idx="2810">
                  <c:v>0.62308209402523118</c:v>
                </c:pt>
                <c:pt idx="2811">
                  <c:v>2.874244061086773</c:v>
                </c:pt>
                <c:pt idx="2812">
                  <c:v>0.80412400764963277</c:v>
                </c:pt>
                <c:pt idx="2813">
                  <c:v>9.2089115036149867</c:v>
                </c:pt>
                <c:pt idx="2814">
                  <c:v>6.2614253200508312</c:v>
                </c:pt>
                <c:pt idx="2815">
                  <c:v>0.47053259494418337</c:v>
                </c:pt>
                <c:pt idx="2816">
                  <c:v>1.6542426833560355</c:v>
                </c:pt>
                <c:pt idx="2817">
                  <c:v>4.8774726024640422</c:v>
                </c:pt>
                <c:pt idx="2818">
                  <c:v>8.9328069702580049</c:v>
                </c:pt>
                <c:pt idx="2819">
                  <c:v>8.7162318735313544</c:v>
                </c:pt>
                <c:pt idx="2820">
                  <c:v>7.5843907830328439</c:v>
                </c:pt>
                <c:pt idx="2821">
                  <c:v>1.8419603361039003</c:v>
                </c:pt>
                <c:pt idx="2822">
                  <c:v>0.43330599054940988</c:v>
                </c:pt>
                <c:pt idx="2823">
                  <c:v>4.3114122534958135</c:v>
                </c:pt>
                <c:pt idx="2824">
                  <c:v>5.8343927800700248</c:v>
                </c:pt>
                <c:pt idx="2825">
                  <c:v>1.5725939228784722</c:v>
                </c:pt>
                <c:pt idx="2826">
                  <c:v>7.4722749040561478</c:v>
                </c:pt>
                <c:pt idx="2827">
                  <c:v>3.6789822390350713</c:v>
                </c:pt>
                <c:pt idx="2828">
                  <c:v>5.5465712767286561E-2</c:v>
                </c:pt>
                <c:pt idx="2829">
                  <c:v>7.614399170866367</c:v>
                </c:pt>
                <c:pt idx="2830">
                  <c:v>2.0686536407835443</c:v>
                </c:pt>
                <c:pt idx="2831">
                  <c:v>0.70984952626933495</c:v>
                </c:pt>
                <c:pt idx="2832">
                  <c:v>3.345003117130451E-2</c:v>
                </c:pt>
                <c:pt idx="2833">
                  <c:v>5.3328022059166722</c:v>
                </c:pt>
                <c:pt idx="2834">
                  <c:v>0.37163896792329681</c:v>
                </c:pt>
                <c:pt idx="2835">
                  <c:v>0.94315312069809865</c:v>
                </c:pt>
                <c:pt idx="2836">
                  <c:v>18.314566400515673</c:v>
                </c:pt>
                <c:pt idx="2837">
                  <c:v>5.7760759893600078</c:v>
                </c:pt>
                <c:pt idx="2838">
                  <c:v>1.4339069048560651</c:v>
                </c:pt>
                <c:pt idx="2839">
                  <c:v>2.7776357352720784</c:v>
                </c:pt>
                <c:pt idx="2840">
                  <c:v>1.0869701438798023</c:v>
                </c:pt>
                <c:pt idx="2841">
                  <c:v>2.5088770466266599</c:v>
                </c:pt>
                <c:pt idx="2842">
                  <c:v>4.205936299035745</c:v>
                </c:pt>
                <c:pt idx="2843">
                  <c:v>3.4783035249110359</c:v>
                </c:pt>
                <c:pt idx="2844">
                  <c:v>1.4876950431559637</c:v>
                </c:pt>
                <c:pt idx="2845">
                  <c:v>9.617795068525238</c:v>
                </c:pt>
                <c:pt idx="2846">
                  <c:v>6.2929478402826838E-3</c:v>
                </c:pt>
                <c:pt idx="2847">
                  <c:v>0.87499688437489143</c:v>
                </c:pt>
                <c:pt idx="2848">
                  <c:v>2.7900689300693053</c:v>
                </c:pt>
                <c:pt idx="2849">
                  <c:v>3.2462907355595081</c:v>
                </c:pt>
                <c:pt idx="2850">
                  <c:v>3.027852329158359</c:v>
                </c:pt>
                <c:pt idx="2851">
                  <c:v>1.2839359227651002</c:v>
                </c:pt>
                <c:pt idx="2852">
                  <c:v>0.70589828665470278</c:v>
                </c:pt>
                <c:pt idx="2853">
                  <c:v>3.2224512213684333</c:v>
                </c:pt>
                <c:pt idx="2854">
                  <c:v>1.5615047039371996</c:v>
                </c:pt>
                <c:pt idx="2855">
                  <c:v>0.97015989452704321</c:v>
                </c:pt>
                <c:pt idx="2856">
                  <c:v>2.4104419321958548</c:v>
                </c:pt>
                <c:pt idx="2857">
                  <c:v>5.4967062333147361</c:v>
                </c:pt>
                <c:pt idx="2858">
                  <c:v>4.0968628252966113</c:v>
                </c:pt>
                <c:pt idx="2859">
                  <c:v>4.6846060642823453</c:v>
                </c:pt>
                <c:pt idx="2860">
                  <c:v>1.6811533817813333</c:v>
                </c:pt>
                <c:pt idx="2861">
                  <c:v>1.2719792253740729</c:v>
                </c:pt>
                <c:pt idx="2862">
                  <c:v>0.21081941075581745</c:v>
                </c:pt>
                <c:pt idx="2863">
                  <c:v>4.9626778191792962</c:v>
                </c:pt>
                <c:pt idx="2864">
                  <c:v>5.4783466752292957</c:v>
                </c:pt>
                <c:pt idx="2865">
                  <c:v>0.86815737469199006</c:v>
                </c:pt>
                <c:pt idx="2866">
                  <c:v>6.5001981952148196</c:v>
                </c:pt>
                <c:pt idx="2867">
                  <c:v>1.1877852238908282</c:v>
                </c:pt>
                <c:pt idx="2868">
                  <c:v>0.51864344883128688</c:v>
                </c:pt>
                <c:pt idx="2869">
                  <c:v>8.4268949226015391</c:v>
                </c:pt>
                <c:pt idx="2870">
                  <c:v>0.21604619894797883</c:v>
                </c:pt>
                <c:pt idx="2871">
                  <c:v>1.8431945283860394</c:v>
                </c:pt>
                <c:pt idx="2872">
                  <c:v>2.4694897889768068</c:v>
                </c:pt>
                <c:pt idx="2873">
                  <c:v>3.944199011245745</c:v>
                </c:pt>
                <c:pt idx="2874">
                  <c:v>0.79010675386053741</c:v>
                </c:pt>
                <c:pt idx="2875">
                  <c:v>0.72272802297795036</c:v>
                </c:pt>
                <c:pt idx="2876">
                  <c:v>5.2013216461796026E-2</c:v>
                </c:pt>
                <c:pt idx="2877">
                  <c:v>0.10405363250710446</c:v>
                </c:pt>
                <c:pt idx="2878">
                  <c:v>0.61569593669052958</c:v>
                </c:pt>
                <c:pt idx="2879">
                  <c:v>0.3643995660693502</c:v>
                </c:pt>
                <c:pt idx="2880">
                  <c:v>7.628373405460756E-2</c:v>
                </c:pt>
                <c:pt idx="2881">
                  <c:v>0.94679137573632766</c:v>
                </c:pt>
                <c:pt idx="2882">
                  <c:v>0.58210771974715425</c:v>
                </c:pt>
                <c:pt idx="2883">
                  <c:v>0.12204710598311853</c:v>
                </c:pt>
                <c:pt idx="2884">
                  <c:v>0.26808023495899425</c:v>
                </c:pt>
                <c:pt idx="2885">
                  <c:v>0.54180049722812229</c:v>
                </c:pt>
                <c:pt idx="2886">
                  <c:v>0.11011307157744758</c:v>
                </c:pt>
                <c:pt idx="2887">
                  <c:v>0.22853637504067756</c:v>
                </c:pt>
                <c:pt idx="2888">
                  <c:v>0.69481021107400087</c:v>
                </c:pt>
                <c:pt idx="2889">
                  <c:v>5.7916237690500468E-3</c:v>
                </c:pt>
                <c:pt idx="2890">
                  <c:v>1.9385272199558339E-3</c:v>
                </c:pt>
                <c:pt idx="2891">
                  <c:v>1.3757754053613167E-3</c:v>
                </c:pt>
                <c:pt idx="2892">
                  <c:v>0.26062504333546116</c:v>
                </c:pt>
                <c:pt idx="2893">
                  <c:v>0.2521055322892386</c:v>
                </c:pt>
                <c:pt idx="2894">
                  <c:v>0.35088682507158508</c:v>
                </c:pt>
                <c:pt idx="2895">
                  <c:v>8.9143223058330999E-4</c:v>
                </c:pt>
                <c:pt idx="2896">
                  <c:v>0.47543778249769791</c:v>
                </c:pt>
                <c:pt idx="2897">
                  <c:v>2.7725736910709673E-3</c:v>
                </c:pt>
                <c:pt idx="2898">
                  <c:v>0.3584236821698556</c:v>
                </c:pt>
                <c:pt idx="2899">
                  <c:v>2.0547836495686821E-2</c:v>
                </c:pt>
                <c:pt idx="2900">
                  <c:v>1.4620630695470472E-2</c:v>
                </c:pt>
                <c:pt idx="2901">
                  <c:v>0.49140481721636153</c:v>
                </c:pt>
                <c:pt idx="2902">
                  <c:v>0.23780890631822935</c:v>
                </c:pt>
                <c:pt idx="2903">
                  <c:v>0.5249194347672812</c:v>
                </c:pt>
                <c:pt idx="2904">
                  <c:v>0.15637155778365011</c:v>
                </c:pt>
                <c:pt idx="2905">
                  <c:v>6.5132164298491044E-2</c:v>
                </c:pt>
                <c:pt idx="2906">
                  <c:v>0.22757113200392617</c:v>
                </c:pt>
                <c:pt idx="2907">
                  <c:v>0.47630058474067455</c:v>
                </c:pt>
                <c:pt idx="2908">
                  <c:v>7.1604004683936032E-2</c:v>
                </c:pt>
                <c:pt idx="2909">
                  <c:v>0.27181825038887941</c:v>
                </c:pt>
                <c:pt idx="2910">
                  <c:v>0.26294001045568999</c:v>
                </c:pt>
                <c:pt idx="2911">
                  <c:v>0.45059768568020236</c:v>
                </c:pt>
                <c:pt idx="2912">
                  <c:v>0.34735635875178605</c:v>
                </c:pt>
                <c:pt idx="2913">
                  <c:v>0.14575696928641776</c:v>
                </c:pt>
                <c:pt idx="2914">
                  <c:v>0.24149430482631348</c:v>
                </c:pt>
                <c:pt idx="2915">
                  <c:v>0.67811329282305532</c:v>
                </c:pt>
                <c:pt idx="2916">
                  <c:v>0.30722553294594529</c:v>
                </c:pt>
                <c:pt idx="2917">
                  <c:v>3.9496684758301981E-3</c:v>
                </c:pt>
                <c:pt idx="2918">
                  <c:v>0.88084902614110416</c:v>
                </c:pt>
                <c:pt idx="2919">
                  <c:v>0.30185005435760076</c:v>
                </c:pt>
                <c:pt idx="2920">
                  <c:v>0.35027981660485452</c:v>
                </c:pt>
                <c:pt idx="2921">
                  <c:v>0.78896386326206625</c:v>
                </c:pt>
                <c:pt idx="2922">
                  <c:v>0.16041385143725134</c:v>
                </c:pt>
                <c:pt idx="2923">
                  <c:v>2.8781274286158509E-2</c:v>
                </c:pt>
                <c:pt idx="2924">
                  <c:v>0.37279683091426041</c:v>
                </c:pt>
                <c:pt idx="2925">
                  <c:v>7.0672684113977221E-3</c:v>
                </c:pt>
                <c:pt idx="2926">
                  <c:v>0.12619199549519003</c:v>
                </c:pt>
                <c:pt idx="2927">
                  <c:v>0.6989454692078485</c:v>
                </c:pt>
                <c:pt idx="2928">
                  <c:v>0.17970332036568029</c:v>
                </c:pt>
                <c:pt idx="2929">
                  <c:v>4.4671768384688205E-2</c:v>
                </c:pt>
                <c:pt idx="2930">
                  <c:v>0.45999145143872883</c:v>
                </c:pt>
                <c:pt idx="2931">
                  <c:v>0.16350314889886783</c:v>
                </c:pt>
                <c:pt idx="2932">
                  <c:v>4.3729398091732642E-3</c:v>
                </c:pt>
                <c:pt idx="2933">
                  <c:v>8.8762654767128371E-2</c:v>
                </c:pt>
                <c:pt idx="2934">
                  <c:v>0.65914925553955539</c:v>
                </c:pt>
                <c:pt idx="2935">
                  <c:v>0.19442195675639526</c:v>
                </c:pt>
                <c:pt idx="2936">
                  <c:v>0.49217593578006674</c:v>
                </c:pt>
                <c:pt idx="2937">
                  <c:v>0.10040567522447774</c:v>
                </c:pt>
                <c:pt idx="2938">
                  <c:v>5.2642671169797206E-2</c:v>
                </c:pt>
                <c:pt idx="2939">
                  <c:v>0.41515780459532609</c:v>
                </c:pt>
                <c:pt idx="2940">
                  <c:v>0.16282699906589504</c:v>
                </c:pt>
                <c:pt idx="2941">
                  <c:v>0.28493409502524925</c:v>
                </c:pt>
                <c:pt idx="2942">
                  <c:v>0.83358644522210068</c:v>
                </c:pt>
                <c:pt idx="2943">
                  <c:v>0.18942058869356435</c:v>
                </c:pt>
                <c:pt idx="2944">
                  <c:v>7.5707244824956291E-2</c:v>
                </c:pt>
                <c:pt idx="2945">
                  <c:v>0.17178838697270432</c:v>
                </c:pt>
                <c:pt idx="2946">
                  <c:v>0.84198806588115704</c:v>
                </c:pt>
                <c:pt idx="2947">
                  <c:v>0.3547692061612614</c:v>
                </c:pt>
                <c:pt idx="2948">
                  <c:v>7.2214926261820522E-2</c:v>
                </c:pt>
                <c:pt idx="2949">
                  <c:v>0.11783477825349703</c:v>
                </c:pt>
                <c:pt idx="2950">
                  <c:v>0.80275433111757477</c:v>
                </c:pt>
                <c:pt idx="2951">
                  <c:v>5.6645329955621611E-2</c:v>
                </c:pt>
                <c:pt idx="2952">
                  <c:v>4.8058071525425477E-3</c:v>
                </c:pt>
                <c:pt idx="2953">
                  <c:v>0.42344659027616788</c:v>
                </c:pt>
                <c:pt idx="2954">
                  <c:v>0.12352673058935404</c:v>
                </c:pt>
                <c:pt idx="2955">
                  <c:v>0.11020040455882184</c:v>
                </c:pt>
                <c:pt idx="2956">
                  <c:v>0.61363950118413368</c:v>
                </c:pt>
                <c:pt idx="2957">
                  <c:v>0.5895588717792738</c:v>
                </c:pt>
                <c:pt idx="2958">
                  <c:v>0.22802084591416721</c:v>
                </c:pt>
                <c:pt idx="2959">
                  <c:v>0.39000525101846045</c:v>
                </c:pt>
                <c:pt idx="2960">
                  <c:v>0.34930725515655603</c:v>
                </c:pt>
                <c:pt idx="2961">
                  <c:v>0.16857885948751281</c:v>
                </c:pt>
                <c:pt idx="2962">
                  <c:v>3.2434049589082269E-2</c:v>
                </c:pt>
                <c:pt idx="2963">
                  <c:v>0.46806168174650215</c:v>
                </c:pt>
                <c:pt idx="2964">
                  <c:v>0.16098054226980307</c:v>
                </c:pt>
                <c:pt idx="2965">
                  <c:v>3.4701268753670899E-4</c:v>
                </c:pt>
                <c:pt idx="2966">
                  <c:v>3.5094348991949471E-2</c:v>
                </c:pt>
                <c:pt idx="2967">
                  <c:v>4.5319543538072576E-2</c:v>
                </c:pt>
                <c:pt idx="2968">
                  <c:v>0.39110364008538306</c:v>
                </c:pt>
                <c:pt idx="2969">
                  <c:v>5.2287430463895057E-2</c:v>
                </c:pt>
                <c:pt idx="2970">
                  <c:v>2.8259089781393326E-2</c:v>
                </c:pt>
                <c:pt idx="2971">
                  <c:v>0.28792945020891808</c:v>
                </c:pt>
                <c:pt idx="2972">
                  <c:v>8.3520882471201624E-2</c:v>
                </c:pt>
                <c:pt idx="2973">
                  <c:v>0.75423867090997887</c:v>
                </c:pt>
                <c:pt idx="2974">
                  <c:v>1.4292468746752874E-2</c:v>
                </c:pt>
                <c:pt idx="2975">
                  <c:v>0.4042498530697789</c:v>
                </c:pt>
                <c:pt idx="2976">
                  <c:v>5.7979280497144278E-2</c:v>
                </c:pt>
                <c:pt idx="2977">
                  <c:v>0.68980309983878196</c:v>
                </c:pt>
                <c:pt idx="2978">
                  <c:v>1.5595248784764251E-3</c:v>
                </c:pt>
                <c:pt idx="2979">
                  <c:v>0.38145380677108703</c:v>
                </c:pt>
                <c:pt idx="2980">
                  <c:v>1.1924483320350173E-2</c:v>
                </c:pt>
                <c:pt idx="2981">
                  <c:v>0.11320404781718874</c:v>
                </c:pt>
                <c:pt idx="2982">
                  <c:v>6.2295684312974234E-2</c:v>
                </c:pt>
                <c:pt idx="2983">
                  <c:v>2.075481312080207E-2</c:v>
                </c:pt>
                <c:pt idx="2984">
                  <c:v>0.26127137536699319</c:v>
                </c:pt>
                <c:pt idx="2985">
                  <c:v>5.563975324294556E-2</c:v>
                </c:pt>
                <c:pt idx="2986">
                  <c:v>0.36758274785071937</c:v>
                </c:pt>
                <c:pt idx="2987">
                  <c:v>0.35463320667373399</c:v>
                </c:pt>
                <c:pt idx="2988">
                  <c:v>2.2763316301704077E-2</c:v>
                </c:pt>
                <c:pt idx="2989">
                  <c:v>7.5085130660702812E-2</c:v>
                </c:pt>
                <c:pt idx="2990">
                  <c:v>0.45710039096382854</c:v>
                </c:pt>
                <c:pt idx="2991">
                  <c:v>0.14478393098253098</c:v>
                </c:pt>
                <c:pt idx="2992">
                  <c:v>0.41242298180354847</c:v>
                </c:pt>
                <c:pt idx="2993">
                  <c:v>5.9711299005852932E-2</c:v>
                </c:pt>
                <c:pt idx="2994">
                  <c:v>0.36320587891763806</c:v>
                </c:pt>
                <c:pt idx="2995">
                  <c:v>0.21484716367572834</c:v>
                </c:pt>
                <c:pt idx="2996">
                  <c:v>4.2450170958298235E-2</c:v>
                </c:pt>
                <c:pt idx="2997">
                  <c:v>0.6940006455553358</c:v>
                </c:pt>
                <c:pt idx="2998">
                  <c:v>9.7475263267712327E-3</c:v>
                </c:pt>
                <c:pt idx="2999">
                  <c:v>0.41639931800292318</c:v>
                </c:pt>
                <c:pt idx="3000">
                  <c:v>1.7540645307503877E-2</c:v>
                </c:pt>
                <c:pt idx="3001">
                  <c:v>0.18718245717131168</c:v>
                </c:pt>
                <c:pt idx="3002">
                  <c:v>0.27044119865872401</c:v>
                </c:pt>
                <c:pt idx="3003">
                  <c:v>0.95727352968516877</c:v>
                </c:pt>
                <c:pt idx="3004">
                  <c:v>0.5882069871451937</c:v>
                </c:pt>
                <c:pt idx="3005">
                  <c:v>8.6204815007091956E-2</c:v>
                </c:pt>
                <c:pt idx="3006">
                  <c:v>0.31455140634668549</c:v>
                </c:pt>
                <c:pt idx="3007">
                  <c:v>0.49082131865453665</c:v>
                </c:pt>
                <c:pt idx="3008">
                  <c:v>0.24349804005696984</c:v>
                </c:pt>
                <c:pt idx="3009">
                  <c:v>0.80808576258695808</c:v>
                </c:pt>
                <c:pt idx="3010">
                  <c:v>0.27396657264131435</c:v>
                </c:pt>
                <c:pt idx="3011">
                  <c:v>0.49729060082217097</c:v>
                </c:pt>
                <c:pt idx="3012">
                  <c:v>0.48219165540192133</c:v>
                </c:pt>
                <c:pt idx="3013">
                  <c:v>0.33033776521409025</c:v>
                </c:pt>
                <c:pt idx="3014">
                  <c:v>0.90468478979183964</c:v>
                </c:pt>
                <c:pt idx="3015">
                  <c:v>0.12664419175738284</c:v>
                </c:pt>
                <c:pt idx="3016">
                  <c:v>0.72931896887312597</c:v>
                </c:pt>
                <c:pt idx="3017">
                  <c:v>0.31514930657251877</c:v>
                </c:pt>
                <c:pt idx="3018">
                  <c:v>2.6346596710053474E-2</c:v>
                </c:pt>
                <c:pt idx="3019">
                  <c:v>0.27700066561874997</c:v>
                </c:pt>
                <c:pt idx="3020">
                  <c:v>0.13361761350011772</c:v>
                </c:pt>
                <c:pt idx="3021">
                  <c:v>0.69417337073013863</c:v>
                </c:pt>
                <c:pt idx="3022">
                  <c:v>0.65647829987512807</c:v>
                </c:pt>
                <c:pt idx="3023">
                  <c:v>0.478786908078222</c:v>
                </c:pt>
                <c:pt idx="3024">
                  <c:v>0.30088234844036421</c:v>
                </c:pt>
                <c:pt idx="3025">
                  <c:v>0.22781655589948652</c:v>
                </c:pt>
                <c:pt idx="3026">
                  <c:v>0.84316047891292811</c:v>
                </c:pt>
                <c:pt idx="3027">
                  <c:v>0.43157120116795472</c:v>
                </c:pt>
                <c:pt idx="3028">
                  <c:v>0.15936873866101833</c:v>
                </c:pt>
                <c:pt idx="3029">
                  <c:v>0.24139404755290872</c:v>
                </c:pt>
                <c:pt idx="3030">
                  <c:v>5.7000772189604636E-2</c:v>
                </c:pt>
                <c:pt idx="3031">
                  <c:v>9.6772314981739646E-2</c:v>
                </c:pt>
                <c:pt idx="3032">
                  <c:v>0.30692404035764004</c:v>
                </c:pt>
                <c:pt idx="3033">
                  <c:v>0.39850400287118098</c:v>
                </c:pt>
                <c:pt idx="3034">
                  <c:v>0.56450271365304394</c:v>
                </c:pt>
                <c:pt idx="3035">
                  <c:v>0.44364497397752195</c:v>
                </c:pt>
                <c:pt idx="3036">
                  <c:v>0.3026825755246339</c:v>
                </c:pt>
                <c:pt idx="3037">
                  <c:v>0.33355728176492849</c:v>
                </c:pt>
                <c:pt idx="3038">
                  <c:v>5.7610252743920114E-4</c:v>
                </c:pt>
                <c:pt idx="3039">
                  <c:v>0.21880867146397984</c:v>
                </c:pt>
                <c:pt idx="3040">
                  <c:v>1.1117139060180685E-2</c:v>
                </c:pt>
                <c:pt idx="3041">
                  <c:v>0.21998322324934153</c:v>
                </c:pt>
                <c:pt idx="3042">
                  <c:v>0.70006249447201374</c:v>
                </c:pt>
                <c:pt idx="3043">
                  <c:v>0.20485741105752461</c:v>
                </c:pt>
                <c:pt idx="3044">
                  <c:v>2.0597354770515143E-2</c:v>
                </c:pt>
                <c:pt idx="3045">
                  <c:v>5.3183550905977657E-2</c:v>
                </c:pt>
                <c:pt idx="3046">
                  <c:v>0.14314016923148309</c:v>
                </c:pt>
                <c:pt idx="3047">
                  <c:v>9.5698806325040006E-2</c:v>
                </c:pt>
                <c:pt idx="3048">
                  <c:v>0.24498144630011168</c:v>
                </c:pt>
                <c:pt idx="3049">
                  <c:v>4.2369775397541366E-2</c:v>
                </c:pt>
                <c:pt idx="3050">
                  <c:v>0.18197580158314697</c:v>
                </c:pt>
                <c:pt idx="3051">
                  <c:v>0.40128847078699337</c:v>
                </c:pt>
                <c:pt idx="3052">
                  <c:v>0.25122983425836254</c:v>
                </c:pt>
                <c:pt idx="3053">
                  <c:v>0.18782228033892936</c:v>
                </c:pt>
                <c:pt idx="3054">
                  <c:v>2.9457599243001245E-2</c:v>
                </c:pt>
                <c:pt idx="3055">
                  <c:v>0.7481852978411988</c:v>
                </c:pt>
                <c:pt idx="3056">
                  <c:v>1.1027673253061254E-2</c:v>
                </c:pt>
                <c:pt idx="3057">
                  <c:v>0.66626877303768584</c:v>
                </c:pt>
                <c:pt idx="3058">
                  <c:v>3.2522732056041948E-2</c:v>
                </c:pt>
                <c:pt idx="3059">
                  <c:v>0.70568768600971055</c:v>
                </c:pt>
                <c:pt idx="3060">
                  <c:v>0.33930581986771507</c:v>
                </c:pt>
                <c:pt idx="3061">
                  <c:v>0.56411599303406901</c:v>
                </c:pt>
                <c:pt idx="3062">
                  <c:v>0.18058950310080504</c:v>
                </c:pt>
                <c:pt idx="3063">
                  <c:v>0.3077094055167191</c:v>
                </c:pt>
                <c:pt idx="3064">
                  <c:v>4.6147774017638671E-2</c:v>
                </c:pt>
                <c:pt idx="3065">
                  <c:v>0.61996915134638952</c:v>
                </c:pt>
                <c:pt idx="3066">
                  <c:v>0.33853421675706996</c:v>
                </c:pt>
                <c:pt idx="3067">
                  <c:v>0.37439271887497449</c:v>
                </c:pt>
                <c:pt idx="3068">
                  <c:v>3.179041802059094E-2</c:v>
                </c:pt>
                <c:pt idx="3069">
                  <c:v>0.24038366541549649</c:v>
                </c:pt>
                <c:pt idx="3070">
                  <c:v>0.48994367880574119</c:v>
                </c:pt>
                <c:pt idx="3071">
                  <c:v>0.56415451151372387</c:v>
                </c:pt>
                <c:pt idx="3072">
                  <c:v>0.17684152673886844</c:v>
                </c:pt>
                <c:pt idx="3073">
                  <c:v>0.9785052450505014</c:v>
                </c:pt>
                <c:pt idx="3074">
                  <c:v>3.131946133003654E-2</c:v>
                </c:pt>
                <c:pt idx="3075">
                  <c:v>0.70905177318311741</c:v>
                </c:pt>
                <c:pt idx="3076">
                  <c:v>0.80774021884419511</c:v>
                </c:pt>
                <c:pt idx="3077">
                  <c:v>0.17944167189573304</c:v>
                </c:pt>
                <c:pt idx="3078">
                  <c:v>0.28980031664271277</c:v>
                </c:pt>
                <c:pt idx="3079">
                  <c:v>0.20985141245160258</c:v>
                </c:pt>
                <c:pt idx="3080">
                  <c:v>0.45860950796681932</c:v>
                </c:pt>
                <c:pt idx="3081">
                  <c:v>0.78680531989694935</c:v>
                </c:pt>
                <c:pt idx="3082">
                  <c:v>0.37991860819698992</c:v>
                </c:pt>
                <c:pt idx="3083">
                  <c:v>0.42627754468723295</c:v>
                </c:pt>
                <c:pt idx="3084">
                  <c:v>3.7564543343400203E-2</c:v>
                </c:pt>
                <c:pt idx="3085">
                  <c:v>0.11608828662914335</c:v>
                </c:pt>
                <c:pt idx="3086">
                  <c:v>0.65109773269741711</c:v>
                </c:pt>
                <c:pt idx="3087">
                  <c:v>0.42982156404777028</c:v>
                </c:pt>
                <c:pt idx="3088">
                  <c:v>0.12655991985069479</c:v>
                </c:pt>
                <c:pt idx="3089">
                  <c:v>4.466102304874426E-2</c:v>
                </c:pt>
                <c:pt idx="3090">
                  <c:v>0.10262880290389539</c:v>
                </c:pt>
                <c:pt idx="3091">
                  <c:v>0.13291034190628434</c:v>
                </c:pt>
                <c:pt idx="3092">
                  <c:v>0.46967689882561142</c:v>
                </c:pt>
                <c:pt idx="3093">
                  <c:v>2.5116101929671553E-2</c:v>
                </c:pt>
                <c:pt idx="3094">
                  <c:v>0.16649136312651072</c:v>
                </c:pt>
                <c:pt idx="3095">
                  <c:v>0.26255059961149396</c:v>
                </c:pt>
                <c:pt idx="3096">
                  <c:v>1.4506497344050703E-2</c:v>
                </c:pt>
                <c:pt idx="3097">
                  <c:v>0.6134764388853734</c:v>
                </c:pt>
                <c:pt idx="3098">
                  <c:v>0.15123706202718451</c:v>
                </c:pt>
                <c:pt idx="3099">
                  <c:v>0.2578175867825066</c:v>
                </c:pt>
                <c:pt idx="3100">
                  <c:v>1.8834612879930674E-2</c:v>
                </c:pt>
                <c:pt idx="3101">
                  <c:v>8.4224986621662959E-2</c:v>
                </c:pt>
                <c:pt idx="3102">
                  <c:v>0.54702534128442892</c:v>
                </c:pt>
                <c:pt idx="3103">
                  <c:v>0.71519388730949518</c:v>
                </c:pt>
                <c:pt idx="3104">
                  <c:v>0.17233413016278204</c:v>
                </c:pt>
                <c:pt idx="3105">
                  <c:v>0.43085462617808751</c:v>
                </c:pt>
                <c:pt idx="3106">
                  <c:v>0.82984034647464455</c:v>
                </c:pt>
                <c:pt idx="3107">
                  <c:v>8.0563087792016277E-2</c:v>
                </c:pt>
                <c:pt idx="3108">
                  <c:v>0.43936099509616849</c:v>
                </c:pt>
                <c:pt idx="3109">
                  <c:v>0.17008964759758957</c:v>
                </c:pt>
                <c:pt idx="3110">
                  <c:v>0.2769671401425996</c:v>
                </c:pt>
                <c:pt idx="3111">
                  <c:v>0.80424332489377492</c:v>
                </c:pt>
                <c:pt idx="3112">
                  <c:v>0.93074626905425006</c:v>
                </c:pt>
                <c:pt idx="3113">
                  <c:v>0.37948062120070636</c:v>
                </c:pt>
                <c:pt idx="3114">
                  <c:v>0.13565476955924397</c:v>
                </c:pt>
                <c:pt idx="3115">
                  <c:v>0.92222243003393101</c:v>
                </c:pt>
                <c:pt idx="3116">
                  <c:v>1.3796413549879405E-3</c:v>
                </c:pt>
                <c:pt idx="3117">
                  <c:v>0.3841167923110807</c:v>
                </c:pt>
                <c:pt idx="3118">
                  <c:v>8.5533558376747962E-2</c:v>
                </c:pt>
                <c:pt idx="3119">
                  <c:v>0.83422357510885681</c:v>
                </c:pt>
                <c:pt idx="3120">
                  <c:v>0.26578134779439844</c:v>
                </c:pt>
                <c:pt idx="3121">
                  <c:v>0.43711933370584122</c:v>
                </c:pt>
                <c:pt idx="3122">
                  <c:v>0.26896702376662068</c:v>
                </c:pt>
                <c:pt idx="3123">
                  <c:v>0.17021725434501747</c:v>
                </c:pt>
                <c:pt idx="3124">
                  <c:v>2.100275816589298E-2</c:v>
                </c:pt>
                <c:pt idx="3125">
                  <c:v>0.22603623750552593</c:v>
                </c:pt>
                <c:pt idx="3126">
                  <c:v>5.4043861594178944E-3</c:v>
                </c:pt>
                <c:pt idx="3127">
                  <c:v>8.7581412817437348E-3</c:v>
                </c:pt>
                <c:pt idx="3128">
                  <c:v>2.0131206265541039E-4</c:v>
                </c:pt>
                <c:pt idx="3129">
                  <c:v>0.15061757789060698</c:v>
                </c:pt>
                <c:pt idx="3130">
                  <c:v>3.9414231961449706E-2</c:v>
                </c:pt>
                <c:pt idx="3131">
                  <c:v>0.58459398359877746</c:v>
                </c:pt>
                <c:pt idx="3132">
                  <c:v>0.47066591162929239</c:v>
                </c:pt>
                <c:pt idx="3133">
                  <c:v>0.32947490835174364</c:v>
                </c:pt>
                <c:pt idx="3134">
                  <c:v>0.4549291806947986</c:v>
                </c:pt>
                <c:pt idx="3135">
                  <c:v>0.63710463823278973</c:v>
                </c:pt>
                <c:pt idx="3136">
                  <c:v>0.73137360372216609</c:v>
                </c:pt>
                <c:pt idx="3137">
                  <c:v>0.50122084797201227</c:v>
                </c:pt>
                <c:pt idx="3138">
                  <c:v>2.4895979034419563E-2</c:v>
                </c:pt>
                <c:pt idx="3139">
                  <c:v>0.32108630270424954</c:v>
                </c:pt>
                <c:pt idx="3140">
                  <c:v>0.1182676964038613</c:v>
                </c:pt>
                <c:pt idx="3141">
                  <c:v>0.18947028546377398</c:v>
                </c:pt>
                <c:pt idx="3142">
                  <c:v>2.5461290406599082E-2</c:v>
                </c:pt>
                <c:pt idx="3143">
                  <c:v>0.76838440477836967</c:v>
                </c:pt>
                <c:pt idx="3144">
                  <c:v>0.41201101337571966</c:v>
                </c:pt>
                <c:pt idx="3145">
                  <c:v>0.12404848201909785</c:v>
                </c:pt>
                <c:pt idx="3146">
                  <c:v>0.2358028520057486</c:v>
                </c:pt>
                <c:pt idx="3147">
                  <c:v>0.25133293860655748</c:v>
                </c:pt>
                <c:pt idx="3148">
                  <c:v>0.71229064793471353</c:v>
                </c:pt>
                <c:pt idx="3149">
                  <c:v>0.24530523468676485</c:v>
                </c:pt>
                <c:pt idx="3150">
                  <c:v>5.2724786763412551E-2</c:v>
                </c:pt>
                <c:pt idx="3151">
                  <c:v>0.49039441944535239</c:v>
                </c:pt>
                <c:pt idx="3152">
                  <c:v>2.5319304123624677E-2</c:v>
                </c:pt>
                <c:pt idx="3153">
                  <c:v>0.48569132596836517</c:v>
                </c:pt>
                <c:pt idx="3154">
                  <c:v>6.6472168950978433E-2</c:v>
                </c:pt>
                <c:pt idx="3155">
                  <c:v>0.59405970282627396</c:v>
                </c:pt>
                <c:pt idx="3156">
                  <c:v>2.8058412671373597E-2</c:v>
                </c:pt>
                <c:pt idx="3157">
                  <c:v>0.89922795142491319</c:v>
                </c:pt>
                <c:pt idx="3158">
                  <c:v>8.5042889897325238E-2</c:v>
                </c:pt>
                <c:pt idx="3159">
                  <c:v>7.6408602606111665E-3</c:v>
                </c:pt>
                <c:pt idx="3160">
                  <c:v>0.48098816031672226</c:v>
                </c:pt>
                <c:pt idx="3161">
                  <c:v>0.4948469905158363</c:v>
                </c:pt>
                <c:pt idx="3162">
                  <c:v>0.1213361288903583</c:v>
                </c:pt>
                <c:pt idx="3163">
                  <c:v>0.13735924285262915</c:v>
                </c:pt>
                <c:pt idx="3164">
                  <c:v>0.52799987252166181</c:v>
                </c:pt>
                <c:pt idx="3165">
                  <c:v>3.2216756237244959E-2</c:v>
                </c:pt>
                <c:pt idx="3166">
                  <c:v>0.6087817806940109</c:v>
                </c:pt>
                <c:pt idx="3167">
                  <c:v>0.66942478212299195</c:v>
                </c:pt>
                <c:pt idx="3168">
                  <c:v>0.56825744918389998</c:v>
                </c:pt>
                <c:pt idx="3169">
                  <c:v>0.54597226368882468</c:v>
                </c:pt>
                <c:pt idx="3170">
                  <c:v>0.20863312455808083</c:v>
                </c:pt>
                <c:pt idx="3171">
                  <c:v>0.26665315080047419</c:v>
                </c:pt>
                <c:pt idx="3172">
                  <c:v>0.27989342835999581</c:v>
                </c:pt>
                <c:pt idx="3173">
                  <c:v>0.39794985069060212</c:v>
                </c:pt>
                <c:pt idx="3174">
                  <c:v>2.5337807685271857E-2</c:v>
                </c:pt>
                <c:pt idx="3175">
                  <c:v>4.0690781088041552E-3</c:v>
                </c:pt>
                <c:pt idx="3176">
                  <c:v>0.12389980729648169</c:v>
                </c:pt>
                <c:pt idx="3177">
                  <c:v>0.48471404921951178</c:v>
                </c:pt>
                <c:pt idx="3178">
                  <c:v>0.35285110280343046</c:v>
                </c:pt>
                <c:pt idx="3179">
                  <c:v>0.62509295568184897</c:v>
                </c:pt>
                <c:pt idx="3180">
                  <c:v>0.49188372292014537</c:v>
                </c:pt>
                <c:pt idx="3181">
                  <c:v>0.44153071323914728</c:v>
                </c:pt>
                <c:pt idx="3182">
                  <c:v>9.6464298031082016E-2</c:v>
                </c:pt>
                <c:pt idx="3183">
                  <c:v>4.4690875101893561E-2</c:v>
                </c:pt>
                <c:pt idx="3184">
                  <c:v>4.6561046398365023E-2</c:v>
                </c:pt>
                <c:pt idx="3185">
                  <c:v>0.33134550888780229</c:v>
                </c:pt>
                <c:pt idx="3186">
                  <c:v>3.3589623252718505E-2</c:v>
                </c:pt>
                <c:pt idx="3187">
                  <c:v>0.14222093677208961</c:v>
                </c:pt>
                <c:pt idx="3188">
                  <c:v>0.23430690364945791</c:v>
                </c:pt>
                <c:pt idx="3189">
                  <c:v>0.19380746872871302</c:v>
                </c:pt>
                <c:pt idx="3190">
                  <c:v>4.6370382515198282E-2</c:v>
                </c:pt>
                <c:pt idx="3191">
                  <c:v>0.27324831009292661</c:v>
                </c:pt>
                <c:pt idx="3192">
                  <c:v>0.44592579064886712</c:v>
                </c:pt>
                <c:pt idx="3193">
                  <c:v>0.42611300470233171</c:v>
                </c:pt>
                <c:pt idx="3194">
                  <c:v>0.22319354159555752</c:v>
                </c:pt>
                <c:pt idx="3195">
                  <c:v>0.16021733182824516</c:v>
                </c:pt>
                <c:pt idx="3196">
                  <c:v>9.6232467900475113E-2</c:v>
                </c:pt>
                <c:pt idx="3197">
                  <c:v>2.3638009577825626E-2</c:v>
                </c:pt>
                <c:pt idx="3198">
                  <c:v>0.24436448952906265</c:v>
                </c:pt>
                <c:pt idx="3199">
                  <c:v>1.6370912184894702E-2</c:v>
                </c:pt>
                <c:pt idx="3200">
                  <c:v>3.3028485130116572E-3</c:v>
                </c:pt>
                <c:pt idx="3201">
                  <c:v>0.71278624209120101</c:v>
                </c:pt>
                <c:pt idx="3202">
                  <c:v>0.32775995390224905</c:v>
                </c:pt>
                <c:pt idx="3203">
                  <c:v>0.25891012349139747</c:v>
                </c:pt>
                <c:pt idx="3204">
                  <c:v>0.28279528776142482</c:v>
                </c:pt>
                <c:pt idx="3205">
                  <c:v>0.77275882462598344</c:v>
                </c:pt>
                <c:pt idx="3206">
                  <c:v>9.9614591490200993E-2</c:v>
                </c:pt>
                <c:pt idx="3207">
                  <c:v>1.3489316777187479E-2</c:v>
                </c:pt>
                <c:pt idx="3208">
                  <c:v>0.40595535724327203</c:v>
                </c:pt>
                <c:pt idx="3209">
                  <c:v>0.29050996322280875</c:v>
                </c:pt>
                <c:pt idx="3210">
                  <c:v>0.18443540873566963</c:v>
                </c:pt>
                <c:pt idx="3211">
                  <c:v>0.81720899328547714</c:v>
                </c:pt>
                <c:pt idx="3212">
                  <c:v>4.5545240200735972E-3</c:v>
                </c:pt>
                <c:pt idx="3213">
                  <c:v>5.9753378725802483E-2</c:v>
                </c:pt>
                <c:pt idx="3214">
                  <c:v>3.7863340987742272E-2</c:v>
                </c:pt>
                <c:pt idx="3215">
                  <c:v>0.35991620005120178</c:v>
                </c:pt>
                <c:pt idx="3216">
                  <c:v>6.0338025017872866E-2</c:v>
                </c:pt>
                <c:pt idx="3217">
                  <c:v>0.21345842909732576</c:v>
                </c:pt>
                <c:pt idx="3218">
                  <c:v>0.37169155633885531</c:v>
                </c:pt>
                <c:pt idx="3219">
                  <c:v>0.34725316829759262</c:v>
                </c:pt>
                <c:pt idx="3220">
                  <c:v>0.28738675943939623</c:v>
                </c:pt>
                <c:pt idx="3221">
                  <c:v>0.67608235610241074</c:v>
                </c:pt>
                <c:pt idx="3222">
                  <c:v>0.11701584575049825</c:v>
                </c:pt>
                <c:pt idx="3223">
                  <c:v>0.54131858134150623</c:v>
                </c:pt>
                <c:pt idx="3224">
                  <c:v>0.95243547271427542</c:v>
                </c:pt>
                <c:pt idx="3225">
                  <c:v>0.19084442139436189</c:v>
                </c:pt>
                <c:pt idx="3226">
                  <c:v>0.74732478278658199</c:v>
                </c:pt>
                <c:pt idx="3227">
                  <c:v>0.57804148460012128</c:v>
                </c:pt>
                <c:pt idx="3228">
                  <c:v>0.34673055002502878</c:v>
                </c:pt>
                <c:pt idx="3229">
                  <c:v>6.0224051385460192E-2</c:v>
                </c:pt>
                <c:pt idx="3230">
                  <c:v>0.19113169215796363</c:v>
                </c:pt>
                <c:pt idx="3231">
                  <c:v>6.3446174044395121E-2</c:v>
                </c:pt>
                <c:pt idx="3232">
                  <c:v>7.3910481979985745E-2</c:v>
                </c:pt>
                <c:pt idx="3233">
                  <c:v>2.3948407173029436E-2</c:v>
                </c:pt>
                <c:pt idx="3234">
                  <c:v>0.13878098803773206</c:v>
                </c:pt>
                <c:pt idx="3235">
                  <c:v>0.16853501247242628</c:v>
                </c:pt>
                <c:pt idx="3236">
                  <c:v>0.19634617609554719</c:v>
                </c:pt>
                <c:pt idx="3237">
                  <c:v>0.22685682063449389</c:v>
                </c:pt>
                <c:pt idx="3238">
                  <c:v>0.64017257517869597</c:v>
                </c:pt>
                <c:pt idx="3239">
                  <c:v>0.39509532349990079</c:v>
                </c:pt>
                <c:pt idx="3240">
                  <c:v>0.1101517180446511</c:v>
                </c:pt>
                <c:pt idx="3241">
                  <c:v>1.7786665051526016E-2</c:v>
                </c:pt>
                <c:pt idx="3242">
                  <c:v>0.38466066939650151</c:v>
                </c:pt>
                <c:pt idx="3243">
                  <c:v>1.0647161335493985E-2</c:v>
                </c:pt>
                <c:pt idx="3244">
                  <c:v>0.51940615486850861</c:v>
                </c:pt>
                <c:pt idx="3245">
                  <c:v>0.5867248293395918</c:v>
                </c:pt>
                <c:pt idx="3246">
                  <c:v>0.10356003897768534</c:v>
                </c:pt>
                <c:pt idx="3247">
                  <c:v>0.27126958701230097</c:v>
                </c:pt>
                <c:pt idx="3248">
                  <c:v>0.2622552153029753</c:v>
                </c:pt>
                <c:pt idx="3249">
                  <c:v>5.5082537205947163E-2</c:v>
                </c:pt>
                <c:pt idx="3250">
                  <c:v>0.33772794956718427</c:v>
                </c:pt>
                <c:pt idx="3251">
                  <c:v>0.13472387884271678</c:v>
                </c:pt>
                <c:pt idx="3252">
                  <c:v>0.88256420095536148</c:v>
                </c:pt>
                <c:pt idx="3253">
                  <c:v>0.42995375442337769</c:v>
                </c:pt>
                <c:pt idx="3254">
                  <c:v>8.4171802047257854E-2</c:v>
                </c:pt>
                <c:pt idx="3255">
                  <c:v>3.8780825648255329E-2</c:v>
                </c:pt>
                <c:pt idx="3256">
                  <c:v>0.51989637392036692</c:v>
                </c:pt>
                <c:pt idx="3257">
                  <c:v>0.4828505573976139</c:v>
                </c:pt>
                <c:pt idx="3258">
                  <c:v>0.26569986308927546</c:v>
                </c:pt>
                <c:pt idx="3259">
                  <c:v>6.4402061602492414E-2</c:v>
                </c:pt>
                <c:pt idx="3260">
                  <c:v>0.20406684657561494</c:v>
                </c:pt>
                <c:pt idx="3261">
                  <c:v>0.85593609883660793</c:v>
                </c:pt>
                <c:pt idx="3262">
                  <c:v>0.24656974179979055</c:v>
                </c:pt>
                <c:pt idx="3263">
                  <c:v>3.2701686843785271E-2</c:v>
                </c:pt>
                <c:pt idx="3264">
                  <c:v>0.91068010332717775</c:v>
                </c:pt>
                <c:pt idx="3265">
                  <c:v>2.8431469209599235E-2</c:v>
                </c:pt>
                <c:pt idx="3266">
                  <c:v>4.6592475182809477E-2</c:v>
                </c:pt>
                <c:pt idx="3267">
                  <c:v>0.68476570979461993</c:v>
                </c:pt>
                <c:pt idx="3268">
                  <c:v>0.2173384085835654</c:v>
                </c:pt>
                <c:pt idx="3269">
                  <c:v>0.28003528601545524</c:v>
                </c:pt>
                <c:pt idx="3270">
                  <c:v>7.7250662269810449E-2</c:v>
                </c:pt>
                <c:pt idx="3271">
                  <c:v>0.60034996704339172</c:v>
                </c:pt>
                <c:pt idx="3272">
                  <c:v>0.2204410043305311</c:v>
                </c:pt>
                <c:pt idx="3273">
                  <c:v>0.38418206557269424</c:v>
                </c:pt>
                <c:pt idx="3274">
                  <c:v>0.20635975924863986</c:v>
                </c:pt>
                <c:pt idx="3275">
                  <c:v>0.20619189818861863</c:v>
                </c:pt>
                <c:pt idx="3276">
                  <c:v>0.11918491463524836</c:v>
                </c:pt>
                <c:pt idx="3277">
                  <c:v>0.1077005335736006</c:v>
                </c:pt>
                <c:pt idx="3278">
                  <c:v>0.17561569587855166</c:v>
                </c:pt>
                <c:pt idx="3279">
                  <c:v>0.24010292664682212</c:v>
                </c:pt>
                <c:pt idx="3280">
                  <c:v>0.20665787177872122</c:v>
                </c:pt>
                <c:pt idx="3281">
                  <c:v>0.25163293887886629</c:v>
                </c:pt>
                <c:pt idx="3282">
                  <c:v>0.24369972631294065</c:v>
                </c:pt>
                <c:pt idx="3283">
                  <c:v>2.3279022579111155E-2</c:v>
                </c:pt>
                <c:pt idx="3284">
                  <c:v>0.30381219561621947</c:v>
                </c:pt>
                <c:pt idx="3285">
                  <c:v>0.17417819214707697</c:v>
                </c:pt>
                <c:pt idx="3286">
                  <c:v>0.187607386674226</c:v>
                </c:pt>
                <c:pt idx="3287">
                  <c:v>6.6659040475144066E-2</c:v>
                </c:pt>
                <c:pt idx="3288">
                  <c:v>1.9071489426708554E-2</c:v>
                </c:pt>
                <c:pt idx="3289">
                  <c:v>1.2617625999074622E-2</c:v>
                </c:pt>
                <c:pt idx="3290">
                  <c:v>8.0929051612646602E-2</c:v>
                </c:pt>
                <c:pt idx="3291">
                  <c:v>0.46482387087027632</c:v>
                </c:pt>
                <c:pt idx="3292">
                  <c:v>0.11125999355210528</c:v>
                </c:pt>
                <c:pt idx="3293">
                  <c:v>0.29569611313888927</c:v>
                </c:pt>
                <c:pt idx="3294">
                  <c:v>0.22805270847405343</c:v>
                </c:pt>
                <c:pt idx="3295">
                  <c:v>0.12587529728018579</c:v>
                </c:pt>
                <c:pt idx="3296">
                  <c:v>2.0819002033580928E-3</c:v>
                </c:pt>
                <c:pt idx="3297">
                  <c:v>2.8895620591349053E-2</c:v>
                </c:pt>
                <c:pt idx="3298">
                  <c:v>0.12176854770255265</c:v>
                </c:pt>
                <c:pt idx="3299">
                  <c:v>8.8790437727244778E-3</c:v>
                </c:pt>
                <c:pt idx="3300">
                  <c:v>0.57022903845526163</c:v>
                </c:pt>
                <c:pt idx="3301">
                  <c:v>0.4579654060717076</c:v>
                </c:pt>
                <c:pt idx="3302">
                  <c:v>0.78481728251256977</c:v>
                </c:pt>
                <c:pt idx="3303">
                  <c:v>0.10688066762191203</c:v>
                </c:pt>
                <c:pt idx="3304">
                  <c:v>0.11364156999255158</c:v>
                </c:pt>
                <c:pt idx="3305">
                  <c:v>0.10125029893882534</c:v>
                </c:pt>
                <c:pt idx="3306">
                  <c:v>0.29611946291982577</c:v>
                </c:pt>
                <c:pt idx="3307">
                  <c:v>0.57424613530971769</c:v>
                </c:pt>
                <c:pt idx="3308">
                  <c:v>0.26160921049439456</c:v>
                </c:pt>
                <c:pt idx="3309">
                  <c:v>0.10759165179763958</c:v>
                </c:pt>
                <c:pt idx="3310">
                  <c:v>8.4814600929485999E-3</c:v>
                </c:pt>
                <c:pt idx="3311">
                  <c:v>0.68035614903149633</c:v>
                </c:pt>
                <c:pt idx="3312">
                  <c:v>0.25020171284535181</c:v>
                </c:pt>
                <c:pt idx="3313">
                  <c:v>0.26930004742428371</c:v>
                </c:pt>
                <c:pt idx="3314">
                  <c:v>0.48101912880492398</c:v>
                </c:pt>
                <c:pt idx="3315">
                  <c:v>0.26736789614396494</c:v>
                </c:pt>
                <c:pt idx="3316">
                  <c:v>0.16992118149607818</c:v>
                </c:pt>
                <c:pt idx="3317">
                  <c:v>5.422750161743089E-3</c:v>
                </c:pt>
                <c:pt idx="3318">
                  <c:v>0.76776025938367864</c:v>
                </c:pt>
                <c:pt idx="3319">
                  <c:v>0.24141371198884334</c:v>
                </c:pt>
                <c:pt idx="3320">
                  <c:v>0.91238833937989594</c:v>
                </c:pt>
                <c:pt idx="3321">
                  <c:v>0.5546904867853133</c:v>
                </c:pt>
                <c:pt idx="3322">
                  <c:v>0.225434519291316</c:v>
                </c:pt>
                <c:pt idx="3323">
                  <c:v>0.79560523354908086</c:v>
                </c:pt>
                <c:pt idx="3324">
                  <c:v>0.44933591374624465</c:v>
                </c:pt>
                <c:pt idx="3325">
                  <c:v>0.31603547802864101</c:v>
                </c:pt>
                <c:pt idx="3326">
                  <c:v>0.81382789820655066</c:v>
                </c:pt>
                <c:pt idx="3327">
                  <c:v>0.87183832904986336</c:v>
                </c:pt>
                <c:pt idx="3328">
                  <c:v>0.72678240164832164</c:v>
                </c:pt>
                <c:pt idx="3329">
                  <c:v>0.64497216188272222</c:v>
                </c:pt>
                <c:pt idx="3330">
                  <c:v>2.6403832878672227E-2</c:v>
                </c:pt>
                <c:pt idx="3331">
                  <c:v>0.27371129276965223</c:v>
                </c:pt>
                <c:pt idx="3332">
                  <c:v>5.0893764269912815E-2</c:v>
                </c:pt>
                <c:pt idx="3333">
                  <c:v>0.80030497281491464</c:v>
                </c:pt>
                <c:pt idx="3334">
                  <c:v>9.9251706749670342E-3</c:v>
                </c:pt>
                <c:pt idx="3335">
                  <c:v>0.3204742439170159</c:v>
                </c:pt>
                <c:pt idx="3336">
                  <c:v>0.48976573083757724</c:v>
                </c:pt>
                <c:pt idx="3337">
                  <c:v>0.62278875926560395</c:v>
                </c:pt>
                <c:pt idx="3338">
                  <c:v>0.34068482743509132</c:v>
                </c:pt>
                <c:pt idx="3339">
                  <c:v>0.13598339968756459</c:v>
                </c:pt>
                <c:pt idx="3340">
                  <c:v>0.67364428590668912</c:v>
                </c:pt>
                <c:pt idx="3341">
                  <c:v>2.3651805118340957E-2</c:v>
                </c:pt>
                <c:pt idx="3342">
                  <c:v>0.45776278258068787</c:v>
                </c:pt>
                <c:pt idx="3343">
                  <c:v>3.699270923297765E-2</c:v>
                </c:pt>
                <c:pt idx="3344">
                  <c:v>4.5812370050735414E-2</c:v>
                </c:pt>
                <c:pt idx="3345">
                  <c:v>0.60688166748427097</c:v>
                </c:pt>
                <c:pt idx="3346">
                  <c:v>0.13157898296343756</c:v>
                </c:pt>
                <c:pt idx="3347">
                  <c:v>0.26929707244807721</c:v>
                </c:pt>
                <c:pt idx="3348">
                  <c:v>3.9600335141047466E-2</c:v>
                </c:pt>
                <c:pt idx="3349">
                  <c:v>0.39187491250255768</c:v>
                </c:pt>
                <c:pt idx="3350">
                  <c:v>0.1611551809489194</c:v>
                </c:pt>
                <c:pt idx="3351">
                  <c:v>0.86131581832129256</c:v>
                </c:pt>
                <c:pt idx="3352">
                  <c:v>0.2403410236086316</c:v>
                </c:pt>
                <c:pt idx="3353">
                  <c:v>0.110913198874144</c:v>
                </c:pt>
                <c:pt idx="3354">
                  <c:v>9.9855982202658195E-3</c:v>
                </c:pt>
                <c:pt idx="3355">
                  <c:v>0.60860408230128504</c:v>
                </c:pt>
                <c:pt idx="3356">
                  <c:v>0.91274913158353899</c:v>
                </c:pt>
                <c:pt idx="3357">
                  <c:v>2.4286142553272026E-2</c:v>
                </c:pt>
                <c:pt idx="3358">
                  <c:v>5.3201448553558427E-2</c:v>
                </c:pt>
                <c:pt idx="3359">
                  <c:v>0.13084849975286603</c:v>
                </c:pt>
                <c:pt idx="3360">
                  <c:v>4.9745987746739441E-3</c:v>
                </c:pt>
                <c:pt idx="3361">
                  <c:v>8.7567031216467681E-2</c:v>
                </c:pt>
                <c:pt idx="3362">
                  <c:v>0.1303309683488762</c:v>
                </c:pt>
                <c:pt idx="3363">
                  <c:v>0.69387576381856542</c:v>
                </c:pt>
                <c:pt idx="3364">
                  <c:v>0.16216576826150136</c:v>
                </c:pt>
                <c:pt idx="3365">
                  <c:v>0.1676405320491095</c:v>
                </c:pt>
                <c:pt idx="3366">
                  <c:v>0.53004307805814599</c:v>
                </c:pt>
                <c:pt idx="3367">
                  <c:v>0.7372551059129604</c:v>
                </c:pt>
                <c:pt idx="3368">
                  <c:v>4.8258667635610132E-2</c:v>
                </c:pt>
                <c:pt idx="3369">
                  <c:v>6.0031090358013825E-5</c:v>
                </c:pt>
                <c:pt idx="3370">
                  <c:v>0.57185607020415319</c:v>
                </c:pt>
                <c:pt idx="3371">
                  <c:v>0.11988219944563415</c:v>
                </c:pt>
                <c:pt idx="3372">
                  <c:v>0.21983445610069194</c:v>
                </c:pt>
                <c:pt idx="3373">
                  <c:v>2.5864675412137567E-2</c:v>
                </c:pt>
                <c:pt idx="3374">
                  <c:v>0.40834508348935</c:v>
                </c:pt>
                <c:pt idx="3375">
                  <c:v>0.10559887851077288</c:v>
                </c:pt>
                <c:pt idx="3376">
                  <c:v>4.0481300257162921E-2</c:v>
                </c:pt>
                <c:pt idx="3377">
                  <c:v>0.12598974860627066</c:v>
                </c:pt>
                <c:pt idx="3378">
                  <c:v>0.5090586715695965</c:v>
                </c:pt>
                <c:pt idx="3379">
                  <c:v>0.35859428993751102</c:v>
                </c:pt>
                <c:pt idx="3380">
                  <c:v>0.11790835037595482</c:v>
                </c:pt>
                <c:pt idx="3381">
                  <c:v>0.31971096732834714</c:v>
                </c:pt>
                <c:pt idx="3382">
                  <c:v>0.92824414948660894</c:v>
                </c:pt>
                <c:pt idx="3383">
                  <c:v>0.43089500963557836</c:v>
                </c:pt>
                <c:pt idx="3384">
                  <c:v>0.58642339886563688</c:v>
                </c:pt>
                <c:pt idx="3385">
                  <c:v>0.9824667291197654</c:v>
                </c:pt>
                <c:pt idx="3386">
                  <c:v>7.3800032592092071E-2</c:v>
                </c:pt>
                <c:pt idx="3387">
                  <c:v>0.31513227521008563</c:v>
                </c:pt>
                <c:pt idx="3388">
                  <c:v>8.5326648767364885E-2</c:v>
                </c:pt>
                <c:pt idx="3389">
                  <c:v>0.18914265282984505</c:v>
                </c:pt>
                <c:pt idx="3390">
                  <c:v>0.62888320766082195</c:v>
                </c:pt>
                <c:pt idx="3391">
                  <c:v>4.3869363246201561E-2</c:v>
                </c:pt>
                <c:pt idx="3392">
                  <c:v>0.35936754898113743</c:v>
                </c:pt>
                <c:pt idx="3393">
                  <c:v>8.8540238396732029E-2</c:v>
                </c:pt>
                <c:pt idx="3394">
                  <c:v>7.4638143171060115E-2</c:v>
                </c:pt>
                <c:pt idx="3395">
                  <c:v>0.88112130065271599</c:v>
                </c:pt>
                <c:pt idx="3396">
                  <c:v>0.4938868960537966</c:v>
                </c:pt>
                <c:pt idx="3397">
                  <c:v>0.29102332106497003</c:v>
                </c:pt>
                <c:pt idx="3398">
                  <c:v>0.47966332568232622</c:v>
                </c:pt>
                <c:pt idx="3399">
                  <c:v>9.8127764384992239E-2</c:v>
                </c:pt>
                <c:pt idx="3400">
                  <c:v>0.92580500731384341</c:v>
                </c:pt>
                <c:pt idx="3401">
                  <c:v>7.8396426756010384E-2</c:v>
                </c:pt>
                <c:pt idx="3402">
                  <c:v>0.58093152027806294</c:v>
                </c:pt>
                <c:pt idx="3403">
                  <c:v>0.41018927530241162</c:v>
                </c:pt>
                <c:pt idx="3404">
                  <c:v>0.73738165959394875</c:v>
                </c:pt>
                <c:pt idx="3405">
                  <c:v>1.7565959509452087E-2</c:v>
                </c:pt>
                <c:pt idx="3406">
                  <c:v>0.8965926835981517</c:v>
                </c:pt>
                <c:pt idx="3407">
                  <c:v>0.68695614656983928</c:v>
                </c:pt>
                <c:pt idx="3408">
                  <c:v>0.60648081613352822</c:v>
                </c:pt>
                <c:pt idx="3409">
                  <c:v>4.7309940383134921E-2</c:v>
                </c:pt>
                <c:pt idx="3410">
                  <c:v>0.10073815815535393</c:v>
                </c:pt>
                <c:pt idx="3411">
                  <c:v>1.0467154164273296E-2</c:v>
                </c:pt>
                <c:pt idx="3412">
                  <c:v>0.58080667248795947</c:v>
                </c:pt>
                <c:pt idx="3413">
                  <c:v>2.1139725312244316E-3</c:v>
                </c:pt>
                <c:pt idx="3414">
                  <c:v>0.16332395364663979</c:v>
                </c:pt>
                <c:pt idx="3415">
                  <c:v>0.70924252268270493</c:v>
                </c:pt>
                <c:pt idx="3416">
                  <c:v>0.23058618466934999</c:v>
                </c:pt>
                <c:pt idx="3417">
                  <c:v>0.54948651320046626</c:v>
                </c:pt>
                <c:pt idx="3418">
                  <c:v>0.25061381538507882</c:v>
                </c:pt>
                <c:pt idx="3419">
                  <c:v>0.47350415464887186</c:v>
                </c:pt>
                <c:pt idx="3420">
                  <c:v>0.1189713408458359</c:v>
                </c:pt>
                <c:pt idx="3421">
                  <c:v>0.7752299226890097</c:v>
                </c:pt>
                <c:pt idx="3422">
                  <c:v>0.33233526276715453</c:v>
                </c:pt>
                <c:pt idx="3423">
                  <c:v>0.79515562918399463</c:v>
                </c:pt>
                <c:pt idx="3424">
                  <c:v>0.17250594248231382</c:v>
                </c:pt>
                <c:pt idx="3425">
                  <c:v>0.26872403969179925</c:v>
                </c:pt>
                <c:pt idx="3426">
                  <c:v>0.45815522543759074</c:v>
                </c:pt>
                <c:pt idx="3427">
                  <c:v>8.0720537532259148E-2</c:v>
                </c:pt>
                <c:pt idx="3428">
                  <c:v>0.26173803013027108</c:v>
                </c:pt>
                <c:pt idx="3429">
                  <c:v>0.68843490356753501</c:v>
                </c:pt>
                <c:pt idx="3430">
                  <c:v>0.16847547264014334</c:v>
                </c:pt>
                <c:pt idx="3431">
                  <c:v>0.76669089962414561</c:v>
                </c:pt>
                <c:pt idx="3432">
                  <c:v>0.78150047550319646</c:v>
                </c:pt>
                <c:pt idx="3433">
                  <c:v>5.1429771508299013E-2</c:v>
                </c:pt>
                <c:pt idx="3434">
                  <c:v>6.024480301559898E-2</c:v>
                </c:pt>
                <c:pt idx="3435">
                  <c:v>0.53599763362387576</c:v>
                </c:pt>
                <c:pt idx="3436">
                  <c:v>0.31264713910896003</c:v>
                </c:pt>
                <c:pt idx="3437">
                  <c:v>1.0386045157247678E-4</c:v>
                </c:pt>
                <c:pt idx="3438">
                  <c:v>0.45830771607700244</c:v>
                </c:pt>
                <c:pt idx="3439">
                  <c:v>0.44450766571372496</c:v>
                </c:pt>
                <c:pt idx="3440">
                  <c:v>0.82920393026302552</c:v>
                </c:pt>
                <c:pt idx="3441">
                  <c:v>0.13760552241550131</c:v>
                </c:pt>
                <c:pt idx="3442">
                  <c:v>3.6124974198823739E-2</c:v>
                </c:pt>
                <c:pt idx="3443">
                  <c:v>0.25498429277840784</c:v>
                </c:pt>
                <c:pt idx="3444">
                  <c:v>1.6098799052396875E-2</c:v>
                </c:pt>
                <c:pt idx="3445">
                  <c:v>0.65273973874340963</c:v>
                </c:pt>
                <c:pt idx="3446">
                  <c:v>0.93185113575301659</c:v>
                </c:pt>
                <c:pt idx="3447">
                  <c:v>0.64543230797659445</c:v>
                </c:pt>
                <c:pt idx="3448">
                  <c:v>0.62294897215426337</c:v>
                </c:pt>
                <c:pt idx="3449">
                  <c:v>0.168139763697668</c:v>
                </c:pt>
                <c:pt idx="3450">
                  <c:v>0.30122380929424342</c:v>
                </c:pt>
                <c:pt idx="3451">
                  <c:v>8.2906555450530921E-3</c:v>
                </c:pt>
                <c:pt idx="3452">
                  <c:v>0.70128092212187565</c:v>
                </c:pt>
                <c:pt idx="3453">
                  <c:v>0.24656126006554305</c:v>
                </c:pt>
                <c:pt idx="3454">
                  <c:v>2.9664533086863988E-2</c:v>
                </c:pt>
                <c:pt idx="3455">
                  <c:v>0.12311870541510683</c:v>
                </c:pt>
                <c:pt idx="3456">
                  <c:v>0.18709383728559179</c:v>
                </c:pt>
                <c:pt idx="3457">
                  <c:v>0.6179294117284031</c:v>
                </c:pt>
                <c:pt idx="3458">
                  <c:v>2.0562522849191626E-2</c:v>
                </c:pt>
                <c:pt idx="3459">
                  <c:v>0.17928865037109784</c:v>
                </c:pt>
                <c:pt idx="3460">
                  <c:v>0.20298304489745439</c:v>
                </c:pt>
                <c:pt idx="3461">
                  <c:v>6.5933922990944402E-2</c:v>
                </c:pt>
                <c:pt idx="3462">
                  <c:v>5.1041829912006356E-2</c:v>
                </c:pt>
                <c:pt idx="3463">
                  <c:v>1.0637187360518522E-2</c:v>
                </c:pt>
                <c:pt idx="3464">
                  <c:v>0.38874341690055914</c:v>
                </c:pt>
                <c:pt idx="3465">
                  <c:v>0.65297199109263493</c:v>
                </c:pt>
                <c:pt idx="3466">
                  <c:v>0.52866796968606777</c:v>
                </c:pt>
                <c:pt idx="3467">
                  <c:v>1.3879691365840882E-3</c:v>
                </c:pt>
                <c:pt idx="3468">
                  <c:v>0.59713358487938073</c:v>
                </c:pt>
                <c:pt idx="3469">
                  <c:v>0.38724114098167201</c:v>
                </c:pt>
                <c:pt idx="3470">
                  <c:v>4.0769827205975273E-2</c:v>
                </c:pt>
                <c:pt idx="3471">
                  <c:v>3.927697400041396E-2</c:v>
                </c:pt>
                <c:pt idx="3472">
                  <c:v>0.52891930353278815</c:v>
                </c:pt>
                <c:pt idx="3473">
                  <c:v>0.43817462285244835</c:v>
                </c:pt>
                <c:pt idx="3474">
                  <c:v>0.22716952468697152</c:v>
                </c:pt>
                <c:pt idx="3475">
                  <c:v>0.11925302757990719</c:v>
                </c:pt>
                <c:pt idx="3476">
                  <c:v>0.92751465908128972</c:v>
                </c:pt>
                <c:pt idx="3477">
                  <c:v>1.5228370707317967E-3</c:v>
                </c:pt>
                <c:pt idx="3478">
                  <c:v>0.18747930988405329</c:v>
                </c:pt>
                <c:pt idx="3479">
                  <c:v>0.25272598518795836</c:v>
                </c:pt>
                <c:pt idx="3480">
                  <c:v>7.2861258186615541E-2</c:v>
                </c:pt>
                <c:pt idx="3481">
                  <c:v>0.19309398808463901</c:v>
                </c:pt>
                <c:pt idx="3482">
                  <c:v>0.23744994781657369</c:v>
                </c:pt>
                <c:pt idx="3483">
                  <c:v>0.3913434685271685</c:v>
                </c:pt>
                <c:pt idx="3484">
                  <c:v>8.0433881835122109E-2</c:v>
                </c:pt>
                <c:pt idx="3485">
                  <c:v>0.14840058446020205</c:v>
                </c:pt>
                <c:pt idx="3486">
                  <c:v>0.25890790101684674</c:v>
                </c:pt>
                <c:pt idx="3487">
                  <c:v>0.45531134180400362</c:v>
                </c:pt>
                <c:pt idx="3488">
                  <c:v>0.35586050581457818</c:v>
                </c:pt>
                <c:pt idx="3489">
                  <c:v>8.1799952637352624E-2</c:v>
                </c:pt>
                <c:pt idx="3490">
                  <c:v>9.2759978837832019E-2</c:v>
                </c:pt>
                <c:pt idx="3491">
                  <c:v>1.7987507497753477E-3</c:v>
                </c:pt>
                <c:pt idx="3492">
                  <c:v>2.4399414328361022E-3</c:v>
                </c:pt>
                <c:pt idx="3493">
                  <c:v>0.19996301263133373</c:v>
                </c:pt>
                <c:pt idx="3494">
                  <c:v>9.3760406946292355E-2</c:v>
                </c:pt>
                <c:pt idx="3495">
                  <c:v>2.7340627975571689E-2</c:v>
                </c:pt>
                <c:pt idx="3496">
                  <c:v>0.4576387688530259</c:v>
                </c:pt>
                <c:pt idx="3497">
                  <c:v>0.88153955592446576</c:v>
                </c:pt>
                <c:pt idx="3498">
                  <c:v>0.72140301727947709</c:v>
                </c:pt>
                <c:pt idx="3499">
                  <c:v>0.27189279122901133</c:v>
                </c:pt>
                <c:pt idx="3500">
                  <c:v>0.2306383874226641</c:v>
                </c:pt>
                <c:pt idx="3501">
                  <c:v>9.5425561363922939E-2</c:v>
                </c:pt>
                <c:pt idx="3502">
                  <c:v>0.87576196331733769</c:v>
                </c:pt>
                <c:pt idx="3503">
                  <c:v>0.54207627489837551</c:v>
                </c:pt>
                <c:pt idx="3504">
                  <c:v>0.51121669442255346</c:v>
                </c:pt>
                <c:pt idx="3505">
                  <c:v>0.41898929989024297</c:v>
                </c:pt>
                <c:pt idx="3506">
                  <c:v>0.20916304604055322</c:v>
                </c:pt>
                <c:pt idx="3507">
                  <c:v>0.93939827393256026</c:v>
                </c:pt>
                <c:pt idx="3508">
                  <c:v>0.43941968492311773</c:v>
                </c:pt>
                <c:pt idx="3509">
                  <c:v>0.26520059703750049</c:v>
                </c:pt>
                <c:pt idx="3510">
                  <c:v>9.5371969708492141E-2</c:v>
                </c:pt>
                <c:pt idx="3511">
                  <c:v>0.79522806068985075</c:v>
                </c:pt>
                <c:pt idx="3512">
                  <c:v>0.8451259719159625</c:v>
                </c:pt>
                <c:pt idx="3513">
                  <c:v>0.76997513116770977</c:v>
                </c:pt>
                <c:pt idx="3514">
                  <c:v>0.35364773522288906</c:v>
                </c:pt>
                <c:pt idx="3515">
                  <c:v>0.53861435419711146</c:v>
                </c:pt>
                <c:pt idx="3516">
                  <c:v>0.14378879005791895</c:v>
                </c:pt>
                <c:pt idx="3517">
                  <c:v>0.67002913837039446</c:v>
                </c:pt>
                <c:pt idx="3518">
                  <c:v>0.22510454960153262</c:v>
                </c:pt>
                <c:pt idx="3519">
                  <c:v>2.2307892044711959E-2</c:v>
                </c:pt>
                <c:pt idx="3520">
                  <c:v>0.54674929014252294</c:v>
                </c:pt>
                <c:pt idx="3521">
                  <c:v>7.6714379793325752E-2</c:v>
                </c:pt>
                <c:pt idx="3522">
                  <c:v>1.0841739330551232E-2</c:v>
                </c:pt>
                <c:pt idx="3523">
                  <c:v>0.3874739148027122</c:v>
                </c:pt>
                <c:pt idx="3524">
                  <c:v>0.10798249096471109</c:v>
                </c:pt>
                <c:pt idx="3525">
                  <c:v>0.37510690363905119</c:v>
                </c:pt>
                <c:pt idx="3526">
                  <c:v>0.11522347110651945</c:v>
                </c:pt>
                <c:pt idx="3527">
                  <c:v>0.24767458056960767</c:v>
                </c:pt>
                <c:pt idx="3528">
                  <c:v>0.20432852650269029</c:v>
                </c:pt>
                <c:pt idx="3529">
                  <c:v>0.23718131886256283</c:v>
                </c:pt>
                <c:pt idx="3530">
                  <c:v>0.24691740507491378</c:v>
                </c:pt>
                <c:pt idx="3531">
                  <c:v>0.13793240447591634</c:v>
                </c:pt>
                <c:pt idx="3532">
                  <c:v>0.10760524685490229</c:v>
                </c:pt>
                <c:pt idx="3533">
                  <c:v>9.0888494671071768E-2</c:v>
                </c:pt>
                <c:pt idx="3534">
                  <c:v>0.15386882545979227</c:v>
                </c:pt>
                <c:pt idx="3535">
                  <c:v>0.171169497348438</c:v>
                </c:pt>
                <c:pt idx="3536">
                  <c:v>0.51197646032639399</c:v>
                </c:pt>
                <c:pt idx="3537">
                  <c:v>0.13680026725190195</c:v>
                </c:pt>
                <c:pt idx="3538">
                  <c:v>0.40654485369145404</c:v>
                </c:pt>
                <c:pt idx="3539">
                  <c:v>6.6399085398269206E-2</c:v>
                </c:pt>
                <c:pt idx="3540">
                  <c:v>0.21820734702747319</c:v>
                </c:pt>
                <c:pt idx="3541">
                  <c:v>0.67074461173884381</c:v>
                </c:pt>
                <c:pt idx="3542">
                  <c:v>0.29293377063392162</c:v>
                </c:pt>
                <c:pt idx="3543">
                  <c:v>0.81531311588954691</c:v>
                </c:pt>
                <c:pt idx="3544">
                  <c:v>0.15044025856319368</c:v>
                </c:pt>
                <c:pt idx="3545">
                  <c:v>4.0406137885614646E-2</c:v>
                </c:pt>
                <c:pt idx="3546">
                  <c:v>0.33730060419636215</c:v>
                </c:pt>
                <c:pt idx="3547">
                  <c:v>0.10035052444980622</c:v>
                </c:pt>
                <c:pt idx="3548">
                  <c:v>0.61244581651072849</c:v>
                </c:pt>
                <c:pt idx="3549">
                  <c:v>0.22045715678022226</c:v>
                </c:pt>
                <c:pt idx="3550">
                  <c:v>0.83190535582525238</c:v>
                </c:pt>
                <c:pt idx="3551">
                  <c:v>2.8536316738136284E-2</c:v>
                </c:pt>
                <c:pt idx="3552">
                  <c:v>0.43697331036338927</c:v>
                </c:pt>
                <c:pt idx="3553">
                  <c:v>0.55170903136512672</c:v>
                </c:pt>
                <c:pt idx="3554">
                  <c:v>0.17956645915426045</c:v>
                </c:pt>
                <c:pt idx="3555">
                  <c:v>0.15210333014496444</c:v>
                </c:pt>
                <c:pt idx="3556">
                  <c:v>0.13499311628122507</c:v>
                </c:pt>
                <c:pt idx="3557">
                  <c:v>0.50695321408763117</c:v>
                </c:pt>
                <c:pt idx="3558">
                  <c:v>0.37496642164336508</c:v>
                </c:pt>
                <c:pt idx="3559">
                  <c:v>0.43326319082144549</c:v>
                </c:pt>
                <c:pt idx="3560">
                  <c:v>0.11427906488198396</c:v>
                </c:pt>
                <c:pt idx="3561">
                  <c:v>0.39552306100567824</c:v>
                </c:pt>
                <c:pt idx="3562">
                  <c:v>0.3449953114618613</c:v>
                </c:pt>
                <c:pt idx="3563">
                  <c:v>0.51323833801409013</c:v>
                </c:pt>
                <c:pt idx="3564">
                  <c:v>0.86794950068336851</c:v>
                </c:pt>
                <c:pt idx="3565">
                  <c:v>0.8614556331915918</c:v>
                </c:pt>
                <c:pt idx="3566">
                  <c:v>0.14632296565701736</c:v>
                </c:pt>
                <c:pt idx="3567">
                  <c:v>0.35253155053550617</c:v>
                </c:pt>
                <c:pt idx="3568">
                  <c:v>0.50483540876298749</c:v>
                </c:pt>
                <c:pt idx="3569">
                  <c:v>0.210487437786301</c:v>
                </c:pt>
                <c:pt idx="3570">
                  <c:v>0.91748129531394851</c:v>
                </c:pt>
                <c:pt idx="3571">
                  <c:v>0.77131784169278306</c:v>
                </c:pt>
                <c:pt idx="3572">
                  <c:v>0.75121792091107387</c:v>
                </c:pt>
                <c:pt idx="3573">
                  <c:v>0.37489657357218442</c:v>
                </c:pt>
                <c:pt idx="3574">
                  <c:v>0.42675488566135295</c:v>
                </c:pt>
                <c:pt idx="3575">
                  <c:v>0.16750022856821456</c:v>
                </c:pt>
                <c:pt idx="3576">
                  <c:v>0.14818488925612211</c:v>
                </c:pt>
                <c:pt idx="3577">
                  <c:v>0.57091789715487495</c:v>
                </c:pt>
                <c:pt idx="3578">
                  <c:v>0.88287468486010345</c:v>
                </c:pt>
                <c:pt idx="3579">
                  <c:v>0.15216302253796868</c:v>
                </c:pt>
                <c:pt idx="3580">
                  <c:v>8.920568963640825E-2</c:v>
                </c:pt>
                <c:pt idx="3581">
                  <c:v>4.6966978424621865E-3</c:v>
                </c:pt>
                <c:pt idx="3582">
                  <c:v>0.75489660368091716</c:v>
                </c:pt>
                <c:pt idx="3583">
                  <c:v>0.15751925107273657</c:v>
                </c:pt>
                <c:pt idx="3584">
                  <c:v>0.32294538028521147</c:v>
                </c:pt>
                <c:pt idx="3585">
                  <c:v>3.0084148017499568E-3</c:v>
                </c:pt>
                <c:pt idx="3586">
                  <c:v>8.9991578386217658E-2</c:v>
                </c:pt>
                <c:pt idx="3587">
                  <c:v>0.48124457298981416</c:v>
                </c:pt>
                <c:pt idx="3588">
                  <c:v>0.12745702243636406</c:v>
                </c:pt>
                <c:pt idx="3589">
                  <c:v>0.38987386974576294</c:v>
                </c:pt>
                <c:pt idx="3590">
                  <c:v>0.24317802698922358</c:v>
                </c:pt>
                <c:pt idx="3591">
                  <c:v>0.81456966232175654</c:v>
                </c:pt>
                <c:pt idx="3592">
                  <c:v>0.3598245125697821</c:v>
                </c:pt>
                <c:pt idx="3593">
                  <c:v>0.18088967800371136</c:v>
                </c:pt>
                <c:pt idx="3594">
                  <c:v>0.52374143057004385</c:v>
                </c:pt>
                <c:pt idx="3595">
                  <c:v>0.27013538498274847</c:v>
                </c:pt>
                <c:pt idx="3596">
                  <c:v>9.4774177715530747E-2</c:v>
                </c:pt>
                <c:pt idx="3597">
                  <c:v>0.13372306228758718</c:v>
                </c:pt>
                <c:pt idx="3598">
                  <c:v>4.8550625687137167E-2</c:v>
                </c:pt>
                <c:pt idx="3599">
                  <c:v>3.3268033711053538E-2</c:v>
                </c:pt>
                <c:pt idx="3600">
                  <c:v>0.3242530659679394</c:v>
                </c:pt>
                <c:pt idx="3601">
                  <c:v>0.99640419872786157</c:v>
                </c:pt>
                <c:pt idx="3602">
                  <c:v>0.53027884463460884</c:v>
                </c:pt>
                <c:pt idx="3603">
                  <c:v>0.80360113248630971</c:v>
                </c:pt>
                <c:pt idx="3604">
                  <c:v>0.84258265783522401</c:v>
                </c:pt>
                <c:pt idx="3605">
                  <c:v>0.51474612526038444</c:v>
                </c:pt>
                <c:pt idx="3606">
                  <c:v>0.15917861645007578</c:v>
                </c:pt>
                <c:pt idx="3607">
                  <c:v>3.147585672269216E-2</c:v>
                </c:pt>
                <c:pt idx="3608">
                  <c:v>0.24777628877296237</c:v>
                </c:pt>
                <c:pt idx="3609">
                  <c:v>0.415154664379011</c:v>
                </c:pt>
                <c:pt idx="3610">
                  <c:v>0.86138454493313432</c:v>
                </c:pt>
                <c:pt idx="3611">
                  <c:v>0.11567329365235952</c:v>
                </c:pt>
                <c:pt idx="3612">
                  <c:v>0.33287638301111216</c:v>
                </c:pt>
                <c:pt idx="3613">
                  <c:v>0.18780708756930017</c:v>
                </c:pt>
                <c:pt idx="3614">
                  <c:v>0.28809112608682957</c:v>
                </c:pt>
                <c:pt idx="3615">
                  <c:v>0.20165358871394265</c:v>
                </c:pt>
                <c:pt idx="3616">
                  <c:v>0.34010583116172416</c:v>
                </c:pt>
                <c:pt idx="3617">
                  <c:v>0.66350492019665874</c:v>
                </c:pt>
                <c:pt idx="3618">
                  <c:v>0.68460976568973919</c:v>
                </c:pt>
                <c:pt idx="3619">
                  <c:v>0.37841936402472437</c:v>
                </c:pt>
                <c:pt idx="3620">
                  <c:v>0.10437182823218996</c:v>
                </c:pt>
                <c:pt idx="3621">
                  <c:v>0.68812347225202852</c:v>
                </c:pt>
                <c:pt idx="3622">
                  <c:v>0.596976884511213</c:v>
                </c:pt>
                <c:pt idx="3623">
                  <c:v>0.55539429263973816</c:v>
                </c:pt>
                <c:pt idx="3624">
                  <c:v>0.47202382789604053</c:v>
                </c:pt>
                <c:pt idx="3625">
                  <c:v>0.63340406018598006</c:v>
                </c:pt>
                <c:pt idx="3626">
                  <c:v>0.53578807808692019</c:v>
                </c:pt>
                <c:pt idx="3627">
                  <c:v>4.8954012700237644E-2</c:v>
                </c:pt>
                <c:pt idx="3628">
                  <c:v>0.19457483055229305</c:v>
                </c:pt>
                <c:pt idx="3629">
                  <c:v>0.14519056368676939</c:v>
                </c:pt>
                <c:pt idx="3630">
                  <c:v>0.15574848194308435</c:v>
                </c:pt>
                <c:pt idx="3631">
                  <c:v>0.46502894571433512</c:v>
                </c:pt>
                <c:pt idx="3632">
                  <c:v>2.9895845490436361E-3</c:v>
                </c:pt>
                <c:pt idx="3633">
                  <c:v>0.25885583997447131</c:v>
                </c:pt>
                <c:pt idx="3634">
                  <c:v>0.59421824263462852</c:v>
                </c:pt>
                <c:pt idx="3635">
                  <c:v>3.5952200638486483E-2</c:v>
                </c:pt>
                <c:pt idx="3636">
                  <c:v>0.49577028200191042</c:v>
                </c:pt>
                <c:pt idx="3637">
                  <c:v>0.20435082337838889</c:v>
                </c:pt>
                <c:pt idx="3638">
                  <c:v>0.42721747602964422</c:v>
                </c:pt>
                <c:pt idx="3639">
                  <c:v>0.40173772098623739</c:v>
                </c:pt>
                <c:pt idx="3640">
                  <c:v>0.72755516009665577</c:v>
                </c:pt>
                <c:pt idx="3641">
                  <c:v>0.75793381495851531</c:v>
                </c:pt>
                <c:pt idx="3642">
                  <c:v>0.2532675707671142</c:v>
                </c:pt>
                <c:pt idx="3643">
                  <c:v>3.8572957287284299E-2</c:v>
                </c:pt>
                <c:pt idx="3644">
                  <c:v>0.62607631426809185</c:v>
                </c:pt>
                <c:pt idx="3645">
                  <c:v>0.87127939988518166</c:v>
                </c:pt>
                <c:pt idx="3646">
                  <c:v>0.16105933513146728</c:v>
                </c:pt>
                <c:pt idx="3647">
                  <c:v>0.57751087299518788</c:v>
                </c:pt>
                <c:pt idx="3648">
                  <c:v>0.55676646265230156</c:v>
                </c:pt>
                <c:pt idx="3649">
                  <c:v>0.26174150321005507</c:v>
                </c:pt>
                <c:pt idx="3650">
                  <c:v>3.1651764212367491E-2</c:v>
                </c:pt>
                <c:pt idx="3651">
                  <c:v>0.93634553356030692</c:v>
                </c:pt>
                <c:pt idx="3652">
                  <c:v>0.69431956976596565</c:v>
                </c:pt>
                <c:pt idx="3653">
                  <c:v>2.5320624980647841E-3</c:v>
                </c:pt>
                <c:pt idx="3654">
                  <c:v>0.77850860321438142</c:v>
                </c:pt>
                <c:pt idx="3655">
                  <c:v>0.38361989286162956</c:v>
                </c:pt>
                <c:pt idx="3656">
                  <c:v>0.36243148411946491</c:v>
                </c:pt>
                <c:pt idx="3657">
                  <c:v>0.20823042516330889</c:v>
                </c:pt>
                <c:pt idx="3658">
                  <c:v>0.30947534656898934</c:v>
                </c:pt>
                <c:pt idx="3659">
                  <c:v>0.47708040524558293</c:v>
                </c:pt>
                <c:pt idx="3660">
                  <c:v>0.47965014140805579</c:v>
                </c:pt>
                <c:pt idx="3661">
                  <c:v>0.23378866412371135</c:v>
                </c:pt>
                <c:pt idx="3662">
                  <c:v>0.74419063573709954</c:v>
                </c:pt>
                <c:pt idx="3663">
                  <c:v>0.70317849173387081</c:v>
                </c:pt>
                <c:pt idx="3664">
                  <c:v>0.4781192901415694</c:v>
                </c:pt>
                <c:pt idx="3665">
                  <c:v>6.7055609868236976E-3</c:v>
                </c:pt>
                <c:pt idx="3666">
                  <c:v>0.4992285274077094</c:v>
                </c:pt>
                <c:pt idx="3667">
                  <c:v>0.11004366443097308</c:v>
                </c:pt>
                <c:pt idx="3668">
                  <c:v>0.53236090586999774</c:v>
                </c:pt>
                <c:pt idx="3669">
                  <c:v>0.16215499185919666</c:v>
                </c:pt>
                <c:pt idx="3670">
                  <c:v>1.0401955941276906E-2</c:v>
                </c:pt>
                <c:pt idx="3671">
                  <c:v>0.66256784376082856</c:v>
                </c:pt>
                <c:pt idx="3672">
                  <c:v>2.0515683565792839E-2</c:v>
                </c:pt>
                <c:pt idx="3673">
                  <c:v>0.12368167903785629</c:v>
                </c:pt>
                <c:pt idx="3674">
                  <c:v>0.37254292187933608</c:v>
                </c:pt>
                <c:pt idx="3675">
                  <c:v>0.41928550378755264</c:v>
                </c:pt>
                <c:pt idx="3676">
                  <c:v>0.33160623397429723</c:v>
                </c:pt>
                <c:pt idx="3677">
                  <c:v>0.20602042209960889</c:v>
                </c:pt>
                <c:pt idx="3678">
                  <c:v>0.52929036133949048</c:v>
                </c:pt>
                <c:pt idx="3679">
                  <c:v>0.44945435445371129</c:v>
                </c:pt>
                <c:pt idx="3680">
                  <c:v>7.7149300567663712E-2</c:v>
                </c:pt>
                <c:pt idx="3681">
                  <c:v>0.81586539924295676</c:v>
                </c:pt>
                <c:pt idx="3682">
                  <c:v>0.36994084332987054</c:v>
                </c:pt>
                <c:pt idx="3683">
                  <c:v>0.67179074219296342</c:v>
                </c:pt>
                <c:pt idx="3684">
                  <c:v>0.5812022265424952</c:v>
                </c:pt>
                <c:pt idx="3685">
                  <c:v>0.19474305179795712</c:v>
                </c:pt>
                <c:pt idx="3686">
                  <c:v>0.23608840377763446</c:v>
                </c:pt>
                <c:pt idx="3687">
                  <c:v>2.4321726042113894E-2</c:v>
                </c:pt>
                <c:pt idx="3688">
                  <c:v>0.15662401538528556</c:v>
                </c:pt>
                <c:pt idx="3689">
                  <c:v>0.31436322031414238</c:v>
                </c:pt>
                <c:pt idx="3690">
                  <c:v>0.38201123112357482</c:v>
                </c:pt>
                <c:pt idx="3691">
                  <c:v>0.8499426156296952</c:v>
                </c:pt>
                <c:pt idx="3692">
                  <c:v>0.18144869313130252</c:v>
                </c:pt>
                <c:pt idx="3693">
                  <c:v>7.5722921123393761E-3</c:v>
                </c:pt>
                <c:pt idx="3694">
                  <c:v>0.21870928363873443</c:v>
                </c:pt>
                <c:pt idx="3695">
                  <c:v>0.38801606007994216</c:v>
                </c:pt>
                <c:pt idx="3696">
                  <c:v>0.33518800056040987</c:v>
                </c:pt>
                <c:pt idx="3697">
                  <c:v>0.42792594704333259</c:v>
                </c:pt>
                <c:pt idx="3698">
                  <c:v>0.20353417441911895</c:v>
                </c:pt>
                <c:pt idx="3699">
                  <c:v>0.29127078107577176</c:v>
                </c:pt>
                <c:pt idx="3700">
                  <c:v>0.65866180461690438</c:v>
                </c:pt>
                <c:pt idx="3701">
                  <c:v>0.17352485400953191</c:v>
                </c:pt>
                <c:pt idx="3702">
                  <c:v>0.60657070553052583</c:v>
                </c:pt>
                <c:pt idx="3703">
                  <c:v>0.20332900346068156</c:v>
                </c:pt>
                <c:pt idx="3704">
                  <c:v>0.15806672797472834</c:v>
                </c:pt>
                <c:pt idx="3705">
                  <c:v>4.9814557977677879E-2</c:v>
                </c:pt>
                <c:pt idx="3706">
                  <c:v>0.34596265543109433</c:v>
                </c:pt>
                <c:pt idx="3707">
                  <c:v>0.85248441738055536</c:v>
                </c:pt>
                <c:pt idx="3708">
                  <c:v>2.2710286345958557E-2</c:v>
                </c:pt>
                <c:pt idx="3709">
                  <c:v>0.27825670215433707</c:v>
                </c:pt>
                <c:pt idx="3710">
                  <c:v>0.26353932787066614</c:v>
                </c:pt>
                <c:pt idx="3711">
                  <c:v>0.47245455015159665</c:v>
                </c:pt>
                <c:pt idx="3712">
                  <c:v>0.24952961192737796</c:v>
                </c:pt>
                <c:pt idx="3713">
                  <c:v>0.75746242206410253</c:v>
                </c:pt>
                <c:pt idx="3714">
                  <c:v>0.51275881181148031</c:v>
                </c:pt>
                <c:pt idx="3715">
                  <c:v>0.54028855724550662</c:v>
                </c:pt>
                <c:pt idx="3716">
                  <c:v>2.3195049025235698E-2</c:v>
                </c:pt>
                <c:pt idx="3717">
                  <c:v>0.22853084560150447</c:v>
                </c:pt>
                <c:pt idx="3718">
                  <c:v>0.33626064510238901</c:v>
                </c:pt>
                <c:pt idx="3719">
                  <c:v>0.38873477447124327</c:v>
                </c:pt>
                <c:pt idx="3720">
                  <c:v>0.62997355281496059</c:v>
                </c:pt>
                <c:pt idx="3721">
                  <c:v>0.26640621251616065</c:v>
                </c:pt>
                <c:pt idx="3722">
                  <c:v>0.11650077160547177</c:v>
                </c:pt>
                <c:pt idx="3723">
                  <c:v>0.42755620555753931</c:v>
                </c:pt>
                <c:pt idx="3724">
                  <c:v>0.1982991160244329</c:v>
                </c:pt>
                <c:pt idx="3725">
                  <c:v>0.54189677593010466</c:v>
                </c:pt>
                <c:pt idx="3726">
                  <c:v>0.88858778418832585</c:v>
                </c:pt>
                <c:pt idx="3727">
                  <c:v>0.56685348825328608</c:v>
                </c:pt>
                <c:pt idx="3728">
                  <c:v>0.55928015952404508</c:v>
                </c:pt>
                <c:pt idx="3729">
                  <c:v>0.53722887622640325</c:v>
                </c:pt>
                <c:pt idx="3730">
                  <c:v>0.20241386213707177</c:v>
                </c:pt>
                <c:pt idx="3731">
                  <c:v>0.3967519646116946</c:v>
                </c:pt>
                <c:pt idx="3732">
                  <c:v>0.52034117061952967</c:v>
                </c:pt>
                <c:pt idx="3733">
                  <c:v>0.277566057016217</c:v>
                </c:pt>
                <c:pt idx="3734">
                  <c:v>5.0902498815013526E-2</c:v>
                </c:pt>
                <c:pt idx="3735">
                  <c:v>0.35178713724269262</c:v>
                </c:pt>
                <c:pt idx="3736">
                  <c:v>0.26516803905262148</c:v>
                </c:pt>
                <c:pt idx="3737">
                  <c:v>0.42489979080779089</c:v>
                </c:pt>
                <c:pt idx="3738">
                  <c:v>0.42425739748899777</c:v>
                </c:pt>
                <c:pt idx="3739">
                  <c:v>0.12583699835597256</c:v>
                </c:pt>
                <c:pt idx="3740">
                  <c:v>0.40811787445859965</c:v>
                </c:pt>
                <c:pt idx="3741">
                  <c:v>0.13207766879979593</c:v>
                </c:pt>
                <c:pt idx="3742">
                  <c:v>0.70443040461970108</c:v>
                </c:pt>
                <c:pt idx="3743">
                  <c:v>8.3732593029593835E-2</c:v>
                </c:pt>
                <c:pt idx="3744">
                  <c:v>0.23198865820186748</c:v>
                </c:pt>
                <c:pt idx="3745">
                  <c:v>0.42424177960528137</c:v>
                </c:pt>
                <c:pt idx="3746">
                  <c:v>0.25357011074972069</c:v>
                </c:pt>
                <c:pt idx="3747">
                  <c:v>0.37098265752946713</c:v>
                </c:pt>
                <c:pt idx="3748">
                  <c:v>0.2973859350532535</c:v>
                </c:pt>
                <c:pt idx="3749">
                  <c:v>5.3090691595487169E-2</c:v>
                </c:pt>
                <c:pt idx="3750">
                  <c:v>4.356033684030082E-2</c:v>
                </c:pt>
                <c:pt idx="3751">
                  <c:v>0.47216510484282992</c:v>
                </c:pt>
                <c:pt idx="3752">
                  <c:v>7.1953251724275316E-2</c:v>
                </c:pt>
                <c:pt idx="3753">
                  <c:v>0.27985156966062258</c:v>
                </c:pt>
                <c:pt idx="3754">
                  <c:v>0.53095666620980342</c:v>
                </c:pt>
                <c:pt idx="3755">
                  <c:v>4.6419805552342618E-2</c:v>
                </c:pt>
                <c:pt idx="3756">
                  <c:v>5.2690363677373206E-4</c:v>
                </c:pt>
                <c:pt idx="3757">
                  <c:v>0.62747669057260791</c:v>
                </c:pt>
                <c:pt idx="3758">
                  <c:v>0.89423007040727365</c:v>
                </c:pt>
                <c:pt idx="3759">
                  <c:v>0.31285415721507592</c:v>
                </c:pt>
                <c:pt idx="3760">
                  <c:v>3.668670424593596E-2</c:v>
                </c:pt>
                <c:pt idx="3761">
                  <c:v>3.5013020740167711E-2</c:v>
                </c:pt>
                <c:pt idx="3762">
                  <c:v>0.6295243636856489</c:v>
                </c:pt>
                <c:pt idx="3763">
                  <c:v>9.906429053691107E-2</c:v>
                </c:pt>
                <c:pt idx="3764">
                  <c:v>0.68317557073193991</c:v>
                </c:pt>
                <c:pt idx="3765">
                  <c:v>0.36357908747469037</c:v>
                </c:pt>
                <c:pt idx="3766">
                  <c:v>0.22356199433407206</c:v>
                </c:pt>
                <c:pt idx="3767">
                  <c:v>0.32306434600768097</c:v>
                </c:pt>
                <c:pt idx="3768">
                  <c:v>0.42721110466226375</c:v>
                </c:pt>
                <c:pt idx="3769">
                  <c:v>0.43895728750938551</c:v>
                </c:pt>
                <c:pt idx="3770">
                  <c:v>0.33001155619321859</c:v>
                </c:pt>
                <c:pt idx="3771">
                  <c:v>5.6084109400134662E-2</c:v>
                </c:pt>
                <c:pt idx="3772">
                  <c:v>0.74039183410442644</c:v>
                </c:pt>
                <c:pt idx="3773">
                  <c:v>0.16001264106240171</c:v>
                </c:pt>
                <c:pt idx="3774">
                  <c:v>0.12074568103025993</c:v>
                </c:pt>
                <c:pt idx="3775">
                  <c:v>0.26015091690986997</c:v>
                </c:pt>
                <c:pt idx="3776">
                  <c:v>7.6270492900697484E-2</c:v>
                </c:pt>
                <c:pt idx="3777">
                  <c:v>8.3102709266292638E-2</c:v>
                </c:pt>
                <c:pt idx="3778">
                  <c:v>0.27977446058468297</c:v>
                </c:pt>
                <c:pt idx="3779">
                  <c:v>0.77615501911564333</c:v>
                </c:pt>
                <c:pt idx="3780">
                  <c:v>0.21844979259366307</c:v>
                </c:pt>
                <c:pt idx="3781">
                  <c:v>6.6482903004643434E-2</c:v>
                </c:pt>
                <c:pt idx="3782">
                  <c:v>7.2799330010670807E-2</c:v>
                </c:pt>
                <c:pt idx="3783">
                  <c:v>0.33674909415412874</c:v>
                </c:pt>
                <c:pt idx="3784">
                  <c:v>0.41251322865757661</c:v>
                </c:pt>
                <c:pt idx="3785">
                  <c:v>0.44779535307300983</c:v>
                </c:pt>
                <c:pt idx="3786">
                  <c:v>0.82138850732581503</c:v>
                </c:pt>
                <c:pt idx="3787">
                  <c:v>0.5321429483053417</c:v>
                </c:pt>
                <c:pt idx="3788">
                  <c:v>0.59013380494814627</c:v>
                </c:pt>
                <c:pt idx="3789">
                  <c:v>0.14096974892631201</c:v>
                </c:pt>
                <c:pt idx="3790">
                  <c:v>0.87289721800121678</c:v>
                </c:pt>
                <c:pt idx="3791">
                  <c:v>0.54958236748807254</c:v>
                </c:pt>
                <c:pt idx="3792">
                  <c:v>0.36620588025322576</c:v>
                </c:pt>
                <c:pt idx="3793">
                  <c:v>4.3759450078097986E-4</c:v>
                </c:pt>
                <c:pt idx="3794">
                  <c:v>8.2570805819835266E-2</c:v>
                </c:pt>
                <c:pt idx="3795">
                  <c:v>0.52154074324448663</c:v>
                </c:pt>
                <c:pt idx="3796">
                  <c:v>0.34696866893679712</c:v>
                </c:pt>
                <c:pt idx="3797">
                  <c:v>0.5174661086951684</c:v>
                </c:pt>
                <c:pt idx="3798">
                  <c:v>0.3132914989587316</c:v>
                </c:pt>
                <c:pt idx="3799">
                  <c:v>0.92175199590968671</c:v>
                </c:pt>
                <c:pt idx="3800">
                  <c:v>6.8752131738785846E-2</c:v>
                </c:pt>
                <c:pt idx="3801">
                  <c:v>3.3731028612006067E-2</c:v>
                </c:pt>
                <c:pt idx="3802">
                  <c:v>1.2605228973095335E-2</c:v>
                </c:pt>
                <c:pt idx="3803">
                  <c:v>0.57575172822317067</c:v>
                </c:pt>
                <c:pt idx="3804">
                  <c:v>2.9913658001124474E-3</c:v>
                </c:pt>
                <c:pt idx="3805">
                  <c:v>0.13829420203374215</c:v>
                </c:pt>
                <c:pt idx="3806">
                  <c:v>0.86164389841830735</c:v>
                </c:pt>
                <c:pt idx="3807">
                  <c:v>0.66710120228095948</c:v>
                </c:pt>
                <c:pt idx="3808">
                  <c:v>0.15453196422192547</c:v>
                </c:pt>
                <c:pt idx="3809">
                  <c:v>0.70535468408794666</c:v>
                </c:pt>
                <c:pt idx="3810">
                  <c:v>7.4608458568824074E-2</c:v>
                </c:pt>
                <c:pt idx="3811">
                  <c:v>0.77160557603208202</c:v>
                </c:pt>
                <c:pt idx="3812">
                  <c:v>8.5149273703813477E-2</c:v>
                </c:pt>
                <c:pt idx="3813">
                  <c:v>0.750859200668893</c:v>
                </c:pt>
                <c:pt idx="3814">
                  <c:v>0.44519351470473639</c:v>
                </c:pt>
                <c:pt idx="3815">
                  <c:v>0.45616699339413125</c:v>
                </c:pt>
                <c:pt idx="3816">
                  <c:v>6.8848754023451673E-4</c:v>
                </c:pt>
                <c:pt idx="3817">
                  <c:v>0.64709307644348579</c:v>
                </c:pt>
                <c:pt idx="3818">
                  <c:v>0.28847046902653106</c:v>
                </c:pt>
                <c:pt idx="3819">
                  <c:v>2.9641927794508603E-2</c:v>
                </c:pt>
                <c:pt idx="3820">
                  <c:v>0.20170430550018328</c:v>
                </c:pt>
                <c:pt idx="3821">
                  <c:v>0.71474186078730817</c:v>
                </c:pt>
                <c:pt idx="3822">
                  <c:v>0.62223963892265899</c:v>
                </c:pt>
                <c:pt idx="3823">
                  <c:v>0.13594018898061008</c:v>
                </c:pt>
                <c:pt idx="3824">
                  <c:v>0.329101912574712</c:v>
                </c:pt>
                <c:pt idx="3825">
                  <c:v>0.39265604025679418</c:v>
                </c:pt>
                <c:pt idx="3826">
                  <c:v>9.8947013269869821E-2</c:v>
                </c:pt>
                <c:pt idx="3827">
                  <c:v>0.93870553511009247</c:v>
                </c:pt>
                <c:pt idx="3828">
                  <c:v>2.5644104795501343E-2</c:v>
                </c:pt>
                <c:pt idx="3829">
                  <c:v>0.10401530565117724</c:v>
                </c:pt>
                <c:pt idx="3830">
                  <c:v>0.67064224888309809</c:v>
                </c:pt>
                <c:pt idx="3831">
                  <c:v>4.3381568886934209E-2</c:v>
                </c:pt>
                <c:pt idx="3832">
                  <c:v>0.28085166570975267</c:v>
                </c:pt>
                <c:pt idx="3833">
                  <c:v>0.29875889171772835</c:v>
                </c:pt>
                <c:pt idx="3834">
                  <c:v>0.48183707252314223</c:v>
                </c:pt>
                <c:pt idx="3835">
                  <c:v>9.6580621971219222E-2</c:v>
                </c:pt>
                <c:pt idx="3836">
                  <c:v>0.49145937779211346</c:v>
                </c:pt>
                <c:pt idx="3837">
                  <c:v>0.40806995344059044</c:v>
                </c:pt>
                <c:pt idx="3838">
                  <c:v>4.9477918228458491E-2</c:v>
                </c:pt>
                <c:pt idx="3839">
                  <c:v>0.29821049107365089</c:v>
                </c:pt>
                <c:pt idx="3840">
                  <c:v>0.19235810712924825</c:v>
                </c:pt>
                <c:pt idx="3841">
                  <c:v>6.1240034235784745E-2</c:v>
                </c:pt>
                <c:pt idx="3842">
                  <c:v>8.3063959744164501E-2</c:v>
                </c:pt>
                <c:pt idx="3843">
                  <c:v>0.29998940427850113</c:v>
                </c:pt>
                <c:pt idx="3844">
                  <c:v>0.20609845234035382</c:v>
                </c:pt>
                <c:pt idx="3845">
                  <c:v>0.38827472513226591</c:v>
                </c:pt>
                <c:pt idx="3846">
                  <c:v>0.52304630365364146</c:v>
                </c:pt>
                <c:pt idx="3847">
                  <c:v>2.0585006550390205E-2</c:v>
                </c:pt>
                <c:pt idx="3848">
                  <c:v>0.24098355434159494</c:v>
                </c:pt>
                <c:pt idx="3849">
                  <c:v>0.24908139497948584</c:v>
                </c:pt>
                <c:pt idx="3850">
                  <c:v>0.8759658189679127</c:v>
                </c:pt>
                <c:pt idx="3851">
                  <c:v>0.33887800635775606</c:v>
                </c:pt>
                <c:pt idx="3852">
                  <c:v>0.22943669650447179</c:v>
                </c:pt>
                <c:pt idx="3853">
                  <c:v>9.9181176961259276E-2</c:v>
                </c:pt>
                <c:pt idx="3854">
                  <c:v>2.8167542552537742E-2</c:v>
                </c:pt>
                <c:pt idx="3855">
                  <c:v>0.78271381504718207</c:v>
                </c:pt>
                <c:pt idx="3856">
                  <c:v>0.47334431299728108</c:v>
                </c:pt>
                <c:pt idx="3857">
                  <c:v>5.3940587191940087E-2</c:v>
                </c:pt>
                <c:pt idx="3858">
                  <c:v>9.1348227504601722E-3</c:v>
                </c:pt>
                <c:pt idx="3859">
                  <c:v>0.37482366782976195</c:v>
                </c:pt>
                <c:pt idx="3860">
                  <c:v>0.88310022712886338</c:v>
                </c:pt>
                <c:pt idx="3861">
                  <c:v>0.15552606135836447</c:v>
                </c:pt>
                <c:pt idx="3862">
                  <c:v>0.84372403030852183</c:v>
                </c:pt>
                <c:pt idx="3863">
                  <c:v>2.7578780913992466E-2</c:v>
                </c:pt>
                <c:pt idx="3864">
                  <c:v>0.1931191471596157</c:v>
                </c:pt>
                <c:pt idx="3865">
                  <c:v>0.14828236037231296</c:v>
                </c:pt>
                <c:pt idx="3866">
                  <c:v>0.12340324936634195</c:v>
                </c:pt>
                <c:pt idx="3867">
                  <c:v>0.14734521015915217</c:v>
                </c:pt>
                <c:pt idx="3868">
                  <c:v>6.8214025401673309E-3</c:v>
                </c:pt>
                <c:pt idx="3869">
                  <c:v>0.25397556399541976</c:v>
                </c:pt>
                <c:pt idx="3870">
                  <c:v>0.37184548099609066</c:v>
                </c:pt>
                <c:pt idx="3871">
                  <c:v>0.38202670052286791</c:v>
                </c:pt>
                <c:pt idx="3872">
                  <c:v>2.2710054635577355E-2</c:v>
                </c:pt>
                <c:pt idx="3873">
                  <c:v>7.620364394678418E-2</c:v>
                </c:pt>
                <c:pt idx="3874">
                  <c:v>1.8474238122067888E-2</c:v>
                </c:pt>
                <c:pt idx="3875">
                  <c:v>0.96465303764276722</c:v>
                </c:pt>
                <c:pt idx="3876">
                  <c:v>0.18223298160009316</c:v>
                </c:pt>
                <c:pt idx="3877">
                  <c:v>0.37261770396593336</c:v>
                </c:pt>
                <c:pt idx="3878">
                  <c:v>0.16529199451964946</c:v>
                </c:pt>
                <c:pt idx="3879">
                  <c:v>0.95037821469742045</c:v>
                </c:pt>
                <c:pt idx="3880">
                  <c:v>0.60357481538202773</c:v>
                </c:pt>
                <c:pt idx="3881">
                  <c:v>2.7757411661243153E-2</c:v>
                </c:pt>
                <c:pt idx="3882">
                  <c:v>0.35552163491264344</c:v>
                </c:pt>
                <c:pt idx="3883">
                  <c:v>0.62828500237308305</c:v>
                </c:pt>
                <c:pt idx="3884">
                  <c:v>5.3503795943125418E-2</c:v>
                </c:pt>
                <c:pt idx="3885">
                  <c:v>0.15737139852105053</c:v>
                </c:pt>
                <c:pt idx="3886">
                  <c:v>0.37025985640809927</c:v>
                </c:pt>
                <c:pt idx="3887">
                  <c:v>0.16238998671877997</c:v>
                </c:pt>
                <c:pt idx="3888">
                  <c:v>8.1912753082362982E-2</c:v>
                </c:pt>
                <c:pt idx="3889">
                  <c:v>0.11784163377379557</c:v>
                </c:pt>
                <c:pt idx="3890">
                  <c:v>3.1426285705621726E-2</c:v>
                </c:pt>
                <c:pt idx="3891">
                  <c:v>0.58205568379039951</c:v>
                </c:pt>
                <c:pt idx="3892">
                  <c:v>0.29969700797238952</c:v>
                </c:pt>
                <c:pt idx="3893">
                  <c:v>4.5552737389407218E-2</c:v>
                </c:pt>
                <c:pt idx="3894">
                  <c:v>0.895248503465228</c:v>
                </c:pt>
                <c:pt idx="3895">
                  <c:v>0.55629410322736206</c:v>
                </c:pt>
                <c:pt idx="3896">
                  <c:v>0.53695826829700588</c:v>
                </c:pt>
                <c:pt idx="3897">
                  <c:v>0.15414171593761516</c:v>
                </c:pt>
                <c:pt idx="3898">
                  <c:v>0.47472721706942428</c:v>
                </c:pt>
                <c:pt idx="3899">
                  <c:v>0.41808495914818145</c:v>
                </c:pt>
                <c:pt idx="3900">
                  <c:v>0.33620069929533336</c:v>
                </c:pt>
                <c:pt idx="3901">
                  <c:v>0.47265858802833038</c:v>
                </c:pt>
                <c:pt idx="3902">
                  <c:v>0.21036862097344011</c:v>
                </c:pt>
                <c:pt idx="3903">
                  <c:v>1.223961616939046E-2</c:v>
                </c:pt>
                <c:pt idx="3904">
                  <c:v>0.31141533698913892</c:v>
                </c:pt>
                <c:pt idx="3905">
                  <c:v>8.2815176816049829E-2</c:v>
                </c:pt>
                <c:pt idx="3906">
                  <c:v>0.24470365592396467</c:v>
                </c:pt>
                <c:pt idx="3907">
                  <c:v>0.62046886484965302</c:v>
                </c:pt>
                <c:pt idx="3908">
                  <c:v>0.52687331382554969</c:v>
                </c:pt>
                <c:pt idx="3909">
                  <c:v>0.79452107067240418</c:v>
                </c:pt>
                <c:pt idx="3910">
                  <c:v>0.18431762594667997</c:v>
                </c:pt>
                <c:pt idx="3911">
                  <c:v>0.16540406254574205</c:v>
                </c:pt>
                <c:pt idx="3912">
                  <c:v>0.82263304801285475</c:v>
                </c:pt>
                <c:pt idx="3913">
                  <c:v>0.61756352808725279</c:v>
                </c:pt>
                <c:pt idx="3914">
                  <c:v>0.4098771323949475</c:v>
                </c:pt>
                <c:pt idx="3915">
                  <c:v>7.0334929113195018E-4</c:v>
                </c:pt>
                <c:pt idx="3916">
                  <c:v>0.29596642851716348</c:v>
                </c:pt>
                <c:pt idx="3917">
                  <c:v>0.22202906699025673</c:v>
                </c:pt>
                <c:pt idx="3918">
                  <c:v>0.43882182802941616</c:v>
                </c:pt>
                <c:pt idx="3919">
                  <c:v>0.74148974624972608</c:v>
                </c:pt>
                <c:pt idx="3920">
                  <c:v>0.31026666479302695</c:v>
                </c:pt>
                <c:pt idx="3921">
                  <c:v>0.81888964849404855</c:v>
                </c:pt>
                <c:pt idx="3922">
                  <c:v>0.41780199559987835</c:v>
                </c:pt>
                <c:pt idx="3923">
                  <c:v>0.69884429041905605</c:v>
                </c:pt>
                <c:pt idx="3924">
                  <c:v>0.53439033023945048</c:v>
                </c:pt>
                <c:pt idx="3925">
                  <c:v>0.11255212382986843</c:v>
                </c:pt>
                <c:pt idx="3926">
                  <c:v>0.51751806281078883</c:v>
                </c:pt>
                <c:pt idx="3927">
                  <c:v>0.31038908498772516</c:v>
                </c:pt>
                <c:pt idx="3928">
                  <c:v>4.6415086799446247E-2</c:v>
                </c:pt>
                <c:pt idx="3929">
                  <c:v>0.3021710145386361</c:v>
                </c:pt>
                <c:pt idx="3930">
                  <c:v>7.8501617161340576E-2</c:v>
                </c:pt>
                <c:pt idx="3931">
                  <c:v>0.25171098694413835</c:v>
                </c:pt>
                <c:pt idx="3932">
                  <c:v>2.309205227013619E-2</c:v>
                </c:pt>
                <c:pt idx="3933">
                  <c:v>2.5246447909447151E-2</c:v>
                </c:pt>
                <c:pt idx="3934">
                  <c:v>0.14376037744139827</c:v>
                </c:pt>
                <c:pt idx="3935">
                  <c:v>8.4822719763001549E-3</c:v>
                </c:pt>
                <c:pt idx="3936">
                  <c:v>7.7149503693827171E-2</c:v>
                </c:pt>
                <c:pt idx="3937">
                  <c:v>0.23306023340231052</c:v>
                </c:pt>
                <c:pt idx="3938">
                  <c:v>2.0493226939447781E-3</c:v>
                </c:pt>
                <c:pt idx="3939">
                  <c:v>0.34702881387278034</c:v>
                </c:pt>
                <c:pt idx="3940">
                  <c:v>0.33290738140153681</c:v>
                </c:pt>
                <c:pt idx="3941">
                  <c:v>0.39859219986907291</c:v>
                </c:pt>
                <c:pt idx="3942">
                  <c:v>7.0459808452328779E-3</c:v>
                </c:pt>
                <c:pt idx="3943">
                  <c:v>9.1286361196951049E-2</c:v>
                </c:pt>
                <c:pt idx="3944">
                  <c:v>0.92285733627760114</c:v>
                </c:pt>
                <c:pt idx="3945">
                  <c:v>0.1283480561296208</c:v>
                </c:pt>
                <c:pt idx="3946">
                  <c:v>0.72335487034410573</c:v>
                </c:pt>
                <c:pt idx="3947">
                  <c:v>0.52443119632629231</c:v>
                </c:pt>
                <c:pt idx="3948">
                  <c:v>6.8288670653276887E-2</c:v>
                </c:pt>
                <c:pt idx="3949">
                  <c:v>0.54788186219968182</c:v>
                </c:pt>
                <c:pt idx="3950">
                  <c:v>1.7477603296209652E-2</c:v>
                </c:pt>
                <c:pt idx="3951">
                  <c:v>0.23146870945363746</c:v>
                </c:pt>
                <c:pt idx="3952">
                  <c:v>0.49551963507049662</c:v>
                </c:pt>
                <c:pt idx="3953">
                  <c:v>0.44911462075309266</c:v>
                </c:pt>
                <c:pt idx="3954">
                  <c:v>6.2735738556501316E-2</c:v>
                </c:pt>
                <c:pt idx="3955">
                  <c:v>0.45482602310018155</c:v>
                </c:pt>
                <c:pt idx="3956">
                  <c:v>4.9800315978899078E-2</c:v>
                </c:pt>
                <c:pt idx="3957">
                  <c:v>0.1078927234020929</c:v>
                </c:pt>
                <c:pt idx="3958">
                  <c:v>0.45472102037570827</c:v>
                </c:pt>
                <c:pt idx="3959">
                  <c:v>5.4907043497698177E-2</c:v>
                </c:pt>
                <c:pt idx="3960">
                  <c:v>0.33211446273084022</c:v>
                </c:pt>
                <c:pt idx="3961">
                  <c:v>1.0981460112707132E-2</c:v>
                </c:pt>
                <c:pt idx="3962">
                  <c:v>4.1427818017710345E-2</c:v>
                </c:pt>
                <c:pt idx="3963">
                  <c:v>0.78478680041305005</c:v>
                </c:pt>
                <c:pt idx="3964">
                  <c:v>0.26571461701877547</c:v>
                </c:pt>
                <c:pt idx="3965">
                  <c:v>0.4776487115603737</c:v>
                </c:pt>
                <c:pt idx="3966">
                  <c:v>0.37209596653889931</c:v>
                </c:pt>
                <c:pt idx="3967">
                  <c:v>0.47477456647541849</c:v>
                </c:pt>
                <c:pt idx="3968">
                  <c:v>0.2386425720610445</c:v>
                </c:pt>
                <c:pt idx="3969">
                  <c:v>8.602474580559491E-2</c:v>
                </c:pt>
                <c:pt idx="3970">
                  <c:v>0.14104136074049481</c:v>
                </c:pt>
                <c:pt idx="3971">
                  <c:v>0.44049485163826174</c:v>
                </c:pt>
                <c:pt idx="3972">
                  <c:v>0.89902242602139026</c:v>
                </c:pt>
                <c:pt idx="3973">
                  <c:v>2.9764926635855258E-2</c:v>
                </c:pt>
                <c:pt idx="3974">
                  <c:v>0.82963466944830455</c:v>
                </c:pt>
                <c:pt idx="3975">
                  <c:v>0.43560400852519027</c:v>
                </c:pt>
                <c:pt idx="3976">
                  <c:v>0.39879736479880951</c:v>
                </c:pt>
                <c:pt idx="3977">
                  <c:v>0.2444070921433707</c:v>
                </c:pt>
                <c:pt idx="3978">
                  <c:v>0.32457223199505847</c:v>
                </c:pt>
                <c:pt idx="3979">
                  <c:v>0.19598732980291836</c:v>
                </c:pt>
                <c:pt idx="3980">
                  <c:v>0.4471617634048965</c:v>
                </c:pt>
                <c:pt idx="3981">
                  <c:v>0.14556386153025686</c:v>
                </c:pt>
                <c:pt idx="3982">
                  <c:v>0.1412541626265913</c:v>
                </c:pt>
                <c:pt idx="3983">
                  <c:v>0.45983082690945992</c:v>
                </c:pt>
                <c:pt idx="3984">
                  <c:v>0.23011786076940385</c:v>
                </c:pt>
                <c:pt idx="3985">
                  <c:v>0.75153851494955548</c:v>
                </c:pt>
                <c:pt idx="3986">
                  <c:v>0.21807809343936047</c:v>
                </c:pt>
                <c:pt idx="3987">
                  <c:v>0.38740384184508231</c:v>
                </c:pt>
                <c:pt idx="3988">
                  <c:v>0.18964234105473626</c:v>
                </c:pt>
                <c:pt idx="3989">
                  <c:v>0.20684922484505605</c:v>
                </c:pt>
                <c:pt idx="3990">
                  <c:v>0.38189593728116172</c:v>
                </c:pt>
                <c:pt idx="3991">
                  <c:v>0.37794710701962492</c:v>
                </c:pt>
                <c:pt idx="3992">
                  <c:v>0.77668969849202274</c:v>
                </c:pt>
                <c:pt idx="3993">
                  <c:v>0.12238182511449468</c:v>
                </c:pt>
                <c:pt idx="3994">
                  <c:v>0.33637099994042113</c:v>
                </c:pt>
                <c:pt idx="3995">
                  <c:v>0.88169974315853328</c:v>
                </c:pt>
                <c:pt idx="3996">
                  <c:v>0.36827951323934355</c:v>
                </c:pt>
                <c:pt idx="3997">
                  <c:v>0.14011595716440151</c:v>
                </c:pt>
                <c:pt idx="3998">
                  <c:v>0.37353169846527357</c:v>
                </c:pt>
                <c:pt idx="3999">
                  <c:v>3.1372320961613763E-2</c:v>
                </c:pt>
                <c:pt idx="4000">
                  <c:v>8.9918801310611052</c:v>
                </c:pt>
                <c:pt idx="4001">
                  <c:v>38.080594955063745</c:v>
                </c:pt>
                <c:pt idx="4002">
                  <c:v>21.045703986432628</c:v>
                </c:pt>
                <c:pt idx="4003">
                  <c:v>44.296075655292832</c:v>
                </c:pt>
                <c:pt idx="4004">
                  <c:v>6.2101127250831221</c:v>
                </c:pt>
                <c:pt idx="4005">
                  <c:v>70.583446438621706</c:v>
                </c:pt>
                <c:pt idx="4006">
                  <c:v>11.213582183373193</c:v>
                </c:pt>
                <c:pt idx="4007">
                  <c:v>20.592193554566016</c:v>
                </c:pt>
                <c:pt idx="4008">
                  <c:v>21.666625920325767</c:v>
                </c:pt>
                <c:pt idx="4009">
                  <c:v>35.595065059538804</c:v>
                </c:pt>
                <c:pt idx="4010">
                  <c:v>20.235690340246485</c:v>
                </c:pt>
                <c:pt idx="4011">
                  <c:v>4.7349309248034697</c:v>
                </c:pt>
                <c:pt idx="4012">
                  <c:v>13.373277666316756</c:v>
                </c:pt>
                <c:pt idx="4013">
                  <c:v>3.3529058643143178E-2</c:v>
                </c:pt>
                <c:pt idx="4014">
                  <c:v>48.835039330518264</c:v>
                </c:pt>
                <c:pt idx="4015">
                  <c:v>11.171244607445542</c:v>
                </c:pt>
                <c:pt idx="4016">
                  <c:v>8.8523952154477428</c:v>
                </c:pt>
                <c:pt idx="4017">
                  <c:v>3.0766858127284817</c:v>
                </c:pt>
                <c:pt idx="4018">
                  <c:v>4.7871395012287561</c:v>
                </c:pt>
                <c:pt idx="4019">
                  <c:v>2.3299335811071837</c:v>
                </c:pt>
                <c:pt idx="4020">
                  <c:v>22.196697523129316</c:v>
                </c:pt>
                <c:pt idx="4021">
                  <c:v>16.377939414396081</c:v>
                </c:pt>
                <c:pt idx="4022">
                  <c:v>39.732720667192709</c:v>
                </c:pt>
                <c:pt idx="4023">
                  <c:v>0.58324924853746007</c:v>
                </c:pt>
                <c:pt idx="4024">
                  <c:v>47.61275632145383</c:v>
                </c:pt>
                <c:pt idx="4025">
                  <c:v>8.8927638371360427</c:v>
                </c:pt>
                <c:pt idx="4026">
                  <c:v>7.8220970910884011</c:v>
                </c:pt>
                <c:pt idx="4027">
                  <c:v>14.744880497690152</c:v>
                </c:pt>
                <c:pt idx="4028">
                  <c:v>4.5950780944021368</c:v>
                </c:pt>
                <c:pt idx="4029">
                  <c:v>1.6032798381533164</c:v>
                </c:pt>
                <c:pt idx="4030">
                  <c:v>4.1412430333790242</c:v>
                </c:pt>
                <c:pt idx="4031">
                  <c:v>5.9992092930380245</c:v>
                </c:pt>
                <c:pt idx="4032">
                  <c:v>7.097818764252894</c:v>
                </c:pt>
                <c:pt idx="4033">
                  <c:v>9.4235512425398307E-2</c:v>
                </c:pt>
                <c:pt idx="4034">
                  <c:v>7.5211973278318869E-2</c:v>
                </c:pt>
                <c:pt idx="4035">
                  <c:v>22.244999153207957</c:v>
                </c:pt>
                <c:pt idx="4036">
                  <c:v>6.8509932341138704</c:v>
                </c:pt>
                <c:pt idx="4037">
                  <c:v>3.6666164131153396</c:v>
                </c:pt>
                <c:pt idx="4038">
                  <c:v>5.610994839263201</c:v>
                </c:pt>
                <c:pt idx="4039">
                  <c:v>25.550111806357261</c:v>
                </c:pt>
                <c:pt idx="4040">
                  <c:v>3.0396196779666367</c:v>
                </c:pt>
                <c:pt idx="4041">
                  <c:v>5.8180263085109676</c:v>
                </c:pt>
                <c:pt idx="4042">
                  <c:v>2.9392333684603527</c:v>
                </c:pt>
                <c:pt idx="4043">
                  <c:v>43.296535961145139</c:v>
                </c:pt>
                <c:pt idx="4044">
                  <c:v>33.934294136362155</c:v>
                </c:pt>
                <c:pt idx="4045">
                  <c:v>1.088404198198184</c:v>
                </c:pt>
                <c:pt idx="4046">
                  <c:v>35.792239520284376</c:v>
                </c:pt>
                <c:pt idx="4047">
                  <c:v>2.1792253565170365</c:v>
                </c:pt>
                <c:pt idx="4048">
                  <c:v>49.228940499436256</c:v>
                </c:pt>
                <c:pt idx="4049">
                  <c:v>13.820713715519281</c:v>
                </c:pt>
                <c:pt idx="4050">
                  <c:v>18.313532563182346</c:v>
                </c:pt>
                <c:pt idx="4051">
                  <c:v>14.8053662922734</c:v>
                </c:pt>
                <c:pt idx="4052">
                  <c:v>15.453625365646502</c:v>
                </c:pt>
                <c:pt idx="4053">
                  <c:v>8.3036072155861156</c:v>
                </c:pt>
                <c:pt idx="4054">
                  <c:v>4.8914227047172743</c:v>
                </c:pt>
                <c:pt idx="4055">
                  <c:v>0.78739437072286178</c:v>
                </c:pt>
                <c:pt idx="4056">
                  <c:v>11.31178589003177</c:v>
                </c:pt>
                <c:pt idx="4057">
                  <c:v>3.5713809828811915</c:v>
                </c:pt>
                <c:pt idx="4058">
                  <c:v>9.663696720239642</c:v>
                </c:pt>
                <c:pt idx="4059">
                  <c:v>3.6893116196728188</c:v>
                </c:pt>
                <c:pt idx="4060">
                  <c:v>7.8474738929801289</c:v>
                </c:pt>
                <c:pt idx="4061">
                  <c:v>3.4721467163866029</c:v>
                </c:pt>
                <c:pt idx="4062">
                  <c:v>29.818377552127856</c:v>
                </c:pt>
                <c:pt idx="4063">
                  <c:v>6.1233033839602369</c:v>
                </c:pt>
                <c:pt idx="4064">
                  <c:v>4.3970107298690353</c:v>
                </c:pt>
                <c:pt idx="4065">
                  <c:v>50.185063349962604</c:v>
                </c:pt>
                <c:pt idx="4066">
                  <c:v>1.6968857844735996</c:v>
                </c:pt>
                <c:pt idx="4067">
                  <c:v>28.306611006852005</c:v>
                </c:pt>
                <c:pt idx="4068">
                  <c:v>0.82925637630029625</c:v>
                </c:pt>
                <c:pt idx="4069">
                  <c:v>10.149330157018237</c:v>
                </c:pt>
                <c:pt idx="4070">
                  <c:v>2.7271959834008692</c:v>
                </c:pt>
                <c:pt idx="4071">
                  <c:v>3.8143299390322927</c:v>
                </c:pt>
                <c:pt idx="4072">
                  <c:v>33.955243389640998</c:v>
                </c:pt>
                <c:pt idx="4073">
                  <c:v>0.75871117314340442</c:v>
                </c:pt>
                <c:pt idx="4074">
                  <c:v>9.4778686015985922</c:v>
                </c:pt>
                <c:pt idx="4075">
                  <c:v>49.283872513574771</c:v>
                </c:pt>
                <c:pt idx="4076">
                  <c:v>21.965824707352329</c:v>
                </c:pt>
                <c:pt idx="4077">
                  <c:v>1.3627484232638654</c:v>
                </c:pt>
                <c:pt idx="4078">
                  <c:v>21.609601698601129</c:v>
                </c:pt>
                <c:pt idx="4079">
                  <c:v>60.940378290811225</c:v>
                </c:pt>
                <c:pt idx="4080">
                  <c:v>19.509634731653353</c:v>
                </c:pt>
                <c:pt idx="4081">
                  <c:v>13.469577082502461</c:v>
                </c:pt>
                <c:pt idx="4082">
                  <c:v>3.3620393028356927</c:v>
                </c:pt>
                <c:pt idx="4083">
                  <c:v>3.8763779621709817</c:v>
                </c:pt>
                <c:pt idx="4084">
                  <c:v>35.293962622470687</c:v>
                </c:pt>
                <c:pt idx="4085">
                  <c:v>3.3552777945956684</c:v>
                </c:pt>
                <c:pt idx="4086">
                  <c:v>16.687288709069136</c:v>
                </c:pt>
                <c:pt idx="4087">
                  <c:v>65.383932622690523</c:v>
                </c:pt>
                <c:pt idx="4088">
                  <c:v>0.47530135016183678</c:v>
                </c:pt>
                <c:pt idx="4089">
                  <c:v>27.057044525845434</c:v>
                </c:pt>
                <c:pt idx="4090">
                  <c:v>0.12811624666283325</c:v>
                </c:pt>
                <c:pt idx="4091">
                  <c:v>10.61719713854653</c:v>
                </c:pt>
                <c:pt idx="4092">
                  <c:v>36.429034220401185</c:v>
                </c:pt>
                <c:pt idx="4093">
                  <c:v>2.0030423135337223</c:v>
                </c:pt>
                <c:pt idx="4094">
                  <c:v>1.6209131731368114</c:v>
                </c:pt>
                <c:pt idx="4095">
                  <c:v>2.9957440680195755</c:v>
                </c:pt>
                <c:pt idx="4096">
                  <c:v>70.157329749711693</c:v>
                </c:pt>
                <c:pt idx="4097">
                  <c:v>25.887444844790984</c:v>
                </c:pt>
                <c:pt idx="4098">
                  <c:v>0.1073107234125549</c:v>
                </c:pt>
                <c:pt idx="4099">
                  <c:v>0.60222081851239673</c:v>
                </c:pt>
                <c:pt idx="4100">
                  <c:v>4.3047990208906447E-4</c:v>
                </c:pt>
                <c:pt idx="4101">
                  <c:v>4.3530792824487925</c:v>
                </c:pt>
                <c:pt idx="4102">
                  <c:v>5.1512028179142577</c:v>
                </c:pt>
                <c:pt idx="4103">
                  <c:v>2.9404862874846192</c:v>
                </c:pt>
                <c:pt idx="4104">
                  <c:v>0.29538731667403628</c:v>
                </c:pt>
                <c:pt idx="4105">
                  <c:v>2.0911332794940476</c:v>
                </c:pt>
                <c:pt idx="4106">
                  <c:v>3.0008551719608518</c:v>
                </c:pt>
                <c:pt idx="4107">
                  <c:v>1.193007738292468</c:v>
                </c:pt>
                <c:pt idx="4108">
                  <c:v>0.99128926136204387</c:v>
                </c:pt>
                <c:pt idx="4109">
                  <c:v>0.55817146690185515</c:v>
                </c:pt>
                <c:pt idx="4110">
                  <c:v>5.0925570826480228E-2</c:v>
                </c:pt>
                <c:pt idx="4111">
                  <c:v>0.27809144755131249</c:v>
                </c:pt>
                <c:pt idx="4112">
                  <c:v>1.111853292298846</c:v>
                </c:pt>
                <c:pt idx="4113">
                  <c:v>8.8114778604357618</c:v>
                </c:pt>
                <c:pt idx="4114">
                  <c:v>1.8158315168527681</c:v>
                </c:pt>
                <c:pt idx="4115">
                  <c:v>0.68238125994273202</c:v>
                </c:pt>
                <c:pt idx="4116">
                  <c:v>4.5822276138088673</c:v>
                </c:pt>
                <c:pt idx="4117">
                  <c:v>8.9963043241544027E-2</c:v>
                </c:pt>
                <c:pt idx="4118">
                  <c:v>1.5707306134103967</c:v>
                </c:pt>
                <c:pt idx="4119">
                  <c:v>0.17359645187446174</c:v>
                </c:pt>
                <c:pt idx="4120">
                  <c:v>3.2611800312880095</c:v>
                </c:pt>
                <c:pt idx="4121">
                  <c:v>1.8950617772027274</c:v>
                </c:pt>
                <c:pt idx="4122">
                  <c:v>2.6517387998345914</c:v>
                </c:pt>
                <c:pt idx="4123">
                  <c:v>1.0230026030770434</c:v>
                </c:pt>
                <c:pt idx="4124">
                  <c:v>6.8098274521833302</c:v>
                </c:pt>
                <c:pt idx="4125">
                  <c:v>3.3801013333038918</c:v>
                </c:pt>
                <c:pt idx="4126">
                  <c:v>8.9123179144749796E-3</c:v>
                </c:pt>
                <c:pt idx="4127">
                  <c:v>3.4832229527383087</c:v>
                </c:pt>
                <c:pt idx="4128">
                  <c:v>0.32874506529730879</c:v>
                </c:pt>
                <c:pt idx="4129">
                  <c:v>0.22222027677322737</c:v>
                </c:pt>
                <c:pt idx="4130">
                  <c:v>6.1706967204895626</c:v>
                </c:pt>
                <c:pt idx="4131">
                  <c:v>6.6233457509761857</c:v>
                </c:pt>
                <c:pt idx="4132">
                  <c:v>4.4565915874156925</c:v>
                </c:pt>
                <c:pt idx="4133">
                  <c:v>1.5148878578323175</c:v>
                </c:pt>
                <c:pt idx="4134">
                  <c:v>2.8546590434544319</c:v>
                </c:pt>
                <c:pt idx="4135">
                  <c:v>3.1151490501490158</c:v>
                </c:pt>
                <c:pt idx="4136">
                  <c:v>0.62761948024902259</c:v>
                </c:pt>
                <c:pt idx="4137">
                  <c:v>5.1303885889989624</c:v>
                </c:pt>
                <c:pt idx="4138">
                  <c:v>2.4266921181014736</c:v>
                </c:pt>
                <c:pt idx="4139">
                  <c:v>1.8728810012977046</c:v>
                </c:pt>
                <c:pt idx="4140">
                  <c:v>3.6737713858301384</c:v>
                </c:pt>
                <c:pt idx="4141">
                  <c:v>1.427440944003775</c:v>
                </c:pt>
                <c:pt idx="4142">
                  <c:v>7.6591199171716307E-2</c:v>
                </c:pt>
                <c:pt idx="4143">
                  <c:v>1.3408308623366996</c:v>
                </c:pt>
                <c:pt idx="4144">
                  <c:v>4.5028044215338507</c:v>
                </c:pt>
                <c:pt idx="4145">
                  <c:v>2.0762316806625893</c:v>
                </c:pt>
                <c:pt idx="4146">
                  <c:v>0.57949697269269951</c:v>
                </c:pt>
                <c:pt idx="4147">
                  <c:v>3.496947447553358</c:v>
                </c:pt>
                <c:pt idx="4148">
                  <c:v>7.9466673708912375E-2</c:v>
                </c:pt>
                <c:pt idx="4149">
                  <c:v>0.39256793957798436</c:v>
                </c:pt>
                <c:pt idx="4150">
                  <c:v>1.620847706329217</c:v>
                </c:pt>
                <c:pt idx="4151">
                  <c:v>2.454248656426234</c:v>
                </c:pt>
                <c:pt idx="4152">
                  <c:v>1.458931924316037E-2</c:v>
                </c:pt>
                <c:pt idx="4153">
                  <c:v>2.8722104673998619</c:v>
                </c:pt>
                <c:pt idx="4154">
                  <c:v>0.36535320712531122</c:v>
                </c:pt>
                <c:pt idx="4155">
                  <c:v>1.28089371096592</c:v>
                </c:pt>
                <c:pt idx="4156">
                  <c:v>0.12525054496631091</c:v>
                </c:pt>
                <c:pt idx="4157">
                  <c:v>0.64946042315037023</c:v>
                </c:pt>
                <c:pt idx="4158">
                  <c:v>0.80519431319072055</c:v>
                </c:pt>
                <c:pt idx="4159">
                  <c:v>0.19123173482909761</c:v>
                </c:pt>
                <c:pt idx="4160">
                  <c:v>6.6815710535432</c:v>
                </c:pt>
                <c:pt idx="4161">
                  <c:v>0.14127372531731783</c:v>
                </c:pt>
                <c:pt idx="4162">
                  <c:v>0.36366316164785906</c:v>
                </c:pt>
                <c:pt idx="4163">
                  <c:v>0.29291087345077221</c:v>
                </c:pt>
                <c:pt idx="4164">
                  <c:v>2.0953749593821547</c:v>
                </c:pt>
                <c:pt idx="4165">
                  <c:v>0.17794832579502345</c:v>
                </c:pt>
                <c:pt idx="4166">
                  <c:v>0.25672895485410346</c:v>
                </c:pt>
                <c:pt idx="4167">
                  <c:v>1.3364229870753259</c:v>
                </c:pt>
                <c:pt idx="4168">
                  <c:v>6.0025176569865604</c:v>
                </c:pt>
                <c:pt idx="4169">
                  <c:v>1.4225056572767478</c:v>
                </c:pt>
                <c:pt idx="4170">
                  <c:v>7.3077431528757369E-2</c:v>
                </c:pt>
                <c:pt idx="4171">
                  <c:v>1.0842825303118131</c:v>
                </c:pt>
                <c:pt idx="4172">
                  <c:v>0.13580775873051865</c:v>
                </c:pt>
                <c:pt idx="4173">
                  <c:v>1.7257985527728059</c:v>
                </c:pt>
                <c:pt idx="4174">
                  <c:v>1.2810093978721504</c:v>
                </c:pt>
                <c:pt idx="4175">
                  <c:v>0.23554587984653896</c:v>
                </c:pt>
                <c:pt idx="4176">
                  <c:v>1.6740896749242113</c:v>
                </c:pt>
                <c:pt idx="4177">
                  <c:v>0.77734561916367517</c:v>
                </c:pt>
                <c:pt idx="4178">
                  <c:v>0.71792766138231212</c:v>
                </c:pt>
                <c:pt idx="4179">
                  <c:v>1.844531492035046</c:v>
                </c:pt>
                <c:pt idx="4180">
                  <c:v>0.19102535801466725</c:v>
                </c:pt>
                <c:pt idx="4181">
                  <c:v>3.8050871503570556</c:v>
                </c:pt>
                <c:pt idx="4182">
                  <c:v>1.8299417855221567</c:v>
                </c:pt>
                <c:pt idx="4183">
                  <c:v>0.92336599070106828</c:v>
                </c:pt>
                <c:pt idx="4184">
                  <c:v>0.84243284619401559</c:v>
                </c:pt>
                <c:pt idx="4185">
                  <c:v>0.20509941433680445</c:v>
                </c:pt>
                <c:pt idx="4186">
                  <c:v>1.8000514358179802</c:v>
                </c:pt>
                <c:pt idx="4187">
                  <c:v>0.94749017273327774</c:v>
                </c:pt>
                <c:pt idx="4188">
                  <c:v>2.6018723150112417</c:v>
                </c:pt>
                <c:pt idx="4189">
                  <c:v>5.7661261117690266E-2</c:v>
                </c:pt>
                <c:pt idx="4190">
                  <c:v>0.47334559861024633</c:v>
                </c:pt>
                <c:pt idx="4191">
                  <c:v>0.65801355391646577</c:v>
                </c:pt>
                <c:pt idx="4192">
                  <c:v>7.1002156042043975E-3</c:v>
                </c:pt>
                <c:pt idx="4193">
                  <c:v>2.6338234096650135</c:v>
                </c:pt>
                <c:pt idx="4194">
                  <c:v>3.2232230850884926</c:v>
                </c:pt>
                <c:pt idx="4195">
                  <c:v>0.13550839943522688</c:v>
                </c:pt>
                <c:pt idx="4196">
                  <c:v>0.20233508886907853</c:v>
                </c:pt>
                <c:pt idx="4197">
                  <c:v>3.1975717476539545E-2</c:v>
                </c:pt>
                <c:pt idx="4198">
                  <c:v>1.8715722237795487</c:v>
                </c:pt>
                <c:pt idx="4199">
                  <c:v>0.65376563348895145</c:v>
                </c:pt>
                <c:pt idx="4200">
                  <c:v>2.3378243653293929</c:v>
                </c:pt>
                <c:pt idx="4201">
                  <c:v>1.5961038303682298</c:v>
                </c:pt>
                <c:pt idx="4202">
                  <c:v>6.1899644202041283E-2</c:v>
                </c:pt>
                <c:pt idx="4203">
                  <c:v>0.62054536872556287</c:v>
                </c:pt>
                <c:pt idx="4204">
                  <c:v>1.7600452748931428</c:v>
                </c:pt>
                <c:pt idx="4205">
                  <c:v>4.1221409181746465</c:v>
                </c:pt>
                <c:pt idx="4206">
                  <c:v>1.4238696325735292</c:v>
                </c:pt>
                <c:pt idx="4207">
                  <c:v>4.4364337347729776</c:v>
                </c:pt>
                <c:pt idx="4208">
                  <c:v>3.9132004885288256</c:v>
                </c:pt>
                <c:pt idx="4209">
                  <c:v>6.9279955641937434</c:v>
                </c:pt>
                <c:pt idx="4210">
                  <c:v>8.1545780136278764E-2</c:v>
                </c:pt>
                <c:pt idx="4211">
                  <c:v>4.0684749740450631E-2</c:v>
                </c:pt>
                <c:pt idx="4212">
                  <c:v>0.70127942776673657</c:v>
                </c:pt>
                <c:pt idx="4213">
                  <c:v>3.447945695668468</c:v>
                </c:pt>
                <c:pt idx="4214">
                  <c:v>1.2018434983972732</c:v>
                </c:pt>
                <c:pt idx="4215">
                  <c:v>0.49311821448248294</c:v>
                </c:pt>
                <c:pt idx="4216">
                  <c:v>1.2938765914619486</c:v>
                </c:pt>
                <c:pt idx="4217">
                  <c:v>1.5205172881362574</c:v>
                </c:pt>
                <c:pt idx="4218">
                  <c:v>0.85953286805845419</c:v>
                </c:pt>
                <c:pt idx="4219">
                  <c:v>4.2566613395259155E-2</c:v>
                </c:pt>
                <c:pt idx="4220">
                  <c:v>0.10424495055672776</c:v>
                </c:pt>
                <c:pt idx="4221">
                  <c:v>3.9254362726400069</c:v>
                </c:pt>
                <c:pt idx="4222">
                  <c:v>4.0126887587316862</c:v>
                </c:pt>
                <c:pt idx="4223">
                  <c:v>1.2987239616796211</c:v>
                </c:pt>
                <c:pt idx="4224">
                  <c:v>7.6811084092991519E-2</c:v>
                </c:pt>
                <c:pt idx="4225">
                  <c:v>3.2408217632564371</c:v>
                </c:pt>
                <c:pt idx="4226">
                  <c:v>1.6585778963732887</c:v>
                </c:pt>
                <c:pt idx="4227">
                  <c:v>2.3308152744574184</c:v>
                </c:pt>
                <c:pt idx="4228">
                  <c:v>5.9399541825895632</c:v>
                </c:pt>
                <c:pt idx="4229">
                  <c:v>1.1504769200487095</c:v>
                </c:pt>
                <c:pt idx="4230">
                  <c:v>0.31142064228639155</c:v>
                </c:pt>
                <c:pt idx="4231">
                  <c:v>4.0859947575140518</c:v>
                </c:pt>
                <c:pt idx="4232">
                  <c:v>3.0612572283834689</c:v>
                </c:pt>
                <c:pt idx="4233">
                  <c:v>0.24394524398208076</c:v>
                </c:pt>
                <c:pt idx="4234">
                  <c:v>5.0746842857031798</c:v>
                </c:pt>
                <c:pt idx="4235">
                  <c:v>0.33382611597523004</c:v>
                </c:pt>
                <c:pt idx="4236">
                  <c:v>7.5623185297910576</c:v>
                </c:pt>
                <c:pt idx="4237">
                  <c:v>3.0113247565607154E-2</c:v>
                </c:pt>
                <c:pt idx="4238">
                  <c:v>1.8626842859188064</c:v>
                </c:pt>
                <c:pt idx="4239">
                  <c:v>0.50818222383287304</c:v>
                </c:pt>
                <c:pt idx="4240">
                  <c:v>2.2091684617466676</c:v>
                </c:pt>
                <c:pt idx="4241">
                  <c:v>0.8204703220002505</c:v>
                </c:pt>
                <c:pt idx="4242">
                  <c:v>0.9334203570250118</c:v>
                </c:pt>
                <c:pt idx="4243">
                  <c:v>1.7024918827757962</c:v>
                </c:pt>
                <c:pt idx="4244">
                  <c:v>3.5907031335854445</c:v>
                </c:pt>
                <c:pt idx="4245">
                  <c:v>3.0637538547676155</c:v>
                </c:pt>
                <c:pt idx="4246">
                  <c:v>1.9633712905346674</c:v>
                </c:pt>
                <c:pt idx="4247">
                  <c:v>3.9562121059445321</c:v>
                </c:pt>
                <c:pt idx="4248">
                  <c:v>1.1470919737777573E-2</c:v>
                </c:pt>
                <c:pt idx="4249">
                  <c:v>2.5589818715884736</c:v>
                </c:pt>
                <c:pt idx="4250">
                  <c:v>1.3632349515375888</c:v>
                </c:pt>
                <c:pt idx="4251">
                  <c:v>0.17455672936312064</c:v>
                </c:pt>
                <c:pt idx="4252">
                  <c:v>0.15736084271637565</c:v>
                </c:pt>
                <c:pt idx="4253">
                  <c:v>0.3258020601564135</c:v>
                </c:pt>
                <c:pt idx="4254">
                  <c:v>1.4593222588461563</c:v>
                </c:pt>
                <c:pt idx="4255">
                  <c:v>2.3179823463198468</c:v>
                </c:pt>
                <c:pt idx="4256">
                  <c:v>6.6129918219812565</c:v>
                </c:pt>
                <c:pt idx="4257">
                  <c:v>1.5349352715981881</c:v>
                </c:pt>
                <c:pt idx="4258">
                  <c:v>0.40102111324778972</c:v>
                </c:pt>
                <c:pt idx="4259">
                  <c:v>0.44546101474611227</c:v>
                </c:pt>
                <c:pt idx="4260">
                  <c:v>9.1164707362547546</c:v>
                </c:pt>
                <c:pt idx="4261">
                  <c:v>2.1268968670740338</c:v>
                </c:pt>
                <c:pt idx="4262">
                  <c:v>3.473498264970739E-2</c:v>
                </c:pt>
                <c:pt idx="4263">
                  <c:v>0.81562470196460091</c:v>
                </c:pt>
                <c:pt idx="4264">
                  <c:v>0.92492808907987123</c:v>
                </c:pt>
                <c:pt idx="4265">
                  <c:v>0.70044410726716544</c:v>
                </c:pt>
                <c:pt idx="4266">
                  <c:v>3.7109479163125687E-2</c:v>
                </c:pt>
                <c:pt idx="4267">
                  <c:v>0.10760909949282414</c:v>
                </c:pt>
                <c:pt idx="4268">
                  <c:v>9.0144273301398918</c:v>
                </c:pt>
                <c:pt idx="4269">
                  <c:v>0.70930303423347485</c:v>
                </c:pt>
                <c:pt idx="4270">
                  <c:v>0.2771795132210047</c:v>
                </c:pt>
                <c:pt idx="4271">
                  <c:v>4.6814196178128071</c:v>
                </c:pt>
                <c:pt idx="4272">
                  <c:v>1.451132619253845</c:v>
                </c:pt>
                <c:pt idx="4273">
                  <c:v>0.81149102950723995</c:v>
                </c:pt>
                <c:pt idx="4274">
                  <c:v>3.9727920139680286</c:v>
                </c:pt>
                <c:pt idx="4275">
                  <c:v>0.54008891808814152</c:v>
                </c:pt>
                <c:pt idx="4276">
                  <c:v>2.692884467728188</c:v>
                </c:pt>
                <c:pt idx="4277">
                  <c:v>0.22586803402988709</c:v>
                </c:pt>
                <c:pt idx="4278">
                  <c:v>0.97330865866528171</c:v>
                </c:pt>
                <c:pt idx="4279">
                  <c:v>0.43694501054566631</c:v>
                </c:pt>
                <c:pt idx="4280">
                  <c:v>0.16088377444640603</c:v>
                </c:pt>
                <c:pt idx="4281">
                  <c:v>0.8214272364687516</c:v>
                </c:pt>
                <c:pt idx="4282">
                  <c:v>1.538717819482577</c:v>
                </c:pt>
                <c:pt idx="4283">
                  <c:v>2.5434028955425356</c:v>
                </c:pt>
                <c:pt idx="4284">
                  <c:v>0.85830192184941856</c:v>
                </c:pt>
                <c:pt idx="4285">
                  <c:v>0.89809122087784066</c:v>
                </c:pt>
                <c:pt idx="4286">
                  <c:v>1.8258405933454511</c:v>
                </c:pt>
                <c:pt idx="4287">
                  <c:v>0.69855473720148886</c:v>
                </c:pt>
                <c:pt idx="4288">
                  <c:v>0.9420261232492162</c:v>
                </c:pt>
                <c:pt idx="4289">
                  <c:v>1.0944582721313152</c:v>
                </c:pt>
                <c:pt idx="4290">
                  <c:v>8.2833273713625186E-2</c:v>
                </c:pt>
                <c:pt idx="4291">
                  <c:v>0.21692707077270706</c:v>
                </c:pt>
                <c:pt idx="4292">
                  <c:v>0.66200325694901607</c:v>
                </c:pt>
                <c:pt idx="4293">
                  <c:v>0.24812251458194995</c:v>
                </c:pt>
                <c:pt idx="4294">
                  <c:v>2.892682379590279</c:v>
                </c:pt>
                <c:pt idx="4295">
                  <c:v>0.68659625732363228</c:v>
                </c:pt>
                <c:pt idx="4296">
                  <c:v>9.7626419081526254</c:v>
                </c:pt>
                <c:pt idx="4297">
                  <c:v>2.4319054084440603</c:v>
                </c:pt>
                <c:pt idx="4298">
                  <c:v>9.5808031366869457</c:v>
                </c:pt>
                <c:pt idx="4299">
                  <c:v>6.4473512084209664E-2</c:v>
                </c:pt>
                <c:pt idx="4300">
                  <c:v>2.3968253370030759</c:v>
                </c:pt>
                <c:pt idx="4301">
                  <c:v>0.22164572603283672</c:v>
                </c:pt>
                <c:pt idx="4302">
                  <c:v>0.93347868403043888</c:v>
                </c:pt>
                <c:pt idx="4303">
                  <c:v>0.42928619249877453</c:v>
                </c:pt>
                <c:pt idx="4304">
                  <c:v>0.26325459775446247</c:v>
                </c:pt>
                <c:pt idx="4305">
                  <c:v>3.3688089574081777</c:v>
                </c:pt>
                <c:pt idx="4306">
                  <c:v>2.2223014266891155</c:v>
                </c:pt>
                <c:pt idx="4307">
                  <c:v>1.8395468967733049</c:v>
                </c:pt>
                <c:pt idx="4308">
                  <c:v>4.4240663551934176</c:v>
                </c:pt>
                <c:pt idx="4309">
                  <c:v>0.59943762672654421</c:v>
                </c:pt>
                <c:pt idx="4310">
                  <c:v>0.33553307278257244</c:v>
                </c:pt>
                <c:pt idx="4311">
                  <c:v>0.90039605917596699</c:v>
                </c:pt>
                <c:pt idx="4312">
                  <c:v>0.75674213078118269</c:v>
                </c:pt>
                <c:pt idx="4313">
                  <c:v>4.0987952231207387</c:v>
                </c:pt>
                <c:pt idx="4314">
                  <c:v>1.5372520719516334</c:v>
                </c:pt>
                <c:pt idx="4315">
                  <c:v>6.6576266661674197E-2</c:v>
                </c:pt>
                <c:pt idx="4316">
                  <c:v>0.48108422552742974</c:v>
                </c:pt>
                <c:pt idx="4317">
                  <c:v>1.6708443742855555E-2</c:v>
                </c:pt>
                <c:pt idx="4318">
                  <c:v>0.15187345530840438</c:v>
                </c:pt>
                <c:pt idx="4319">
                  <c:v>2.0529457861763043</c:v>
                </c:pt>
                <c:pt idx="4320">
                  <c:v>1.2889656144338588</c:v>
                </c:pt>
                <c:pt idx="4321">
                  <c:v>1.5284881465805447</c:v>
                </c:pt>
                <c:pt idx="4322">
                  <c:v>1.6971782290639779</c:v>
                </c:pt>
                <c:pt idx="4323">
                  <c:v>5.4507645661393136</c:v>
                </c:pt>
                <c:pt idx="4324">
                  <c:v>1.2882796862207509E-2</c:v>
                </c:pt>
                <c:pt idx="4325">
                  <c:v>0.45072261768970984</c:v>
                </c:pt>
                <c:pt idx="4326">
                  <c:v>4.5515191434760078</c:v>
                </c:pt>
                <c:pt idx="4327">
                  <c:v>0.96620096268977185</c:v>
                </c:pt>
                <c:pt idx="4328">
                  <c:v>5.0986982922513526</c:v>
                </c:pt>
                <c:pt idx="4329">
                  <c:v>5.5694073220336843E-2</c:v>
                </c:pt>
                <c:pt idx="4330">
                  <c:v>0.59291197430429099</c:v>
                </c:pt>
                <c:pt idx="4331">
                  <c:v>0.56689131516690983</c:v>
                </c:pt>
                <c:pt idx="4332">
                  <c:v>2.1329841794897981</c:v>
                </c:pt>
                <c:pt idx="4333">
                  <c:v>2.0060275444732847</c:v>
                </c:pt>
                <c:pt idx="4334">
                  <c:v>2.8041248713829958</c:v>
                </c:pt>
                <c:pt idx="4335">
                  <c:v>2.5667516426558699E-2</c:v>
                </c:pt>
                <c:pt idx="4336">
                  <c:v>0.70038829747420872</c:v>
                </c:pt>
                <c:pt idx="4337">
                  <c:v>0.41523150945912179</c:v>
                </c:pt>
                <c:pt idx="4338">
                  <c:v>0.28933185525950944</c:v>
                </c:pt>
                <c:pt idx="4339">
                  <c:v>2.7148130592822248</c:v>
                </c:pt>
                <c:pt idx="4340">
                  <c:v>2.0283799177664821</c:v>
                </c:pt>
                <c:pt idx="4341">
                  <c:v>5.8614981523638665</c:v>
                </c:pt>
                <c:pt idx="4342">
                  <c:v>2.1844472330478877</c:v>
                </c:pt>
                <c:pt idx="4343">
                  <c:v>1.3554194200265028</c:v>
                </c:pt>
                <c:pt idx="4344">
                  <c:v>4.1526240437026019</c:v>
                </c:pt>
                <c:pt idx="4345">
                  <c:v>1.3399054288365919</c:v>
                </c:pt>
                <c:pt idx="4346">
                  <c:v>0.5190479120055479</c:v>
                </c:pt>
                <c:pt idx="4347">
                  <c:v>1.6972126076765688E-2</c:v>
                </c:pt>
                <c:pt idx="4348">
                  <c:v>4.276036453273214</c:v>
                </c:pt>
                <c:pt idx="4349">
                  <c:v>0.49600208027251719</c:v>
                </c:pt>
                <c:pt idx="4350">
                  <c:v>2.4440328180023494</c:v>
                </c:pt>
                <c:pt idx="4351">
                  <c:v>3.2353340436885834E-2</c:v>
                </c:pt>
                <c:pt idx="4352">
                  <c:v>0.21848013022082782</c:v>
                </c:pt>
                <c:pt idx="4353">
                  <c:v>1.4733227953094985</c:v>
                </c:pt>
                <c:pt idx="4354">
                  <c:v>7.9467133191607919</c:v>
                </c:pt>
                <c:pt idx="4355">
                  <c:v>2.9756376640378388</c:v>
                </c:pt>
                <c:pt idx="4356">
                  <c:v>2.170167950368454E-2</c:v>
                </c:pt>
                <c:pt idx="4357">
                  <c:v>1.6255141533390993</c:v>
                </c:pt>
                <c:pt idx="4358">
                  <c:v>0.90443974841479446</c:v>
                </c:pt>
                <c:pt idx="4359">
                  <c:v>2.6805397907897333</c:v>
                </c:pt>
                <c:pt idx="4360">
                  <c:v>0.29951256293990647</c:v>
                </c:pt>
                <c:pt idx="4361">
                  <c:v>1.8492463335400011</c:v>
                </c:pt>
                <c:pt idx="4362">
                  <c:v>1.5466420598986614</c:v>
                </c:pt>
                <c:pt idx="4363">
                  <c:v>9.5268012314700487E-2</c:v>
                </c:pt>
                <c:pt idx="4364">
                  <c:v>1.9643102952601323</c:v>
                </c:pt>
                <c:pt idx="4365">
                  <c:v>4.2425751679770327</c:v>
                </c:pt>
                <c:pt idx="4366">
                  <c:v>0.10641305992876925</c:v>
                </c:pt>
                <c:pt idx="4367">
                  <c:v>1.3633610531546646E-2</c:v>
                </c:pt>
                <c:pt idx="4368">
                  <c:v>1.4432017889116395</c:v>
                </c:pt>
                <c:pt idx="4369">
                  <c:v>0.34346268875311459</c:v>
                </c:pt>
                <c:pt idx="4370">
                  <c:v>1.8720703248556934</c:v>
                </c:pt>
                <c:pt idx="4371">
                  <c:v>0.23801650553902126</c:v>
                </c:pt>
                <c:pt idx="4372">
                  <c:v>0.14345235651655358</c:v>
                </c:pt>
                <c:pt idx="4373">
                  <c:v>2.5068771485389645</c:v>
                </c:pt>
                <c:pt idx="4374">
                  <c:v>0.2779042133262844</c:v>
                </c:pt>
                <c:pt idx="4375">
                  <c:v>4.7295864520705813</c:v>
                </c:pt>
                <c:pt idx="4376">
                  <c:v>2.4824609056524745</c:v>
                </c:pt>
                <c:pt idx="4377">
                  <c:v>6.7255372912125314E-2</c:v>
                </c:pt>
                <c:pt idx="4378">
                  <c:v>4.982896553578417E-2</c:v>
                </c:pt>
                <c:pt idx="4379">
                  <c:v>0.73420206434242696</c:v>
                </c:pt>
                <c:pt idx="4380">
                  <c:v>0.30417858873062043</c:v>
                </c:pt>
                <c:pt idx="4381">
                  <c:v>7.4489024663287426E-2</c:v>
                </c:pt>
                <c:pt idx="4382">
                  <c:v>3.8811244592836038</c:v>
                </c:pt>
                <c:pt idx="4383">
                  <c:v>5.920382271598541</c:v>
                </c:pt>
                <c:pt idx="4384">
                  <c:v>2.0823633600825144</c:v>
                </c:pt>
                <c:pt idx="4385">
                  <c:v>4.3128049685838485</c:v>
                </c:pt>
                <c:pt idx="4386">
                  <c:v>1.9234539083874329</c:v>
                </c:pt>
                <c:pt idx="4387">
                  <c:v>1.606445336806591</c:v>
                </c:pt>
                <c:pt idx="4388">
                  <c:v>0.61529198828611098</c:v>
                </c:pt>
                <c:pt idx="4389">
                  <c:v>0.21064659205636851</c:v>
                </c:pt>
                <c:pt idx="4390">
                  <c:v>1.5440322621882887</c:v>
                </c:pt>
                <c:pt idx="4391">
                  <c:v>5.9676431664252148</c:v>
                </c:pt>
                <c:pt idx="4392">
                  <c:v>0.8917423264830926</c:v>
                </c:pt>
                <c:pt idx="4393">
                  <c:v>0.96839622622122867</c:v>
                </c:pt>
                <c:pt idx="4394">
                  <c:v>1.6441251025329633</c:v>
                </c:pt>
                <c:pt idx="4395">
                  <c:v>0.13521734191313145</c:v>
                </c:pt>
                <c:pt idx="4396">
                  <c:v>1.7637455017305141</c:v>
                </c:pt>
                <c:pt idx="4397">
                  <c:v>2.5930542293685894</c:v>
                </c:pt>
                <c:pt idx="4398">
                  <c:v>0.41797322164105088</c:v>
                </c:pt>
                <c:pt idx="4399">
                  <c:v>1.1820421227106879</c:v>
                </c:pt>
                <c:pt idx="4400">
                  <c:v>2.0347543588422639</c:v>
                </c:pt>
                <c:pt idx="4401">
                  <c:v>1.8937816899327466</c:v>
                </c:pt>
                <c:pt idx="4402">
                  <c:v>4.0648802990729278</c:v>
                </c:pt>
                <c:pt idx="4403">
                  <c:v>0.89086516743967437</c:v>
                </c:pt>
                <c:pt idx="4404">
                  <c:v>3.1928194985607918</c:v>
                </c:pt>
                <c:pt idx="4405">
                  <c:v>0.26491885112976221</c:v>
                </c:pt>
                <c:pt idx="4406">
                  <c:v>1.1242991475251978</c:v>
                </c:pt>
                <c:pt idx="4407">
                  <c:v>0.45759130148650129</c:v>
                </c:pt>
                <c:pt idx="4408">
                  <c:v>1.1544179390406664</c:v>
                </c:pt>
                <c:pt idx="4409">
                  <c:v>8.7047487452960404</c:v>
                </c:pt>
                <c:pt idx="4410">
                  <c:v>7.1487434404665831E-2</c:v>
                </c:pt>
                <c:pt idx="4411">
                  <c:v>5.0441391579518822</c:v>
                </c:pt>
                <c:pt idx="4412">
                  <c:v>0.6316067511508745</c:v>
                </c:pt>
                <c:pt idx="4413">
                  <c:v>0.38446711885210627</c:v>
                </c:pt>
                <c:pt idx="4414">
                  <c:v>5.6203443821270378</c:v>
                </c:pt>
                <c:pt idx="4415">
                  <c:v>1.2599540337918529</c:v>
                </c:pt>
                <c:pt idx="4416">
                  <c:v>1.0381296365509116E-2</c:v>
                </c:pt>
                <c:pt idx="4417">
                  <c:v>0.44388646311489599</c:v>
                </c:pt>
                <c:pt idx="4418">
                  <c:v>1.6666794057486454</c:v>
                </c:pt>
                <c:pt idx="4419">
                  <c:v>0.13770633304171909</c:v>
                </c:pt>
                <c:pt idx="4420">
                  <c:v>0.26334344839887491</c:v>
                </c:pt>
                <c:pt idx="4421">
                  <c:v>3.5560294842122091</c:v>
                </c:pt>
                <c:pt idx="4422">
                  <c:v>0.4428306310832727</c:v>
                </c:pt>
                <c:pt idx="4423">
                  <c:v>6.2761633420547316</c:v>
                </c:pt>
                <c:pt idx="4424">
                  <c:v>0.18654582894154342</c:v>
                </c:pt>
                <c:pt idx="4425">
                  <c:v>1.3770335987806912</c:v>
                </c:pt>
                <c:pt idx="4426">
                  <c:v>3.3679295375364755</c:v>
                </c:pt>
                <c:pt idx="4427">
                  <c:v>1.4440628523226648</c:v>
                </c:pt>
                <c:pt idx="4428">
                  <c:v>3.9488033130177431</c:v>
                </c:pt>
                <c:pt idx="4429">
                  <c:v>4.5740114690723754E-2</c:v>
                </c:pt>
                <c:pt idx="4430">
                  <c:v>0.69100866122230065</c:v>
                </c:pt>
                <c:pt idx="4431">
                  <c:v>4.4608781468917522</c:v>
                </c:pt>
                <c:pt idx="4432">
                  <c:v>3.9037635742450609</c:v>
                </c:pt>
                <c:pt idx="4433">
                  <c:v>2.4818637296182642</c:v>
                </c:pt>
                <c:pt idx="4434">
                  <c:v>1.5190604263147498</c:v>
                </c:pt>
                <c:pt idx="4435">
                  <c:v>3.5662573396343618</c:v>
                </c:pt>
                <c:pt idx="4436">
                  <c:v>1.4426897726390605E-2</c:v>
                </c:pt>
                <c:pt idx="4437">
                  <c:v>1.6057374589946993</c:v>
                </c:pt>
                <c:pt idx="4438">
                  <c:v>1.5596913782425963</c:v>
                </c:pt>
                <c:pt idx="4439">
                  <c:v>4.1461575730878151</c:v>
                </c:pt>
                <c:pt idx="4440">
                  <c:v>3.7749021925739639</c:v>
                </c:pt>
                <c:pt idx="4441">
                  <c:v>1.1321506395378198</c:v>
                </c:pt>
                <c:pt idx="4442">
                  <c:v>3.8657705611214777</c:v>
                </c:pt>
                <c:pt idx="4443">
                  <c:v>0.44271520894631439</c:v>
                </c:pt>
                <c:pt idx="4444">
                  <c:v>0.77774094811140337</c:v>
                </c:pt>
                <c:pt idx="4445">
                  <c:v>2.2818588960469603</c:v>
                </c:pt>
                <c:pt idx="4446">
                  <c:v>0.66900178595016158</c:v>
                </c:pt>
                <c:pt idx="4447">
                  <c:v>9.2795969151233333</c:v>
                </c:pt>
                <c:pt idx="4448">
                  <c:v>0.23476895506329112</c:v>
                </c:pt>
                <c:pt idx="4449">
                  <c:v>2.5752476768386532</c:v>
                </c:pt>
                <c:pt idx="4450">
                  <c:v>0.83370283792458122</c:v>
                </c:pt>
                <c:pt idx="4451">
                  <c:v>0.76548937023378738</c:v>
                </c:pt>
                <c:pt idx="4452">
                  <c:v>1.5273109405119298</c:v>
                </c:pt>
                <c:pt idx="4453">
                  <c:v>2.8294292900864786</c:v>
                </c:pt>
                <c:pt idx="4454">
                  <c:v>6.6856220565862969</c:v>
                </c:pt>
                <c:pt idx="4455">
                  <c:v>0.22418667982625426</c:v>
                </c:pt>
                <c:pt idx="4456">
                  <c:v>0.81225445208987102</c:v>
                </c:pt>
                <c:pt idx="4457">
                  <c:v>3.621875818183069</c:v>
                </c:pt>
                <c:pt idx="4458">
                  <c:v>1.0479250961264786</c:v>
                </c:pt>
                <c:pt idx="4459">
                  <c:v>1.1868828050151832</c:v>
                </c:pt>
                <c:pt idx="4460">
                  <c:v>3.0225877648096136</c:v>
                </c:pt>
                <c:pt idx="4461">
                  <c:v>0.23291139607976558</c:v>
                </c:pt>
                <c:pt idx="4462">
                  <c:v>0.34444589945968285</c:v>
                </c:pt>
                <c:pt idx="4463">
                  <c:v>0.23361973544121278</c:v>
                </c:pt>
                <c:pt idx="4464">
                  <c:v>1.1430971792667575</c:v>
                </c:pt>
                <c:pt idx="4465">
                  <c:v>0.80417979497996883</c:v>
                </c:pt>
                <c:pt idx="4466">
                  <c:v>2.8278760231716382</c:v>
                </c:pt>
                <c:pt idx="4467">
                  <c:v>5.626062377973743E-2</c:v>
                </c:pt>
                <c:pt idx="4468">
                  <c:v>5.9124918729295901</c:v>
                </c:pt>
                <c:pt idx="4469">
                  <c:v>10.9153601888514</c:v>
                </c:pt>
                <c:pt idx="4470">
                  <c:v>8.6323353375280103</c:v>
                </c:pt>
                <c:pt idx="4471">
                  <c:v>5.9182823603648245E-2</c:v>
                </c:pt>
                <c:pt idx="4472">
                  <c:v>0.29743910784286565</c:v>
                </c:pt>
                <c:pt idx="4473">
                  <c:v>5.4362117421906841</c:v>
                </c:pt>
                <c:pt idx="4474">
                  <c:v>0.92102581525296734</c:v>
                </c:pt>
                <c:pt idx="4475">
                  <c:v>3.6042448979642883</c:v>
                </c:pt>
                <c:pt idx="4476">
                  <c:v>0.10971840767347954</c:v>
                </c:pt>
                <c:pt idx="4477">
                  <c:v>7.5667035446228459</c:v>
                </c:pt>
                <c:pt idx="4478">
                  <c:v>3.8389245928587705</c:v>
                </c:pt>
                <c:pt idx="4479">
                  <c:v>3.582027371334898</c:v>
                </c:pt>
                <c:pt idx="4480">
                  <c:v>0.70555423289256269</c:v>
                </c:pt>
                <c:pt idx="4481">
                  <c:v>1.2810877221393202</c:v>
                </c:pt>
                <c:pt idx="4482">
                  <c:v>3.1975709427314598E-2</c:v>
                </c:pt>
                <c:pt idx="4483">
                  <c:v>0.3386564620235859</c:v>
                </c:pt>
                <c:pt idx="4484">
                  <c:v>1.2652325818156307</c:v>
                </c:pt>
                <c:pt idx="4485">
                  <c:v>3.4101312674639961</c:v>
                </c:pt>
                <c:pt idx="4486">
                  <c:v>6.3548961915241886</c:v>
                </c:pt>
                <c:pt idx="4487">
                  <c:v>7.7971406370560157</c:v>
                </c:pt>
                <c:pt idx="4488">
                  <c:v>4.2775820886163407</c:v>
                </c:pt>
                <c:pt idx="4489">
                  <c:v>0.91861077111966105</c:v>
                </c:pt>
                <c:pt idx="4490">
                  <c:v>5.2142671860898329</c:v>
                </c:pt>
                <c:pt idx="4491">
                  <c:v>0.71676022221142066</c:v>
                </c:pt>
                <c:pt idx="4492">
                  <c:v>0.59105639520013131</c:v>
                </c:pt>
                <c:pt idx="4493">
                  <c:v>0.17988856435978426</c:v>
                </c:pt>
                <c:pt idx="4494">
                  <c:v>0.16852630658487963</c:v>
                </c:pt>
                <c:pt idx="4495">
                  <c:v>0.49053875224057297</c:v>
                </c:pt>
                <c:pt idx="4496">
                  <c:v>0.20861667305541712</c:v>
                </c:pt>
                <c:pt idx="4497">
                  <c:v>3.9566816961162848E-2</c:v>
                </c:pt>
                <c:pt idx="4498">
                  <c:v>3.2391989710179834</c:v>
                </c:pt>
                <c:pt idx="4499">
                  <c:v>7.3223813189256345E-2</c:v>
                </c:pt>
                <c:pt idx="4500">
                  <c:v>4.1115598075925526</c:v>
                </c:pt>
                <c:pt idx="4501">
                  <c:v>7.7638850133952921</c:v>
                </c:pt>
                <c:pt idx="4502">
                  <c:v>2.0946810680061252</c:v>
                </c:pt>
                <c:pt idx="4503">
                  <c:v>6.0879776178675071E-2</c:v>
                </c:pt>
                <c:pt idx="4504">
                  <c:v>6.5565018160491757</c:v>
                </c:pt>
                <c:pt idx="4505">
                  <c:v>2.5431816535829985</c:v>
                </c:pt>
                <c:pt idx="4506">
                  <c:v>8.0926255590671285</c:v>
                </c:pt>
                <c:pt idx="4507">
                  <c:v>10.550621317154642</c:v>
                </c:pt>
                <c:pt idx="4508">
                  <c:v>12.074995206398633</c:v>
                </c:pt>
                <c:pt idx="4509">
                  <c:v>8.7153601311055127</c:v>
                </c:pt>
                <c:pt idx="4510">
                  <c:v>1.7106122327923425</c:v>
                </c:pt>
                <c:pt idx="4511">
                  <c:v>0.74659475392166741</c:v>
                </c:pt>
                <c:pt idx="4512">
                  <c:v>0.95489706402222763</c:v>
                </c:pt>
                <c:pt idx="4513">
                  <c:v>2.5430581779598236</c:v>
                </c:pt>
                <c:pt idx="4514">
                  <c:v>1.5311296104960201</c:v>
                </c:pt>
                <c:pt idx="4515">
                  <c:v>6.7941073753572372</c:v>
                </c:pt>
                <c:pt idx="4516">
                  <c:v>0.36845500876686715</c:v>
                </c:pt>
                <c:pt idx="4517">
                  <c:v>0.25680054070573205</c:v>
                </c:pt>
                <c:pt idx="4518">
                  <c:v>0.12666150285009203</c:v>
                </c:pt>
                <c:pt idx="4519">
                  <c:v>4.3109785861180425</c:v>
                </c:pt>
                <c:pt idx="4520">
                  <c:v>0.19064851955905932</c:v>
                </c:pt>
                <c:pt idx="4521">
                  <c:v>1.5330918137740797</c:v>
                </c:pt>
                <c:pt idx="4522">
                  <c:v>9.8705549646917294</c:v>
                </c:pt>
                <c:pt idx="4523">
                  <c:v>0.69375521951813801</c:v>
                </c:pt>
                <c:pt idx="4524">
                  <c:v>1.5503821178015118</c:v>
                </c:pt>
                <c:pt idx="4525">
                  <c:v>7.0368822511082101</c:v>
                </c:pt>
                <c:pt idx="4526">
                  <c:v>1.617279287969279</c:v>
                </c:pt>
                <c:pt idx="4527">
                  <c:v>3.8963506494676601</c:v>
                </c:pt>
                <c:pt idx="4528">
                  <c:v>5.110858343680956</c:v>
                </c:pt>
                <c:pt idx="4529">
                  <c:v>3.0645515240404633</c:v>
                </c:pt>
                <c:pt idx="4530">
                  <c:v>6.5020885255928649</c:v>
                </c:pt>
                <c:pt idx="4531">
                  <c:v>4.2641426143614423</c:v>
                </c:pt>
                <c:pt idx="4532">
                  <c:v>2.9247537058400535</c:v>
                </c:pt>
                <c:pt idx="4533">
                  <c:v>3.1050646589755084</c:v>
                </c:pt>
                <c:pt idx="4534">
                  <c:v>6.2434076504905955E-2</c:v>
                </c:pt>
                <c:pt idx="4535">
                  <c:v>10.229062893579435</c:v>
                </c:pt>
                <c:pt idx="4536">
                  <c:v>0.74344959948025247</c:v>
                </c:pt>
                <c:pt idx="4537">
                  <c:v>8.6310297871332935</c:v>
                </c:pt>
                <c:pt idx="4538">
                  <c:v>2.4164729014360398</c:v>
                </c:pt>
                <c:pt idx="4539">
                  <c:v>4.4816395397096827</c:v>
                </c:pt>
                <c:pt idx="4540">
                  <c:v>0.62829298395010258</c:v>
                </c:pt>
                <c:pt idx="4541">
                  <c:v>2.4165496775514907</c:v>
                </c:pt>
                <c:pt idx="4542">
                  <c:v>3.8214326432149468</c:v>
                </c:pt>
                <c:pt idx="4543">
                  <c:v>4.0416689286571632</c:v>
                </c:pt>
                <c:pt idx="4544">
                  <c:v>4.2982416863790194</c:v>
                </c:pt>
                <c:pt idx="4545">
                  <c:v>0.14090197780643854</c:v>
                </c:pt>
                <c:pt idx="4546">
                  <c:v>3.39046810637055</c:v>
                </c:pt>
                <c:pt idx="4547">
                  <c:v>0.55080415110150738</c:v>
                </c:pt>
                <c:pt idx="4548">
                  <c:v>3.3994243651253231</c:v>
                </c:pt>
                <c:pt idx="4549">
                  <c:v>0.29164864366221654</c:v>
                </c:pt>
                <c:pt idx="4550">
                  <c:v>2.9285940647219837</c:v>
                </c:pt>
                <c:pt idx="4551">
                  <c:v>2.7418902539463916</c:v>
                </c:pt>
                <c:pt idx="4552">
                  <c:v>7.3188746498359603</c:v>
                </c:pt>
                <c:pt idx="4553">
                  <c:v>3.9384652339733064</c:v>
                </c:pt>
                <c:pt idx="4554">
                  <c:v>4.0456415466874027</c:v>
                </c:pt>
                <c:pt idx="4555">
                  <c:v>9.4984936216269276</c:v>
                </c:pt>
                <c:pt idx="4556">
                  <c:v>0.48760679380618976</c:v>
                </c:pt>
                <c:pt idx="4557">
                  <c:v>1.8920491076202979</c:v>
                </c:pt>
                <c:pt idx="4558">
                  <c:v>12.647625241444661</c:v>
                </c:pt>
                <c:pt idx="4559">
                  <c:v>5.2084183760142793</c:v>
                </c:pt>
                <c:pt idx="4560">
                  <c:v>2.7618822874944615</c:v>
                </c:pt>
                <c:pt idx="4561">
                  <c:v>1.446909945615154</c:v>
                </c:pt>
                <c:pt idx="4562">
                  <c:v>7.8130581839811022</c:v>
                </c:pt>
                <c:pt idx="4563">
                  <c:v>6.5424385655226437E-3</c:v>
                </c:pt>
                <c:pt idx="4564">
                  <c:v>3.668890601509315</c:v>
                </c:pt>
                <c:pt idx="4565">
                  <c:v>6.800820662060973</c:v>
                </c:pt>
                <c:pt idx="4566">
                  <c:v>3.5874085475588826</c:v>
                </c:pt>
                <c:pt idx="4567">
                  <c:v>5.829745438100313E-2</c:v>
                </c:pt>
                <c:pt idx="4568">
                  <c:v>3.3378240593945891</c:v>
                </c:pt>
                <c:pt idx="4569">
                  <c:v>0.45197927733447907</c:v>
                </c:pt>
                <c:pt idx="4570">
                  <c:v>3.280602408323873</c:v>
                </c:pt>
                <c:pt idx="4571">
                  <c:v>0.22155191796155624</c:v>
                </c:pt>
                <c:pt idx="4572">
                  <c:v>7.2657725375434828E-2</c:v>
                </c:pt>
                <c:pt idx="4573">
                  <c:v>0.71422697914043654</c:v>
                </c:pt>
                <c:pt idx="4574">
                  <c:v>1.0279516721940343</c:v>
                </c:pt>
                <c:pt idx="4575">
                  <c:v>0.61189397848030358</c:v>
                </c:pt>
                <c:pt idx="4576">
                  <c:v>0.72158582741060728</c:v>
                </c:pt>
                <c:pt idx="4577">
                  <c:v>2.5233597521872717</c:v>
                </c:pt>
                <c:pt idx="4578">
                  <c:v>4.6648955235345984</c:v>
                </c:pt>
                <c:pt idx="4579">
                  <c:v>0.49991844674575764</c:v>
                </c:pt>
                <c:pt idx="4580">
                  <c:v>0.4982644824720992</c:v>
                </c:pt>
                <c:pt idx="4581">
                  <c:v>0.44890953665135436</c:v>
                </c:pt>
                <c:pt idx="4582">
                  <c:v>0.32684700778670212</c:v>
                </c:pt>
                <c:pt idx="4583">
                  <c:v>2.9221176659809367</c:v>
                </c:pt>
                <c:pt idx="4584">
                  <c:v>5.437956797218586</c:v>
                </c:pt>
                <c:pt idx="4585">
                  <c:v>0.85354548259060969</c:v>
                </c:pt>
                <c:pt idx="4586">
                  <c:v>5.0396168095621974</c:v>
                </c:pt>
                <c:pt idx="4587">
                  <c:v>8.509330502439985</c:v>
                </c:pt>
                <c:pt idx="4588">
                  <c:v>1.30413902567004</c:v>
                </c:pt>
                <c:pt idx="4589">
                  <c:v>2.5247174590074759</c:v>
                </c:pt>
                <c:pt idx="4590">
                  <c:v>0.68280786666688287</c:v>
                </c:pt>
                <c:pt idx="4591">
                  <c:v>4.2150384768011806</c:v>
                </c:pt>
                <c:pt idx="4592">
                  <c:v>1.097410908768071</c:v>
                </c:pt>
                <c:pt idx="4593">
                  <c:v>6.6573915532975159</c:v>
                </c:pt>
                <c:pt idx="4594">
                  <c:v>1.3070430954443746</c:v>
                </c:pt>
                <c:pt idx="4595">
                  <c:v>0.35721906634632383</c:v>
                </c:pt>
                <c:pt idx="4596">
                  <c:v>7.208723133058017</c:v>
                </c:pt>
                <c:pt idx="4597">
                  <c:v>0.65517545340404815</c:v>
                </c:pt>
                <c:pt idx="4598">
                  <c:v>0.18086151863228025</c:v>
                </c:pt>
                <c:pt idx="4599">
                  <c:v>1.1168658133821361</c:v>
                </c:pt>
                <c:pt idx="4600">
                  <c:v>6.5856221242351829</c:v>
                </c:pt>
                <c:pt idx="4601">
                  <c:v>0.66676396792214265</c:v>
                </c:pt>
                <c:pt idx="4602">
                  <c:v>7.1909256269569006</c:v>
                </c:pt>
                <c:pt idx="4603">
                  <c:v>17.467923015163834</c:v>
                </c:pt>
                <c:pt idx="4604">
                  <c:v>3.1489711216527954</c:v>
                </c:pt>
                <c:pt idx="4605">
                  <c:v>6.1224212855703959</c:v>
                </c:pt>
                <c:pt idx="4606">
                  <c:v>2.212989829768393</c:v>
                </c:pt>
                <c:pt idx="4607">
                  <c:v>8.2463520295824391E-2</c:v>
                </c:pt>
                <c:pt idx="4608">
                  <c:v>1.7317955150856339</c:v>
                </c:pt>
                <c:pt idx="4609">
                  <c:v>0.11567618783708897</c:v>
                </c:pt>
                <c:pt idx="4610">
                  <c:v>1.8370004468232173</c:v>
                </c:pt>
                <c:pt idx="4611">
                  <c:v>0.58659630020851039</c:v>
                </c:pt>
                <c:pt idx="4612">
                  <c:v>8.6315245123746891</c:v>
                </c:pt>
                <c:pt idx="4613">
                  <c:v>5.4246103551965934</c:v>
                </c:pt>
                <c:pt idx="4614">
                  <c:v>3.6846394498061277</c:v>
                </c:pt>
                <c:pt idx="4615">
                  <c:v>9.6760107655863958E-2</c:v>
                </c:pt>
                <c:pt idx="4616">
                  <c:v>0.57243983249700447</c:v>
                </c:pt>
                <c:pt idx="4617">
                  <c:v>1.3721333154679067</c:v>
                </c:pt>
                <c:pt idx="4618">
                  <c:v>10.253041702069169</c:v>
                </c:pt>
                <c:pt idx="4619">
                  <c:v>1.1199396412439218</c:v>
                </c:pt>
                <c:pt idx="4620">
                  <c:v>0.39346528221151833</c:v>
                </c:pt>
                <c:pt idx="4621">
                  <c:v>8.494358336673864</c:v>
                </c:pt>
                <c:pt idx="4622">
                  <c:v>2.5524083574589778</c:v>
                </c:pt>
                <c:pt idx="4623">
                  <c:v>0.57342953138681307</c:v>
                </c:pt>
                <c:pt idx="4624">
                  <c:v>16.144881144420356</c:v>
                </c:pt>
                <c:pt idx="4625">
                  <c:v>1.5521441735056116</c:v>
                </c:pt>
                <c:pt idx="4626">
                  <c:v>0.10695637217221235</c:v>
                </c:pt>
                <c:pt idx="4627">
                  <c:v>0.35761664362907242</c:v>
                </c:pt>
                <c:pt idx="4628">
                  <c:v>0.38061750888140389</c:v>
                </c:pt>
                <c:pt idx="4629">
                  <c:v>1.4700826330748882</c:v>
                </c:pt>
                <c:pt idx="4630">
                  <c:v>0.20838970018390013</c:v>
                </c:pt>
                <c:pt idx="4631">
                  <c:v>0.16791062102449211</c:v>
                </c:pt>
                <c:pt idx="4632">
                  <c:v>5.1772649532558344</c:v>
                </c:pt>
                <c:pt idx="4633">
                  <c:v>0.8931734489527059</c:v>
                </c:pt>
                <c:pt idx="4634">
                  <c:v>0.95841421251818859</c:v>
                </c:pt>
                <c:pt idx="4635">
                  <c:v>2.5660176178493606</c:v>
                </c:pt>
                <c:pt idx="4636">
                  <c:v>9.6685094680303868E-2</c:v>
                </c:pt>
                <c:pt idx="4637">
                  <c:v>2.8997800112394909</c:v>
                </c:pt>
                <c:pt idx="4638">
                  <c:v>1.367334152895701</c:v>
                </c:pt>
                <c:pt idx="4639">
                  <c:v>0.34783991889658294</c:v>
                </c:pt>
                <c:pt idx="4640">
                  <c:v>7.509463756246805</c:v>
                </c:pt>
                <c:pt idx="4641">
                  <c:v>1.8952021331938975</c:v>
                </c:pt>
                <c:pt idx="4642">
                  <c:v>6.6621527773276012</c:v>
                </c:pt>
                <c:pt idx="4643">
                  <c:v>3.4309529036725466</c:v>
                </c:pt>
                <c:pt idx="4644">
                  <c:v>4.3698701512851432</c:v>
                </c:pt>
                <c:pt idx="4645">
                  <c:v>5.1588611221541356E-3</c:v>
                </c:pt>
                <c:pt idx="4646">
                  <c:v>0.87758299896341263</c:v>
                </c:pt>
                <c:pt idx="4647">
                  <c:v>12.130747192311269</c:v>
                </c:pt>
                <c:pt idx="4648">
                  <c:v>0.66750282794993643</c:v>
                </c:pt>
                <c:pt idx="4649">
                  <c:v>1.1285987297966977E-2</c:v>
                </c:pt>
                <c:pt idx="4650">
                  <c:v>3.2684430515235112E-2</c:v>
                </c:pt>
                <c:pt idx="4651">
                  <c:v>3.0097865481620243</c:v>
                </c:pt>
                <c:pt idx="4652">
                  <c:v>0.24909559924979247</c:v>
                </c:pt>
                <c:pt idx="4653">
                  <c:v>12.462424208238994</c:v>
                </c:pt>
                <c:pt idx="4654">
                  <c:v>0.29404430579514879</c:v>
                </c:pt>
                <c:pt idx="4655">
                  <c:v>2.3132247293358446</c:v>
                </c:pt>
                <c:pt idx="4656">
                  <c:v>2.0226078315301028</c:v>
                </c:pt>
                <c:pt idx="4657">
                  <c:v>0.65246508831327976</c:v>
                </c:pt>
                <c:pt idx="4658">
                  <c:v>10.203928198703634</c:v>
                </c:pt>
                <c:pt idx="4659">
                  <c:v>4.2762545392766906</c:v>
                </c:pt>
                <c:pt idx="4660">
                  <c:v>5.7657915363972814</c:v>
                </c:pt>
                <c:pt idx="4661">
                  <c:v>4.4502136916681412</c:v>
                </c:pt>
                <c:pt idx="4662">
                  <c:v>0.70913903780967613</c:v>
                </c:pt>
                <c:pt idx="4663">
                  <c:v>14.959873038001337</c:v>
                </c:pt>
                <c:pt idx="4664">
                  <c:v>0.58266051302965105</c:v>
                </c:pt>
                <c:pt idx="4665">
                  <c:v>8.1499286275339102</c:v>
                </c:pt>
                <c:pt idx="4666">
                  <c:v>13.572515448600964</c:v>
                </c:pt>
                <c:pt idx="4667">
                  <c:v>0.88080931526295991</c:v>
                </c:pt>
                <c:pt idx="4668">
                  <c:v>6.3798392801352737</c:v>
                </c:pt>
                <c:pt idx="4669">
                  <c:v>3.0590909195998095</c:v>
                </c:pt>
                <c:pt idx="4670">
                  <c:v>1.1360670432746656</c:v>
                </c:pt>
                <c:pt idx="4671">
                  <c:v>1.2351538600921816</c:v>
                </c:pt>
                <c:pt idx="4672">
                  <c:v>0.31394126015419266</c:v>
                </c:pt>
                <c:pt idx="4673">
                  <c:v>2.8385583646303076</c:v>
                </c:pt>
                <c:pt idx="4674">
                  <c:v>3.6457508501203022</c:v>
                </c:pt>
                <c:pt idx="4675">
                  <c:v>2.8911734469269885</c:v>
                </c:pt>
                <c:pt idx="4676">
                  <c:v>0.89908051441752368</c:v>
                </c:pt>
                <c:pt idx="4677">
                  <c:v>0.41142816886812045</c:v>
                </c:pt>
                <c:pt idx="4678">
                  <c:v>2.533790967933335</c:v>
                </c:pt>
                <c:pt idx="4679">
                  <c:v>4.2788622391082924</c:v>
                </c:pt>
                <c:pt idx="4680">
                  <c:v>6.156722804328826</c:v>
                </c:pt>
                <c:pt idx="4681">
                  <c:v>1.9407251657014082</c:v>
                </c:pt>
                <c:pt idx="4682">
                  <c:v>0.8665538095161287</c:v>
                </c:pt>
                <c:pt idx="4683">
                  <c:v>0.23662502071324923</c:v>
                </c:pt>
                <c:pt idx="4684">
                  <c:v>0.56237207679829893</c:v>
                </c:pt>
                <c:pt idx="4685">
                  <c:v>0.1214971386748763</c:v>
                </c:pt>
                <c:pt idx="4686">
                  <c:v>7.7955655541596505</c:v>
                </c:pt>
                <c:pt idx="4687">
                  <c:v>2.4398581056926258</c:v>
                </c:pt>
                <c:pt idx="4688">
                  <c:v>5.9415347223130803</c:v>
                </c:pt>
                <c:pt idx="4689">
                  <c:v>13.712665811235937</c:v>
                </c:pt>
                <c:pt idx="4690">
                  <c:v>9.2049469664967312E-2</c:v>
                </c:pt>
                <c:pt idx="4691">
                  <c:v>0.8825011143435868</c:v>
                </c:pt>
                <c:pt idx="4692">
                  <c:v>1.8007620585272521</c:v>
                </c:pt>
                <c:pt idx="4693">
                  <c:v>2.6438557802772857</c:v>
                </c:pt>
                <c:pt idx="4694">
                  <c:v>2.6539812385834582</c:v>
                </c:pt>
                <c:pt idx="4695">
                  <c:v>4.8106746968131198</c:v>
                </c:pt>
                <c:pt idx="4696">
                  <c:v>3.1133248501745383</c:v>
                </c:pt>
                <c:pt idx="4697">
                  <c:v>3.505855263188546</c:v>
                </c:pt>
                <c:pt idx="4698">
                  <c:v>5.6805366491476441</c:v>
                </c:pt>
                <c:pt idx="4699">
                  <c:v>2.7840353538700784</c:v>
                </c:pt>
                <c:pt idx="4700">
                  <c:v>7.9082067775256384</c:v>
                </c:pt>
                <c:pt idx="4701">
                  <c:v>6.9940219648414796</c:v>
                </c:pt>
                <c:pt idx="4702">
                  <c:v>6.0637330162845418</c:v>
                </c:pt>
                <c:pt idx="4703">
                  <c:v>1.2164628166232081</c:v>
                </c:pt>
                <c:pt idx="4704">
                  <c:v>2.2186059082548648</c:v>
                </c:pt>
                <c:pt idx="4705">
                  <c:v>2.3388714109192086</c:v>
                </c:pt>
                <c:pt idx="4706">
                  <c:v>0.73832596415151353</c:v>
                </c:pt>
                <c:pt idx="4707">
                  <c:v>2.0593856340365204</c:v>
                </c:pt>
                <c:pt idx="4708">
                  <c:v>0.45717279276647577</c:v>
                </c:pt>
                <c:pt idx="4709">
                  <c:v>3.6510513375540334</c:v>
                </c:pt>
                <c:pt idx="4710">
                  <c:v>7.4330728421142149</c:v>
                </c:pt>
                <c:pt idx="4711">
                  <c:v>3.2723883151623907</c:v>
                </c:pt>
                <c:pt idx="4712">
                  <c:v>0.82361453416405594</c:v>
                </c:pt>
                <c:pt idx="4713">
                  <c:v>4.209115427305167</c:v>
                </c:pt>
                <c:pt idx="4714">
                  <c:v>0.49870541484713327</c:v>
                </c:pt>
                <c:pt idx="4715">
                  <c:v>6.6702924137552753</c:v>
                </c:pt>
                <c:pt idx="4716">
                  <c:v>3.8975841819265242</c:v>
                </c:pt>
                <c:pt idx="4717">
                  <c:v>10.62857498046295</c:v>
                </c:pt>
                <c:pt idx="4718">
                  <c:v>0.28170973539495414</c:v>
                </c:pt>
                <c:pt idx="4719">
                  <c:v>3.9554305286334897</c:v>
                </c:pt>
                <c:pt idx="4720">
                  <c:v>9.1507467143669246</c:v>
                </c:pt>
                <c:pt idx="4721">
                  <c:v>2.0925754950298456</c:v>
                </c:pt>
                <c:pt idx="4722">
                  <c:v>1.7040455760632494</c:v>
                </c:pt>
                <c:pt idx="4723">
                  <c:v>0.59225437224049882</c:v>
                </c:pt>
                <c:pt idx="4724">
                  <c:v>11.377393430120872</c:v>
                </c:pt>
                <c:pt idx="4725">
                  <c:v>8.6504230739865449</c:v>
                </c:pt>
                <c:pt idx="4726">
                  <c:v>0.20923908376132908</c:v>
                </c:pt>
                <c:pt idx="4727">
                  <c:v>0.98498240938738379</c:v>
                </c:pt>
                <c:pt idx="4728">
                  <c:v>3.3298018881712328</c:v>
                </c:pt>
                <c:pt idx="4729">
                  <c:v>0.48544791550378885</c:v>
                </c:pt>
                <c:pt idx="4730">
                  <c:v>0.65668956526645483</c:v>
                </c:pt>
                <c:pt idx="4731">
                  <c:v>1.6271980031690534</c:v>
                </c:pt>
                <c:pt idx="4732">
                  <c:v>0.53026782222601598</c:v>
                </c:pt>
                <c:pt idx="4733">
                  <c:v>14.164054783042296</c:v>
                </c:pt>
                <c:pt idx="4734">
                  <c:v>6.7274782105063196</c:v>
                </c:pt>
                <c:pt idx="4735">
                  <c:v>1.7212877466572298</c:v>
                </c:pt>
                <c:pt idx="4736">
                  <c:v>0.90226722736939269</c:v>
                </c:pt>
                <c:pt idx="4737">
                  <c:v>12.999767244883877</c:v>
                </c:pt>
                <c:pt idx="4738">
                  <c:v>0.25355225803278869</c:v>
                </c:pt>
                <c:pt idx="4739">
                  <c:v>0.6884839725758698</c:v>
                </c:pt>
                <c:pt idx="4740">
                  <c:v>3.3045192096980531</c:v>
                </c:pt>
                <c:pt idx="4741">
                  <c:v>0.21194634226217546</c:v>
                </c:pt>
                <c:pt idx="4742">
                  <c:v>0.65450327501633965</c:v>
                </c:pt>
                <c:pt idx="4743">
                  <c:v>6.1837001418889805</c:v>
                </c:pt>
                <c:pt idx="4744">
                  <c:v>1.2023216497541593</c:v>
                </c:pt>
                <c:pt idx="4745">
                  <c:v>0.99095416910651268</c:v>
                </c:pt>
                <c:pt idx="4746">
                  <c:v>1.1431353021103781</c:v>
                </c:pt>
                <c:pt idx="4747">
                  <c:v>12.840656828661352</c:v>
                </c:pt>
                <c:pt idx="4748">
                  <c:v>0.52685149105317541</c:v>
                </c:pt>
                <c:pt idx="4749">
                  <c:v>1.0952337024647343</c:v>
                </c:pt>
                <c:pt idx="4750">
                  <c:v>1.4464283123279706</c:v>
                </c:pt>
                <c:pt idx="4751">
                  <c:v>0.22985895474991669</c:v>
                </c:pt>
                <c:pt idx="4752">
                  <c:v>0.63652388255031056</c:v>
                </c:pt>
                <c:pt idx="4753">
                  <c:v>4.2998891557168371</c:v>
                </c:pt>
                <c:pt idx="4754">
                  <c:v>0.49831270075175954</c:v>
                </c:pt>
                <c:pt idx="4755">
                  <c:v>5.9767208480261713</c:v>
                </c:pt>
                <c:pt idx="4756">
                  <c:v>0.17531404596015182</c:v>
                </c:pt>
                <c:pt idx="4757">
                  <c:v>4.35189981396704</c:v>
                </c:pt>
                <c:pt idx="4758">
                  <c:v>0.57302934579373233</c:v>
                </c:pt>
                <c:pt idx="4759">
                  <c:v>13.590947913664753</c:v>
                </c:pt>
                <c:pt idx="4760">
                  <c:v>3.4016846001330658</c:v>
                </c:pt>
                <c:pt idx="4761">
                  <c:v>0.36789856903761847</c:v>
                </c:pt>
                <c:pt idx="4762">
                  <c:v>1.6077050664086314</c:v>
                </c:pt>
                <c:pt idx="4763">
                  <c:v>5.4846130044181844</c:v>
                </c:pt>
                <c:pt idx="4764">
                  <c:v>1.42242541251306</c:v>
                </c:pt>
                <c:pt idx="4765">
                  <c:v>5.5920792890670308</c:v>
                </c:pt>
                <c:pt idx="4766">
                  <c:v>0.14505781400852089</c:v>
                </c:pt>
                <c:pt idx="4767">
                  <c:v>4.2125826156877864</c:v>
                </c:pt>
                <c:pt idx="4768">
                  <c:v>5.4376989107117648</c:v>
                </c:pt>
                <c:pt idx="4769">
                  <c:v>7.0358460731813857</c:v>
                </c:pt>
                <c:pt idx="4770">
                  <c:v>1.4337337475623424</c:v>
                </c:pt>
                <c:pt idx="4771">
                  <c:v>3.9780572758116719</c:v>
                </c:pt>
                <c:pt idx="4772">
                  <c:v>4.1417713556988254</c:v>
                </c:pt>
                <c:pt idx="4773">
                  <c:v>7.8562327470873026</c:v>
                </c:pt>
                <c:pt idx="4774">
                  <c:v>2.0052867458394612</c:v>
                </c:pt>
                <c:pt idx="4775">
                  <c:v>0.24499091689096397</c:v>
                </c:pt>
                <c:pt idx="4776">
                  <c:v>1.1599298287258715</c:v>
                </c:pt>
                <c:pt idx="4777">
                  <c:v>10.902534071800357</c:v>
                </c:pt>
                <c:pt idx="4778">
                  <c:v>3.3535177767048951</c:v>
                </c:pt>
                <c:pt idx="4779">
                  <c:v>0.17624888366766867</c:v>
                </c:pt>
                <c:pt idx="4780">
                  <c:v>1.8477309343321395</c:v>
                </c:pt>
                <c:pt idx="4781">
                  <c:v>1.3048413252445126</c:v>
                </c:pt>
                <c:pt idx="4782">
                  <c:v>0.34325747832988418</c:v>
                </c:pt>
                <c:pt idx="4783">
                  <c:v>0.13687221023289151</c:v>
                </c:pt>
                <c:pt idx="4784">
                  <c:v>0.20997940045790131</c:v>
                </c:pt>
                <c:pt idx="4785">
                  <c:v>1.1649906572880739</c:v>
                </c:pt>
                <c:pt idx="4786">
                  <c:v>0.84853029927581991</c:v>
                </c:pt>
                <c:pt idx="4787">
                  <c:v>6.297816486560361</c:v>
                </c:pt>
                <c:pt idx="4788">
                  <c:v>3.9732176594077101E-2</c:v>
                </c:pt>
                <c:pt idx="4789">
                  <c:v>1.7037156773443565</c:v>
                </c:pt>
                <c:pt idx="4790">
                  <c:v>0.45481540785126051</c:v>
                </c:pt>
                <c:pt idx="4791">
                  <c:v>0.95877575711071916</c:v>
                </c:pt>
                <c:pt idx="4792">
                  <c:v>0.55171005051962141</c:v>
                </c:pt>
                <c:pt idx="4793">
                  <c:v>1.0568961031038764</c:v>
                </c:pt>
                <c:pt idx="4794">
                  <c:v>8.8775562356904221</c:v>
                </c:pt>
                <c:pt idx="4795">
                  <c:v>0.95018222059787361</c:v>
                </c:pt>
                <c:pt idx="4796">
                  <c:v>0.14191803309442647</c:v>
                </c:pt>
                <c:pt idx="4797">
                  <c:v>9.405651240731025E-2</c:v>
                </c:pt>
                <c:pt idx="4798">
                  <c:v>6.1003714498602282</c:v>
                </c:pt>
                <c:pt idx="4799">
                  <c:v>5.5023322103216477E-2</c:v>
                </c:pt>
                <c:pt idx="4800">
                  <c:v>9.6760524183221204</c:v>
                </c:pt>
                <c:pt idx="4801">
                  <c:v>10.50113616198151</c:v>
                </c:pt>
                <c:pt idx="4802">
                  <c:v>0.86079757596211393</c:v>
                </c:pt>
                <c:pt idx="4803">
                  <c:v>6.4141551610079652</c:v>
                </c:pt>
                <c:pt idx="4804">
                  <c:v>0.1620809204573655</c:v>
                </c:pt>
                <c:pt idx="4805">
                  <c:v>8.6044447060185423</c:v>
                </c:pt>
                <c:pt idx="4806">
                  <c:v>0.61350325323489052</c:v>
                </c:pt>
                <c:pt idx="4807">
                  <c:v>2.685557176554827</c:v>
                </c:pt>
                <c:pt idx="4808">
                  <c:v>0.1030354559831807</c:v>
                </c:pt>
                <c:pt idx="4809">
                  <c:v>2.1580775186614423</c:v>
                </c:pt>
                <c:pt idx="4810">
                  <c:v>4.5976915647357091</c:v>
                </c:pt>
                <c:pt idx="4811">
                  <c:v>1.6022373351989048</c:v>
                </c:pt>
                <c:pt idx="4812">
                  <c:v>1.7808402419999607</c:v>
                </c:pt>
                <c:pt idx="4813">
                  <c:v>0.7006669547468023</c:v>
                </c:pt>
                <c:pt idx="4814">
                  <c:v>4.2194357718869107</c:v>
                </c:pt>
                <c:pt idx="4815">
                  <c:v>1.1375990265227547</c:v>
                </c:pt>
                <c:pt idx="4816">
                  <c:v>7.2653581225365624E-2</c:v>
                </c:pt>
                <c:pt idx="4817">
                  <c:v>3.1003721641723745</c:v>
                </c:pt>
                <c:pt idx="4818">
                  <c:v>1.4235725150720029</c:v>
                </c:pt>
                <c:pt idx="4819">
                  <c:v>6.6064406047272088</c:v>
                </c:pt>
                <c:pt idx="4820">
                  <c:v>2.6410603737369902</c:v>
                </c:pt>
                <c:pt idx="4821">
                  <c:v>3.294001155941312</c:v>
                </c:pt>
                <c:pt idx="4822">
                  <c:v>0.39400999171666523</c:v>
                </c:pt>
                <c:pt idx="4823">
                  <c:v>5.6122695603107218</c:v>
                </c:pt>
                <c:pt idx="4824">
                  <c:v>4.096209875039861</c:v>
                </c:pt>
                <c:pt idx="4825">
                  <c:v>7.3907121875909934E-2</c:v>
                </c:pt>
                <c:pt idx="4826">
                  <c:v>2.0570964817821222</c:v>
                </c:pt>
                <c:pt idx="4827">
                  <c:v>2.8507121404975528</c:v>
                </c:pt>
                <c:pt idx="4828">
                  <c:v>1.8918539743107348</c:v>
                </c:pt>
                <c:pt idx="4829">
                  <c:v>1.321265952193851</c:v>
                </c:pt>
                <c:pt idx="4830">
                  <c:v>1.3908501344840953</c:v>
                </c:pt>
                <c:pt idx="4831">
                  <c:v>5.5967252106522949</c:v>
                </c:pt>
                <c:pt idx="4832">
                  <c:v>11.111455288622578</c:v>
                </c:pt>
                <c:pt idx="4833">
                  <c:v>0.70016804943772448</c:v>
                </c:pt>
                <c:pt idx="4834">
                  <c:v>0.47633870799680367</c:v>
                </c:pt>
                <c:pt idx="4835">
                  <c:v>2.2294298480827033</c:v>
                </c:pt>
                <c:pt idx="4836">
                  <c:v>1.1328552813791393</c:v>
                </c:pt>
                <c:pt idx="4837">
                  <c:v>5.3657634789276445</c:v>
                </c:pt>
                <c:pt idx="4838">
                  <c:v>0.1567667747190469</c:v>
                </c:pt>
                <c:pt idx="4839">
                  <c:v>6.6865090957164124E-3</c:v>
                </c:pt>
                <c:pt idx="4840">
                  <c:v>6.5169894793197887E-3</c:v>
                </c:pt>
                <c:pt idx="4841">
                  <c:v>0.65998529494435765</c:v>
                </c:pt>
                <c:pt idx="4842">
                  <c:v>0.49069779608018926</c:v>
                </c:pt>
                <c:pt idx="4843">
                  <c:v>0.2723669143930641</c:v>
                </c:pt>
                <c:pt idx="4844">
                  <c:v>5.0677598545786697</c:v>
                </c:pt>
                <c:pt idx="4845">
                  <c:v>3.8402769778259538</c:v>
                </c:pt>
                <c:pt idx="4846">
                  <c:v>0.50699487440867175</c:v>
                </c:pt>
                <c:pt idx="4847">
                  <c:v>4.2041990170842167</c:v>
                </c:pt>
                <c:pt idx="4848">
                  <c:v>6.8372436945106099</c:v>
                </c:pt>
                <c:pt idx="4849">
                  <c:v>0.59191545276558011</c:v>
                </c:pt>
                <c:pt idx="4850">
                  <c:v>1.7417087459728113</c:v>
                </c:pt>
                <c:pt idx="4851">
                  <c:v>0.92681617214617207</c:v>
                </c:pt>
                <c:pt idx="4852">
                  <c:v>2.343970347903523</c:v>
                </c:pt>
                <c:pt idx="4853">
                  <c:v>2.081265280890392</c:v>
                </c:pt>
                <c:pt idx="4854">
                  <c:v>1.8427402431899231</c:v>
                </c:pt>
                <c:pt idx="4855">
                  <c:v>2.4516256646394901</c:v>
                </c:pt>
                <c:pt idx="4856">
                  <c:v>4.8551088386666521</c:v>
                </c:pt>
                <c:pt idx="4857">
                  <c:v>0.94002036835330427</c:v>
                </c:pt>
                <c:pt idx="4858">
                  <c:v>6.5551091038642078</c:v>
                </c:pt>
                <c:pt idx="4859">
                  <c:v>8.8746710328359715</c:v>
                </c:pt>
                <c:pt idx="4860">
                  <c:v>3.5595994852128262E-3</c:v>
                </c:pt>
                <c:pt idx="4861">
                  <c:v>3.6837930951529527</c:v>
                </c:pt>
                <c:pt idx="4862">
                  <c:v>5.1677525615936961</c:v>
                </c:pt>
                <c:pt idx="4863">
                  <c:v>5.4586348189617588</c:v>
                </c:pt>
                <c:pt idx="4864">
                  <c:v>1.0112540862470685</c:v>
                </c:pt>
                <c:pt idx="4865">
                  <c:v>0.6918846672203276</c:v>
                </c:pt>
                <c:pt idx="4866">
                  <c:v>0.50746703984363606</c:v>
                </c:pt>
                <c:pt idx="4867">
                  <c:v>0.26278198612903142</c:v>
                </c:pt>
                <c:pt idx="4868">
                  <c:v>0.82131168101797114</c:v>
                </c:pt>
                <c:pt idx="4869">
                  <c:v>6.0084527040056948</c:v>
                </c:pt>
                <c:pt idx="4870">
                  <c:v>0.62659289959663511</c:v>
                </c:pt>
                <c:pt idx="4871">
                  <c:v>2.9028913109971271</c:v>
                </c:pt>
                <c:pt idx="4872">
                  <c:v>6.5744651251893096</c:v>
                </c:pt>
                <c:pt idx="4873">
                  <c:v>0.85143860109699754</c:v>
                </c:pt>
                <c:pt idx="4874">
                  <c:v>0.24513817960153528</c:v>
                </c:pt>
                <c:pt idx="4875">
                  <c:v>0.36904956627062119</c:v>
                </c:pt>
                <c:pt idx="4876">
                  <c:v>0.627305824215869</c:v>
                </c:pt>
                <c:pt idx="4877">
                  <c:v>8.5031406690689135E-2</c:v>
                </c:pt>
                <c:pt idx="4878">
                  <c:v>0.90455401785695866</c:v>
                </c:pt>
                <c:pt idx="4879">
                  <c:v>0.16466363407462428</c:v>
                </c:pt>
                <c:pt idx="4880">
                  <c:v>1.6710863800942173E-2</c:v>
                </c:pt>
                <c:pt idx="4881">
                  <c:v>0.24328686302988992</c:v>
                </c:pt>
                <c:pt idx="4882">
                  <c:v>1.8443272476712309E-2</c:v>
                </c:pt>
                <c:pt idx="4883">
                  <c:v>0.47532638684218192</c:v>
                </c:pt>
                <c:pt idx="4884">
                  <c:v>0.65328080904721264</c:v>
                </c:pt>
                <c:pt idx="4885">
                  <c:v>7.1084934117401383E-2</c:v>
                </c:pt>
                <c:pt idx="4886">
                  <c:v>0.62039661246137079</c:v>
                </c:pt>
                <c:pt idx="4887">
                  <c:v>0.62137919619573001</c:v>
                </c:pt>
                <c:pt idx="4888">
                  <c:v>0.19263251774727017</c:v>
                </c:pt>
                <c:pt idx="4889">
                  <c:v>9.7063334639836379E-2</c:v>
                </c:pt>
                <c:pt idx="4890">
                  <c:v>0.86041674897014642</c:v>
                </c:pt>
                <c:pt idx="4891">
                  <c:v>0.18874002760317335</c:v>
                </c:pt>
                <c:pt idx="4892">
                  <c:v>0.5403427269293396</c:v>
                </c:pt>
                <c:pt idx="4893">
                  <c:v>4.9933912022928989E-2</c:v>
                </c:pt>
                <c:pt idx="4894">
                  <c:v>3.2999541379436365E-2</c:v>
                </c:pt>
                <c:pt idx="4895">
                  <c:v>0.5538554684469067</c:v>
                </c:pt>
                <c:pt idx="4896">
                  <c:v>0.52303618071111113</c:v>
                </c:pt>
                <c:pt idx="4897">
                  <c:v>0.6945195274670205</c:v>
                </c:pt>
                <c:pt idx="4898">
                  <c:v>0.41699618053935328</c:v>
                </c:pt>
                <c:pt idx="4899">
                  <c:v>0.71364647616232346</c:v>
                </c:pt>
                <c:pt idx="4900">
                  <c:v>2.1991908020263694E-2</c:v>
                </c:pt>
                <c:pt idx="4901">
                  <c:v>0.57693371596669851</c:v>
                </c:pt>
                <c:pt idx="4902">
                  <c:v>0.23656816252853533</c:v>
                </c:pt>
                <c:pt idx="4903">
                  <c:v>0.85780574152067646</c:v>
                </c:pt>
                <c:pt idx="4904">
                  <c:v>0.46576221129378464</c:v>
                </c:pt>
                <c:pt idx="4905">
                  <c:v>0.4444131188391558</c:v>
                </c:pt>
                <c:pt idx="4906">
                  <c:v>0.50668462085141064</c:v>
                </c:pt>
                <c:pt idx="4907">
                  <c:v>0.11884283552510125</c:v>
                </c:pt>
                <c:pt idx="4908">
                  <c:v>0.3939209960105487</c:v>
                </c:pt>
                <c:pt idx="4909">
                  <c:v>0.25237492712703002</c:v>
                </c:pt>
                <c:pt idx="4910">
                  <c:v>0.55322740988209573</c:v>
                </c:pt>
                <c:pt idx="4911">
                  <c:v>5.5466926983626479E-2</c:v>
                </c:pt>
                <c:pt idx="4912">
                  <c:v>0.21358770240846084</c:v>
                </c:pt>
                <c:pt idx="4913">
                  <c:v>0.16360192887343641</c:v>
                </c:pt>
                <c:pt idx="4914">
                  <c:v>9.3488383076736431E-2</c:v>
                </c:pt>
                <c:pt idx="4915">
                  <c:v>0.24453261040391849</c:v>
                </c:pt>
                <c:pt idx="4916">
                  <c:v>0.69418940748422187</c:v>
                </c:pt>
                <c:pt idx="4917">
                  <c:v>1.5002588015459029E-2</c:v>
                </c:pt>
                <c:pt idx="4918">
                  <c:v>0.80102122886446181</c:v>
                </c:pt>
                <c:pt idx="4919">
                  <c:v>0.43063932047068998</c:v>
                </c:pt>
                <c:pt idx="4920">
                  <c:v>0.7017687096899724</c:v>
                </c:pt>
                <c:pt idx="4921">
                  <c:v>0.18557459512969388</c:v>
                </c:pt>
                <c:pt idx="4922">
                  <c:v>0.12690111548544111</c:v>
                </c:pt>
                <c:pt idx="4923">
                  <c:v>0.38106671248539814</c:v>
                </c:pt>
                <c:pt idx="4924">
                  <c:v>3.4388528565497359E-2</c:v>
                </c:pt>
                <c:pt idx="4925">
                  <c:v>9.7921856775493296E-2</c:v>
                </c:pt>
                <c:pt idx="4926">
                  <c:v>0.3137236332357704</c:v>
                </c:pt>
                <c:pt idx="4927">
                  <c:v>0.19621573257156835</c:v>
                </c:pt>
                <c:pt idx="4928">
                  <c:v>4.3107977319196703E-2</c:v>
                </c:pt>
                <c:pt idx="4929">
                  <c:v>4.991176552169202E-2</c:v>
                </c:pt>
                <c:pt idx="4930">
                  <c:v>0.25555256997056147</c:v>
                </c:pt>
                <c:pt idx="4931">
                  <c:v>0.34962559035703472</c:v>
                </c:pt>
                <c:pt idx="4932">
                  <c:v>0.76271748784776372</c:v>
                </c:pt>
                <c:pt idx="4933">
                  <c:v>0.17501538572860759</c:v>
                </c:pt>
                <c:pt idx="4934">
                  <c:v>0.56852532294740377</c:v>
                </c:pt>
                <c:pt idx="4935">
                  <c:v>8.6726744903207004E-2</c:v>
                </c:pt>
                <c:pt idx="4936">
                  <c:v>0.48092288482938067</c:v>
                </c:pt>
                <c:pt idx="4937">
                  <c:v>4.0881685996562242E-4</c:v>
                </c:pt>
                <c:pt idx="4938">
                  <c:v>0.91649382523686229</c:v>
                </c:pt>
                <c:pt idx="4939">
                  <c:v>0.11206758446870904</c:v>
                </c:pt>
                <c:pt idx="4940">
                  <c:v>0.44980722979422227</c:v>
                </c:pt>
                <c:pt idx="4941">
                  <c:v>2.7200256005752557E-2</c:v>
                </c:pt>
                <c:pt idx="4942">
                  <c:v>0.16703322544470084</c:v>
                </c:pt>
                <c:pt idx="4943">
                  <c:v>0.22001278987110082</c:v>
                </c:pt>
                <c:pt idx="4944">
                  <c:v>9.0983852711994787E-2</c:v>
                </c:pt>
                <c:pt idx="4945">
                  <c:v>0.2658634368690363</c:v>
                </c:pt>
                <c:pt idx="4946">
                  <c:v>6.5054703789049857E-3</c:v>
                </c:pt>
                <c:pt idx="4947">
                  <c:v>1.2146322472861302E-2</c:v>
                </c:pt>
                <c:pt idx="4948">
                  <c:v>1.4298780470226022E-2</c:v>
                </c:pt>
                <c:pt idx="4949">
                  <c:v>3.153208859001945E-2</c:v>
                </c:pt>
                <c:pt idx="4950">
                  <c:v>9.9082064974166245E-2</c:v>
                </c:pt>
                <c:pt idx="4951">
                  <c:v>0.11698851671316422</c:v>
                </c:pt>
                <c:pt idx="4952">
                  <c:v>0.91461408837343561</c:v>
                </c:pt>
                <c:pt idx="4953">
                  <c:v>0.65839444879750431</c:v>
                </c:pt>
                <c:pt idx="4954">
                  <c:v>0.17481616041684411</c:v>
                </c:pt>
                <c:pt idx="4955">
                  <c:v>7.7476513689688636E-2</c:v>
                </c:pt>
                <c:pt idx="4956">
                  <c:v>0.20255733804992099</c:v>
                </c:pt>
                <c:pt idx="4957">
                  <c:v>0.55450791889025175</c:v>
                </c:pt>
                <c:pt idx="4958">
                  <c:v>5.7087837258365554E-2</c:v>
                </c:pt>
                <c:pt idx="4959">
                  <c:v>9.1086714800918348E-3</c:v>
                </c:pt>
                <c:pt idx="4960">
                  <c:v>0.21526740075761716</c:v>
                </c:pt>
                <c:pt idx="4961">
                  <c:v>0.65528039941631222</c:v>
                </c:pt>
                <c:pt idx="4962">
                  <c:v>2.7438492732393086E-2</c:v>
                </c:pt>
                <c:pt idx="4963">
                  <c:v>0.48987879136205992</c:v>
                </c:pt>
                <c:pt idx="4964">
                  <c:v>2.8889665595353876E-2</c:v>
                </c:pt>
                <c:pt idx="4965">
                  <c:v>0.4371395144836801</c:v>
                </c:pt>
                <c:pt idx="4966">
                  <c:v>4.1125118051221148E-2</c:v>
                </c:pt>
                <c:pt idx="4967">
                  <c:v>0.14521951844820388</c:v>
                </c:pt>
                <c:pt idx="4968">
                  <c:v>0.22990375557887208</c:v>
                </c:pt>
                <c:pt idx="4969">
                  <c:v>0.3397438970327431</c:v>
                </c:pt>
                <c:pt idx="4970">
                  <c:v>0.25614402420395394</c:v>
                </c:pt>
                <c:pt idx="4971">
                  <c:v>0.28653219622150794</c:v>
                </c:pt>
                <c:pt idx="4972">
                  <c:v>1.3631576937219865E-2</c:v>
                </c:pt>
                <c:pt idx="4973">
                  <c:v>0.343162225366764</c:v>
                </c:pt>
                <c:pt idx="4974">
                  <c:v>0.23671415848398666</c:v>
                </c:pt>
                <c:pt idx="4975">
                  <c:v>0.1189617415715436</c:v>
                </c:pt>
                <c:pt idx="4976">
                  <c:v>0.20291146412625108</c:v>
                </c:pt>
                <c:pt idx="4977">
                  <c:v>7.6786862765040251E-2</c:v>
                </c:pt>
                <c:pt idx="4978">
                  <c:v>0.24322115205261724</c:v>
                </c:pt>
                <c:pt idx="4979">
                  <c:v>0.34296846752763449</c:v>
                </c:pt>
                <c:pt idx="4980">
                  <c:v>2.3849784111235523E-2</c:v>
                </c:pt>
                <c:pt idx="4981">
                  <c:v>0.16257457913356441</c:v>
                </c:pt>
                <c:pt idx="4982">
                  <c:v>0.16988188421655201</c:v>
                </c:pt>
                <c:pt idx="4983">
                  <c:v>0.59656346201344368</c:v>
                </c:pt>
                <c:pt idx="4984">
                  <c:v>0.25626227665728446</c:v>
                </c:pt>
                <c:pt idx="4985">
                  <c:v>0.20839646149340024</c:v>
                </c:pt>
                <c:pt idx="4986">
                  <c:v>0.58133022156865932</c:v>
                </c:pt>
                <c:pt idx="4987">
                  <c:v>0.13020523348808694</c:v>
                </c:pt>
                <c:pt idx="4988">
                  <c:v>0.19537615588760371</c:v>
                </c:pt>
                <c:pt idx="4989">
                  <c:v>0.27012409407407412</c:v>
                </c:pt>
                <c:pt idx="4990">
                  <c:v>0.11393868504053911</c:v>
                </c:pt>
                <c:pt idx="4991">
                  <c:v>0.35573320032872108</c:v>
                </c:pt>
                <c:pt idx="4992">
                  <c:v>0.30763075239460408</c:v>
                </c:pt>
                <c:pt idx="4993">
                  <c:v>8.8257656491830691E-2</c:v>
                </c:pt>
                <c:pt idx="4994">
                  <c:v>0.32063846278235858</c:v>
                </c:pt>
                <c:pt idx="4995">
                  <c:v>0.25649753113483598</c:v>
                </c:pt>
                <c:pt idx="4996">
                  <c:v>6.6019686352313998E-4</c:v>
                </c:pt>
                <c:pt idx="4997">
                  <c:v>0.39151322102600306</c:v>
                </c:pt>
                <c:pt idx="4998">
                  <c:v>0.12961796885904917</c:v>
                </c:pt>
                <c:pt idx="4999">
                  <c:v>0.68895313356002286</c:v>
                </c:pt>
                <c:pt idx="5000">
                  <c:v>0.39254947916997118</c:v>
                </c:pt>
                <c:pt idx="5001">
                  <c:v>0.11093398163088515</c:v>
                </c:pt>
                <c:pt idx="5002">
                  <c:v>0.84154189709897143</c:v>
                </c:pt>
                <c:pt idx="5003">
                  <c:v>0.98075746720589996</c:v>
                </c:pt>
                <c:pt idx="5004">
                  <c:v>0.71620011631674096</c:v>
                </c:pt>
                <c:pt idx="5005">
                  <c:v>0.19311451048121339</c:v>
                </c:pt>
                <c:pt idx="5006">
                  <c:v>0.80913967598035319</c:v>
                </c:pt>
                <c:pt idx="5007">
                  <c:v>0.51935335671459049</c:v>
                </c:pt>
                <c:pt idx="5008">
                  <c:v>0.37548487304593786</c:v>
                </c:pt>
                <c:pt idx="5009">
                  <c:v>0.24739148321043389</c:v>
                </c:pt>
                <c:pt idx="5010">
                  <c:v>0.11738177905516409</c:v>
                </c:pt>
                <c:pt idx="5011">
                  <c:v>0.16082312707796656</c:v>
                </c:pt>
                <c:pt idx="5012">
                  <c:v>1.3011713572526808E-2</c:v>
                </c:pt>
                <c:pt idx="5013">
                  <c:v>1.0919689851416725E-2</c:v>
                </c:pt>
                <c:pt idx="5014">
                  <c:v>0.64473930849049743</c:v>
                </c:pt>
                <c:pt idx="5015">
                  <c:v>0.72067821932573606</c:v>
                </c:pt>
                <c:pt idx="5016">
                  <c:v>0.76244049768402888</c:v>
                </c:pt>
                <c:pt idx="5017">
                  <c:v>0.37108030394658875</c:v>
                </c:pt>
                <c:pt idx="5018">
                  <c:v>1.5891385054841025E-2</c:v>
                </c:pt>
                <c:pt idx="5019">
                  <c:v>7.5111810718919023E-2</c:v>
                </c:pt>
                <c:pt idx="5020">
                  <c:v>0.25868080530587845</c:v>
                </c:pt>
                <c:pt idx="5021">
                  <c:v>0.1424042790106318</c:v>
                </c:pt>
                <c:pt idx="5022">
                  <c:v>0.18904930553807042</c:v>
                </c:pt>
                <c:pt idx="5023">
                  <c:v>0.48310087333454899</c:v>
                </c:pt>
                <c:pt idx="5024">
                  <c:v>0.32550859190152287</c:v>
                </c:pt>
                <c:pt idx="5025">
                  <c:v>0.4839939945970182</c:v>
                </c:pt>
                <c:pt idx="5026">
                  <c:v>0.15524541087872124</c:v>
                </c:pt>
                <c:pt idx="5027">
                  <c:v>0.18425149193870352</c:v>
                </c:pt>
                <c:pt idx="5028">
                  <c:v>0.63261637632505563</c:v>
                </c:pt>
                <c:pt idx="5029">
                  <c:v>0.80935466412062318</c:v>
                </c:pt>
                <c:pt idx="5030">
                  <c:v>3.3811995908139401E-2</c:v>
                </c:pt>
                <c:pt idx="5031">
                  <c:v>0.27977864759213844</c:v>
                </c:pt>
                <c:pt idx="5032">
                  <c:v>0.59969552620525801</c:v>
                </c:pt>
                <c:pt idx="5033">
                  <c:v>6.8169935653121256E-3</c:v>
                </c:pt>
                <c:pt idx="5034">
                  <c:v>0.24468224053702506</c:v>
                </c:pt>
                <c:pt idx="5035">
                  <c:v>0.44158055597481055</c:v>
                </c:pt>
                <c:pt idx="5036">
                  <c:v>0.62788184209211895</c:v>
                </c:pt>
                <c:pt idx="5037">
                  <c:v>0.6004124291091707</c:v>
                </c:pt>
                <c:pt idx="5038">
                  <c:v>2.9682894931826853E-2</c:v>
                </c:pt>
                <c:pt idx="5039">
                  <c:v>0.815890375560123</c:v>
                </c:pt>
                <c:pt idx="5040">
                  <c:v>0.20992802779659836</c:v>
                </c:pt>
                <c:pt idx="5041">
                  <c:v>0.5782878133958731</c:v>
                </c:pt>
                <c:pt idx="5042">
                  <c:v>0.26884506546968517</c:v>
                </c:pt>
                <c:pt idx="5043">
                  <c:v>0.11306692469558108</c:v>
                </c:pt>
                <c:pt idx="5044">
                  <c:v>0.6808490432615053</c:v>
                </c:pt>
                <c:pt idx="5045">
                  <c:v>0.88754798195043483</c:v>
                </c:pt>
                <c:pt idx="5046">
                  <c:v>0.43030361879209195</c:v>
                </c:pt>
                <c:pt idx="5047">
                  <c:v>0.24018372745826344</c:v>
                </c:pt>
                <c:pt idx="5048">
                  <c:v>0.29732314787865577</c:v>
                </c:pt>
                <c:pt idx="5049">
                  <c:v>5.2954585895746545E-2</c:v>
                </c:pt>
                <c:pt idx="5050">
                  <c:v>0.2650769281395865</c:v>
                </c:pt>
                <c:pt idx="5051">
                  <c:v>6.4904946100173402E-2</c:v>
                </c:pt>
                <c:pt idx="5052">
                  <c:v>7.8052860861116846E-2</c:v>
                </c:pt>
                <c:pt idx="5053">
                  <c:v>0.29037555819277439</c:v>
                </c:pt>
                <c:pt idx="5054">
                  <c:v>3.5145514535357691E-2</c:v>
                </c:pt>
                <c:pt idx="5055">
                  <c:v>0.45193661798708151</c:v>
                </c:pt>
                <c:pt idx="5056">
                  <c:v>0.29032774308532261</c:v>
                </c:pt>
                <c:pt idx="5057">
                  <c:v>0.1180656800638103</c:v>
                </c:pt>
                <c:pt idx="5058">
                  <c:v>0.18228633051004464</c:v>
                </c:pt>
                <c:pt idx="5059">
                  <c:v>0.47804664532070662</c:v>
                </c:pt>
                <c:pt idx="5060">
                  <c:v>0.43661674997735755</c:v>
                </c:pt>
                <c:pt idx="5061">
                  <c:v>0.31879071150070626</c:v>
                </c:pt>
                <c:pt idx="5062">
                  <c:v>0.25132954257981888</c:v>
                </c:pt>
                <c:pt idx="5063">
                  <c:v>0.28829659109882094</c:v>
                </c:pt>
                <c:pt idx="5064">
                  <c:v>0.12530035977271442</c:v>
                </c:pt>
                <c:pt idx="5065">
                  <c:v>0.27549475163463816</c:v>
                </c:pt>
                <c:pt idx="5066">
                  <c:v>0.20806937624363425</c:v>
                </c:pt>
                <c:pt idx="5067">
                  <c:v>0.2690440602700877</c:v>
                </c:pt>
                <c:pt idx="5068">
                  <c:v>0.11074277001323524</c:v>
                </c:pt>
                <c:pt idx="5069">
                  <c:v>0.21713761090990752</c:v>
                </c:pt>
                <c:pt idx="5070">
                  <c:v>0.57979394771885173</c:v>
                </c:pt>
                <c:pt idx="5071">
                  <c:v>0.14878963624617411</c:v>
                </c:pt>
                <c:pt idx="5072">
                  <c:v>0.37587105794682096</c:v>
                </c:pt>
                <c:pt idx="5073">
                  <c:v>6.510746270877231E-2</c:v>
                </c:pt>
                <c:pt idx="5074">
                  <c:v>0.47048757630230376</c:v>
                </c:pt>
                <c:pt idx="5075">
                  <c:v>0.43082272722742987</c:v>
                </c:pt>
                <c:pt idx="5076">
                  <c:v>0.15437618088410349</c:v>
                </c:pt>
                <c:pt idx="5077">
                  <c:v>7.1026757040642666E-2</c:v>
                </c:pt>
                <c:pt idx="5078">
                  <c:v>0.54945477352422634</c:v>
                </c:pt>
                <c:pt idx="5079">
                  <c:v>0.21651152970120954</c:v>
                </c:pt>
                <c:pt idx="5080">
                  <c:v>0.68207395447875774</c:v>
                </c:pt>
                <c:pt idx="5081">
                  <c:v>0.1889871056409744</c:v>
                </c:pt>
                <c:pt idx="5082">
                  <c:v>0.13547751019767856</c:v>
                </c:pt>
                <c:pt idx="5083">
                  <c:v>7.3989182238658829E-2</c:v>
                </c:pt>
                <c:pt idx="5084">
                  <c:v>0.50227048681515618</c:v>
                </c:pt>
                <c:pt idx="5085">
                  <c:v>0.23461049876547549</c:v>
                </c:pt>
                <c:pt idx="5086">
                  <c:v>0.39019115902377682</c:v>
                </c:pt>
                <c:pt idx="5087">
                  <c:v>0.27103030994119021</c:v>
                </c:pt>
                <c:pt idx="5088">
                  <c:v>0.64526099416831006</c:v>
                </c:pt>
                <c:pt idx="5089">
                  <c:v>6.2200910109681498E-2</c:v>
                </c:pt>
                <c:pt idx="5090">
                  <c:v>0.11292763768764419</c:v>
                </c:pt>
                <c:pt idx="5091">
                  <c:v>0.39136994772526756</c:v>
                </c:pt>
                <c:pt idx="5092">
                  <c:v>0.95338591766425584</c:v>
                </c:pt>
                <c:pt idx="5093">
                  <c:v>3.2808987637605612E-2</c:v>
                </c:pt>
                <c:pt idx="5094">
                  <c:v>0.3415219237109538</c:v>
                </c:pt>
                <c:pt idx="5095">
                  <c:v>0.25031290290849106</c:v>
                </c:pt>
                <c:pt idx="5096">
                  <c:v>0.26445972872113416</c:v>
                </c:pt>
                <c:pt idx="5097">
                  <c:v>0.49674706654782508</c:v>
                </c:pt>
                <c:pt idx="5098">
                  <c:v>2.6575210743278101E-2</c:v>
                </c:pt>
                <c:pt idx="5099">
                  <c:v>4.7273602656105196E-2</c:v>
                </c:pt>
                <c:pt idx="5100">
                  <c:v>0.36113000191644967</c:v>
                </c:pt>
                <c:pt idx="5101">
                  <c:v>0.77792750142557865</c:v>
                </c:pt>
                <c:pt idx="5102">
                  <c:v>0.3963629075451825</c:v>
                </c:pt>
                <c:pt idx="5103">
                  <c:v>7.8210328456468262E-2</c:v>
                </c:pt>
                <c:pt idx="5104">
                  <c:v>0.18287011617861668</c:v>
                </c:pt>
                <c:pt idx="5105">
                  <c:v>0.23413683568869759</c:v>
                </c:pt>
                <c:pt idx="5106">
                  <c:v>0.17724057277537861</c:v>
                </c:pt>
                <c:pt idx="5107">
                  <c:v>0.44025500534570644</c:v>
                </c:pt>
                <c:pt idx="5108">
                  <c:v>1.3981568939880481E-2</c:v>
                </c:pt>
                <c:pt idx="5109">
                  <c:v>0.2340071654198139</c:v>
                </c:pt>
                <c:pt idx="5110">
                  <c:v>0.15767596320445496</c:v>
                </c:pt>
                <c:pt idx="5111">
                  <c:v>0.48833053075624905</c:v>
                </c:pt>
                <c:pt idx="5112">
                  <c:v>0.70424762273304742</c:v>
                </c:pt>
                <c:pt idx="5113">
                  <c:v>1.0149027410682522E-2</c:v>
                </c:pt>
                <c:pt idx="5114">
                  <c:v>0.51202456876276969</c:v>
                </c:pt>
                <c:pt idx="5115">
                  <c:v>0.2685220294148859</c:v>
                </c:pt>
                <c:pt idx="5116">
                  <c:v>0.13924033553629084</c:v>
                </c:pt>
                <c:pt idx="5117">
                  <c:v>5.9124313758552568E-3</c:v>
                </c:pt>
                <c:pt idx="5118">
                  <c:v>0.52207943558712488</c:v>
                </c:pt>
                <c:pt idx="5119">
                  <c:v>0.58650350566601728</c:v>
                </c:pt>
                <c:pt idx="5120">
                  <c:v>6.7119809090936511E-2</c:v>
                </c:pt>
                <c:pt idx="5121">
                  <c:v>0.59006578625226935</c:v>
                </c:pt>
                <c:pt idx="5122">
                  <c:v>0.21257824605812853</c:v>
                </c:pt>
                <c:pt idx="5123">
                  <c:v>0.56197955818167855</c:v>
                </c:pt>
                <c:pt idx="5124">
                  <c:v>0.10923517483795019</c:v>
                </c:pt>
                <c:pt idx="5125">
                  <c:v>0.36464334604625692</c:v>
                </c:pt>
                <c:pt idx="5126">
                  <c:v>1.0509170815540727E-2</c:v>
                </c:pt>
                <c:pt idx="5127">
                  <c:v>0.31503038612930073</c:v>
                </c:pt>
                <c:pt idx="5128">
                  <c:v>8.097476998882934E-3</c:v>
                </c:pt>
                <c:pt idx="5129">
                  <c:v>8.7949328854163858E-2</c:v>
                </c:pt>
                <c:pt idx="5130">
                  <c:v>0.42772942083979781</c:v>
                </c:pt>
                <c:pt idx="5131">
                  <c:v>0.17544549244729085</c:v>
                </c:pt>
                <c:pt idx="5132">
                  <c:v>0.42530469903952811</c:v>
                </c:pt>
                <c:pt idx="5133">
                  <c:v>0.4036524004865385</c:v>
                </c:pt>
                <c:pt idx="5134">
                  <c:v>0.72169759606657846</c:v>
                </c:pt>
                <c:pt idx="5135">
                  <c:v>0.21822218361502282</c:v>
                </c:pt>
                <c:pt idx="5136">
                  <c:v>7.9713522258316336E-2</c:v>
                </c:pt>
                <c:pt idx="5137">
                  <c:v>0.11265547044149665</c:v>
                </c:pt>
                <c:pt idx="5138">
                  <c:v>9.2296277441346608E-2</c:v>
                </c:pt>
                <c:pt idx="5139">
                  <c:v>0.71490160113514967</c:v>
                </c:pt>
                <c:pt idx="5140">
                  <c:v>0.27908085482000916</c:v>
                </c:pt>
                <c:pt idx="5141">
                  <c:v>6.5006444446363996E-3</c:v>
                </c:pt>
                <c:pt idx="5142">
                  <c:v>3.4407589606790065E-2</c:v>
                </c:pt>
                <c:pt idx="5143">
                  <c:v>7.6434645603644978E-3</c:v>
                </c:pt>
                <c:pt idx="5144">
                  <c:v>1.7895081359128446E-2</c:v>
                </c:pt>
                <c:pt idx="5145">
                  <c:v>2.3231453482274417E-3</c:v>
                </c:pt>
                <c:pt idx="5146">
                  <c:v>0.39726589807244239</c:v>
                </c:pt>
                <c:pt idx="5147">
                  <c:v>0.20982252773109711</c:v>
                </c:pt>
                <c:pt idx="5148">
                  <c:v>0.18404296368345174</c:v>
                </c:pt>
                <c:pt idx="5149">
                  <c:v>0.11090996338922073</c:v>
                </c:pt>
                <c:pt idx="5150">
                  <c:v>9.9167391314739714E-3</c:v>
                </c:pt>
                <c:pt idx="5151">
                  <c:v>0.21306090672018926</c:v>
                </c:pt>
                <c:pt idx="5152">
                  <c:v>0.29362810263642036</c:v>
                </c:pt>
                <c:pt idx="5153">
                  <c:v>5.2417593099770121E-2</c:v>
                </c:pt>
                <c:pt idx="5154">
                  <c:v>8.0135609052968196E-3</c:v>
                </c:pt>
                <c:pt idx="5155">
                  <c:v>0.47425819653071266</c:v>
                </c:pt>
                <c:pt idx="5156">
                  <c:v>0.10372945286984155</c:v>
                </c:pt>
                <c:pt idx="5157">
                  <c:v>0.13192925334662983</c:v>
                </c:pt>
                <c:pt idx="5158">
                  <c:v>0.11414116576979545</c:v>
                </c:pt>
                <c:pt idx="5159">
                  <c:v>0.26532077353814326</c:v>
                </c:pt>
                <c:pt idx="5160">
                  <c:v>0.65395141886315089</c:v>
                </c:pt>
                <c:pt idx="5161">
                  <c:v>0.232624775670217</c:v>
                </c:pt>
                <c:pt idx="5162">
                  <c:v>4.6773377241008704E-2</c:v>
                </c:pt>
                <c:pt idx="5163">
                  <c:v>0.93420252622941724</c:v>
                </c:pt>
                <c:pt idx="5164">
                  <c:v>3.7714772985779674E-2</c:v>
                </c:pt>
                <c:pt idx="5165">
                  <c:v>0.27562963417734437</c:v>
                </c:pt>
                <c:pt idx="5166">
                  <c:v>0.25415745718484517</c:v>
                </c:pt>
                <c:pt idx="5167">
                  <c:v>4.7105189091686733E-2</c:v>
                </c:pt>
                <c:pt idx="5168">
                  <c:v>1.6728561196400073E-2</c:v>
                </c:pt>
                <c:pt idx="5169">
                  <c:v>6.5869131249776572E-2</c:v>
                </c:pt>
                <c:pt idx="5170">
                  <c:v>1.4013104935503439E-2</c:v>
                </c:pt>
                <c:pt idx="5171">
                  <c:v>6.0317994592443032E-2</c:v>
                </c:pt>
                <c:pt idx="5172">
                  <c:v>0.53925161570869984</c:v>
                </c:pt>
                <c:pt idx="5173">
                  <c:v>0.22051187997852659</c:v>
                </c:pt>
                <c:pt idx="5174">
                  <c:v>0.42697192269031475</c:v>
                </c:pt>
                <c:pt idx="5175">
                  <c:v>0.55533462574830228</c:v>
                </c:pt>
                <c:pt idx="5176">
                  <c:v>0.10196416989375175</c:v>
                </c:pt>
                <c:pt idx="5177">
                  <c:v>0.41206742896031762</c:v>
                </c:pt>
                <c:pt idx="5178">
                  <c:v>2.7485614506479576E-2</c:v>
                </c:pt>
                <c:pt idx="5179">
                  <c:v>0.17241468652746564</c:v>
                </c:pt>
                <c:pt idx="5180">
                  <c:v>4.335548335194684E-2</c:v>
                </c:pt>
                <c:pt idx="5181">
                  <c:v>0.75211074715514215</c:v>
                </c:pt>
                <c:pt idx="5182">
                  <c:v>0.27687909161996899</c:v>
                </c:pt>
                <c:pt idx="5183">
                  <c:v>0.550462799484846</c:v>
                </c:pt>
                <c:pt idx="5184">
                  <c:v>0.66567562290619586</c:v>
                </c:pt>
                <c:pt idx="5185">
                  <c:v>5.5489131697364956E-3</c:v>
                </c:pt>
                <c:pt idx="5186">
                  <c:v>0.15658486963066634</c:v>
                </c:pt>
                <c:pt idx="5187">
                  <c:v>0.59973703412258994</c:v>
                </c:pt>
                <c:pt idx="5188">
                  <c:v>0.17822711628932716</c:v>
                </c:pt>
                <c:pt idx="5189">
                  <c:v>0.32587397732585388</c:v>
                </c:pt>
                <c:pt idx="5190">
                  <c:v>3.6086346016385232E-2</c:v>
                </c:pt>
                <c:pt idx="5191">
                  <c:v>0.32599508072567479</c:v>
                </c:pt>
                <c:pt idx="5192">
                  <c:v>0.3355778864762673</c:v>
                </c:pt>
                <c:pt idx="5193">
                  <c:v>2.316365459242439E-2</c:v>
                </c:pt>
                <c:pt idx="5194">
                  <c:v>0.77095975550780171</c:v>
                </c:pt>
                <c:pt idx="5195">
                  <c:v>0.48645928619059925</c:v>
                </c:pt>
                <c:pt idx="5196">
                  <c:v>0.41055180493383697</c:v>
                </c:pt>
                <c:pt idx="5197">
                  <c:v>8.7425148872523839E-2</c:v>
                </c:pt>
                <c:pt idx="5198">
                  <c:v>6.1683780121338794E-2</c:v>
                </c:pt>
                <c:pt idx="5199">
                  <c:v>0.59178118015895387</c:v>
                </c:pt>
                <c:pt idx="5200">
                  <c:v>0.2220880356302751</c:v>
                </c:pt>
                <c:pt idx="5201">
                  <c:v>0.28450502379403331</c:v>
                </c:pt>
                <c:pt idx="5202">
                  <c:v>0.22071696205245636</c:v>
                </c:pt>
                <c:pt idx="5203">
                  <c:v>0.79558272997231894</c:v>
                </c:pt>
                <c:pt idx="5204">
                  <c:v>0.50052777495162171</c:v>
                </c:pt>
                <c:pt idx="5205">
                  <c:v>0.2592129874608235</c:v>
                </c:pt>
                <c:pt idx="5206">
                  <c:v>0.32769239300746034</c:v>
                </c:pt>
                <c:pt idx="5207">
                  <c:v>0.54007297479477978</c:v>
                </c:pt>
                <c:pt idx="5208">
                  <c:v>2.5028839875733334E-2</c:v>
                </c:pt>
                <c:pt idx="5209">
                  <c:v>0.32829212544362169</c:v>
                </c:pt>
                <c:pt idx="5210">
                  <c:v>1.7767395142267047E-2</c:v>
                </c:pt>
                <c:pt idx="5211">
                  <c:v>0.83785737489277745</c:v>
                </c:pt>
                <c:pt idx="5212">
                  <c:v>0.84802080355359122</c:v>
                </c:pt>
                <c:pt idx="5213">
                  <c:v>0.3847104368694334</c:v>
                </c:pt>
                <c:pt idx="5214">
                  <c:v>0.18004554310057408</c:v>
                </c:pt>
                <c:pt idx="5215">
                  <c:v>0.6193147717173052</c:v>
                </c:pt>
                <c:pt idx="5216">
                  <c:v>6.642081240203393E-2</c:v>
                </c:pt>
                <c:pt idx="5217">
                  <c:v>0.21752009896615807</c:v>
                </c:pt>
                <c:pt idx="5218">
                  <c:v>0.65593047810933569</c:v>
                </c:pt>
                <c:pt idx="5219">
                  <c:v>0.53991362091452644</c:v>
                </c:pt>
                <c:pt idx="5220">
                  <c:v>7.4013861134936701E-2</c:v>
                </c:pt>
                <c:pt idx="5221">
                  <c:v>6.9100137580992385E-2</c:v>
                </c:pt>
                <c:pt idx="5222">
                  <c:v>0.20203020944116154</c:v>
                </c:pt>
                <c:pt idx="5223">
                  <c:v>7.7190546054793807E-2</c:v>
                </c:pt>
                <c:pt idx="5224">
                  <c:v>0.42251071488836345</c:v>
                </c:pt>
                <c:pt idx="5225">
                  <c:v>2.6534387902990657E-2</c:v>
                </c:pt>
                <c:pt idx="5226">
                  <c:v>0.26095325728794933</c:v>
                </c:pt>
                <c:pt idx="5227">
                  <c:v>0.37546768832477567</c:v>
                </c:pt>
                <c:pt idx="5228">
                  <c:v>0.20470578048089949</c:v>
                </c:pt>
                <c:pt idx="5229">
                  <c:v>0.12901810930531837</c:v>
                </c:pt>
                <c:pt idx="5230">
                  <c:v>0.46580276280058969</c:v>
                </c:pt>
                <c:pt idx="5231">
                  <c:v>0.30097457791728616</c:v>
                </c:pt>
                <c:pt idx="5232">
                  <c:v>0.26425613673100518</c:v>
                </c:pt>
                <c:pt idx="5233">
                  <c:v>0.10073214754587165</c:v>
                </c:pt>
                <c:pt idx="5234">
                  <c:v>0.47954066711458537</c:v>
                </c:pt>
                <c:pt idx="5235">
                  <c:v>9.4902687926824852E-3</c:v>
                </c:pt>
                <c:pt idx="5236">
                  <c:v>0.5043602544497654</c:v>
                </c:pt>
                <c:pt idx="5237">
                  <c:v>7.0474364143451498E-2</c:v>
                </c:pt>
                <c:pt idx="5238">
                  <c:v>1.1926209834015673E-2</c:v>
                </c:pt>
                <c:pt idx="5239">
                  <c:v>0.10668883227664654</c:v>
                </c:pt>
                <c:pt idx="5240">
                  <c:v>0.4726314406596272</c:v>
                </c:pt>
                <c:pt idx="5241">
                  <c:v>0.3396253033162861</c:v>
                </c:pt>
                <c:pt idx="5242">
                  <c:v>0.38111170378968012</c:v>
                </c:pt>
                <c:pt idx="5243">
                  <c:v>2.0776433853112307E-2</c:v>
                </c:pt>
                <c:pt idx="5244">
                  <c:v>0.68404404358590831</c:v>
                </c:pt>
                <c:pt idx="5245">
                  <c:v>0.24401327724538036</c:v>
                </c:pt>
                <c:pt idx="5246">
                  <c:v>0.25783583332322035</c:v>
                </c:pt>
                <c:pt idx="5247">
                  <c:v>0.45693760085833623</c:v>
                </c:pt>
                <c:pt idx="5248">
                  <c:v>0.37556486610030432</c:v>
                </c:pt>
                <c:pt idx="5249">
                  <c:v>0.28706497140266368</c:v>
                </c:pt>
                <c:pt idx="5250">
                  <c:v>0.69959719489956307</c:v>
                </c:pt>
                <c:pt idx="5251">
                  <c:v>7.386791261225055E-2</c:v>
                </c:pt>
                <c:pt idx="5252">
                  <c:v>0.45567946896516798</c:v>
                </c:pt>
                <c:pt idx="5253">
                  <c:v>0.21726050113984374</c:v>
                </c:pt>
                <c:pt idx="5254">
                  <c:v>0.45600195192711346</c:v>
                </c:pt>
                <c:pt idx="5255">
                  <c:v>0.11694704339701419</c:v>
                </c:pt>
                <c:pt idx="5256">
                  <c:v>0.86844203253131713</c:v>
                </c:pt>
                <c:pt idx="5257">
                  <c:v>0.91449380797851432</c:v>
                </c:pt>
                <c:pt idx="5258">
                  <c:v>5.7939727530184802E-2</c:v>
                </c:pt>
                <c:pt idx="5259">
                  <c:v>0.78680252033080966</c:v>
                </c:pt>
                <c:pt idx="5260">
                  <c:v>6.4855424815827456E-2</c:v>
                </c:pt>
                <c:pt idx="5261">
                  <c:v>0.42706255335209392</c:v>
                </c:pt>
                <c:pt idx="5262">
                  <c:v>6.9678453858572284E-2</c:v>
                </c:pt>
                <c:pt idx="5263">
                  <c:v>0.42535641210366482</c:v>
                </c:pt>
                <c:pt idx="5264">
                  <c:v>0.97184544208850532</c:v>
                </c:pt>
                <c:pt idx="5265">
                  <c:v>0.3297203258304704</c:v>
                </c:pt>
                <c:pt idx="5266">
                  <c:v>0.29975919640154863</c:v>
                </c:pt>
                <c:pt idx="5267">
                  <c:v>5.7734054226738548E-3</c:v>
                </c:pt>
                <c:pt idx="5268">
                  <c:v>6.5894799645567367E-2</c:v>
                </c:pt>
                <c:pt idx="5269">
                  <c:v>0.13981052444806846</c:v>
                </c:pt>
                <c:pt idx="5270">
                  <c:v>1.2086990648376513E-2</c:v>
                </c:pt>
                <c:pt idx="5271">
                  <c:v>0.15646033891825398</c:v>
                </c:pt>
                <c:pt idx="5272">
                  <c:v>0.11519832336431177</c:v>
                </c:pt>
                <c:pt idx="5273">
                  <c:v>8.4069077705466885E-2</c:v>
                </c:pt>
                <c:pt idx="5274">
                  <c:v>0.77014813899410528</c:v>
                </c:pt>
                <c:pt idx="5275">
                  <c:v>0.11663681966663252</c:v>
                </c:pt>
                <c:pt idx="5276">
                  <c:v>0.18151027275280723</c:v>
                </c:pt>
                <c:pt idx="5277">
                  <c:v>0.71761460313844549</c:v>
                </c:pt>
                <c:pt idx="5278">
                  <c:v>0.5052008847409214</c:v>
                </c:pt>
                <c:pt idx="5279">
                  <c:v>0.62014930035412064</c:v>
                </c:pt>
                <c:pt idx="5280">
                  <c:v>0.10750124655598568</c:v>
                </c:pt>
                <c:pt idx="5281">
                  <c:v>0.38578309896129137</c:v>
                </c:pt>
                <c:pt idx="5282">
                  <c:v>7.6591699610992631E-2</c:v>
                </c:pt>
                <c:pt idx="5283">
                  <c:v>0.43147664039225442</c:v>
                </c:pt>
                <c:pt idx="5284">
                  <c:v>0.23295247412711509</c:v>
                </c:pt>
                <c:pt idx="5285">
                  <c:v>1.4700857859485517E-2</c:v>
                </c:pt>
                <c:pt idx="5286">
                  <c:v>0.12472358565147071</c:v>
                </c:pt>
                <c:pt idx="5287">
                  <c:v>0.25529483219015531</c:v>
                </c:pt>
                <c:pt idx="5288">
                  <c:v>4.8803693448804121E-2</c:v>
                </c:pt>
                <c:pt idx="5289">
                  <c:v>3.5077790885180912E-2</c:v>
                </c:pt>
                <c:pt idx="5290">
                  <c:v>1.8253263022032166E-2</c:v>
                </c:pt>
                <c:pt idx="5291">
                  <c:v>0.27941189395995208</c:v>
                </c:pt>
                <c:pt idx="5292">
                  <c:v>0.36028738547484396</c:v>
                </c:pt>
                <c:pt idx="5293">
                  <c:v>0.14806800685546098</c:v>
                </c:pt>
                <c:pt idx="5294">
                  <c:v>5.7888879795746619E-2</c:v>
                </c:pt>
                <c:pt idx="5295">
                  <c:v>0.40234095909840251</c:v>
                </c:pt>
                <c:pt idx="5296">
                  <c:v>0.88473180462258294</c:v>
                </c:pt>
                <c:pt idx="5297">
                  <c:v>3.8453692396807619E-2</c:v>
                </c:pt>
                <c:pt idx="5298">
                  <c:v>5.3440213182765893E-2</c:v>
                </c:pt>
                <c:pt idx="5299">
                  <c:v>5.5392975634751145E-2</c:v>
                </c:pt>
                <c:pt idx="5300">
                  <c:v>0.14733342673874247</c:v>
                </c:pt>
                <c:pt idx="5301">
                  <c:v>0.26923833999858926</c:v>
                </c:pt>
                <c:pt idx="5302">
                  <c:v>0.45473816994885996</c:v>
                </c:pt>
                <c:pt idx="5303">
                  <c:v>0.63323684814228642</c:v>
                </c:pt>
                <c:pt idx="5304">
                  <c:v>7.6618298419574057E-2</c:v>
                </c:pt>
                <c:pt idx="5305">
                  <c:v>0.31805479978309159</c:v>
                </c:pt>
                <c:pt idx="5306">
                  <c:v>0.595716219695822</c:v>
                </c:pt>
                <c:pt idx="5307">
                  <c:v>0.34210289856261272</c:v>
                </c:pt>
                <c:pt idx="5308">
                  <c:v>0.20057782692551757</c:v>
                </c:pt>
                <c:pt idx="5309">
                  <c:v>0.28763369091758156</c:v>
                </c:pt>
                <c:pt idx="5310">
                  <c:v>0.75388370278773342</c:v>
                </c:pt>
                <c:pt idx="5311">
                  <c:v>0.64095554854040304</c:v>
                </c:pt>
                <c:pt idx="5312">
                  <c:v>0.28495717559898648</c:v>
                </c:pt>
                <c:pt idx="5313">
                  <c:v>0.36923022350211232</c:v>
                </c:pt>
                <c:pt idx="5314">
                  <c:v>0.28413242931442356</c:v>
                </c:pt>
                <c:pt idx="5315">
                  <c:v>0.23951476376727426</c:v>
                </c:pt>
                <c:pt idx="5316">
                  <c:v>0.42269545439545853</c:v>
                </c:pt>
                <c:pt idx="5317">
                  <c:v>0.58942958520884836</c:v>
                </c:pt>
                <c:pt idx="5318">
                  <c:v>0.68441689937791261</c:v>
                </c:pt>
                <c:pt idx="5319">
                  <c:v>0.56382788076831003</c:v>
                </c:pt>
                <c:pt idx="5320">
                  <c:v>0.36939656966228879</c:v>
                </c:pt>
                <c:pt idx="5321">
                  <c:v>8.8830375720878207E-2</c:v>
                </c:pt>
                <c:pt idx="5322">
                  <c:v>1.6340889720633942E-2</c:v>
                </c:pt>
                <c:pt idx="5323">
                  <c:v>4.9419809442811949E-2</c:v>
                </c:pt>
                <c:pt idx="5324">
                  <c:v>1.0401739564414756E-2</c:v>
                </c:pt>
                <c:pt idx="5325">
                  <c:v>1.353396755135308E-2</c:v>
                </c:pt>
                <c:pt idx="5326">
                  <c:v>0.71723727578802254</c:v>
                </c:pt>
                <c:pt idx="5327">
                  <c:v>0.61235978250297673</c:v>
                </c:pt>
                <c:pt idx="5328">
                  <c:v>0.32362795300280162</c:v>
                </c:pt>
                <c:pt idx="5329">
                  <c:v>0.97989201135500859</c:v>
                </c:pt>
                <c:pt idx="5330">
                  <c:v>0.17053401251634837</c:v>
                </c:pt>
                <c:pt idx="5331">
                  <c:v>0.82147189683757404</c:v>
                </c:pt>
                <c:pt idx="5332">
                  <c:v>4.3353152253143602E-3</c:v>
                </c:pt>
                <c:pt idx="5333">
                  <c:v>0.11815949766237761</c:v>
                </c:pt>
                <c:pt idx="5334">
                  <c:v>8.4534712863750791E-2</c:v>
                </c:pt>
                <c:pt idx="5335">
                  <c:v>0.18818578999257393</c:v>
                </c:pt>
                <c:pt idx="5336">
                  <c:v>0.67862401365725888</c:v>
                </c:pt>
                <c:pt idx="5337">
                  <c:v>0.45844095921740502</c:v>
                </c:pt>
                <c:pt idx="5338">
                  <c:v>0.36246490371310097</c:v>
                </c:pt>
                <c:pt idx="5339">
                  <c:v>0.14902367127672228</c:v>
                </c:pt>
                <c:pt idx="5340">
                  <c:v>1.4843373572040968E-2</c:v>
                </c:pt>
                <c:pt idx="5341">
                  <c:v>0.7526877856612062</c:v>
                </c:pt>
                <c:pt idx="5342">
                  <c:v>8.3860674765101284E-2</c:v>
                </c:pt>
                <c:pt idx="5343">
                  <c:v>0.46392115213848617</c:v>
                </c:pt>
                <c:pt idx="5344">
                  <c:v>0.16283179829646244</c:v>
                </c:pt>
                <c:pt idx="5345">
                  <c:v>5.9583373239150972E-2</c:v>
                </c:pt>
                <c:pt idx="5346">
                  <c:v>0.84294409320541464</c:v>
                </c:pt>
                <c:pt idx="5347">
                  <c:v>0.23189867210688855</c:v>
                </c:pt>
                <c:pt idx="5348">
                  <c:v>0.68065686538061487</c:v>
                </c:pt>
                <c:pt idx="5349">
                  <c:v>0.46906418102031699</c:v>
                </c:pt>
                <c:pt idx="5350">
                  <c:v>0.75349494655639004</c:v>
                </c:pt>
                <c:pt idx="5351">
                  <c:v>2.9944474103697303E-2</c:v>
                </c:pt>
                <c:pt idx="5352">
                  <c:v>5.783802995801663E-2</c:v>
                </c:pt>
                <c:pt idx="5353">
                  <c:v>5.62391915644204E-2</c:v>
                </c:pt>
                <c:pt idx="5354">
                  <c:v>0.13908071072352882</c:v>
                </c:pt>
                <c:pt idx="5355">
                  <c:v>0.27230769824113366</c:v>
                </c:pt>
                <c:pt idx="5356">
                  <c:v>0.10467088463286423</c:v>
                </c:pt>
                <c:pt idx="5357">
                  <c:v>0.10230301105600674</c:v>
                </c:pt>
                <c:pt idx="5358">
                  <c:v>0.42126318292413084</c:v>
                </c:pt>
                <c:pt idx="5359">
                  <c:v>0.16209621728841317</c:v>
                </c:pt>
                <c:pt idx="5360">
                  <c:v>0.78527189543049103</c:v>
                </c:pt>
                <c:pt idx="5361">
                  <c:v>0.15500795518750124</c:v>
                </c:pt>
                <c:pt idx="5362">
                  <c:v>0.88203921347502978</c:v>
                </c:pt>
                <c:pt idx="5363">
                  <c:v>0.31254537102410046</c:v>
                </c:pt>
                <c:pt idx="5364">
                  <c:v>0.78587703442199652</c:v>
                </c:pt>
                <c:pt idx="5365">
                  <c:v>7.4029976132150371E-2</c:v>
                </c:pt>
                <c:pt idx="5366">
                  <c:v>0.5271275867850902</c:v>
                </c:pt>
                <c:pt idx="5367">
                  <c:v>0.42695380865393001</c:v>
                </c:pt>
                <c:pt idx="5368">
                  <c:v>0.62544252179918935</c:v>
                </c:pt>
                <c:pt idx="5369">
                  <c:v>0.16271668092436872</c:v>
                </c:pt>
                <c:pt idx="5370">
                  <c:v>7.6570462360783575E-2</c:v>
                </c:pt>
                <c:pt idx="5371">
                  <c:v>0.3007570698135989</c:v>
                </c:pt>
                <c:pt idx="5372">
                  <c:v>0.20916128714600798</c:v>
                </c:pt>
                <c:pt idx="5373">
                  <c:v>1.4180587980879761E-2</c:v>
                </c:pt>
                <c:pt idx="5374">
                  <c:v>0.48821344153584267</c:v>
                </c:pt>
                <c:pt idx="5375">
                  <c:v>0.57353043105141632</c:v>
                </c:pt>
                <c:pt idx="5376">
                  <c:v>3.2718552538949183E-3</c:v>
                </c:pt>
                <c:pt idx="5377">
                  <c:v>3.7773658251025417E-2</c:v>
                </c:pt>
                <c:pt idx="5378">
                  <c:v>0.13524083689958671</c:v>
                </c:pt>
                <c:pt idx="5379">
                  <c:v>0.61589230285246233</c:v>
                </c:pt>
                <c:pt idx="5380">
                  <c:v>0.55109750764778453</c:v>
                </c:pt>
                <c:pt idx="5381">
                  <c:v>0.57968199412667243</c:v>
                </c:pt>
                <c:pt idx="5382">
                  <c:v>0.1154339096051875</c:v>
                </c:pt>
                <c:pt idx="5383">
                  <c:v>0.22653905699588231</c:v>
                </c:pt>
                <c:pt idx="5384">
                  <c:v>0.42116217945824569</c:v>
                </c:pt>
                <c:pt idx="5385">
                  <c:v>0.37843705569713998</c:v>
                </c:pt>
                <c:pt idx="5386">
                  <c:v>1.8895573381984609E-2</c:v>
                </c:pt>
                <c:pt idx="5387">
                  <c:v>0.28319390724792481</c:v>
                </c:pt>
                <c:pt idx="5388">
                  <c:v>0.12283381419327508</c:v>
                </c:pt>
                <c:pt idx="5389">
                  <c:v>0.35516232521978375</c:v>
                </c:pt>
                <c:pt idx="5390">
                  <c:v>0.27479393004030372</c:v>
                </c:pt>
                <c:pt idx="5391">
                  <c:v>0.41327283730558079</c:v>
                </c:pt>
                <c:pt idx="5392">
                  <c:v>0.25298162422131371</c:v>
                </c:pt>
                <c:pt idx="5393">
                  <c:v>0.35424289557417177</c:v>
                </c:pt>
                <c:pt idx="5394">
                  <c:v>6.9026734822474085E-3</c:v>
                </c:pt>
                <c:pt idx="5395">
                  <c:v>0.49104406863774164</c:v>
                </c:pt>
                <c:pt idx="5396">
                  <c:v>0.30124473572544841</c:v>
                </c:pt>
                <c:pt idx="5397">
                  <c:v>0.20474938422265995</c:v>
                </c:pt>
                <c:pt idx="5398">
                  <c:v>0.12972118649000774</c:v>
                </c:pt>
                <c:pt idx="5399">
                  <c:v>1.5163628938144294E-3</c:v>
                </c:pt>
                <c:pt idx="5400">
                  <c:v>0.51280536299420743</c:v>
                </c:pt>
                <c:pt idx="5401">
                  <c:v>1.9384938660750757E-2</c:v>
                </c:pt>
                <c:pt idx="5402">
                  <c:v>0.52055143080576716</c:v>
                </c:pt>
                <c:pt idx="5403">
                  <c:v>8.6905397623398786E-2</c:v>
                </c:pt>
                <c:pt idx="5404">
                  <c:v>0.20432833501129435</c:v>
                </c:pt>
                <c:pt idx="5405">
                  <c:v>7.8913166963544362E-2</c:v>
                </c:pt>
                <c:pt idx="5406">
                  <c:v>0.35850309644149342</c:v>
                </c:pt>
                <c:pt idx="5407">
                  <c:v>0.31595110622931971</c:v>
                </c:pt>
                <c:pt idx="5408">
                  <c:v>0.42707394298311591</c:v>
                </c:pt>
                <c:pt idx="5409">
                  <c:v>0.67736170037711474</c:v>
                </c:pt>
                <c:pt idx="5410">
                  <c:v>0.40010004613697592</c:v>
                </c:pt>
                <c:pt idx="5411">
                  <c:v>0.36264447035217756</c:v>
                </c:pt>
                <c:pt idx="5412">
                  <c:v>3.3228283814306599E-2</c:v>
                </c:pt>
                <c:pt idx="5413">
                  <c:v>0.25163971962812037</c:v>
                </c:pt>
                <c:pt idx="5414">
                  <c:v>0.39408170722252034</c:v>
                </c:pt>
                <c:pt idx="5415">
                  <c:v>0.72619876449402565</c:v>
                </c:pt>
                <c:pt idx="5416">
                  <c:v>0.30822727626131402</c:v>
                </c:pt>
                <c:pt idx="5417">
                  <c:v>0.12945861675917653</c:v>
                </c:pt>
                <c:pt idx="5418">
                  <c:v>4.6194956953947555E-4</c:v>
                </c:pt>
                <c:pt idx="5419">
                  <c:v>6.8869846032800067E-2</c:v>
                </c:pt>
                <c:pt idx="5420">
                  <c:v>0.68522893881742686</c:v>
                </c:pt>
                <c:pt idx="5421">
                  <c:v>0.45827607714157587</c:v>
                </c:pt>
                <c:pt idx="5422">
                  <c:v>0.37886074617075688</c:v>
                </c:pt>
                <c:pt idx="5423">
                  <c:v>0.34258608159393739</c:v>
                </c:pt>
                <c:pt idx="5424">
                  <c:v>0.29307347928041266</c:v>
                </c:pt>
                <c:pt idx="5425">
                  <c:v>1.5036010082429579E-2</c:v>
                </c:pt>
                <c:pt idx="5426">
                  <c:v>0.25461162212224542</c:v>
                </c:pt>
                <c:pt idx="5427">
                  <c:v>0.11791405160277846</c:v>
                </c:pt>
                <c:pt idx="5428">
                  <c:v>1.8487431997305862E-2</c:v>
                </c:pt>
                <c:pt idx="5429">
                  <c:v>0.31507910379911958</c:v>
                </c:pt>
                <c:pt idx="5430">
                  <c:v>0.28189662674007221</c:v>
                </c:pt>
                <c:pt idx="5431">
                  <c:v>1.4790443524463584E-2</c:v>
                </c:pt>
                <c:pt idx="5432">
                  <c:v>0.16703153196715778</c:v>
                </c:pt>
                <c:pt idx="5433">
                  <c:v>0.54661224836272415</c:v>
                </c:pt>
                <c:pt idx="5434">
                  <c:v>0.1282026525041747</c:v>
                </c:pt>
                <c:pt idx="5435">
                  <c:v>0.27998354210650922</c:v>
                </c:pt>
                <c:pt idx="5436">
                  <c:v>0.15104485674598156</c:v>
                </c:pt>
                <c:pt idx="5437">
                  <c:v>0.56293420118461523</c:v>
                </c:pt>
                <c:pt idx="5438">
                  <c:v>0.83834392274015657</c:v>
                </c:pt>
                <c:pt idx="5439">
                  <c:v>0.30715931963084137</c:v>
                </c:pt>
                <c:pt idx="5440">
                  <c:v>4.7078777357569324E-2</c:v>
                </c:pt>
                <c:pt idx="5441">
                  <c:v>0.14852310151333653</c:v>
                </c:pt>
                <c:pt idx="5442">
                  <c:v>0.58121777646046646</c:v>
                </c:pt>
                <c:pt idx="5443">
                  <c:v>0.14018053347609388</c:v>
                </c:pt>
                <c:pt idx="5444">
                  <c:v>0.41019436408317422</c:v>
                </c:pt>
                <c:pt idx="5445">
                  <c:v>0.21851995073611616</c:v>
                </c:pt>
                <c:pt idx="5446">
                  <c:v>3.1257384725319338E-2</c:v>
                </c:pt>
                <c:pt idx="5447">
                  <c:v>0.77370208925468043</c:v>
                </c:pt>
                <c:pt idx="5448">
                  <c:v>0.38738729686993095</c:v>
                </c:pt>
                <c:pt idx="5449">
                  <c:v>0.63695441414353404</c:v>
                </c:pt>
                <c:pt idx="5450">
                  <c:v>0.70274482029227092</c:v>
                </c:pt>
                <c:pt idx="5451">
                  <c:v>6.104618208341446E-2</c:v>
                </c:pt>
                <c:pt idx="5452">
                  <c:v>0.81658759422219906</c:v>
                </c:pt>
                <c:pt idx="5453">
                  <c:v>0.4498368096450292</c:v>
                </c:pt>
                <c:pt idx="5454">
                  <c:v>5.5627956010082781E-2</c:v>
                </c:pt>
                <c:pt idx="5455">
                  <c:v>8.017149476028769E-2</c:v>
                </c:pt>
                <c:pt idx="5456">
                  <c:v>9.6789550480995135E-2</c:v>
                </c:pt>
                <c:pt idx="5457">
                  <c:v>0.60244513876616668</c:v>
                </c:pt>
                <c:pt idx="5458">
                  <c:v>0.27118998280310952</c:v>
                </c:pt>
                <c:pt idx="5459">
                  <c:v>0.47657138542560673</c:v>
                </c:pt>
                <c:pt idx="5460">
                  <c:v>0.36874889191406146</c:v>
                </c:pt>
                <c:pt idx="5461">
                  <c:v>0.48212730091064293</c:v>
                </c:pt>
                <c:pt idx="5462">
                  <c:v>0.21479763244910874</c:v>
                </c:pt>
                <c:pt idx="5463">
                  <c:v>3.6376503442765697E-2</c:v>
                </c:pt>
                <c:pt idx="5464">
                  <c:v>1.4122411575796415E-3</c:v>
                </c:pt>
                <c:pt idx="5465">
                  <c:v>1.5297448606363222E-2</c:v>
                </c:pt>
                <c:pt idx="5466">
                  <c:v>8.52021420564298E-2</c:v>
                </c:pt>
                <c:pt idx="5467">
                  <c:v>0.12475679917917903</c:v>
                </c:pt>
                <c:pt idx="5468">
                  <c:v>0.64786999614460883</c:v>
                </c:pt>
                <c:pt idx="5469">
                  <c:v>0.37253301209948353</c:v>
                </c:pt>
                <c:pt idx="5470">
                  <c:v>0.84778750048587004</c:v>
                </c:pt>
                <c:pt idx="5471">
                  <c:v>0.89215052815171147</c:v>
                </c:pt>
                <c:pt idx="5472">
                  <c:v>0.63349370100306446</c:v>
                </c:pt>
                <c:pt idx="5473">
                  <c:v>0.6646402168578357</c:v>
                </c:pt>
                <c:pt idx="5474">
                  <c:v>0.77044052226441795</c:v>
                </c:pt>
                <c:pt idx="5475">
                  <c:v>0.44496065869877788</c:v>
                </c:pt>
                <c:pt idx="5476">
                  <c:v>4.0399721659198091E-2</c:v>
                </c:pt>
                <c:pt idx="5477">
                  <c:v>0.2686891029742709</c:v>
                </c:pt>
                <c:pt idx="5478">
                  <c:v>2.2091057520251919E-2</c:v>
                </c:pt>
                <c:pt idx="5479">
                  <c:v>0.14583591277747984</c:v>
                </c:pt>
                <c:pt idx="5480">
                  <c:v>0.31427150219953826</c:v>
                </c:pt>
                <c:pt idx="5481">
                  <c:v>0.30169907967345438</c:v>
                </c:pt>
                <c:pt idx="5482">
                  <c:v>0.88710333745683678</c:v>
                </c:pt>
                <c:pt idx="5483">
                  <c:v>0.24859543825544558</c:v>
                </c:pt>
                <c:pt idx="5484">
                  <c:v>1.9165954767848808E-2</c:v>
                </c:pt>
                <c:pt idx="5485">
                  <c:v>0.49278885770955383</c:v>
                </c:pt>
                <c:pt idx="5486">
                  <c:v>0.18783660136290947</c:v>
                </c:pt>
                <c:pt idx="5487">
                  <c:v>4.6290085016618403E-2</c:v>
                </c:pt>
                <c:pt idx="5488">
                  <c:v>0.18008032750222341</c:v>
                </c:pt>
                <c:pt idx="5489">
                  <c:v>0.38376632092392138</c:v>
                </c:pt>
                <c:pt idx="5490">
                  <c:v>0.44324480917852582</c:v>
                </c:pt>
                <c:pt idx="5491">
                  <c:v>0.398567506136357</c:v>
                </c:pt>
                <c:pt idx="5492">
                  <c:v>3.710669427455264E-2</c:v>
                </c:pt>
                <c:pt idx="5493">
                  <c:v>7.733218380708734E-2</c:v>
                </c:pt>
                <c:pt idx="5494">
                  <c:v>1.4341052005360129E-3</c:v>
                </c:pt>
                <c:pt idx="5495">
                  <c:v>5.6865192184383656E-2</c:v>
                </c:pt>
                <c:pt idx="5496">
                  <c:v>0.40112491453989585</c:v>
                </c:pt>
                <c:pt idx="5497">
                  <c:v>2.6511101278668139E-2</c:v>
                </c:pt>
                <c:pt idx="5498">
                  <c:v>7.5651915033067216E-3</c:v>
                </c:pt>
                <c:pt idx="5499">
                  <c:v>0.72126429942356352</c:v>
                </c:pt>
                <c:pt idx="5500">
                  <c:v>5.6870651660014442E-3</c:v>
                </c:pt>
                <c:pt idx="5501">
                  <c:v>0.15150050159558662</c:v>
                </c:pt>
                <c:pt idx="5502">
                  <c:v>0.10168275264218464</c:v>
                </c:pt>
                <c:pt idx="5503">
                  <c:v>0.15753124637851024</c:v>
                </c:pt>
                <c:pt idx="5504">
                  <c:v>0.19029447645805664</c:v>
                </c:pt>
                <c:pt idx="5505">
                  <c:v>0.28816763039867016</c:v>
                </c:pt>
                <c:pt idx="5506">
                  <c:v>0.64016265535650196</c:v>
                </c:pt>
                <c:pt idx="5507">
                  <c:v>0.23860820747771516</c:v>
                </c:pt>
                <c:pt idx="5508">
                  <c:v>0.30794371040553636</c:v>
                </c:pt>
                <c:pt idx="5509">
                  <c:v>0.25959827114151418</c:v>
                </c:pt>
                <c:pt idx="5510">
                  <c:v>0.43832312321320116</c:v>
                </c:pt>
                <c:pt idx="5511">
                  <c:v>0.48573325969060616</c:v>
                </c:pt>
                <c:pt idx="5512">
                  <c:v>7.2387508983417739E-2</c:v>
                </c:pt>
                <c:pt idx="5513">
                  <c:v>0.81220755542100065</c:v>
                </c:pt>
                <c:pt idx="5514">
                  <c:v>0.25573597771189038</c:v>
                </c:pt>
                <c:pt idx="5515">
                  <c:v>8.0585271235519507E-2</c:v>
                </c:pt>
                <c:pt idx="5516">
                  <c:v>0.10756635275151868</c:v>
                </c:pt>
                <c:pt idx="5517">
                  <c:v>0.35425373373328256</c:v>
                </c:pt>
                <c:pt idx="5518">
                  <c:v>0.57375285743175675</c:v>
                </c:pt>
                <c:pt idx="5519">
                  <c:v>0.74803368005019966</c:v>
                </c:pt>
                <c:pt idx="5520">
                  <c:v>0.30484456264302934</c:v>
                </c:pt>
                <c:pt idx="5521">
                  <c:v>3.9873902155400376E-2</c:v>
                </c:pt>
                <c:pt idx="5522">
                  <c:v>0.245950793710349</c:v>
                </c:pt>
                <c:pt idx="5523">
                  <c:v>0.38131940268915543</c:v>
                </c:pt>
                <c:pt idx="5524">
                  <c:v>0.18630322535759114</c:v>
                </c:pt>
                <c:pt idx="5525">
                  <c:v>0.2342130154856441</c:v>
                </c:pt>
                <c:pt idx="5526">
                  <c:v>0.52375907614370465</c:v>
                </c:pt>
                <c:pt idx="5527">
                  <c:v>0.1333865484542886</c:v>
                </c:pt>
                <c:pt idx="5528">
                  <c:v>5.6572310193892502E-3</c:v>
                </c:pt>
                <c:pt idx="5529">
                  <c:v>0.31512882060461328</c:v>
                </c:pt>
                <c:pt idx="5530">
                  <c:v>0.30238122259083872</c:v>
                </c:pt>
                <c:pt idx="5531">
                  <c:v>0.9609340257818626</c:v>
                </c:pt>
                <c:pt idx="5532">
                  <c:v>0.16087697906316972</c:v>
                </c:pt>
                <c:pt idx="5533">
                  <c:v>0.43361556859639699</c:v>
                </c:pt>
                <c:pt idx="5534">
                  <c:v>0.26431846089023192</c:v>
                </c:pt>
                <c:pt idx="5535">
                  <c:v>0.30366470431577974</c:v>
                </c:pt>
                <c:pt idx="5536">
                  <c:v>0.81463169355450948</c:v>
                </c:pt>
                <c:pt idx="5537">
                  <c:v>7.6001033320097777E-2</c:v>
                </c:pt>
                <c:pt idx="5538">
                  <c:v>0.54460127712242601</c:v>
                </c:pt>
                <c:pt idx="5539">
                  <c:v>0.18899305094916774</c:v>
                </c:pt>
                <c:pt idx="5540">
                  <c:v>0.21186564704957558</c:v>
                </c:pt>
                <c:pt idx="5541">
                  <c:v>0.13902542459694825</c:v>
                </c:pt>
                <c:pt idx="5542">
                  <c:v>2.7522953285720238E-2</c:v>
                </c:pt>
                <c:pt idx="5543">
                  <c:v>0.50781335176262077</c:v>
                </c:pt>
                <c:pt idx="5544">
                  <c:v>0.44807182068436152</c:v>
                </c:pt>
                <c:pt idx="5545">
                  <c:v>3.8476191228841342E-2</c:v>
                </c:pt>
                <c:pt idx="5546">
                  <c:v>0.55471838639135729</c:v>
                </c:pt>
                <c:pt idx="5547">
                  <c:v>1.9094454869933105E-2</c:v>
                </c:pt>
                <c:pt idx="5548">
                  <c:v>0.15146418084577937</c:v>
                </c:pt>
                <c:pt idx="5549">
                  <c:v>0.2137076593684667</c:v>
                </c:pt>
                <c:pt idx="5550">
                  <c:v>0.18587638851679208</c:v>
                </c:pt>
                <c:pt idx="5551">
                  <c:v>7.1112921411740235E-2</c:v>
                </c:pt>
                <c:pt idx="5552">
                  <c:v>0.46376593475245609</c:v>
                </c:pt>
                <c:pt idx="5553">
                  <c:v>0.16615602956721276</c:v>
                </c:pt>
                <c:pt idx="5554">
                  <c:v>7.1288817956268333E-2</c:v>
                </c:pt>
                <c:pt idx="5555">
                  <c:v>0.31230619728371667</c:v>
                </c:pt>
                <c:pt idx="5556">
                  <c:v>2.0597133692458057E-3</c:v>
                </c:pt>
                <c:pt idx="5557">
                  <c:v>0.45744688586395982</c:v>
                </c:pt>
                <c:pt idx="5558">
                  <c:v>0.22716892482236703</c:v>
                </c:pt>
                <c:pt idx="5559">
                  <c:v>0.5273828327498753</c:v>
                </c:pt>
                <c:pt idx="5560">
                  <c:v>0.7473528822779909</c:v>
                </c:pt>
                <c:pt idx="5561">
                  <c:v>3.5563191511490226E-2</c:v>
                </c:pt>
                <c:pt idx="5562">
                  <c:v>0.2570276388945717</c:v>
                </c:pt>
                <c:pt idx="5563">
                  <c:v>0.25838449040741018</c:v>
                </c:pt>
                <c:pt idx="5564">
                  <c:v>0.48357084215271307</c:v>
                </c:pt>
                <c:pt idx="5565">
                  <c:v>0.34410402886711544</c:v>
                </c:pt>
                <c:pt idx="5566">
                  <c:v>0.10069043635173433</c:v>
                </c:pt>
                <c:pt idx="5567">
                  <c:v>0.15921790705950434</c:v>
                </c:pt>
                <c:pt idx="5568">
                  <c:v>3.9214266723533439E-2</c:v>
                </c:pt>
                <c:pt idx="5569">
                  <c:v>0.70129104388686136</c:v>
                </c:pt>
                <c:pt idx="5570">
                  <c:v>0.26470500061612001</c:v>
                </c:pt>
                <c:pt idx="5571">
                  <c:v>0.59660528885729014</c:v>
                </c:pt>
                <c:pt idx="5572">
                  <c:v>0.11695998046691869</c:v>
                </c:pt>
                <c:pt idx="5573">
                  <c:v>0.39727419249670437</c:v>
                </c:pt>
                <c:pt idx="5574">
                  <c:v>0.2976987595004672</c:v>
                </c:pt>
                <c:pt idx="5575">
                  <c:v>0.48790339532382837</c:v>
                </c:pt>
                <c:pt idx="5576">
                  <c:v>3.0261565480211219E-2</c:v>
                </c:pt>
                <c:pt idx="5577">
                  <c:v>3.257472927262877E-2</c:v>
                </c:pt>
                <c:pt idx="5578">
                  <c:v>0.60313210574814935</c:v>
                </c:pt>
                <c:pt idx="5579">
                  <c:v>2.7037129845918762E-2</c:v>
                </c:pt>
                <c:pt idx="5580">
                  <c:v>0.11887109144487101</c:v>
                </c:pt>
                <c:pt idx="5581">
                  <c:v>0.24830029041613663</c:v>
                </c:pt>
                <c:pt idx="5582">
                  <c:v>0.10951028961925235</c:v>
                </c:pt>
                <c:pt idx="5583">
                  <c:v>0.51621491488766391</c:v>
                </c:pt>
                <c:pt idx="5584">
                  <c:v>0.67818060180343998</c:v>
                </c:pt>
                <c:pt idx="5585">
                  <c:v>0.93033099422414622</c:v>
                </c:pt>
                <c:pt idx="5586">
                  <c:v>1.4330314275433164E-2</c:v>
                </c:pt>
                <c:pt idx="5587">
                  <c:v>0.14423963746208621</c:v>
                </c:pt>
                <c:pt idx="5588">
                  <c:v>1.8050553959764248E-2</c:v>
                </c:pt>
                <c:pt idx="5589">
                  <c:v>0.8777248962997164</c:v>
                </c:pt>
                <c:pt idx="5590">
                  <c:v>0.28731059296785655</c:v>
                </c:pt>
                <c:pt idx="5591">
                  <c:v>0.22732007522408237</c:v>
                </c:pt>
                <c:pt idx="5592">
                  <c:v>0.38184204705604285</c:v>
                </c:pt>
                <c:pt idx="5593">
                  <c:v>0.35073706900240187</c:v>
                </c:pt>
                <c:pt idx="5594">
                  <c:v>0.65446118596377578</c:v>
                </c:pt>
                <c:pt idx="5595">
                  <c:v>0.82205163148542737</c:v>
                </c:pt>
                <c:pt idx="5596">
                  <c:v>0.27050908844816046</c:v>
                </c:pt>
                <c:pt idx="5597">
                  <c:v>7.5528401023768024E-2</c:v>
                </c:pt>
                <c:pt idx="5598">
                  <c:v>0.79736491262940024</c:v>
                </c:pt>
                <c:pt idx="5599">
                  <c:v>0.85383949393073832</c:v>
                </c:pt>
                <c:pt idx="5600">
                  <c:v>6.1148362040276405E-2</c:v>
                </c:pt>
                <c:pt idx="5601">
                  <c:v>0.10796566222825393</c:v>
                </c:pt>
                <c:pt idx="5602">
                  <c:v>0.35119871335663672</c:v>
                </c:pt>
                <c:pt idx="5603">
                  <c:v>0.90711301777070996</c:v>
                </c:pt>
                <c:pt idx="5604">
                  <c:v>0.17974803106434059</c:v>
                </c:pt>
                <c:pt idx="5605">
                  <c:v>5.5994173213419422E-2</c:v>
                </c:pt>
                <c:pt idx="5606">
                  <c:v>3.6112090524782828E-2</c:v>
                </c:pt>
                <c:pt idx="5607">
                  <c:v>0.34894297937889662</c:v>
                </c:pt>
                <c:pt idx="5608">
                  <c:v>0.63513072212911803</c:v>
                </c:pt>
                <c:pt idx="5609">
                  <c:v>0.16478556611464942</c:v>
                </c:pt>
                <c:pt idx="5610">
                  <c:v>0.25689350477584816</c:v>
                </c:pt>
                <c:pt idx="5611">
                  <c:v>0.36993503715457587</c:v>
                </c:pt>
                <c:pt idx="5612">
                  <c:v>5.1249286042707599E-2</c:v>
                </c:pt>
                <c:pt idx="5613">
                  <c:v>0.31151124837085853</c:v>
                </c:pt>
                <c:pt idx="5614">
                  <c:v>0.68901516272504892</c:v>
                </c:pt>
                <c:pt idx="5615">
                  <c:v>0.91092450785697432</c:v>
                </c:pt>
                <c:pt idx="5616">
                  <c:v>0.11067785826546177</c:v>
                </c:pt>
                <c:pt idx="5617">
                  <c:v>0.20734479992298482</c:v>
                </c:pt>
                <c:pt idx="5618">
                  <c:v>1.0231900302000505E-2</c:v>
                </c:pt>
                <c:pt idx="5619">
                  <c:v>0.65982821006229464</c:v>
                </c:pt>
                <c:pt idx="5620">
                  <c:v>6.500406289498098E-2</c:v>
                </c:pt>
                <c:pt idx="5621">
                  <c:v>0.43300863389802857</c:v>
                </c:pt>
                <c:pt idx="5622">
                  <c:v>4.6506610307925338E-3</c:v>
                </c:pt>
                <c:pt idx="5623">
                  <c:v>0.17331145234001133</c:v>
                </c:pt>
                <c:pt idx="5624">
                  <c:v>5.8652449578063967E-2</c:v>
                </c:pt>
                <c:pt idx="5625">
                  <c:v>0.37933364909891315</c:v>
                </c:pt>
                <c:pt idx="5626">
                  <c:v>0.26281569516853454</c:v>
                </c:pt>
                <c:pt idx="5627">
                  <c:v>7.7336493554378452E-2</c:v>
                </c:pt>
                <c:pt idx="5628">
                  <c:v>0.95828898256926054</c:v>
                </c:pt>
                <c:pt idx="5629">
                  <c:v>0.14635408574281458</c:v>
                </c:pt>
                <c:pt idx="5630">
                  <c:v>0.3839987650833207</c:v>
                </c:pt>
                <c:pt idx="5631">
                  <c:v>0.17863164568518769</c:v>
                </c:pt>
                <c:pt idx="5632">
                  <c:v>0.38234259075739641</c:v>
                </c:pt>
                <c:pt idx="5633">
                  <c:v>6.4876353129799891E-2</c:v>
                </c:pt>
                <c:pt idx="5634">
                  <c:v>1.9482119545331539E-2</c:v>
                </c:pt>
                <c:pt idx="5635">
                  <c:v>0.23902827796903128</c:v>
                </c:pt>
                <c:pt idx="5636">
                  <c:v>0.41130224519935688</c:v>
                </c:pt>
                <c:pt idx="5637">
                  <c:v>2.9195886921012913E-2</c:v>
                </c:pt>
                <c:pt idx="5638">
                  <c:v>2.357862266479217E-2</c:v>
                </c:pt>
                <c:pt idx="5639">
                  <c:v>3.1225155634555476E-3</c:v>
                </c:pt>
                <c:pt idx="5640">
                  <c:v>0.10687680199386684</c:v>
                </c:pt>
                <c:pt idx="5641">
                  <c:v>9.3000087729091491E-2</c:v>
                </c:pt>
                <c:pt idx="5642">
                  <c:v>7.2039698117484174E-2</c:v>
                </c:pt>
                <c:pt idx="5643">
                  <c:v>0.85500587309647702</c:v>
                </c:pt>
                <c:pt idx="5644">
                  <c:v>0.42923636172712482</c:v>
                </c:pt>
                <c:pt idx="5645">
                  <c:v>3.9577638244605973E-2</c:v>
                </c:pt>
                <c:pt idx="5646">
                  <c:v>1.1061078558105789E-2</c:v>
                </c:pt>
                <c:pt idx="5647">
                  <c:v>1.3716300821409184E-2</c:v>
                </c:pt>
                <c:pt idx="5648">
                  <c:v>0.16742552186190118</c:v>
                </c:pt>
                <c:pt idx="5649">
                  <c:v>0.23367039037493217</c:v>
                </c:pt>
                <c:pt idx="5650">
                  <c:v>2.256565425386196E-2</c:v>
                </c:pt>
                <c:pt idx="5651">
                  <c:v>1.3721334195536795E-3</c:v>
                </c:pt>
                <c:pt idx="5652">
                  <c:v>0.488564363168074</c:v>
                </c:pt>
                <c:pt idx="5653">
                  <c:v>0.11774432348539678</c:v>
                </c:pt>
                <c:pt idx="5654">
                  <c:v>0.42936881727270676</c:v>
                </c:pt>
                <c:pt idx="5655">
                  <c:v>0.36568138683255841</c:v>
                </c:pt>
                <c:pt idx="5656">
                  <c:v>4.8979822053407444E-2</c:v>
                </c:pt>
                <c:pt idx="5657">
                  <c:v>7.1136781522541201E-2</c:v>
                </c:pt>
                <c:pt idx="5658">
                  <c:v>0.2570093968435665</c:v>
                </c:pt>
                <c:pt idx="5659">
                  <c:v>3.0362115885371983E-2</c:v>
                </c:pt>
                <c:pt idx="5660">
                  <c:v>0.85456949846810859</c:v>
                </c:pt>
                <c:pt idx="5661">
                  <c:v>0.49869352060031963</c:v>
                </c:pt>
                <c:pt idx="5662">
                  <c:v>0.15708289765347441</c:v>
                </c:pt>
                <c:pt idx="5663">
                  <c:v>0.36156960112261799</c:v>
                </c:pt>
                <c:pt idx="5664">
                  <c:v>0.555939442387967</c:v>
                </c:pt>
                <c:pt idx="5665">
                  <c:v>0.39627999437977718</c:v>
                </c:pt>
                <c:pt idx="5666">
                  <c:v>0.86173984922241376</c:v>
                </c:pt>
                <c:pt idx="5667">
                  <c:v>7.6702849337317566E-2</c:v>
                </c:pt>
                <c:pt idx="5668">
                  <c:v>0.66748963536872286</c:v>
                </c:pt>
                <c:pt idx="5669">
                  <c:v>0.1023106272806652</c:v>
                </c:pt>
                <c:pt idx="5670">
                  <c:v>0.28437269730527909</c:v>
                </c:pt>
                <c:pt idx="5671">
                  <c:v>0.2077293561143724</c:v>
                </c:pt>
                <c:pt idx="5672">
                  <c:v>2.3109789293500608E-2</c:v>
                </c:pt>
                <c:pt idx="5673">
                  <c:v>0.6274651880704426</c:v>
                </c:pt>
                <c:pt idx="5674">
                  <c:v>0.13403561049097074</c:v>
                </c:pt>
                <c:pt idx="5675">
                  <c:v>0.20916756292938032</c:v>
                </c:pt>
                <c:pt idx="5676">
                  <c:v>0.49430296681290004</c:v>
                </c:pt>
                <c:pt idx="5677">
                  <c:v>0.2241199094946813</c:v>
                </c:pt>
                <c:pt idx="5678">
                  <c:v>1.3606217429401659E-2</c:v>
                </c:pt>
                <c:pt idx="5679">
                  <c:v>2.1320640314669809E-2</c:v>
                </c:pt>
                <c:pt idx="5680">
                  <c:v>0.34703179738048889</c:v>
                </c:pt>
                <c:pt idx="5681">
                  <c:v>0.52895909218741288</c:v>
                </c:pt>
                <c:pt idx="5682">
                  <c:v>0.16921671098840732</c:v>
                </c:pt>
                <c:pt idx="5683">
                  <c:v>0.49250848904464661</c:v>
                </c:pt>
                <c:pt idx="5684">
                  <c:v>0.74449759633862833</c:v>
                </c:pt>
                <c:pt idx="5685">
                  <c:v>0.6360079167922128</c:v>
                </c:pt>
                <c:pt idx="5686">
                  <c:v>0.13216335299845861</c:v>
                </c:pt>
                <c:pt idx="5687">
                  <c:v>0.27457585688739622</c:v>
                </c:pt>
                <c:pt idx="5688">
                  <c:v>5.6817860229721504E-2</c:v>
                </c:pt>
                <c:pt idx="5689">
                  <c:v>0.33158725525578348</c:v>
                </c:pt>
                <c:pt idx="5690">
                  <c:v>3.5545289730912713E-2</c:v>
                </c:pt>
                <c:pt idx="5691">
                  <c:v>0.56515635493821237</c:v>
                </c:pt>
                <c:pt idx="5692">
                  <c:v>0.29846929382707571</c:v>
                </c:pt>
                <c:pt idx="5693">
                  <c:v>0.59802463776829629</c:v>
                </c:pt>
                <c:pt idx="5694">
                  <c:v>0.25919360557402882</c:v>
                </c:pt>
                <c:pt idx="5695">
                  <c:v>2.9934329911957644E-2</c:v>
                </c:pt>
                <c:pt idx="5696">
                  <c:v>0.34019397535002388</c:v>
                </c:pt>
                <c:pt idx="5697">
                  <c:v>0.40502794525423447</c:v>
                </c:pt>
                <c:pt idx="5698">
                  <c:v>0.31677329182042152</c:v>
                </c:pt>
                <c:pt idx="5699">
                  <c:v>0.98135956820975145</c:v>
                </c:pt>
                <c:pt idx="5700">
                  <c:v>0.45999401383443872</c:v>
                </c:pt>
                <c:pt idx="5701">
                  <c:v>0.20059897365750537</c:v>
                </c:pt>
                <c:pt idx="5702">
                  <c:v>0.38762848985255149</c:v>
                </c:pt>
                <c:pt idx="5703">
                  <c:v>0.35578329865284175</c:v>
                </c:pt>
                <c:pt idx="5704">
                  <c:v>0.77313029640571851</c:v>
                </c:pt>
                <c:pt idx="5705">
                  <c:v>0.20454257760771377</c:v>
                </c:pt>
                <c:pt idx="5706">
                  <c:v>0.4775315010024459</c:v>
                </c:pt>
                <c:pt idx="5707">
                  <c:v>0.53441589708517845</c:v>
                </c:pt>
                <c:pt idx="5708">
                  <c:v>0.36681131152884822</c:v>
                </c:pt>
                <c:pt idx="5709">
                  <c:v>1.3145199413808191E-2</c:v>
                </c:pt>
                <c:pt idx="5710">
                  <c:v>0.30860294870671656</c:v>
                </c:pt>
                <c:pt idx="5711">
                  <c:v>0.30471798993724847</c:v>
                </c:pt>
                <c:pt idx="5712">
                  <c:v>0.30972009798635569</c:v>
                </c:pt>
                <c:pt idx="5713">
                  <c:v>3.3667579503688324E-5</c:v>
                </c:pt>
                <c:pt idx="5714">
                  <c:v>1.1866213770056635E-2</c:v>
                </c:pt>
                <c:pt idx="5715">
                  <c:v>4.5979885717211268E-2</c:v>
                </c:pt>
                <c:pt idx="5716">
                  <c:v>0.60196957265172801</c:v>
                </c:pt>
                <c:pt idx="5717">
                  <c:v>0.49899313846239435</c:v>
                </c:pt>
                <c:pt idx="5718">
                  <c:v>0.1879784932107284</c:v>
                </c:pt>
                <c:pt idx="5719">
                  <c:v>3.2007151730487245E-2</c:v>
                </c:pt>
                <c:pt idx="5720">
                  <c:v>0.4435792021079461</c:v>
                </c:pt>
                <c:pt idx="5721">
                  <c:v>0.11563325499831502</c:v>
                </c:pt>
                <c:pt idx="5722">
                  <c:v>0.40344748606939895</c:v>
                </c:pt>
                <c:pt idx="5723">
                  <c:v>0.73594786002226675</c:v>
                </c:pt>
                <c:pt idx="5724">
                  <c:v>0.11130574730285846</c:v>
                </c:pt>
                <c:pt idx="5725">
                  <c:v>7.7633549844717681E-2</c:v>
                </c:pt>
                <c:pt idx="5726">
                  <c:v>0.36785035703638186</c:v>
                </c:pt>
                <c:pt idx="5727">
                  <c:v>0.8343282977187052</c:v>
                </c:pt>
                <c:pt idx="5728">
                  <c:v>0.52477869170585323</c:v>
                </c:pt>
                <c:pt idx="5729">
                  <c:v>0.19193050393312799</c:v>
                </c:pt>
                <c:pt idx="5730">
                  <c:v>0.33606974769529324</c:v>
                </c:pt>
                <c:pt idx="5731">
                  <c:v>0.64244777213833648</c:v>
                </c:pt>
                <c:pt idx="5732">
                  <c:v>0.117562480959135</c:v>
                </c:pt>
                <c:pt idx="5733">
                  <c:v>0.16390425784558471</c:v>
                </c:pt>
                <c:pt idx="5734">
                  <c:v>0.24196878134990404</c:v>
                </c:pt>
                <c:pt idx="5735">
                  <c:v>0.12954842343479411</c:v>
                </c:pt>
                <c:pt idx="5736">
                  <c:v>0.50502459101950925</c:v>
                </c:pt>
                <c:pt idx="5737">
                  <c:v>0.19251174219769737</c:v>
                </c:pt>
                <c:pt idx="5738">
                  <c:v>0.70355879129045296</c:v>
                </c:pt>
                <c:pt idx="5739">
                  <c:v>0.36542816520870219</c:v>
                </c:pt>
                <c:pt idx="5740">
                  <c:v>0.39889165785067182</c:v>
                </c:pt>
                <c:pt idx="5741">
                  <c:v>0.6249168027175781</c:v>
                </c:pt>
                <c:pt idx="5742">
                  <c:v>0.91227508986195061</c:v>
                </c:pt>
                <c:pt idx="5743">
                  <c:v>0.63617825540953121</c:v>
                </c:pt>
                <c:pt idx="5744">
                  <c:v>0.66138620427402806</c:v>
                </c:pt>
                <c:pt idx="5745">
                  <c:v>7.526763568376342E-2</c:v>
                </c:pt>
                <c:pt idx="5746">
                  <c:v>0.61121792462145585</c:v>
                </c:pt>
                <c:pt idx="5747">
                  <c:v>0.81844401531674693</c:v>
                </c:pt>
                <c:pt idx="5748">
                  <c:v>0.76493160889821654</c:v>
                </c:pt>
                <c:pt idx="5749">
                  <c:v>0.49747697905343513</c:v>
                </c:pt>
                <c:pt idx="5750">
                  <c:v>7.7477857858634605E-2</c:v>
                </c:pt>
                <c:pt idx="5751">
                  <c:v>0.1766037026519115</c:v>
                </c:pt>
                <c:pt idx="5752">
                  <c:v>0.18094144545192725</c:v>
                </c:pt>
                <c:pt idx="5753">
                  <c:v>4.059851274247895E-3</c:v>
                </c:pt>
                <c:pt idx="5754">
                  <c:v>0.33007792527556795</c:v>
                </c:pt>
                <c:pt idx="5755">
                  <c:v>0.71149056530509402</c:v>
                </c:pt>
                <c:pt idx="5756">
                  <c:v>0.68325174610408268</c:v>
                </c:pt>
                <c:pt idx="5757">
                  <c:v>5.0049651438949572E-2</c:v>
                </c:pt>
                <c:pt idx="5758">
                  <c:v>0.58116898556632157</c:v>
                </c:pt>
                <c:pt idx="5759">
                  <c:v>0.81544400463763989</c:v>
                </c:pt>
                <c:pt idx="5760">
                  <c:v>7.1421471374648127E-3</c:v>
                </c:pt>
                <c:pt idx="5761">
                  <c:v>0.57365344143836372</c:v>
                </c:pt>
                <c:pt idx="5762">
                  <c:v>0.6039073510209676</c:v>
                </c:pt>
                <c:pt idx="5763">
                  <c:v>0.11765491333974229</c:v>
                </c:pt>
                <c:pt idx="5764">
                  <c:v>0.1439648992976981</c:v>
                </c:pt>
                <c:pt idx="5765">
                  <c:v>0.4253278112154843</c:v>
                </c:pt>
                <c:pt idx="5766">
                  <c:v>0.28624468059244584</c:v>
                </c:pt>
                <c:pt idx="5767">
                  <c:v>4.5062762337671501E-2</c:v>
                </c:pt>
                <c:pt idx="5768">
                  <c:v>1.0129375886924478E-2</c:v>
                </c:pt>
                <c:pt idx="5769">
                  <c:v>0.32522974774766789</c:v>
                </c:pt>
                <c:pt idx="5770">
                  <c:v>0.35047813658427707</c:v>
                </c:pt>
                <c:pt idx="5771">
                  <c:v>0.52139139236709431</c:v>
                </c:pt>
                <c:pt idx="5772">
                  <c:v>0.9093661658081803</c:v>
                </c:pt>
                <c:pt idx="5773">
                  <c:v>0.68546028358378763</c:v>
                </c:pt>
                <c:pt idx="5774">
                  <c:v>0.25375180497610245</c:v>
                </c:pt>
                <c:pt idx="5775">
                  <c:v>0.29875060268998654</c:v>
                </c:pt>
                <c:pt idx="5776">
                  <c:v>0.41910066760072651</c:v>
                </c:pt>
                <c:pt idx="5777">
                  <c:v>0.12850075133681307</c:v>
                </c:pt>
                <c:pt idx="5778">
                  <c:v>0.49718730997325711</c:v>
                </c:pt>
                <c:pt idx="5779">
                  <c:v>0.53168465749881277</c:v>
                </c:pt>
                <c:pt idx="5780">
                  <c:v>0.34858512325635915</c:v>
                </c:pt>
                <c:pt idx="5781">
                  <c:v>0.28424384710744438</c:v>
                </c:pt>
                <c:pt idx="5782">
                  <c:v>0.8447312932721488</c:v>
                </c:pt>
                <c:pt idx="5783">
                  <c:v>0.43848407944233742</c:v>
                </c:pt>
                <c:pt idx="5784">
                  <c:v>0.49769040244630608</c:v>
                </c:pt>
                <c:pt idx="5785">
                  <c:v>0.3345483070698721</c:v>
                </c:pt>
                <c:pt idx="5786">
                  <c:v>0.35060043658232337</c:v>
                </c:pt>
                <c:pt idx="5787">
                  <c:v>0.14092571682522165</c:v>
                </c:pt>
                <c:pt idx="5788">
                  <c:v>0.60512162095891975</c:v>
                </c:pt>
                <c:pt idx="5789">
                  <c:v>7.8705308178889585E-2</c:v>
                </c:pt>
                <c:pt idx="5790">
                  <c:v>0.16467415465803453</c:v>
                </c:pt>
                <c:pt idx="5791">
                  <c:v>0.10987899407983527</c:v>
                </c:pt>
                <c:pt idx="5792">
                  <c:v>0.40549566293041722</c:v>
                </c:pt>
                <c:pt idx="5793">
                  <c:v>0.33830849373330302</c:v>
                </c:pt>
                <c:pt idx="5794">
                  <c:v>0.51401585316012433</c:v>
                </c:pt>
                <c:pt idx="5795">
                  <c:v>7.1349409788930437E-2</c:v>
                </c:pt>
                <c:pt idx="5796">
                  <c:v>0.4713907445299006</c:v>
                </c:pt>
                <c:pt idx="5797">
                  <c:v>3.9057361452738797E-2</c:v>
                </c:pt>
                <c:pt idx="5798">
                  <c:v>0.65616822315239653</c:v>
                </c:pt>
                <c:pt idx="5799">
                  <c:v>0.53557525690054419</c:v>
                </c:pt>
                <c:pt idx="5800">
                  <c:v>0.11928728970813889</c:v>
                </c:pt>
                <c:pt idx="5801">
                  <c:v>0.50994164515890494</c:v>
                </c:pt>
                <c:pt idx="5802">
                  <c:v>0.80434746112564681</c:v>
                </c:pt>
                <c:pt idx="5803">
                  <c:v>0.34908752908664342</c:v>
                </c:pt>
                <c:pt idx="5804">
                  <c:v>0.58169972586791197</c:v>
                </c:pt>
                <c:pt idx="5805">
                  <c:v>0.17758813129325637</c:v>
                </c:pt>
                <c:pt idx="5806">
                  <c:v>0.54027688326694856</c:v>
                </c:pt>
                <c:pt idx="5807">
                  <c:v>9.3555655874426782E-2</c:v>
                </c:pt>
                <c:pt idx="5808">
                  <c:v>9.6819817141707426E-2</c:v>
                </c:pt>
                <c:pt idx="5809">
                  <c:v>0.10810856397627046</c:v>
                </c:pt>
                <c:pt idx="5810">
                  <c:v>0.9000361507844048</c:v>
                </c:pt>
                <c:pt idx="5811">
                  <c:v>4.692869299206115E-2</c:v>
                </c:pt>
                <c:pt idx="5812">
                  <c:v>5.8221781788875909E-2</c:v>
                </c:pt>
                <c:pt idx="5813">
                  <c:v>0.58413645749783716</c:v>
                </c:pt>
                <c:pt idx="5814">
                  <c:v>2.8766472136529969E-2</c:v>
                </c:pt>
                <c:pt idx="5815">
                  <c:v>0.59952029627305115</c:v>
                </c:pt>
                <c:pt idx="5816">
                  <c:v>5.5397936431973209E-2</c:v>
                </c:pt>
                <c:pt idx="5817">
                  <c:v>2.337152783780664E-2</c:v>
                </c:pt>
                <c:pt idx="5818">
                  <c:v>0.2810458725504334</c:v>
                </c:pt>
                <c:pt idx="5819">
                  <c:v>0.4713191552379124</c:v>
                </c:pt>
                <c:pt idx="5820">
                  <c:v>4.1016630148845705E-2</c:v>
                </c:pt>
                <c:pt idx="5821">
                  <c:v>2.2120648304707691E-3</c:v>
                </c:pt>
                <c:pt idx="5822">
                  <c:v>0.34739679752581254</c:v>
                </c:pt>
                <c:pt idx="5823">
                  <c:v>0.14561351009126133</c:v>
                </c:pt>
                <c:pt idx="5824">
                  <c:v>0.47556978138112638</c:v>
                </c:pt>
                <c:pt idx="5825">
                  <c:v>0.29579966151126114</c:v>
                </c:pt>
                <c:pt idx="5826">
                  <c:v>1.2240309002236134E-2</c:v>
                </c:pt>
                <c:pt idx="5827">
                  <c:v>0.20266242028699899</c:v>
                </c:pt>
                <c:pt idx="5828">
                  <c:v>0.52016233794322553</c:v>
                </c:pt>
                <c:pt idx="5829">
                  <c:v>0.96749135908581385</c:v>
                </c:pt>
                <c:pt idx="5830">
                  <c:v>7.0826605679982189E-3</c:v>
                </c:pt>
                <c:pt idx="5831">
                  <c:v>0.73934452186024679</c:v>
                </c:pt>
                <c:pt idx="5832">
                  <c:v>0.37825091466937882</c:v>
                </c:pt>
                <c:pt idx="5833">
                  <c:v>0.39076598746076696</c:v>
                </c:pt>
                <c:pt idx="5834">
                  <c:v>0.42686705927286234</c:v>
                </c:pt>
                <c:pt idx="5835">
                  <c:v>0.20607151802037604</c:v>
                </c:pt>
                <c:pt idx="5836">
                  <c:v>2.9126440789774659E-2</c:v>
                </c:pt>
                <c:pt idx="5837">
                  <c:v>0.10644409168703658</c:v>
                </c:pt>
                <c:pt idx="5838">
                  <c:v>0.41104973072671575</c:v>
                </c:pt>
                <c:pt idx="5839">
                  <c:v>0.2319119134604441</c:v>
                </c:pt>
                <c:pt idx="5840">
                  <c:v>0.44758666171607464</c:v>
                </c:pt>
                <c:pt idx="5841">
                  <c:v>0.53318980813947303</c:v>
                </c:pt>
                <c:pt idx="5842">
                  <c:v>0.23532282041639122</c:v>
                </c:pt>
                <c:pt idx="5843">
                  <c:v>0.2642307995521132</c:v>
                </c:pt>
                <c:pt idx="5844">
                  <c:v>0.73400128869446701</c:v>
                </c:pt>
                <c:pt idx="5845">
                  <c:v>6.0729401415253258E-2</c:v>
                </c:pt>
                <c:pt idx="5846">
                  <c:v>3.7825187291231167E-2</c:v>
                </c:pt>
                <c:pt idx="5847">
                  <c:v>0.22591884353678993</c:v>
                </c:pt>
                <c:pt idx="5848">
                  <c:v>0.81568436377676024</c:v>
                </c:pt>
                <c:pt idx="5849">
                  <c:v>0.33959489007779764</c:v>
                </c:pt>
                <c:pt idx="5850">
                  <c:v>6.71773270311532E-2</c:v>
                </c:pt>
                <c:pt idx="5851">
                  <c:v>0.44379310332099065</c:v>
                </c:pt>
                <c:pt idx="5852">
                  <c:v>0.42228619272758511</c:v>
                </c:pt>
                <c:pt idx="5853">
                  <c:v>0.9380671200796149</c:v>
                </c:pt>
                <c:pt idx="5854">
                  <c:v>0.2153821835911568</c:v>
                </c:pt>
                <c:pt idx="5855">
                  <c:v>0.26023033971453258</c:v>
                </c:pt>
                <c:pt idx="5856">
                  <c:v>0.11928560327446773</c:v>
                </c:pt>
                <c:pt idx="5857">
                  <c:v>0.26780718159103201</c:v>
                </c:pt>
                <c:pt idx="5858">
                  <c:v>5.6141812856316559E-2</c:v>
                </c:pt>
                <c:pt idx="5859">
                  <c:v>0.63054988346161867</c:v>
                </c:pt>
                <c:pt idx="5860">
                  <c:v>0.46525292625465925</c:v>
                </c:pt>
                <c:pt idx="5861">
                  <c:v>5.0682076740933127E-2</c:v>
                </c:pt>
                <c:pt idx="5862">
                  <c:v>0.93880592865419232</c:v>
                </c:pt>
                <c:pt idx="5863">
                  <c:v>0.35752848146163096</c:v>
                </c:pt>
                <c:pt idx="5864">
                  <c:v>0.29004094699250393</c:v>
                </c:pt>
                <c:pt idx="5865">
                  <c:v>5.8530945469271546E-2</c:v>
                </c:pt>
                <c:pt idx="5866">
                  <c:v>0.63976708267634774</c:v>
                </c:pt>
                <c:pt idx="5867">
                  <c:v>0.31918453022583609</c:v>
                </c:pt>
                <c:pt idx="5868">
                  <c:v>8.4231380671288075E-2</c:v>
                </c:pt>
                <c:pt idx="5869">
                  <c:v>4.4713175380208837E-2</c:v>
                </c:pt>
                <c:pt idx="5870">
                  <c:v>0.86593625068049151</c:v>
                </c:pt>
                <c:pt idx="5871">
                  <c:v>0.30778342451493301</c:v>
                </c:pt>
                <c:pt idx="5872">
                  <c:v>3.5151210725442796E-3</c:v>
                </c:pt>
                <c:pt idx="5873">
                  <c:v>0.15375979836372813</c:v>
                </c:pt>
                <c:pt idx="5874">
                  <c:v>0.10210547807035326</c:v>
                </c:pt>
                <c:pt idx="5875">
                  <c:v>0.20031511503293986</c:v>
                </c:pt>
                <c:pt idx="5876">
                  <c:v>0.18019975076780614</c:v>
                </c:pt>
                <c:pt idx="5877">
                  <c:v>0.65324222480888905</c:v>
                </c:pt>
                <c:pt idx="5878">
                  <c:v>0.15074446926555937</c:v>
                </c:pt>
                <c:pt idx="5879">
                  <c:v>0.72490694261380684</c:v>
                </c:pt>
                <c:pt idx="5880">
                  <c:v>0.42253004661127858</c:v>
                </c:pt>
                <c:pt idx="5881">
                  <c:v>6.799985661114466E-2</c:v>
                </c:pt>
                <c:pt idx="5882">
                  <c:v>1.6320898990362091E-2</c:v>
                </c:pt>
                <c:pt idx="5883">
                  <c:v>0.2489317465498429</c:v>
                </c:pt>
                <c:pt idx="5884">
                  <c:v>4.1569076384363739E-2</c:v>
                </c:pt>
                <c:pt idx="5885">
                  <c:v>3.4448097522342874E-2</c:v>
                </c:pt>
                <c:pt idx="5886">
                  <c:v>2.4859737847369438E-2</c:v>
                </c:pt>
                <c:pt idx="5887">
                  <c:v>3.2352562718988482E-3</c:v>
                </c:pt>
                <c:pt idx="5888">
                  <c:v>0.25147997340169853</c:v>
                </c:pt>
                <c:pt idx="5889">
                  <c:v>0.85021821566616429</c:v>
                </c:pt>
                <c:pt idx="5890">
                  <c:v>0.11076995725966735</c:v>
                </c:pt>
                <c:pt idx="5891">
                  <c:v>0.20498637923793508</c:v>
                </c:pt>
                <c:pt idx="5892">
                  <c:v>0.11154630878690799</c:v>
                </c:pt>
                <c:pt idx="5893">
                  <c:v>0.58588527191942374</c:v>
                </c:pt>
                <c:pt idx="5894">
                  <c:v>0.39929486267692266</c:v>
                </c:pt>
                <c:pt idx="5895">
                  <c:v>0.84009170575808456</c:v>
                </c:pt>
                <c:pt idx="5896">
                  <c:v>6.2375774575309441E-2</c:v>
                </c:pt>
                <c:pt idx="5897">
                  <c:v>0.43300628728187784</c:v>
                </c:pt>
                <c:pt idx="5898">
                  <c:v>0.33119012587781621</c:v>
                </c:pt>
                <c:pt idx="5899">
                  <c:v>8.4497933964189989E-2</c:v>
                </c:pt>
                <c:pt idx="5900">
                  <c:v>0.4136639886607445</c:v>
                </c:pt>
                <c:pt idx="5901">
                  <c:v>9.1996302266565994E-2</c:v>
                </c:pt>
                <c:pt idx="5902">
                  <c:v>0.6859393855107131</c:v>
                </c:pt>
                <c:pt idx="5903">
                  <c:v>0.51524142715764853</c:v>
                </c:pt>
                <c:pt idx="5904">
                  <c:v>0.58857287108312917</c:v>
                </c:pt>
                <c:pt idx="5905">
                  <c:v>0.80783299752399351</c:v>
                </c:pt>
                <c:pt idx="5906">
                  <c:v>0.16050917579528604</c:v>
                </c:pt>
                <c:pt idx="5907">
                  <c:v>9.434750332350432E-2</c:v>
                </c:pt>
                <c:pt idx="5908">
                  <c:v>4.985179618905938E-3</c:v>
                </c:pt>
                <c:pt idx="5909">
                  <c:v>0.44168662736667541</c:v>
                </c:pt>
                <c:pt idx="5910">
                  <c:v>0.21788234506520493</c:v>
                </c:pt>
                <c:pt idx="5911">
                  <c:v>0.54186806843358037</c:v>
                </c:pt>
                <c:pt idx="5912">
                  <c:v>0.74093011622460248</c:v>
                </c:pt>
                <c:pt idx="5913">
                  <c:v>4.1479182372665499E-2</c:v>
                </c:pt>
                <c:pt idx="5914">
                  <c:v>0.54973411531862437</c:v>
                </c:pt>
                <c:pt idx="5915">
                  <c:v>0.68069441339181036</c:v>
                </c:pt>
                <c:pt idx="5916">
                  <c:v>0.90902339484666894</c:v>
                </c:pt>
                <c:pt idx="5917">
                  <c:v>4.9893890896420226E-2</c:v>
                </c:pt>
                <c:pt idx="5918">
                  <c:v>0.59896608015865382</c:v>
                </c:pt>
                <c:pt idx="5919">
                  <c:v>9.1993651334856819E-2</c:v>
                </c:pt>
                <c:pt idx="5920">
                  <c:v>2.3282892936437771E-2</c:v>
                </c:pt>
                <c:pt idx="5921">
                  <c:v>6.214676597064249E-2</c:v>
                </c:pt>
                <c:pt idx="5922">
                  <c:v>0.48008202518041637</c:v>
                </c:pt>
                <c:pt idx="5923">
                  <c:v>8.2778297730522629E-2</c:v>
                </c:pt>
                <c:pt idx="5924">
                  <c:v>0.31013652275313036</c:v>
                </c:pt>
                <c:pt idx="5925">
                  <c:v>0.45663070558099544</c:v>
                </c:pt>
                <c:pt idx="5926">
                  <c:v>0.87880987372280761</c:v>
                </c:pt>
                <c:pt idx="5927">
                  <c:v>0.1180467164485126</c:v>
                </c:pt>
                <c:pt idx="5928">
                  <c:v>0.21696532099965352</c:v>
                </c:pt>
                <c:pt idx="5929">
                  <c:v>2.9229751405912507E-2</c:v>
                </c:pt>
                <c:pt idx="5930">
                  <c:v>0.73577865391456232</c:v>
                </c:pt>
                <c:pt idx="5931">
                  <c:v>1.3706480825900409E-2</c:v>
                </c:pt>
                <c:pt idx="5932">
                  <c:v>0.24719256467613526</c:v>
                </c:pt>
                <c:pt idx="5933">
                  <c:v>0.12176077201006387</c:v>
                </c:pt>
                <c:pt idx="5934">
                  <c:v>0.43101125528877715</c:v>
                </c:pt>
                <c:pt idx="5935">
                  <c:v>7.7811480630251728E-2</c:v>
                </c:pt>
                <c:pt idx="5936">
                  <c:v>0.26171890792495112</c:v>
                </c:pt>
                <c:pt idx="5937">
                  <c:v>0.15315463230327439</c:v>
                </c:pt>
                <c:pt idx="5938">
                  <c:v>0.29339889632143479</c:v>
                </c:pt>
                <c:pt idx="5939">
                  <c:v>0.11421177791740998</c:v>
                </c:pt>
                <c:pt idx="5940">
                  <c:v>0.56001649683923727</c:v>
                </c:pt>
                <c:pt idx="5941">
                  <c:v>0.2385982627174266</c:v>
                </c:pt>
                <c:pt idx="5942">
                  <c:v>9.2931017868457699E-2</c:v>
                </c:pt>
                <c:pt idx="5943">
                  <c:v>0.22998810787327181</c:v>
                </c:pt>
                <c:pt idx="5944">
                  <c:v>0.93057842914868349</c:v>
                </c:pt>
                <c:pt idx="5945">
                  <c:v>0.40478466874826341</c:v>
                </c:pt>
                <c:pt idx="5946">
                  <c:v>0.88782963274674254</c:v>
                </c:pt>
                <c:pt idx="5947">
                  <c:v>0.89488123285561105</c:v>
                </c:pt>
                <c:pt idx="5948">
                  <c:v>0.41536203879967404</c:v>
                </c:pt>
                <c:pt idx="5949">
                  <c:v>0.54592017353194611</c:v>
                </c:pt>
                <c:pt idx="5950">
                  <c:v>9.8076598913681215E-2</c:v>
                </c:pt>
                <c:pt idx="5951">
                  <c:v>8.2632932489153113E-2</c:v>
                </c:pt>
                <c:pt idx="5952">
                  <c:v>0.20089128307186946</c:v>
                </c:pt>
                <c:pt idx="5953">
                  <c:v>0.81407997555794198</c:v>
                </c:pt>
                <c:pt idx="5954">
                  <c:v>0.18959286257580699</c:v>
                </c:pt>
                <c:pt idx="5955">
                  <c:v>0.17717261045596866</c:v>
                </c:pt>
                <c:pt idx="5956">
                  <c:v>6.3510893469462093E-2</c:v>
                </c:pt>
                <c:pt idx="5957">
                  <c:v>0.23012048651770964</c:v>
                </c:pt>
                <c:pt idx="5958">
                  <c:v>5.5107173667341303E-2</c:v>
                </c:pt>
                <c:pt idx="5959">
                  <c:v>3.082547895667773E-2</c:v>
                </c:pt>
                <c:pt idx="5960">
                  <c:v>0.15098365793181287</c:v>
                </c:pt>
                <c:pt idx="5961">
                  <c:v>0.27649655425459468</c:v>
                </c:pt>
                <c:pt idx="5962">
                  <c:v>0.12689041990685754</c:v>
                </c:pt>
                <c:pt idx="5963">
                  <c:v>0.28814988572563183</c:v>
                </c:pt>
                <c:pt idx="5964">
                  <c:v>0.32436314271813632</c:v>
                </c:pt>
                <c:pt idx="5965">
                  <c:v>0.10165269092359765</c:v>
                </c:pt>
                <c:pt idx="5966">
                  <c:v>0.13225375275820525</c:v>
                </c:pt>
                <c:pt idx="5967">
                  <c:v>0.60160778700351536</c:v>
                </c:pt>
                <c:pt idx="5968">
                  <c:v>3.5874761578349484E-2</c:v>
                </c:pt>
                <c:pt idx="5969">
                  <c:v>0.29659290276472983</c:v>
                </c:pt>
                <c:pt idx="5970">
                  <c:v>0.23826668533147596</c:v>
                </c:pt>
                <c:pt idx="5971">
                  <c:v>0.25782822932686528</c:v>
                </c:pt>
                <c:pt idx="5972">
                  <c:v>0.91717656996928343</c:v>
                </c:pt>
                <c:pt idx="5973">
                  <c:v>0.229903209892867</c:v>
                </c:pt>
                <c:pt idx="5974">
                  <c:v>0.54422071234400771</c:v>
                </c:pt>
                <c:pt idx="5975">
                  <c:v>4.5136678163484628E-2</c:v>
                </c:pt>
                <c:pt idx="5976">
                  <c:v>0.885811511747714</c:v>
                </c:pt>
                <c:pt idx="5977">
                  <c:v>0.84245147703828993</c:v>
                </c:pt>
                <c:pt idx="5978">
                  <c:v>0.1033898624322017</c:v>
                </c:pt>
                <c:pt idx="5979">
                  <c:v>0.60604792965442178</c:v>
                </c:pt>
                <c:pt idx="5980">
                  <c:v>0.35651323596379503</c:v>
                </c:pt>
                <c:pt idx="5981">
                  <c:v>8.4894288038087018E-2</c:v>
                </c:pt>
                <c:pt idx="5982">
                  <c:v>0.40204855516955507</c:v>
                </c:pt>
                <c:pt idx="5983">
                  <c:v>9.2488233878274831E-2</c:v>
                </c:pt>
                <c:pt idx="5984">
                  <c:v>0.54063557013529562</c:v>
                </c:pt>
                <c:pt idx="5985">
                  <c:v>0.10991249708903617</c:v>
                </c:pt>
                <c:pt idx="5986">
                  <c:v>0.41566768942498206</c:v>
                </c:pt>
                <c:pt idx="5987">
                  <c:v>4.2877528059434761E-2</c:v>
                </c:pt>
                <c:pt idx="5988">
                  <c:v>0.15299928454018044</c:v>
                </c:pt>
                <c:pt idx="5989">
                  <c:v>5.2754471082109601E-2</c:v>
                </c:pt>
                <c:pt idx="5990">
                  <c:v>0.21930310384339954</c:v>
                </c:pt>
                <c:pt idx="5991">
                  <c:v>0.27018823664429764</c:v>
                </c:pt>
                <c:pt idx="5992">
                  <c:v>0.18850661868997751</c:v>
                </c:pt>
                <c:pt idx="5993">
                  <c:v>0.19247675726607075</c:v>
                </c:pt>
                <c:pt idx="5994">
                  <c:v>0.54702249213528786</c:v>
                </c:pt>
                <c:pt idx="5995">
                  <c:v>0.12819674235475104</c:v>
                </c:pt>
                <c:pt idx="5996">
                  <c:v>0.67261072215102435</c:v>
                </c:pt>
                <c:pt idx="5997">
                  <c:v>0.45306768806176467</c:v>
                </c:pt>
                <c:pt idx="5998">
                  <c:v>8.484140433865614E-2</c:v>
                </c:pt>
                <c:pt idx="5999">
                  <c:v>1.2075614825405511E-2</c:v>
                </c:pt>
              </c:numCache>
            </c:numRef>
          </c:xVal>
          <c:yVal>
            <c:numRef>
              <c:f>Sheet2!$F$2:$F$1000000</c:f>
              <c:numCache>
                <c:formatCode>General</c:formatCode>
                <c:ptCount val="999999"/>
                <c:pt idx="0">
                  <c:v>80</c:v>
                </c:pt>
                <c:pt idx="1">
                  <c:v>60</c:v>
                </c:pt>
                <c:pt idx="2">
                  <c:v>3.4397700005414507</c:v>
                </c:pt>
                <c:pt idx="3">
                  <c:v>47.082530791502649</c:v>
                </c:pt>
                <c:pt idx="4">
                  <c:v>31.073934307069038</c:v>
                </c:pt>
                <c:pt idx="5">
                  <c:v>8.0619500777968263</c:v>
                </c:pt>
                <c:pt idx="6">
                  <c:v>16.946451328902899</c:v>
                </c:pt>
                <c:pt idx="7">
                  <c:v>64.085024927418658</c:v>
                </c:pt>
                <c:pt idx="8">
                  <c:v>65.548188772595523</c:v>
                </c:pt>
                <c:pt idx="9">
                  <c:v>1.0724927996955822</c:v>
                </c:pt>
                <c:pt idx="10">
                  <c:v>3.9049837617022165</c:v>
                </c:pt>
                <c:pt idx="11">
                  <c:v>68.121142623150021</c:v>
                </c:pt>
                <c:pt idx="12">
                  <c:v>20.143962258621276</c:v>
                </c:pt>
                <c:pt idx="13">
                  <c:v>13.28624456719225</c:v>
                </c:pt>
                <c:pt idx="14">
                  <c:v>1.8468670026826393</c:v>
                </c:pt>
                <c:pt idx="15">
                  <c:v>3.4920566645022859</c:v>
                </c:pt>
                <c:pt idx="16">
                  <c:v>6.4059164251389049</c:v>
                </c:pt>
                <c:pt idx="17">
                  <c:v>2.7204743830376357</c:v>
                </c:pt>
                <c:pt idx="18">
                  <c:v>26.351521920756646</c:v>
                </c:pt>
                <c:pt idx="19">
                  <c:v>14.736107848891784</c:v>
                </c:pt>
                <c:pt idx="20">
                  <c:v>14.768407117665767</c:v>
                </c:pt>
                <c:pt idx="21">
                  <c:v>3.6356601851884776</c:v>
                </c:pt>
                <c:pt idx="22">
                  <c:v>0.61083732583950201</c:v>
                </c:pt>
                <c:pt idx="23">
                  <c:v>0.27217595429570302</c:v>
                </c:pt>
                <c:pt idx="24">
                  <c:v>24.853670013881121</c:v>
                </c:pt>
                <c:pt idx="25">
                  <c:v>2.9871873255487227</c:v>
                </c:pt>
                <c:pt idx="26">
                  <c:v>28.407562028732894</c:v>
                </c:pt>
                <c:pt idx="27">
                  <c:v>58.904759319232269</c:v>
                </c:pt>
                <c:pt idx="28">
                  <c:v>5.8770930171022542</c:v>
                </c:pt>
                <c:pt idx="29">
                  <c:v>39.031398577297423</c:v>
                </c:pt>
                <c:pt idx="30">
                  <c:v>42.867538542558115</c:v>
                </c:pt>
                <c:pt idx="31">
                  <c:v>70.51882515135631</c:v>
                </c:pt>
                <c:pt idx="32">
                  <c:v>22.80722328694041</c:v>
                </c:pt>
                <c:pt idx="33">
                  <c:v>28.809061201624889</c:v>
                </c:pt>
                <c:pt idx="34">
                  <c:v>85.796207831381068</c:v>
                </c:pt>
                <c:pt idx="35">
                  <c:v>2.7500315017851138</c:v>
                </c:pt>
                <c:pt idx="36">
                  <c:v>2.8055964825187845</c:v>
                </c:pt>
                <c:pt idx="37">
                  <c:v>6.693092876235009</c:v>
                </c:pt>
                <c:pt idx="38">
                  <c:v>17.097578917520906</c:v>
                </c:pt>
                <c:pt idx="39">
                  <c:v>3.498179976357676</c:v>
                </c:pt>
                <c:pt idx="40">
                  <c:v>18.456540113793888</c:v>
                </c:pt>
                <c:pt idx="41">
                  <c:v>3.5104069257923936</c:v>
                </c:pt>
                <c:pt idx="42">
                  <c:v>4.5358387538555176</c:v>
                </c:pt>
                <c:pt idx="43">
                  <c:v>15.143555293551326</c:v>
                </c:pt>
                <c:pt idx="44">
                  <c:v>36.163373993134762</c:v>
                </c:pt>
                <c:pt idx="45">
                  <c:v>12.280534608889262</c:v>
                </c:pt>
                <c:pt idx="46">
                  <c:v>25.009037859957683</c:v>
                </c:pt>
                <c:pt idx="47">
                  <c:v>0.47666752122724115</c:v>
                </c:pt>
                <c:pt idx="48">
                  <c:v>1.6236854745200442</c:v>
                </c:pt>
                <c:pt idx="49">
                  <c:v>0.96680794097919465</c:v>
                </c:pt>
                <c:pt idx="50">
                  <c:v>3.3005838445567948</c:v>
                </c:pt>
                <c:pt idx="51">
                  <c:v>40.037133446671319</c:v>
                </c:pt>
                <c:pt idx="52">
                  <c:v>15.014832639294452</c:v>
                </c:pt>
                <c:pt idx="53">
                  <c:v>9.0299693040407689</c:v>
                </c:pt>
                <c:pt idx="54">
                  <c:v>8.6212718676474509</c:v>
                </c:pt>
                <c:pt idx="55">
                  <c:v>10.234299981433065</c:v>
                </c:pt>
                <c:pt idx="56">
                  <c:v>7.7181668169333335</c:v>
                </c:pt>
                <c:pt idx="57">
                  <c:v>40.35780817400812</c:v>
                </c:pt>
                <c:pt idx="58">
                  <c:v>61.790854996514213</c:v>
                </c:pt>
                <c:pt idx="59">
                  <c:v>42.143907502160744</c:v>
                </c:pt>
                <c:pt idx="60">
                  <c:v>41.009352420207925</c:v>
                </c:pt>
                <c:pt idx="61">
                  <c:v>0.59788253273091307</c:v>
                </c:pt>
                <c:pt idx="62">
                  <c:v>6.2115261904894794</c:v>
                </c:pt>
                <c:pt idx="63">
                  <c:v>9.7567906586643058</c:v>
                </c:pt>
                <c:pt idx="64">
                  <c:v>29.852251057174971</c:v>
                </c:pt>
                <c:pt idx="65">
                  <c:v>0.4696387758812563</c:v>
                </c:pt>
                <c:pt idx="66">
                  <c:v>1.0449433646950823</c:v>
                </c:pt>
                <c:pt idx="67">
                  <c:v>5.2749677277436628</c:v>
                </c:pt>
                <c:pt idx="68">
                  <c:v>1.3145145706483574</c:v>
                </c:pt>
                <c:pt idx="69">
                  <c:v>12.171631959889087</c:v>
                </c:pt>
                <c:pt idx="70">
                  <c:v>2.5118400885412786</c:v>
                </c:pt>
                <c:pt idx="71">
                  <c:v>3.6877143913124759</c:v>
                </c:pt>
                <c:pt idx="72">
                  <c:v>1.8078339763174238</c:v>
                </c:pt>
                <c:pt idx="73">
                  <c:v>10.335434440498739</c:v>
                </c:pt>
                <c:pt idx="74">
                  <c:v>3.8484289761583024</c:v>
                </c:pt>
                <c:pt idx="75">
                  <c:v>62.636555525960041</c:v>
                </c:pt>
                <c:pt idx="76">
                  <c:v>22.977250235877083</c:v>
                </c:pt>
                <c:pt idx="77">
                  <c:v>0.29972331759859777</c:v>
                </c:pt>
                <c:pt idx="78">
                  <c:v>5.9944878093131742</c:v>
                </c:pt>
                <c:pt idx="79">
                  <c:v>1.149298048225712</c:v>
                </c:pt>
                <c:pt idx="80">
                  <c:v>0.38739072035968342</c:v>
                </c:pt>
                <c:pt idx="81">
                  <c:v>58.040737217571625</c:v>
                </c:pt>
                <c:pt idx="82">
                  <c:v>49.708756255796082</c:v>
                </c:pt>
                <c:pt idx="83">
                  <c:v>5.8249594641204334</c:v>
                </c:pt>
                <c:pt idx="84">
                  <c:v>1.8261162391659573</c:v>
                </c:pt>
                <c:pt idx="85">
                  <c:v>3.3726760815282</c:v>
                </c:pt>
                <c:pt idx="86">
                  <c:v>0.59265594186667547</c:v>
                </c:pt>
                <c:pt idx="87">
                  <c:v>0.28558739416211698</c:v>
                </c:pt>
                <c:pt idx="88">
                  <c:v>0.38732562954854705</c:v>
                </c:pt>
                <c:pt idx="89">
                  <c:v>4.5985206863799162</c:v>
                </c:pt>
                <c:pt idx="90">
                  <c:v>20.024024466493437</c:v>
                </c:pt>
                <c:pt idx="91">
                  <c:v>33.371745765744521</c:v>
                </c:pt>
                <c:pt idx="92">
                  <c:v>26.500460203423696</c:v>
                </c:pt>
                <c:pt idx="93">
                  <c:v>20.532908697857248</c:v>
                </c:pt>
                <c:pt idx="94">
                  <c:v>5.9470739464306703</c:v>
                </c:pt>
                <c:pt idx="95">
                  <c:v>11.211754662731241</c:v>
                </c:pt>
                <c:pt idx="96">
                  <c:v>12.68204361105056</c:v>
                </c:pt>
                <c:pt idx="97">
                  <c:v>21.227816096204819</c:v>
                </c:pt>
                <c:pt idx="98">
                  <c:v>9.5949919101445271</c:v>
                </c:pt>
                <c:pt idx="99">
                  <c:v>10.281611000729667</c:v>
                </c:pt>
                <c:pt idx="100">
                  <c:v>0.13460534190740703</c:v>
                </c:pt>
                <c:pt idx="101">
                  <c:v>55.979119537672425</c:v>
                </c:pt>
                <c:pt idx="102">
                  <c:v>7.9241458220279535</c:v>
                </c:pt>
                <c:pt idx="103">
                  <c:v>17.773239338003403</c:v>
                </c:pt>
                <c:pt idx="104">
                  <c:v>7.3883061136795192</c:v>
                </c:pt>
                <c:pt idx="105">
                  <c:v>3.2892305988484551</c:v>
                </c:pt>
                <c:pt idx="106">
                  <c:v>17.969169363385504</c:v>
                </c:pt>
                <c:pt idx="107">
                  <c:v>6.3569729997659818</c:v>
                </c:pt>
                <c:pt idx="108">
                  <c:v>4.3646051315625858</c:v>
                </c:pt>
                <c:pt idx="109">
                  <c:v>5.6727496536965161</c:v>
                </c:pt>
                <c:pt idx="110">
                  <c:v>30.152663173272629</c:v>
                </c:pt>
                <c:pt idx="111">
                  <c:v>3.9997663674138512E-2</c:v>
                </c:pt>
                <c:pt idx="112">
                  <c:v>41.59185499951586</c:v>
                </c:pt>
                <c:pt idx="113">
                  <c:v>12.755042049113623</c:v>
                </c:pt>
                <c:pt idx="114">
                  <c:v>4.6586794782662428</c:v>
                </c:pt>
                <c:pt idx="115">
                  <c:v>18.323738379643217</c:v>
                </c:pt>
                <c:pt idx="116">
                  <c:v>2.3097045902672684</c:v>
                </c:pt>
                <c:pt idx="117">
                  <c:v>0.31322472654562578</c:v>
                </c:pt>
                <c:pt idx="118">
                  <c:v>33.804388000388208</c:v>
                </c:pt>
                <c:pt idx="119">
                  <c:v>23.950838853846992</c:v>
                </c:pt>
                <c:pt idx="120">
                  <c:v>17.462348962831427</c:v>
                </c:pt>
                <c:pt idx="121">
                  <c:v>29.258008626020121</c:v>
                </c:pt>
                <c:pt idx="122">
                  <c:v>9.4308294409626541</c:v>
                </c:pt>
                <c:pt idx="123">
                  <c:v>12.604167091052442</c:v>
                </c:pt>
                <c:pt idx="124">
                  <c:v>22.831888308453763</c:v>
                </c:pt>
                <c:pt idx="125">
                  <c:v>48.124784286910902</c:v>
                </c:pt>
                <c:pt idx="126">
                  <c:v>13.338218393551269</c:v>
                </c:pt>
                <c:pt idx="127">
                  <c:v>2.2356816987928356</c:v>
                </c:pt>
                <c:pt idx="128">
                  <c:v>35.042596246848404</c:v>
                </c:pt>
                <c:pt idx="129">
                  <c:v>4.0347236506759394</c:v>
                </c:pt>
                <c:pt idx="130">
                  <c:v>1.7035822863230565</c:v>
                </c:pt>
                <c:pt idx="131">
                  <c:v>21.409163419125122</c:v>
                </c:pt>
                <c:pt idx="132">
                  <c:v>21.138100469663414</c:v>
                </c:pt>
                <c:pt idx="133">
                  <c:v>12.733791436818153</c:v>
                </c:pt>
                <c:pt idx="134">
                  <c:v>5.2513208162497991</c:v>
                </c:pt>
                <c:pt idx="135">
                  <c:v>6.4457001308830097</c:v>
                </c:pt>
                <c:pt idx="136">
                  <c:v>1.3747561595469926</c:v>
                </c:pt>
                <c:pt idx="137">
                  <c:v>24.503611573903271</c:v>
                </c:pt>
                <c:pt idx="138">
                  <c:v>12.064842488367894</c:v>
                </c:pt>
                <c:pt idx="139">
                  <c:v>5.6584102201451456</c:v>
                </c:pt>
                <c:pt idx="140">
                  <c:v>18.738059276505705</c:v>
                </c:pt>
                <c:pt idx="141">
                  <c:v>7.3997937574567576</c:v>
                </c:pt>
                <c:pt idx="142">
                  <c:v>31.081029977718305</c:v>
                </c:pt>
                <c:pt idx="143">
                  <c:v>0.13730073892632749</c:v>
                </c:pt>
                <c:pt idx="144">
                  <c:v>30.375414953554248</c:v>
                </c:pt>
                <c:pt idx="145">
                  <c:v>2.2539896978065417</c:v>
                </c:pt>
                <c:pt idx="146">
                  <c:v>0.16408439718998769</c:v>
                </c:pt>
                <c:pt idx="147">
                  <c:v>3.6042006380163554</c:v>
                </c:pt>
                <c:pt idx="148">
                  <c:v>5.6042849231759471</c:v>
                </c:pt>
                <c:pt idx="149">
                  <c:v>2.9495348489918967</c:v>
                </c:pt>
                <c:pt idx="150">
                  <c:v>9.6108002928799863</c:v>
                </c:pt>
                <c:pt idx="151">
                  <c:v>10.3074873321477</c:v>
                </c:pt>
                <c:pt idx="152">
                  <c:v>29.8920758095793</c:v>
                </c:pt>
                <c:pt idx="153">
                  <c:v>53.356666613665986</c:v>
                </c:pt>
                <c:pt idx="154">
                  <c:v>0.72273617681773983</c:v>
                </c:pt>
                <c:pt idx="155">
                  <c:v>17.76329278779448</c:v>
                </c:pt>
                <c:pt idx="156">
                  <c:v>9.7485681800701887</c:v>
                </c:pt>
                <c:pt idx="157">
                  <c:v>6.3848225499590097</c:v>
                </c:pt>
                <c:pt idx="158">
                  <c:v>2.9007699639212925</c:v>
                </c:pt>
                <c:pt idx="159">
                  <c:v>50.913680926975957</c:v>
                </c:pt>
                <c:pt idx="160">
                  <c:v>65.701218747882891</c:v>
                </c:pt>
                <c:pt idx="161">
                  <c:v>30.640566495137019</c:v>
                </c:pt>
                <c:pt idx="162">
                  <c:v>18.359673031324135</c:v>
                </c:pt>
                <c:pt idx="163">
                  <c:v>65.211703832373502</c:v>
                </c:pt>
                <c:pt idx="164">
                  <c:v>4.6019869690451785</c:v>
                </c:pt>
                <c:pt idx="165">
                  <c:v>62.24734126800648</c:v>
                </c:pt>
                <c:pt idx="166">
                  <c:v>5.9654988873991766</c:v>
                </c:pt>
                <c:pt idx="167">
                  <c:v>6.565070949721032</c:v>
                </c:pt>
                <c:pt idx="168">
                  <c:v>4.0939234211013389</c:v>
                </c:pt>
                <c:pt idx="169">
                  <c:v>14.37127092561315</c:v>
                </c:pt>
                <c:pt idx="170">
                  <c:v>7.2202629857774365</c:v>
                </c:pt>
                <c:pt idx="171">
                  <c:v>8.0784742964505245</c:v>
                </c:pt>
                <c:pt idx="172">
                  <c:v>0.44791031866364461</c:v>
                </c:pt>
                <c:pt idx="173">
                  <c:v>30.932754863077218</c:v>
                </c:pt>
                <c:pt idx="174">
                  <c:v>9.6130434246826013</c:v>
                </c:pt>
                <c:pt idx="175">
                  <c:v>22.786013746238865</c:v>
                </c:pt>
                <c:pt idx="176">
                  <c:v>36.440376607402165</c:v>
                </c:pt>
                <c:pt idx="177">
                  <c:v>5.0515763167658987</c:v>
                </c:pt>
                <c:pt idx="178">
                  <c:v>13.984945984740127</c:v>
                </c:pt>
                <c:pt idx="179">
                  <c:v>0.60944628808338652</c:v>
                </c:pt>
                <c:pt idx="180">
                  <c:v>1.0825283773378875</c:v>
                </c:pt>
                <c:pt idx="181">
                  <c:v>1.1082417900341879</c:v>
                </c:pt>
                <c:pt idx="182">
                  <c:v>28.782680175888643</c:v>
                </c:pt>
                <c:pt idx="183">
                  <c:v>30.067830042031801</c:v>
                </c:pt>
                <c:pt idx="184">
                  <c:v>1.1867394796105153</c:v>
                </c:pt>
                <c:pt idx="185">
                  <c:v>11.842144290986569</c:v>
                </c:pt>
                <c:pt idx="186">
                  <c:v>0.30990511975388652</c:v>
                </c:pt>
                <c:pt idx="187">
                  <c:v>70.063631831265965</c:v>
                </c:pt>
                <c:pt idx="188">
                  <c:v>9.3557546524098143</c:v>
                </c:pt>
                <c:pt idx="189">
                  <c:v>1.8784561536828326</c:v>
                </c:pt>
                <c:pt idx="190">
                  <c:v>16.600200754538111</c:v>
                </c:pt>
                <c:pt idx="191">
                  <c:v>14.323894562863822</c:v>
                </c:pt>
                <c:pt idx="192">
                  <c:v>37.820440262742764</c:v>
                </c:pt>
                <c:pt idx="193">
                  <c:v>11.159865052153865</c:v>
                </c:pt>
                <c:pt idx="194">
                  <c:v>24.727215478338135</c:v>
                </c:pt>
                <c:pt idx="195">
                  <c:v>1.5464165502862419</c:v>
                </c:pt>
                <c:pt idx="196">
                  <c:v>14.774514878469382</c:v>
                </c:pt>
                <c:pt idx="197">
                  <c:v>13.160376523935595</c:v>
                </c:pt>
                <c:pt idx="198">
                  <c:v>24.461327445721874</c:v>
                </c:pt>
                <c:pt idx="199">
                  <c:v>31.794291664396717</c:v>
                </c:pt>
                <c:pt idx="200">
                  <c:v>15.401510140638019</c:v>
                </c:pt>
                <c:pt idx="201">
                  <c:v>2.2376089988980863</c:v>
                </c:pt>
                <c:pt idx="202">
                  <c:v>3.6968248865121369</c:v>
                </c:pt>
                <c:pt idx="203">
                  <c:v>18.148401103420014</c:v>
                </c:pt>
                <c:pt idx="204">
                  <c:v>11.215454550125143</c:v>
                </c:pt>
                <c:pt idx="205">
                  <c:v>5.1775012649497034</c:v>
                </c:pt>
                <c:pt idx="206">
                  <c:v>14.442006706590261</c:v>
                </c:pt>
                <c:pt idx="207">
                  <c:v>0.18180788890937108</c:v>
                </c:pt>
                <c:pt idx="208">
                  <c:v>79.403242907253471</c:v>
                </c:pt>
                <c:pt idx="209">
                  <c:v>31.574079159734769</c:v>
                </c:pt>
                <c:pt idx="210">
                  <c:v>0.36932726428231316</c:v>
                </c:pt>
                <c:pt idx="211">
                  <c:v>29.986490012545701</c:v>
                </c:pt>
                <c:pt idx="212">
                  <c:v>3.8960197332177917</c:v>
                </c:pt>
                <c:pt idx="213">
                  <c:v>27.689715740692492</c:v>
                </c:pt>
                <c:pt idx="214">
                  <c:v>32.764596950403195</c:v>
                </c:pt>
                <c:pt idx="215">
                  <c:v>37.811173628008305</c:v>
                </c:pt>
                <c:pt idx="216">
                  <c:v>0.85977036419868313</c:v>
                </c:pt>
                <c:pt idx="217">
                  <c:v>12.735121299707437</c:v>
                </c:pt>
                <c:pt idx="218">
                  <c:v>15.555456708974873</c:v>
                </c:pt>
                <c:pt idx="219">
                  <c:v>41.018819941931277</c:v>
                </c:pt>
                <c:pt idx="220">
                  <c:v>0.54680561349061696</c:v>
                </c:pt>
                <c:pt idx="221">
                  <c:v>18.203432472114756</c:v>
                </c:pt>
                <c:pt idx="222">
                  <c:v>13.550711054635704</c:v>
                </c:pt>
                <c:pt idx="223">
                  <c:v>14.320184773942612</c:v>
                </c:pt>
                <c:pt idx="224">
                  <c:v>66.781788875135035</c:v>
                </c:pt>
                <c:pt idx="225">
                  <c:v>8.134372704765708</c:v>
                </c:pt>
                <c:pt idx="226">
                  <c:v>25.11163548644857</c:v>
                </c:pt>
                <c:pt idx="227">
                  <c:v>7.9812758230655572</c:v>
                </c:pt>
                <c:pt idx="228">
                  <c:v>29.371663190204963</c:v>
                </c:pt>
                <c:pt idx="229">
                  <c:v>5.8700914845539938</c:v>
                </c:pt>
                <c:pt idx="230">
                  <c:v>0.27474481351356517</c:v>
                </c:pt>
                <c:pt idx="231">
                  <c:v>16.058125319770049</c:v>
                </c:pt>
                <c:pt idx="232">
                  <c:v>1.0729183845161221</c:v>
                </c:pt>
                <c:pt idx="233">
                  <c:v>4.3751618165718469</c:v>
                </c:pt>
                <c:pt idx="234">
                  <c:v>26.354972401257637</c:v>
                </c:pt>
                <c:pt idx="235">
                  <c:v>0.5765764147957263</c:v>
                </c:pt>
                <c:pt idx="236">
                  <c:v>10.317910603101495</c:v>
                </c:pt>
                <c:pt idx="237">
                  <c:v>6.4384240971959485</c:v>
                </c:pt>
                <c:pt idx="238">
                  <c:v>4.2721898567440322</c:v>
                </c:pt>
                <c:pt idx="239">
                  <c:v>6.6988680191190824</c:v>
                </c:pt>
                <c:pt idx="240">
                  <c:v>18.276637724279034</c:v>
                </c:pt>
                <c:pt idx="241">
                  <c:v>15.007791786364782</c:v>
                </c:pt>
                <c:pt idx="242">
                  <c:v>1.0626367444434879</c:v>
                </c:pt>
                <c:pt idx="243">
                  <c:v>7.465747887903631</c:v>
                </c:pt>
                <c:pt idx="244">
                  <c:v>2.5983831483180553</c:v>
                </c:pt>
                <c:pt idx="245">
                  <c:v>7.8274304983923759</c:v>
                </c:pt>
                <c:pt idx="246">
                  <c:v>4.2324651042291217</c:v>
                </c:pt>
                <c:pt idx="247">
                  <c:v>39.606920982187262</c:v>
                </c:pt>
                <c:pt idx="248">
                  <c:v>0.71334423686571957</c:v>
                </c:pt>
                <c:pt idx="249">
                  <c:v>1.3567550948009031</c:v>
                </c:pt>
                <c:pt idx="250">
                  <c:v>8.7790969359580302</c:v>
                </c:pt>
                <c:pt idx="251">
                  <c:v>6.7372479802561349</c:v>
                </c:pt>
                <c:pt idx="252">
                  <c:v>2.6081151497462422E-2</c:v>
                </c:pt>
                <c:pt idx="253">
                  <c:v>2.6385822698560215</c:v>
                </c:pt>
                <c:pt idx="254">
                  <c:v>1.6430701125242788</c:v>
                </c:pt>
                <c:pt idx="255">
                  <c:v>2.4910242490236967</c:v>
                </c:pt>
                <c:pt idx="256">
                  <c:v>0.65246428812204704</c:v>
                </c:pt>
                <c:pt idx="257">
                  <c:v>2.1183864300832744E-2</c:v>
                </c:pt>
                <c:pt idx="258">
                  <c:v>5.9099282007475391E-2</c:v>
                </c:pt>
                <c:pt idx="259">
                  <c:v>4.4960880829868612</c:v>
                </c:pt>
                <c:pt idx="260">
                  <c:v>2.875906884745921</c:v>
                </c:pt>
                <c:pt idx="261">
                  <c:v>0.48260142824937319</c:v>
                </c:pt>
                <c:pt idx="262">
                  <c:v>1.5152442837858546</c:v>
                </c:pt>
                <c:pt idx="263">
                  <c:v>0.677144395514653</c:v>
                </c:pt>
                <c:pt idx="264">
                  <c:v>8.3388688135203712E-2</c:v>
                </c:pt>
                <c:pt idx="265">
                  <c:v>1.2839264081264408</c:v>
                </c:pt>
                <c:pt idx="266">
                  <c:v>8.2625943193582767</c:v>
                </c:pt>
                <c:pt idx="267">
                  <c:v>6.1094776941053555</c:v>
                </c:pt>
                <c:pt idx="268">
                  <c:v>2.2783281809991096</c:v>
                </c:pt>
                <c:pt idx="269">
                  <c:v>3.3028613198979273</c:v>
                </c:pt>
                <c:pt idx="270">
                  <c:v>2.2430181300585601</c:v>
                </c:pt>
                <c:pt idx="271">
                  <c:v>2.3490400914254108</c:v>
                </c:pt>
                <c:pt idx="272">
                  <c:v>2.4886730469992355</c:v>
                </c:pt>
                <c:pt idx="273">
                  <c:v>1.1390890655943529</c:v>
                </c:pt>
                <c:pt idx="274">
                  <c:v>1.5132791327910353</c:v>
                </c:pt>
                <c:pt idx="275">
                  <c:v>3.4402600407349486</c:v>
                </c:pt>
                <c:pt idx="276">
                  <c:v>2.622543072216966</c:v>
                </c:pt>
                <c:pt idx="277">
                  <c:v>2.7610036241971594</c:v>
                </c:pt>
                <c:pt idx="278">
                  <c:v>1.1864678454936994</c:v>
                </c:pt>
                <c:pt idx="279">
                  <c:v>3.9856799543434973</c:v>
                </c:pt>
                <c:pt idx="280">
                  <c:v>4.0405804431348233</c:v>
                </c:pt>
                <c:pt idx="281">
                  <c:v>4.2474229466733062</c:v>
                </c:pt>
                <c:pt idx="282">
                  <c:v>4.3312625747017508</c:v>
                </c:pt>
                <c:pt idx="283">
                  <c:v>1.3980403600367508</c:v>
                </c:pt>
                <c:pt idx="284">
                  <c:v>2.5340988138740714</c:v>
                </c:pt>
                <c:pt idx="285">
                  <c:v>0.78452766508481764</c:v>
                </c:pt>
                <c:pt idx="286">
                  <c:v>2.6970360464204024</c:v>
                </c:pt>
                <c:pt idx="287">
                  <c:v>0.82227506222780411</c:v>
                </c:pt>
                <c:pt idx="288">
                  <c:v>0.86092193205144785</c:v>
                </c:pt>
                <c:pt idx="289">
                  <c:v>8.9103636443212082</c:v>
                </c:pt>
                <c:pt idx="290">
                  <c:v>7.1327963040437652</c:v>
                </c:pt>
                <c:pt idx="291">
                  <c:v>5.7396533563002841</c:v>
                </c:pt>
                <c:pt idx="292">
                  <c:v>1.44495678984862</c:v>
                </c:pt>
                <c:pt idx="293">
                  <c:v>4.1287276496428884</c:v>
                </c:pt>
                <c:pt idx="294">
                  <c:v>15.171372685738575</c:v>
                </c:pt>
                <c:pt idx="295">
                  <c:v>7.3118201654873278</c:v>
                </c:pt>
                <c:pt idx="296">
                  <c:v>4.4715272680962856</c:v>
                </c:pt>
                <c:pt idx="297">
                  <c:v>9.1979240466717354</c:v>
                </c:pt>
                <c:pt idx="298">
                  <c:v>11.495369063431996</c:v>
                </c:pt>
                <c:pt idx="299">
                  <c:v>9.1435643566233136</c:v>
                </c:pt>
                <c:pt idx="300">
                  <c:v>0.90571115377761569</c:v>
                </c:pt>
                <c:pt idx="301">
                  <c:v>0.66416790623160704</c:v>
                </c:pt>
                <c:pt idx="302">
                  <c:v>0.67490907055837623</c:v>
                </c:pt>
                <c:pt idx="303">
                  <c:v>0.7578695223076336</c:v>
                </c:pt>
                <c:pt idx="304">
                  <c:v>11.157874403752277</c:v>
                </c:pt>
                <c:pt idx="305">
                  <c:v>7.108151409997884</c:v>
                </c:pt>
                <c:pt idx="306">
                  <c:v>5.6345245641955293</c:v>
                </c:pt>
                <c:pt idx="307">
                  <c:v>10.807389580528886</c:v>
                </c:pt>
                <c:pt idx="308">
                  <c:v>15.338875146930144</c:v>
                </c:pt>
                <c:pt idx="309">
                  <c:v>6.1718752597651916</c:v>
                </c:pt>
                <c:pt idx="310">
                  <c:v>1.2173897722756821</c:v>
                </c:pt>
                <c:pt idx="311">
                  <c:v>2.8441382025281561</c:v>
                </c:pt>
                <c:pt idx="312">
                  <c:v>0.37939493619067566</c:v>
                </c:pt>
                <c:pt idx="313">
                  <c:v>1.0922419712361162</c:v>
                </c:pt>
                <c:pt idx="314">
                  <c:v>2.4145782422504447</c:v>
                </c:pt>
                <c:pt idx="315">
                  <c:v>12.643729884518759</c:v>
                </c:pt>
                <c:pt idx="316">
                  <c:v>2.7966892227075801</c:v>
                </c:pt>
                <c:pt idx="317">
                  <c:v>0.50369060215875916</c:v>
                </c:pt>
                <c:pt idx="318">
                  <c:v>0.59844825955916803</c:v>
                </c:pt>
                <c:pt idx="319">
                  <c:v>2.7389880505803985</c:v>
                </c:pt>
                <c:pt idx="320">
                  <c:v>3.9517341877304188</c:v>
                </c:pt>
                <c:pt idx="321">
                  <c:v>0.83349795079169009</c:v>
                </c:pt>
                <c:pt idx="322">
                  <c:v>1.2673213434548383</c:v>
                </c:pt>
                <c:pt idx="323">
                  <c:v>3.9215293334050694</c:v>
                </c:pt>
                <c:pt idx="324">
                  <c:v>1.2785465966582163E-3</c:v>
                </c:pt>
                <c:pt idx="325">
                  <c:v>8.3849646109661492E-3</c:v>
                </c:pt>
                <c:pt idx="326">
                  <c:v>10.781196673041558</c:v>
                </c:pt>
                <c:pt idx="327">
                  <c:v>0.84678490278407792</c:v>
                </c:pt>
                <c:pt idx="328">
                  <c:v>1.7372081339491037</c:v>
                </c:pt>
                <c:pt idx="329">
                  <c:v>1.2302839558349847</c:v>
                </c:pt>
                <c:pt idx="330">
                  <c:v>3.3769650517558936</c:v>
                </c:pt>
                <c:pt idx="331">
                  <c:v>1.9021129274073789</c:v>
                </c:pt>
                <c:pt idx="332">
                  <c:v>1.769962331836253</c:v>
                </c:pt>
                <c:pt idx="333">
                  <c:v>1.144613029314933</c:v>
                </c:pt>
                <c:pt idx="334">
                  <c:v>0.44999734645796313</c:v>
                </c:pt>
                <c:pt idx="335">
                  <c:v>2.9299563969849038</c:v>
                </c:pt>
                <c:pt idx="336">
                  <c:v>0.56695372666479704</c:v>
                </c:pt>
                <c:pt idx="337">
                  <c:v>2.0492455938234748</c:v>
                </c:pt>
                <c:pt idx="338">
                  <c:v>9.3789595560275956</c:v>
                </c:pt>
                <c:pt idx="339">
                  <c:v>4.3775323632342005</c:v>
                </c:pt>
                <c:pt idx="340">
                  <c:v>0.52119349608677656</c:v>
                </c:pt>
                <c:pt idx="341">
                  <c:v>0.48667004909515998</c:v>
                </c:pt>
                <c:pt idx="342">
                  <c:v>4.242476422715507</c:v>
                </c:pt>
                <c:pt idx="343">
                  <c:v>0.36985734964229122</c:v>
                </c:pt>
                <c:pt idx="344">
                  <c:v>1.2610708915558289</c:v>
                </c:pt>
                <c:pt idx="345">
                  <c:v>0.56872651479359271</c:v>
                </c:pt>
                <c:pt idx="346">
                  <c:v>0.77771804370025999</c:v>
                </c:pt>
                <c:pt idx="347">
                  <c:v>3.6415394903661504E-2</c:v>
                </c:pt>
                <c:pt idx="348">
                  <c:v>3.4733973195042323</c:v>
                </c:pt>
                <c:pt idx="349">
                  <c:v>2.2992032798127844E-2</c:v>
                </c:pt>
                <c:pt idx="350">
                  <c:v>3.3712684482030153</c:v>
                </c:pt>
                <c:pt idx="351">
                  <c:v>7.468709135158436</c:v>
                </c:pt>
                <c:pt idx="352">
                  <c:v>4.938128123288485</c:v>
                </c:pt>
                <c:pt idx="353">
                  <c:v>2.7473108684705134</c:v>
                </c:pt>
                <c:pt idx="354">
                  <c:v>1.2016973485816316</c:v>
                </c:pt>
                <c:pt idx="355">
                  <c:v>0.59166001409010816</c:v>
                </c:pt>
                <c:pt idx="356">
                  <c:v>11.203193068505326</c:v>
                </c:pt>
                <c:pt idx="357">
                  <c:v>5.8503458798590717</c:v>
                </c:pt>
                <c:pt idx="358">
                  <c:v>5.0412772834586335</c:v>
                </c:pt>
                <c:pt idx="359">
                  <c:v>9.8097612822171936</c:v>
                </c:pt>
                <c:pt idx="360">
                  <c:v>7.2936893747601896</c:v>
                </c:pt>
                <c:pt idx="361">
                  <c:v>2.0601892542387428</c:v>
                </c:pt>
                <c:pt idx="362">
                  <c:v>1.0430039787638639</c:v>
                </c:pt>
                <c:pt idx="363">
                  <c:v>4.7662211319754393</c:v>
                </c:pt>
                <c:pt idx="364">
                  <c:v>5.8458763293656864</c:v>
                </c:pt>
                <c:pt idx="365">
                  <c:v>0.71248215240459267</c:v>
                </c:pt>
                <c:pt idx="366">
                  <c:v>2.5057128239663005</c:v>
                </c:pt>
                <c:pt idx="367">
                  <c:v>3.4045662859154486</c:v>
                </c:pt>
                <c:pt idx="368">
                  <c:v>8.1997859986471262</c:v>
                </c:pt>
                <c:pt idx="369">
                  <c:v>6.2603412309192663</c:v>
                </c:pt>
                <c:pt idx="370">
                  <c:v>3.8066839743652072</c:v>
                </c:pt>
                <c:pt idx="371">
                  <c:v>9.0655195539678211</c:v>
                </c:pt>
                <c:pt idx="372">
                  <c:v>0.62895095466823292</c:v>
                </c:pt>
                <c:pt idx="373">
                  <c:v>1.1838769907892166</c:v>
                </c:pt>
                <c:pt idx="374">
                  <c:v>0.7821091859769036</c:v>
                </c:pt>
                <c:pt idx="375">
                  <c:v>3.1757092561277296</c:v>
                </c:pt>
                <c:pt idx="376">
                  <c:v>3.4936435386554723</c:v>
                </c:pt>
                <c:pt idx="377">
                  <c:v>3.8106042777876756</c:v>
                </c:pt>
                <c:pt idx="378">
                  <c:v>5.4625466698936984</c:v>
                </c:pt>
                <c:pt idx="379">
                  <c:v>8.7010856136816521</c:v>
                </c:pt>
                <c:pt idx="380">
                  <c:v>4.5610864070589239</c:v>
                </c:pt>
                <c:pt idx="381">
                  <c:v>0.34683809814302397</c:v>
                </c:pt>
                <c:pt idx="382">
                  <c:v>0.26926999465510754</c:v>
                </c:pt>
                <c:pt idx="383">
                  <c:v>0.16647776399101391</c:v>
                </c:pt>
                <c:pt idx="384">
                  <c:v>2.5198976864544331</c:v>
                </c:pt>
                <c:pt idx="385">
                  <c:v>1.3012332445126169</c:v>
                </c:pt>
                <c:pt idx="386">
                  <c:v>0.63812007469853138</c:v>
                </c:pt>
                <c:pt idx="387">
                  <c:v>7.0839690635849548</c:v>
                </c:pt>
                <c:pt idx="388">
                  <c:v>5.199271108256041</c:v>
                </c:pt>
                <c:pt idx="389">
                  <c:v>1.4544373353032072</c:v>
                </c:pt>
                <c:pt idx="390">
                  <c:v>9.0801726922130133</c:v>
                </c:pt>
                <c:pt idx="391">
                  <c:v>1.4015314660631388</c:v>
                </c:pt>
                <c:pt idx="392">
                  <c:v>0.69740521098362107</c:v>
                </c:pt>
                <c:pt idx="393">
                  <c:v>3.8774116906259941</c:v>
                </c:pt>
                <c:pt idx="394">
                  <c:v>9.0292343383194501E-2</c:v>
                </c:pt>
                <c:pt idx="395">
                  <c:v>0.90163519936957048</c:v>
                </c:pt>
                <c:pt idx="396">
                  <c:v>7.6150613841313511E-2</c:v>
                </c:pt>
                <c:pt idx="397">
                  <c:v>9.3035692575529207</c:v>
                </c:pt>
                <c:pt idx="398">
                  <c:v>9.741661202882856</c:v>
                </c:pt>
                <c:pt idx="399">
                  <c:v>3.2437578935035498</c:v>
                </c:pt>
                <c:pt idx="400">
                  <c:v>0.20451189811125531</c:v>
                </c:pt>
                <c:pt idx="401">
                  <c:v>1.8414725480001559</c:v>
                </c:pt>
                <c:pt idx="402">
                  <c:v>5.1361753530290439</c:v>
                </c:pt>
                <c:pt idx="403">
                  <c:v>3.9937162469312049</c:v>
                </c:pt>
                <c:pt idx="404">
                  <c:v>9.2716649809373131</c:v>
                </c:pt>
                <c:pt idx="405">
                  <c:v>1.2193825563293692</c:v>
                </c:pt>
                <c:pt idx="406">
                  <c:v>1.1900182729548612</c:v>
                </c:pt>
                <c:pt idx="407">
                  <c:v>4.4319936882783457</c:v>
                </c:pt>
                <c:pt idx="408">
                  <c:v>1.2444773245869114</c:v>
                </c:pt>
                <c:pt idx="409">
                  <c:v>2.1860325913737468</c:v>
                </c:pt>
                <c:pt idx="410">
                  <c:v>1.3758737731056689</c:v>
                </c:pt>
                <c:pt idx="411">
                  <c:v>1.7706043370298232</c:v>
                </c:pt>
                <c:pt idx="412">
                  <c:v>0.72686628692430044</c:v>
                </c:pt>
                <c:pt idx="413">
                  <c:v>0.22038782091766559</c:v>
                </c:pt>
                <c:pt idx="414">
                  <c:v>2.751281609630952</c:v>
                </c:pt>
                <c:pt idx="415">
                  <c:v>0.50698013201860626</c:v>
                </c:pt>
                <c:pt idx="416">
                  <c:v>0.83255773997127058</c:v>
                </c:pt>
                <c:pt idx="417">
                  <c:v>2.0430835417355455</c:v>
                </c:pt>
                <c:pt idx="418">
                  <c:v>0.77020130371465789</c:v>
                </c:pt>
                <c:pt idx="419">
                  <c:v>6.3202356722729516E-2</c:v>
                </c:pt>
                <c:pt idx="420">
                  <c:v>7.8572065458453793</c:v>
                </c:pt>
                <c:pt idx="421">
                  <c:v>3.8463393172023692E-2</c:v>
                </c:pt>
                <c:pt idx="422">
                  <c:v>6.5504272348733323</c:v>
                </c:pt>
                <c:pt idx="423">
                  <c:v>1.6920337586207086</c:v>
                </c:pt>
                <c:pt idx="424">
                  <c:v>2.3032869797696263</c:v>
                </c:pt>
                <c:pt idx="425">
                  <c:v>2.9233570215301103</c:v>
                </c:pt>
                <c:pt idx="426">
                  <c:v>4.3210255022568056</c:v>
                </c:pt>
                <c:pt idx="427">
                  <c:v>3.7738516786598129</c:v>
                </c:pt>
                <c:pt idx="428">
                  <c:v>0.67815762636764576</c:v>
                </c:pt>
                <c:pt idx="429">
                  <c:v>7.733661546084587</c:v>
                </c:pt>
                <c:pt idx="430">
                  <c:v>6.463965840164156</c:v>
                </c:pt>
                <c:pt idx="431">
                  <c:v>12.875450681870404</c:v>
                </c:pt>
                <c:pt idx="432">
                  <c:v>4.8701612947117088</c:v>
                </c:pt>
                <c:pt idx="433">
                  <c:v>0.99807760218392283</c:v>
                </c:pt>
                <c:pt idx="434">
                  <c:v>0.11432133086552332</c:v>
                </c:pt>
                <c:pt idx="435">
                  <c:v>1.5804708317144114</c:v>
                </c:pt>
                <c:pt idx="436">
                  <c:v>1.1642819129677562</c:v>
                </c:pt>
                <c:pt idx="437">
                  <c:v>8.3890555480426784E-3</c:v>
                </c:pt>
                <c:pt idx="438">
                  <c:v>7.0893703416472453</c:v>
                </c:pt>
                <c:pt idx="439">
                  <c:v>1.9752306649421323</c:v>
                </c:pt>
                <c:pt idx="440">
                  <c:v>5.8780919750998812</c:v>
                </c:pt>
                <c:pt idx="441">
                  <c:v>1.6553210400514196</c:v>
                </c:pt>
                <c:pt idx="442">
                  <c:v>4.835716545324539</c:v>
                </c:pt>
                <c:pt idx="443">
                  <c:v>7.7184631489708106</c:v>
                </c:pt>
                <c:pt idx="444">
                  <c:v>6.7829698906141198</c:v>
                </c:pt>
                <c:pt idx="445">
                  <c:v>0.47134634460296393</c:v>
                </c:pt>
                <c:pt idx="446">
                  <c:v>3.8221198588156207</c:v>
                </c:pt>
                <c:pt idx="447">
                  <c:v>4.7293272938119033</c:v>
                </c:pt>
                <c:pt idx="448">
                  <c:v>3.4215780553738377</c:v>
                </c:pt>
                <c:pt idx="449">
                  <c:v>10.496289991288252</c:v>
                </c:pt>
                <c:pt idx="450">
                  <c:v>0.70804130286291711</c:v>
                </c:pt>
                <c:pt idx="451">
                  <c:v>0.20029525358624742</c:v>
                </c:pt>
                <c:pt idx="452">
                  <c:v>7.5291170915112611</c:v>
                </c:pt>
                <c:pt idx="453">
                  <c:v>12.558719839850081</c:v>
                </c:pt>
                <c:pt idx="454">
                  <c:v>0.50347232652179952</c:v>
                </c:pt>
                <c:pt idx="455">
                  <c:v>1.6250794056465532</c:v>
                </c:pt>
                <c:pt idx="456">
                  <c:v>1.6189335808397289</c:v>
                </c:pt>
                <c:pt idx="457">
                  <c:v>6.906110301663384</c:v>
                </c:pt>
                <c:pt idx="458">
                  <c:v>5.8492497924298288</c:v>
                </c:pt>
                <c:pt idx="459">
                  <c:v>6.7350780254370806</c:v>
                </c:pt>
                <c:pt idx="460">
                  <c:v>0.32381509824625609</c:v>
                </c:pt>
                <c:pt idx="461">
                  <c:v>4.1236478026768264</c:v>
                </c:pt>
                <c:pt idx="462">
                  <c:v>4.6575757660341922E-2</c:v>
                </c:pt>
                <c:pt idx="463">
                  <c:v>1.5081372383051017</c:v>
                </c:pt>
                <c:pt idx="464">
                  <c:v>1.9909494021039029</c:v>
                </c:pt>
                <c:pt idx="465">
                  <c:v>5.1062330021664826</c:v>
                </c:pt>
                <c:pt idx="466">
                  <c:v>0.90245269168575459</c:v>
                </c:pt>
                <c:pt idx="467">
                  <c:v>0.62997197991630161</c:v>
                </c:pt>
                <c:pt idx="468">
                  <c:v>0.67013467979118169</c:v>
                </c:pt>
                <c:pt idx="469">
                  <c:v>0.2083828019548648</c:v>
                </c:pt>
                <c:pt idx="470">
                  <c:v>6.8542577317565687</c:v>
                </c:pt>
                <c:pt idx="471">
                  <c:v>15.948547604028636</c:v>
                </c:pt>
                <c:pt idx="472">
                  <c:v>1.0526998715571585</c:v>
                </c:pt>
                <c:pt idx="473">
                  <c:v>0.63479149971288096</c:v>
                </c:pt>
                <c:pt idx="474">
                  <c:v>0.40496763232848126</c:v>
                </c:pt>
                <c:pt idx="475">
                  <c:v>0.49023429153654635</c:v>
                </c:pt>
                <c:pt idx="476">
                  <c:v>2.533152192270498</c:v>
                </c:pt>
                <c:pt idx="477">
                  <c:v>8.94954222499902E-2</c:v>
                </c:pt>
                <c:pt idx="478">
                  <c:v>0.13108181488912762</c:v>
                </c:pt>
                <c:pt idx="479">
                  <c:v>14.913949104710715</c:v>
                </c:pt>
                <c:pt idx="480">
                  <c:v>2.6775109135392281</c:v>
                </c:pt>
                <c:pt idx="481">
                  <c:v>9.0996526927556304E-2</c:v>
                </c:pt>
                <c:pt idx="482">
                  <c:v>0.99621637555517961</c:v>
                </c:pt>
                <c:pt idx="483">
                  <c:v>3.0752799770332668</c:v>
                </c:pt>
                <c:pt idx="484">
                  <c:v>1.2187351324435647</c:v>
                </c:pt>
                <c:pt idx="485">
                  <c:v>1.1979159413933917</c:v>
                </c:pt>
                <c:pt idx="486">
                  <c:v>2.63272628632392</c:v>
                </c:pt>
                <c:pt idx="487">
                  <c:v>4.8963450242462745</c:v>
                </c:pt>
                <c:pt idx="488">
                  <c:v>0.33481620204294682</c:v>
                </c:pt>
                <c:pt idx="489">
                  <c:v>1.2407099430655733</c:v>
                </c:pt>
                <c:pt idx="490">
                  <c:v>1.286149229761365</c:v>
                </c:pt>
                <c:pt idx="491">
                  <c:v>1.3530432060343485</c:v>
                </c:pt>
                <c:pt idx="492">
                  <c:v>1.0071564075246686</c:v>
                </c:pt>
                <c:pt idx="493">
                  <c:v>2.9167467100201501</c:v>
                </c:pt>
                <c:pt idx="494">
                  <c:v>0.52357548702159329</c:v>
                </c:pt>
                <c:pt idx="495">
                  <c:v>0.58819376059362405</c:v>
                </c:pt>
                <c:pt idx="496">
                  <c:v>6.7998700063980433</c:v>
                </c:pt>
                <c:pt idx="497">
                  <c:v>5.9705138990259625</c:v>
                </c:pt>
                <c:pt idx="498">
                  <c:v>9.674616085422775</c:v>
                </c:pt>
                <c:pt idx="499">
                  <c:v>4.3777929411041008</c:v>
                </c:pt>
                <c:pt idx="500">
                  <c:v>0.77086107751083366</c:v>
                </c:pt>
                <c:pt idx="501">
                  <c:v>0.53700657004183483</c:v>
                </c:pt>
                <c:pt idx="502">
                  <c:v>0.28234871870747635</c:v>
                </c:pt>
                <c:pt idx="503">
                  <c:v>5.7977228873300843</c:v>
                </c:pt>
                <c:pt idx="504">
                  <c:v>1.4396910608281391E-2</c:v>
                </c:pt>
                <c:pt idx="505">
                  <c:v>14.187503442967042</c:v>
                </c:pt>
                <c:pt idx="506">
                  <c:v>6.6702815315669879</c:v>
                </c:pt>
                <c:pt idx="507">
                  <c:v>14.179091640094137</c:v>
                </c:pt>
                <c:pt idx="508">
                  <c:v>2.1935775279194609</c:v>
                </c:pt>
                <c:pt idx="509">
                  <c:v>4.4453392864583115E-2</c:v>
                </c:pt>
                <c:pt idx="510">
                  <c:v>0.85813317480282436</c:v>
                </c:pt>
                <c:pt idx="511">
                  <c:v>0.33843866507592829</c:v>
                </c:pt>
                <c:pt idx="512">
                  <c:v>2.9046666382720531E-2</c:v>
                </c:pt>
                <c:pt idx="513">
                  <c:v>3.7701776903090449</c:v>
                </c:pt>
                <c:pt idx="514">
                  <c:v>0.58556468387202043</c:v>
                </c:pt>
                <c:pt idx="515">
                  <c:v>0.56991926687324457</c:v>
                </c:pt>
                <c:pt idx="516">
                  <c:v>0.68838569518406467</c:v>
                </c:pt>
                <c:pt idx="517">
                  <c:v>10.22351224638307</c:v>
                </c:pt>
                <c:pt idx="518">
                  <c:v>1.97440737255695</c:v>
                </c:pt>
                <c:pt idx="519">
                  <c:v>5.319628905387555</c:v>
                </c:pt>
                <c:pt idx="520">
                  <c:v>6.9819298255145075</c:v>
                </c:pt>
                <c:pt idx="521">
                  <c:v>7.3673381201137085</c:v>
                </c:pt>
                <c:pt idx="522">
                  <c:v>2.2490255469256102</c:v>
                </c:pt>
                <c:pt idx="523">
                  <c:v>1.1416006046235352E-2</c:v>
                </c:pt>
                <c:pt idx="524">
                  <c:v>2.1506391667561795</c:v>
                </c:pt>
                <c:pt idx="525">
                  <c:v>0.843580856474483</c:v>
                </c:pt>
                <c:pt idx="526">
                  <c:v>10.682332428824651</c:v>
                </c:pt>
                <c:pt idx="527">
                  <c:v>2.6098043784699492</c:v>
                </c:pt>
                <c:pt idx="528">
                  <c:v>0.14622582673971535</c:v>
                </c:pt>
                <c:pt idx="529">
                  <c:v>0.68820749903454459</c:v>
                </c:pt>
                <c:pt idx="530">
                  <c:v>5.7092409549046703</c:v>
                </c:pt>
                <c:pt idx="531">
                  <c:v>1.1738082221737542</c:v>
                </c:pt>
                <c:pt idx="532">
                  <c:v>1.8081329717069676</c:v>
                </c:pt>
                <c:pt idx="533">
                  <c:v>1.4235262415084509</c:v>
                </c:pt>
                <c:pt idx="534">
                  <c:v>0.22506856746824416</c:v>
                </c:pt>
                <c:pt idx="535">
                  <c:v>0.7627980017435908</c:v>
                </c:pt>
                <c:pt idx="536">
                  <c:v>8.0648301224490631</c:v>
                </c:pt>
                <c:pt idx="537">
                  <c:v>0.76795352512285298</c:v>
                </c:pt>
                <c:pt idx="538">
                  <c:v>2.9754602719042675</c:v>
                </c:pt>
                <c:pt idx="539">
                  <c:v>0.35863927602384038</c:v>
                </c:pt>
                <c:pt idx="540">
                  <c:v>0.4551873239274854</c:v>
                </c:pt>
                <c:pt idx="541">
                  <c:v>0.63494584919158437</c:v>
                </c:pt>
                <c:pt idx="542">
                  <c:v>4.8055418298137731</c:v>
                </c:pt>
                <c:pt idx="543">
                  <c:v>0.78104742002686212</c:v>
                </c:pt>
                <c:pt idx="544">
                  <c:v>6.3839017312555217</c:v>
                </c:pt>
                <c:pt idx="545">
                  <c:v>0.98663767923030221</c:v>
                </c:pt>
                <c:pt idx="546">
                  <c:v>3.3991836358725815</c:v>
                </c:pt>
                <c:pt idx="547">
                  <c:v>1.7072404646438906</c:v>
                </c:pt>
                <c:pt idx="548">
                  <c:v>8.3811211029941268E-2</c:v>
                </c:pt>
                <c:pt idx="549">
                  <c:v>11.533906048972918</c:v>
                </c:pt>
                <c:pt idx="550">
                  <c:v>4.7061286877244335</c:v>
                </c:pt>
                <c:pt idx="551">
                  <c:v>1.5940027725940584</c:v>
                </c:pt>
                <c:pt idx="552">
                  <c:v>2.8052133977701112</c:v>
                </c:pt>
                <c:pt idx="553">
                  <c:v>0.1776968753233987</c:v>
                </c:pt>
                <c:pt idx="554">
                  <c:v>4.830742882277292</c:v>
                </c:pt>
                <c:pt idx="555">
                  <c:v>2.3440811385021565</c:v>
                </c:pt>
                <c:pt idx="556">
                  <c:v>3.5502131803805854</c:v>
                </c:pt>
                <c:pt idx="557">
                  <c:v>2.3901604026743657</c:v>
                </c:pt>
                <c:pt idx="558">
                  <c:v>1.4326315426158884</c:v>
                </c:pt>
                <c:pt idx="559">
                  <c:v>11.119680988941154</c:v>
                </c:pt>
                <c:pt idx="560">
                  <c:v>14.49480533852002</c:v>
                </c:pt>
                <c:pt idx="561">
                  <c:v>6.4573466518555129</c:v>
                </c:pt>
                <c:pt idx="562">
                  <c:v>1.0181898273057464</c:v>
                </c:pt>
                <c:pt idx="563">
                  <c:v>1.145168530856457</c:v>
                </c:pt>
                <c:pt idx="564">
                  <c:v>5.2137337583220029</c:v>
                </c:pt>
                <c:pt idx="565">
                  <c:v>0.1011947619654249</c:v>
                </c:pt>
                <c:pt idx="566">
                  <c:v>9.2703383025853796</c:v>
                </c:pt>
                <c:pt idx="567">
                  <c:v>1.2922548115415298</c:v>
                </c:pt>
                <c:pt idx="568">
                  <c:v>2.4322854266036318</c:v>
                </c:pt>
                <c:pt idx="569">
                  <c:v>0.53469456818410299</c:v>
                </c:pt>
                <c:pt idx="570">
                  <c:v>6.2858602165015407</c:v>
                </c:pt>
                <c:pt idx="571">
                  <c:v>1.4306319028223364</c:v>
                </c:pt>
                <c:pt idx="572">
                  <c:v>1.1054179576830634</c:v>
                </c:pt>
                <c:pt idx="573">
                  <c:v>4.89389842855112</c:v>
                </c:pt>
                <c:pt idx="574">
                  <c:v>0.63767159380041805</c:v>
                </c:pt>
                <c:pt idx="575">
                  <c:v>0.14476831809265348</c:v>
                </c:pt>
                <c:pt idx="576">
                  <c:v>2.2661454608231026</c:v>
                </c:pt>
                <c:pt idx="577">
                  <c:v>10.497592231223269</c:v>
                </c:pt>
                <c:pt idx="578">
                  <c:v>9.8451052449877992</c:v>
                </c:pt>
                <c:pt idx="579">
                  <c:v>1.4411551575525476</c:v>
                </c:pt>
                <c:pt idx="580">
                  <c:v>4.3673015344428778</c:v>
                </c:pt>
                <c:pt idx="581">
                  <c:v>2.2532404325974964</c:v>
                </c:pt>
                <c:pt idx="582">
                  <c:v>2.103895696403244</c:v>
                </c:pt>
                <c:pt idx="583">
                  <c:v>4.993403019162252</c:v>
                </c:pt>
                <c:pt idx="584">
                  <c:v>1.1960503292129128</c:v>
                </c:pt>
                <c:pt idx="585">
                  <c:v>0.83270369586602977</c:v>
                </c:pt>
                <c:pt idx="586">
                  <c:v>1.4345363272931402</c:v>
                </c:pt>
                <c:pt idx="587">
                  <c:v>1.2763580003359065</c:v>
                </c:pt>
                <c:pt idx="588">
                  <c:v>2.9355271926744049</c:v>
                </c:pt>
                <c:pt idx="589">
                  <c:v>4.5733731333031873</c:v>
                </c:pt>
                <c:pt idx="590">
                  <c:v>1.1715177507405734</c:v>
                </c:pt>
                <c:pt idx="591">
                  <c:v>3.5578960862943898</c:v>
                </c:pt>
                <c:pt idx="592">
                  <c:v>14.948564504227551</c:v>
                </c:pt>
                <c:pt idx="593">
                  <c:v>4.2248112850866582</c:v>
                </c:pt>
                <c:pt idx="594">
                  <c:v>5.5510143137189747</c:v>
                </c:pt>
                <c:pt idx="595">
                  <c:v>17.103035967688637</c:v>
                </c:pt>
                <c:pt idx="596">
                  <c:v>3.7418355868545841</c:v>
                </c:pt>
                <c:pt idx="597">
                  <c:v>4.3076762246954781</c:v>
                </c:pt>
                <c:pt idx="598">
                  <c:v>0.8640366093090015</c:v>
                </c:pt>
                <c:pt idx="599">
                  <c:v>0.74284508666765614</c:v>
                </c:pt>
                <c:pt idx="600">
                  <c:v>0.46087887123633975</c:v>
                </c:pt>
                <c:pt idx="601">
                  <c:v>12.164594775505954</c:v>
                </c:pt>
                <c:pt idx="602">
                  <c:v>0.25764734497402175</c:v>
                </c:pt>
                <c:pt idx="603">
                  <c:v>1.2278194464824577</c:v>
                </c:pt>
                <c:pt idx="604">
                  <c:v>4.4511870425858895</c:v>
                </c:pt>
                <c:pt idx="605">
                  <c:v>1.9824733155484784</c:v>
                </c:pt>
                <c:pt idx="606">
                  <c:v>0.85457132524448842</c:v>
                </c:pt>
                <c:pt idx="607">
                  <c:v>4.3470162016628455</c:v>
                </c:pt>
                <c:pt idx="608">
                  <c:v>8.9038096748805291</c:v>
                </c:pt>
                <c:pt idx="609">
                  <c:v>0.27360807257514119</c:v>
                </c:pt>
                <c:pt idx="610">
                  <c:v>0.4680145675540085</c:v>
                </c:pt>
                <c:pt idx="611">
                  <c:v>0.559200194748805</c:v>
                </c:pt>
                <c:pt idx="612">
                  <c:v>0.30293923179440313</c:v>
                </c:pt>
                <c:pt idx="613">
                  <c:v>5.7448076843228773</c:v>
                </c:pt>
                <c:pt idx="614">
                  <c:v>0.64975741329708092</c:v>
                </c:pt>
                <c:pt idx="615">
                  <c:v>18.256858956746175</c:v>
                </c:pt>
                <c:pt idx="616">
                  <c:v>1.0829728009276924</c:v>
                </c:pt>
                <c:pt idx="617">
                  <c:v>15.022704440333477</c:v>
                </c:pt>
                <c:pt idx="618">
                  <c:v>7.4931898221951601</c:v>
                </c:pt>
                <c:pt idx="619">
                  <c:v>3.1569707643378311</c:v>
                </c:pt>
                <c:pt idx="620">
                  <c:v>7.9306923246161247</c:v>
                </c:pt>
                <c:pt idx="621">
                  <c:v>13.055270803387867</c:v>
                </c:pt>
                <c:pt idx="622">
                  <c:v>3.1498041312507628</c:v>
                </c:pt>
                <c:pt idx="623">
                  <c:v>3.5742151199780692E-2</c:v>
                </c:pt>
                <c:pt idx="624">
                  <c:v>1.0136710376254838</c:v>
                </c:pt>
                <c:pt idx="625">
                  <c:v>4.9373738990054576</c:v>
                </c:pt>
                <c:pt idx="626">
                  <c:v>0.95931825342585642</c:v>
                </c:pt>
                <c:pt idx="627">
                  <c:v>2.93922715737546</c:v>
                </c:pt>
                <c:pt idx="628">
                  <c:v>0.59248370699197594</c:v>
                </c:pt>
                <c:pt idx="629">
                  <c:v>6.6353649190886363E-2</c:v>
                </c:pt>
                <c:pt idx="630">
                  <c:v>5.6089743981683826</c:v>
                </c:pt>
                <c:pt idx="631">
                  <c:v>5.0564623677904503</c:v>
                </c:pt>
                <c:pt idx="632">
                  <c:v>3.4875821770269759</c:v>
                </c:pt>
                <c:pt idx="633">
                  <c:v>5.9290839096618093</c:v>
                </c:pt>
                <c:pt idx="634">
                  <c:v>3.7190476909334108E-2</c:v>
                </c:pt>
                <c:pt idx="635">
                  <c:v>0.27382394602743476</c:v>
                </c:pt>
                <c:pt idx="636">
                  <c:v>0.103549073819584</c:v>
                </c:pt>
                <c:pt idx="637">
                  <c:v>2.9066294664103518</c:v>
                </c:pt>
                <c:pt idx="638">
                  <c:v>2.5674263702072704</c:v>
                </c:pt>
                <c:pt idx="639">
                  <c:v>0.39491204279498138</c:v>
                </c:pt>
                <c:pt idx="640">
                  <c:v>3.7153051171815239</c:v>
                </c:pt>
                <c:pt idx="641">
                  <c:v>2.8670283360937816</c:v>
                </c:pt>
                <c:pt idx="642">
                  <c:v>1.4873127875903216</c:v>
                </c:pt>
                <c:pt idx="643">
                  <c:v>0.49639028068368873</c:v>
                </c:pt>
                <c:pt idx="644">
                  <c:v>0.44042408116207254</c:v>
                </c:pt>
                <c:pt idx="645">
                  <c:v>1.6398510262229893</c:v>
                </c:pt>
                <c:pt idx="646">
                  <c:v>5.8560282420978789</c:v>
                </c:pt>
                <c:pt idx="647">
                  <c:v>5.9856059306183989</c:v>
                </c:pt>
                <c:pt idx="648">
                  <c:v>0.12366741509670508</c:v>
                </c:pt>
                <c:pt idx="649">
                  <c:v>2.9651493017456456</c:v>
                </c:pt>
                <c:pt idx="650">
                  <c:v>3.6519557533997808</c:v>
                </c:pt>
                <c:pt idx="651">
                  <c:v>1.7022180937621472</c:v>
                </c:pt>
                <c:pt idx="652">
                  <c:v>10.619701511197357</c:v>
                </c:pt>
                <c:pt idx="653">
                  <c:v>1.8722140682571182</c:v>
                </c:pt>
                <c:pt idx="654">
                  <c:v>0.5916948150744723</c:v>
                </c:pt>
                <c:pt idx="655">
                  <c:v>2.107809291024306</c:v>
                </c:pt>
                <c:pt idx="656">
                  <c:v>1.8366173325542892</c:v>
                </c:pt>
                <c:pt idx="657">
                  <c:v>0.89456910796178468</c:v>
                </c:pt>
                <c:pt idx="658">
                  <c:v>0.93788349824764594</c:v>
                </c:pt>
                <c:pt idx="659">
                  <c:v>0.523579360962936</c:v>
                </c:pt>
                <c:pt idx="660">
                  <c:v>4.1387841254111484</c:v>
                </c:pt>
                <c:pt idx="661">
                  <c:v>0.95121299352740074</c:v>
                </c:pt>
                <c:pt idx="662">
                  <c:v>1.1173143014875837</c:v>
                </c:pt>
                <c:pt idx="663">
                  <c:v>0.1589285019440248</c:v>
                </c:pt>
                <c:pt idx="664">
                  <c:v>4.9312950054180709</c:v>
                </c:pt>
                <c:pt idx="665">
                  <c:v>0.58234030852353902</c:v>
                </c:pt>
                <c:pt idx="666">
                  <c:v>0.40338547228167415</c:v>
                </c:pt>
                <c:pt idx="667">
                  <c:v>4.0578326117869183</c:v>
                </c:pt>
                <c:pt idx="668">
                  <c:v>13.109844991256312</c:v>
                </c:pt>
                <c:pt idx="669">
                  <c:v>1.9218455226850875</c:v>
                </c:pt>
                <c:pt idx="670">
                  <c:v>1.2148503380911553</c:v>
                </c:pt>
                <c:pt idx="671">
                  <c:v>3.4802901091298004</c:v>
                </c:pt>
                <c:pt idx="672">
                  <c:v>10.10042464279481</c:v>
                </c:pt>
                <c:pt idx="673">
                  <c:v>4.0521158241509383</c:v>
                </c:pt>
                <c:pt idx="674">
                  <c:v>1.85291936668188</c:v>
                </c:pt>
                <c:pt idx="675">
                  <c:v>5.451817303103895</c:v>
                </c:pt>
                <c:pt idx="676">
                  <c:v>0.90681020884767383</c:v>
                </c:pt>
                <c:pt idx="677">
                  <c:v>3.645216728826953</c:v>
                </c:pt>
                <c:pt idx="678">
                  <c:v>3.9409744881805809E-3</c:v>
                </c:pt>
                <c:pt idx="679">
                  <c:v>3.6924213400309003</c:v>
                </c:pt>
                <c:pt idx="680">
                  <c:v>4.4569655302611757</c:v>
                </c:pt>
                <c:pt idx="681">
                  <c:v>3.3641037650821031</c:v>
                </c:pt>
                <c:pt idx="682">
                  <c:v>0.51678683289271554</c:v>
                </c:pt>
                <c:pt idx="683">
                  <c:v>2.8042200587371253</c:v>
                </c:pt>
                <c:pt idx="684">
                  <c:v>4.9688270587866725</c:v>
                </c:pt>
                <c:pt idx="685">
                  <c:v>0.10771648602439651</c:v>
                </c:pt>
                <c:pt idx="686">
                  <c:v>0.63962233990981077</c:v>
                </c:pt>
                <c:pt idx="687">
                  <c:v>1.4513548642238727</c:v>
                </c:pt>
                <c:pt idx="688">
                  <c:v>8.696411526753586</c:v>
                </c:pt>
                <c:pt idx="689">
                  <c:v>1.4173495809173089</c:v>
                </c:pt>
                <c:pt idx="690">
                  <c:v>5.3345414852233031</c:v>
                </c:pt>
                <c:pt idx="691">
                  <c:v>3.8258466813798901</c:v>
                </c:pt>
                <c:pt idx="692">
                  <c:v>1.0049770592107445</c:v>
                </c:pt>
                <c:pt idx="693">
                  <c:v>8.6892241695158828E-2</c:v>
                </c:pt>
                <c:pt idx="694">
                  <c:v>4.2982811712006845E-2</c:v>
                </c:pt>
                <c:pt idx="695">
                  <c:v>2.9408467513137149</c:v>
                </c:pt>
                <c:pt idx="696">
                  <c:v>7.7486212757482793</c:v>
                </c:pt>
                <c:pt idx="697">
                  <c:v>7.751728322939867E-3</c:v>
                </c:pt>
                <c:pt idx="698">
                  <c:v>0.14929355434697641</c:v>
                </c:pt>
                <c:pt idx="699">
                  <c:v>2.8026644200794468</c:v>
                </c:pt>
                <c:pt idx="700">
                  <c:v>4.6189526207070095</c:v>
                </c:pt>
                <c:pt idx="701">
                  <c:v>1.8702008721053784</c:v>
                </c:pt>
                <c:pt idx="702">
                  <c:v>4.4661053989805559</c:v>
                </c:pt>
                <c:pt idx="703">
                  <c:v>8.4278362912791813</c:v>
                </c:pt>
                <c:pt idx="704">
                  <c:v>8.0754142592811462</c:v>
                </c:pt>
                <c:pt idx="705">
                  <c:v>0.33193463406769402</c:v>
                </c:pt>
                <c:pt idx="706">
                  <c:v>4.9866857944841909</c:v>
                </c:pt>
                <c:pt idx="707">
                  <c:v>4.7755320602385911</c:v>
                </c:pt>
                <c:pt idx="708">
                  <c:v>0.46919676631310325</c:v>
                </c:pt>
                <c:pt idx="709">
                  <c:v>9.5394962016755382</c:v>
                </c:pt>
                <c:pt idx="710">
                  <c:v>10.432492946255984</c:v>
                </c:pt>
                <c:pt idx="711">
                  <c:v>0.29667611279115019</c:v>
                </c:pt>
                <c:pt idx="712">
                  <c:v>1.5137589419919721</c:v>
                </c:pt>
                <c:pt idx="713">
                  <c:v>1.4901392089114733</c:v>
                </c:pt>
                <c:pt idx="714">
                  <c:v>3.6714550339360406</c:v>
                </c:pt>
                <c:pt idx="715">
                  <c:v>1.6487583896659994</c:v>
                </c:pt>
                <c:pt idx="716">
                  <c:v>10.811170506156227</c:v>
                </c:pt>
                <c:pt idx="717">
                  <c:v>11.281425103649935</c:v>
                </c:pt>
                <c:pt idx="718">
                  <c:v>0.61916944332265922</c:v>
                </c:pt>
                <c:pt idx="719">
                  <c:v>0.93384973296553875</c:v>
                </c:pt>
                <c:pt idx="720">
                  <c:v>2.1343880031961824</c:v>
                </c:pt>
                <c:pt idx="721">
                  <c:v>1.2817711310998332</c:v>
                </c:pt>
                <c:pt idx="722">
                  <c:v>0.89948532693657546</c:v>
                </c:pt>
                <c:pt idx="723">
                  <c:v>8.739487078476614E-2</c:v>
                </c:pt>
                <c:pt idx="724">
                  <c:v>10.661542868021183</c:v>
                </c:pt>
                <c:pt idx="725">
                  <c:v>1.0938523039415733</c:v>
                </c:pt>
                <c:pt idx="726">
                  <c:v>7.6380053730711257</c:v>
                </c:pt>
                <c:pt idx="727">
                  <c:v>1.8029336038134867</c:v>
                </c:pt>
                <c:pt idx="728">
                  <c:v>0.2094887730623923</c:v>
                </c:pt>
                <c:pt idx="729">
                  <c:v>0.935006145871498</c:v>
                </c:pt>
                <c:pt idx="730">
                  <c:v>4.1696879871509127</c:v>
                </c:pt>
                <c:pt idx="731">
                  <c:v>1.12243585105764</c:v>
                </c:pt>
                <c:pt idx="732">
                  <c:v>1.9162981634316816</c:v>
                </c:pt>
                <c:pt idx="733">
                  <c:v>1.7545884899087684E-2</c:v>
                </c:pt>
                <c:pt idx="734">
                  <c:v>6.829231554973221E-2</c:v>
                </c:pt>
                <c:pt idx="735">
                  <c:v>12.835084669604091</c:v>
                </c:pt>
                <c:pt idx="736">
                  <c:v>3.8608186876127384</c:v>
                </c:pt>
                <c:pt idx="737">
                  <c:v>0.3155997308700404</c:v>
                </c:pt>
                <c:pt idx="738">
                  <c:v>0.50552620639284862</c:v>
                </c:pt>
                <c:pt idx="739">
                  <c:v>6.6325511535685777</c:v>
                </c:pt>
                <c:pt idx="740">
                  <c:v>0.53777024186502276</c:v>
                </c:pt>
                <c:pt idx="741">
                  <c:v>2.6860025246225141</c:v>
                </c:pt>
                <c:pt idx="742">
                  <c:v>4.0260660966043016</c:v>
                </c:pt>
                <c:pt idx="743">
                  <c:v>0.62191023886872532</c:v>
                </c:pt>
                <c:pt idx="744">
                  <c:v>0.2755591715829584</c:v>
                </c:pt>
                <c:pt idx="745">
                  <c:v>3.4913857373284056</c:v>
                </c:pt>
                <c:pt idx="746">
                  <c:v>1.5961660922861807E-2</c:v>
                </c:pt>
                <c:pt idx="747">
                  <c:v>7.0726774367867948</c:v>
                </c:pt>
                <c:pt idx="748">
                  <c:v>2.7188692406278898</c:v>
                </c:pt>
                <c:pt idx="749">
                  <c:v>1.7248605480675008</c:v>
                </c:pt>
                <c:pt idx="750">
                  <c:v>13.049152358707</c:v>
                </c:pt>
                <c:pt idx="751">
                  <c:v>11.209184893549645</c:v>
                </c:pt>
                <c:pt idx="752">
                  <c:v>5.1173332120832535</c:v>
                </c:pt>
                <c:pt idx="753">
                  <c:v>4.8233830258157015E-2</c:v>
                </c:pt>
                <c:pt idx="754">
                  <c:v>0.16940266575154947</c:v>
                </c:pt>
                <c:pt idx="755">
                  <c:v>1.5402098586287283</c:v>
                </c:pt>
                <c:pt idx="756">
                  <c:v>1.8487837065975017</c:v>
                </c:pt>
                <c:pt idx="757">
                  <c:v>9.2731099419129825E-2</c:v>
                </c:pt>
                <c:pt idx="758">
                  <c:v>0.3371526997963184</c:v>
                </c:pt>
                <c:pt idx="759">
                  <c:v>1.7988354582676938</c:v>
                </c:pt>
                <c:pt idx="760">
                  <c:v>9.0503481891322011</c:v>
                </c:pt>
                <c:pt idx="761">
                  <c:v>9.1595786455604777</c:v>
                </c:pt>
                <c:pt idx="762">
                  <c:v>13.803076618709085</c:v>
                </c:pt>
                <c:pt idx="763">
                  <c:v>5.8581427752974564</c:v>
                </c:pt>
                <c:pt idx="764">
                  <c:v>0.37828305233252868</c:v>
                </c:pt>
                <c:pt idx="765">
                  <c:v>0.16066861662934348</c:v>
                </c:pt>
                <c:pt idx="766">
                  <c:v>3.4600807947795116</c:v>
                </c:pt>
                <c:pt idx="767">
                  <c:v>6.6451640174992521</c:v>
                </c:pt>
                <c:pt idx="768">
                  <c:v>2.5952285436646005</c:v>
                </c:pt>
                <c:pt idx="769">
                  <c:v>0.13140692539553042</c:v>
                </c:pt>
                <c:pt idx="770">
                  <c:v>1.3493702979306859</c:v>
                </c:pt>
                <c:pt idx="771">
                  <c:v>0.15512729840837275</c:v>
                </c:pt>
                <c:pt idx="772">
                  <c:v>1.6264986741861995</c:v>
                </c:pt>
                <c:pt idx="773">
                  <c:v>11.110779910460115</c:v>
                </c:pt>
                <c:pt idx="774">
                  <c:v>5.7834361404182903</c:v>
                </c:pt>
                <c:pt idx="775">
                  <c:v>0.17804859450432214</c:v>
                </c:pt>
                <c:pt idx="776">
                  <c:v>6.8810124252910843</c:v>
                </c:pt>
                <c:pt idx="777">
                  <c:v>1.7768560967300591</c:v>
                </c:pt>
                <c:pt idx="778">
                  <c:v>0.49233561457232317</c:v>
                </c:pt>
                <c:pt idx="779">
                  <c:v>4.7594455556885116</c:v>
                </c:pt>
                <c:pt idx="780">
                  <c:v>2.6311379401299853</c:v>
                </c:pt>
                <c:pt idx="781">
                  <c:v>0.50654494807443307</c:v>
                </c:pt>
                <c:pt idx="782">
                  <c:v>0.5723853006130184</c:v>
                </c:pt>
                <c:pt idx="783">
                  <c:v>8.4643891478916627E-2</c:v>
                </c:pt>
                <c:pt idx="784">
                  <c:v>3.9402634250484493E-2</c:v>
                </c:pt>
                <c:pt idx="785">
                  <c:v>0.10896632431045146</c:v>
                </c:pt>
                <c:pt idx="786">
                  <c:v>0.39932921330740989</c:v>
                </c:pt>
                <c:pt idx="787">
                  <c:v>2.9229917850121703E-2</c:v>
                </c:pt>
                <c:pt idx="788">
                  <c:v>0.10152913150384435</c:v>
                </c:pt>
                <c:pt idx="789">
                  <c:v>2.2049640943585577E-2</c:v>
                </c:pt>
                <c:pt idx="790">
                  <c:v>0.12308163323499431</c:v>
                </c:pt>
                <c:pt idx="791">
                  <c:v>0.62776713203669854</c:v>
                </c:pt>
                <c:pt idx="792">
                  <c:v>0.78770651755054688</c:v>
                </c:pt>
                <c:pt idx="793">
                  <c:v>0.10754428898792391</c:v>
                </c:pt>
                <c:pt idx="794">
                  <c:v>0.73924029690602633</c:v>
                </c:pt>
                <c:pt idx="795">
                  <c:v>0.14596104633961973</c:v>
                </c:pt>
                <c:pt idx="796">
                  <c:v>0.21226090491508104</c:v>
                </c:pt>
                <c:pt idx="797">
                  <c:v>0.40503587505039218</c:v>
                </c:pt>
                <c:pt idx="798">
                  <c:v>9.1182345585552819E-5</c:v>
                </c:pt>
                <c:pt idx="799">
                  <c:v>0.32278885414898456</c:v>
                </c:pt>
                <c:pt idx="800">
                  <c:v>8.7182973179599485E-2</c:v>
                </c:pt>
                <c:pt idx="801">
                  <c:v>0.18326306054816094</c:v>
                </c:pt>
                <c:pt idx="802">
                  <c:v>6.7542749999033773E-3</c:v>
                </c:pt>
                <c:pt idx="803">
                  <c:v>0.54160852758476496</c:v>
                </c:pt>
                <c:pt idx="804">
                  <c:v>2.0454249712438619E-2</c:v>
                </c:pt>
                <c:pt idx="805">
                  <c:v>0.33026468230172062</c:v>
                </c:pt>
                <c:pt idx="806">
                  <c:v>1.7812137362516377E-2</c:v>
                </c:pt>
                <c:pt idx="807">
                  <c:v>0.46963627772018501</c:v>
                </c:pt>
                <c:pt idx="808">
                  <c:v>0.37508468961350427</c:v>
                </c:pt>
                <c:pt idx="809">
                  <c:v>9.7395168353510662E-3</c:v>
                </c:pt>
                <c:pt idx="810">
                  <c:v>6.138358498324413E-2</c:v>
                </c:pt>
                <c:pt idx="811">
                  <c:v>6.9850824492559875E-3</c:v>
                </c:pt>
                <c:pt idx="812">
                  <c:v>7.7727135333499217E-2</c:v>
                </c:pt>
                <c:pt idx="813">
                  <c:v>0.40681620095669335</c:v>
                </c:pt>
                <c:pt idx="814">
                  <c:v>0.73537998579450559</c:v>
                </c:pt>
                <c:pt idx="815">
                  <c:v>2.3668874431042687E-2</c:v>
                </c:pt>
                <c:pt idx="816">
                  <c:v>3.9074360841769268E-2</c:v>
                </c:pt>
                <c:pt idx="817">
                  <c:v>0.46857534298526843</c:v>
                </c:pt>
                <c:pt idx="818">
                  <c:v>0.522012308804777</c:v>
                </c:pt>
                <c:pt idx="819">
                  <c:v>0.35390782332022303</c:v>
                </c:pt>
                <c:pt idx="820">
                  <c:v>0.23828254085367889</c:v>
                </c:pt>
                <c:pt idx="821">
                  <c:v>0.73855711769118471</c:v>
                </c:pt>
                <c:pt idx="822">
                  <c:v>0.45914257363258176</c:v>
                </c:pt>
                <c:pt idx="823">
                  <c:v>0.21231986621403176</c:v>
                </c:pt>
                <c:pt idx="824">
                  <c:v>0.40601075978100204</c:v>
                </c:pt>
                <c:pt idx="825">
                  <c:v>0.14783810902973063</c:v>
                </c:pt>
                <c:pt idx="826">
                  <c:v>0.15027265255950908</c:v>
                </c:pt>
                <c:pt idx="827">
                  <c:v>8.9058983649435194E-2</c:v>
                </c:pt>
                <c:pt idx="828">
                  <c:v>0.19808289676783594</c:v>
                </c:pt>
                <c:pt idx="829">
                  <c:v>0.15452853443684753</c:v>
                </c:pt>
                <c:pt idx="830">
                  <c:v>0.25743716204543454</c:v>
                </c:pt>
                <c:pt idx="831">
                  <c:v>0.98035830837420146</c:v>
                </c:pt>
                <c:pt idx="832">
                  <c:v>0.84970510549666933</c:v>
                </c:pt>
                <c:pt idx="833">
                  <c:v>2.123820637048518E-2</c:v>
                </c:pt>
                <c:pt idx="834">
                  <c:v>0.41773738497207313</c:v>
                </c:pt>
                <c:pt idx="835">
                  <c:v>0.11036946517818147</c:v>
                </c:pt>
                <c:pt idx="836">
                  <c:v>2.2823842455881793E-3</c:v>
                </c:pt>
                <c:pt idx="837">
                  <c:v>1.6453554050278592E-2</c:v>
                </c:pt>
                <c:pt idx="838">
                  <c:v>0.3621892256135017</c:v>
                </c:pt>
                <c:pt idx="839">
                  <c:v>6.8100173642391029E-2</c:v>
                </c:pt>
                <c:pt idx="840">
                  <c:v>4.0189751576258041E-3</c:v>
                </c:pt>
                <c:pt idx="841">
                  <c:v>0.17186944628572698</c:v>
                </c:pt>
                <c:pt idx="842">
                  <c:v>0.54559666369932869</c:v>
                </c:pt>
                <c:pt idx="843">
                  <c:v>4.4369077100878264E-2</c:v>
                </c:pt>
                <c:pt idx="844">
                  <c:v>0.48307088468033238</c:v>
                </c:pt>
                <c:pt idx="845">
                  <c:v>0.70428932768264874</c:v>
                </c:pt>
                <c:pt idx="846">
                  <c:v>0.20045349287416356</c:v>
                </c:pt>
                <c:pt idx="847">
                  <c:v>7.1886949419957782E-2</c:v>
                </c:pt>
                <c:pt idx="848">
                  <c:v>0.51716260405252079</c:v>
                </c:pt>
                <c:pt idx="849">
                  <c:v>6.3748084529721166E-2</c:v>
                </c:pt>
                <c:pt idx="850">
                  <c:v>3.8591138410500273E-3</c:v>
                </c:pt>
                <c:pt idx="851">
                  <c:v>0.26115696660943549</c:v>
                </c:pt>
                <c:pt idx="852">
                  <c:v>2.7454196707683388E-2</c:v>
                </c:pt>
                <c:pt idx="853">
                  <c:v>0.17870850452908427</c:v>
                </c:pt>
                <c:pt idx="854">
                  <c:v>1.3827027945851313E-2</c:v>
                </c:pt>
                <c:pt idx="855">
                  <c:v>0.63129962748130641</c:v>
                </c:pt>
                <c:pt idx="856">
                  <c:v>0.78895321219454584</c:v>
                </c:pt>
                <c:pt idx="857">
                  <c:v>0.12253335767893364</c:v>
                </c:pt>
                <c:pt idx="858">
                  <c:v>0.48905968117037207</c:v>
                </c:pt>
                <c:pt idx="859">
                  <c:v>0.44677797318512397</c:v>
                </c:pt>
                <c:pt idx="860">
                  <c:v>0.42430219988279244</c:v>
                </c:pt>
                <c:pt idx="861">
                  <c:v>0.83070915749807595</c:v>
                </c:pt>
                <c:pt idx="862">
                  <c:v>0.35702678955516598</c:v>
                </c:pt>
                <c:pt idx="863">
                  <c:v>0.10486244437517489</c:v>
                </c:pt>
                <c:pt idx="864">
                  <c:v>0.50184980925989553</c:v>
                </c:pt>
                <c:pt idx="865">
                  <c:v>0.74505683600202111</c:v>
                </c:pt>
                <c:pt idx="866">
                  <c:v>3.7416561449977868E-2</c:v>
                </c:pt>
                <c:pt idx="867">
                  <c:v>0.54854564811523343</c:v>
                </c:pt>
                <c:pt idx="868">
                  <c:v>0.48542553835145902</c:v>
                </c:pt>
                <c:pt idx="869">
                  <c:v>7.2969096958292795E-3</c:v>
                </c:pt>
                <c:pt idx="870">
                  <c:v>0.72063508664232778</c:v>
                </c:pt>
                <c:pt idx="871">
                  <c:v>0.14442821885563031</c:v>
                </c:pt>
                <c:pt idx="872">
                  <c:v>1.7920407992271417E-2</c:v>
                </c:pt>
                <c:pt idx="873">
                  <c:v>0.43778790189278777</c:v>
                </c:pt>
                <c:pt idx="874">
                  <c:v>6.4602187993901841E-2</c:v>
                </c:pt>
                <c:pt idx="875">
                  <c:v>0.15024531295769478</c:v>
                </c:pt>
                <c:pt idx="876">
                  <c:v>0.78417751180097073</c:v>
                </c:pt>
                <c:pt idx="877">
                  <c:v>0.17122390524508752</c:v>
                </c:pt>
                <c:pt idx="878">
                  <c:v>0.11422034220707381</c:v>
                </c:pt>
                <c:pt idx="879">
                  <c:v>0.30950690825336208</c:v>
                </c:pt>
                <c:pt idx="880">
                  <c:v>0.64232012929775939</c:v>
                </c:pt>
                <c:pt idx="881">
                  <c:v>0.39057731206450713</c:v>
                </c:pt>
                <c:pt idx="882">
                  <c:v>0.22744776763647323</c:v>
                </c:pt>
                <c:pt idx="883">
                  <c:v>0.14661538271314967</c:v>
                </c:pt>
                <c:pt idx="884">
                  <c:v>0.20648163492782987</c:v>
                </c:pt>
                <c:pt idx="885">
                  <c:v>9.7317795039146421E-2</c:v>
                </c:pt>
                <c:pt idx="886">
                  <c:v>3.8062372235111649E-2</c:v>
                </c:pt>
                <c:pt idx="887">
                  <c:v>0.83706854866507885</c:v>
                </c:pt>
                <c:pt idx="888">
                  <c:v>0.18950964854877728</c:v>
                </c:pt>
                <c:pt idx="889">
                  <c:v>0.61120278240133274</c:v>
                </c:pt>
                <c:pt idx="890">
                  <c:v>2.9565151628787652E-2</c:v>
                </c:pt>
                <c:pt idx="891">
                  <c:v>0.84846961844739166</c:v>
                </c:pt>
                <c:pt idx="892">
                  <c:v>0.3788061618793927</c:v>
                </c:pt>
                <c:pt idx="893">
                  <c:v>0.56249156317024618</c:v>
                </c:pt>
                <c:pt idx="894">
                  <c:v>4.4041057946655041E-2</c:v>
                </c:pt>
                <c:pt idx="895">
                  <c:v>0.55998237983051058</c:v>
                </c:pt>
                <c:pt idx="896">
                  <c:v>0.45289530341277484</c:v>
                </c:pt>
                <c:pt idx="897">
                  <c:v>0.1427945751357958</c:v>
                </c:pt>
                <c:pt idx="898">
                  <c:v>0.26952206311262267</c:v>
                </c:pt>
                <c:pt idx="899">
                  <c:v>0.55851720752029721</c:v>
                </c:pt>
                <c:pt idx="900">
                  <c:v>0.15481272545114483</c:v>
                </c:pt>
                <c:pt idx="901">
                  <c:v>0.49285825681672824</c:v>
                </c:pt>
                <c:pt idx="902">
                  <c:v>0.79896032306033171</c:v>
                </c:pt>
                <c:pt idx="903">
                  <c:v>0.13198443502045751</c:v>
                </c:pt>
                <c:pt idx="904">
                  <c:v>0.62946620700435307</c:v>
                </c:pt>
                <c:pt idx="905">
                  <c:v>0.31589987839047312</c:v>
                </c:pt>
                <c:pt idx="906">
                  <c:v>0.26184834344606023</c:v>
                </c:pt>
                <c:pt idx="907">
                  <c:v>2.2942498844106853E-2</c:v>
                </c:pt>
                <c:pt idx="908">
                  <c:v>0.28601094576234259</c:v>
                </c:pt>
                <c:pt idx="909">
                  <c:v>0.26595714320867431</c:v>
                </c:pt>
                <c:pt idx="910">
                  <c:v>2.0695921317336944E-2</c:v>
                </c:pt>
                <c:pt idx="911">
                  <c:v>0.29895040904529685</c:v>
                </c:pt>
                <c:pt idx="912">
                  <c:v>0.19010203941824275</c:v>
                </c:pt>
                <c:pt idx="913">
                  <c:v>0.3316142231936659</c:v>
                </c:pt>
                <c:pt idx="914">
                  <c:v>0.22421552345843829</c:v>
                </c:pt>
                <c:pt idx="915">
                  <c:v>0.16123482585441415</c:v>
                </c:pt>
                <c:pt idx="916">
                  <c:v>0.44747636832237758</c:v>
                </c:pt>
                <c:pt idx="917">
                  <c:v>5.8856246136783863E-2</c:v>
                </c:pt>
                <c:pt idx="918">
                  <c:v>0.13051868942205244</c:v>
                </c:pt>
                <c:pt idx="919">
                  <c:v>6.6754383659290678E-2</c:v>
                </c:pt>
                <c:pt idx="920">
                  <c:v>0.10958518986067137</c:v>
                </c:pt>
                <c:pt idx="921">
                  <c:v>0.19803978219919696</c:v>
                </c:pt>
                <c:pt idx="922">
                  <c:v>0.66211907929673719</c:v>
                </c:pt>
                <c:pt idx="923">
                  <c:v>8.0464958590204749E-2</c:v>
                </c:pt>
                <c:pt idx="924">
                  <c:v>0.77782808955354388</c:v>
                </c:pt>
                <c:pt idx="925">
                  <c:v>0.52200261080610999</c:v>
                </c:pt>
                <c:pt idx="926">
                  <c:v>4.1415326675893392E-2</c:v>
                </c:pt>
                <c:pt idx="927">
                  <c:v>4.2666135753483946E-3</c:v>
                </c:pt>
                <c:pt idx="928">
                  <c:v>0.28861044003497732</c:v>
                </c:pt>
                <c:pt idx="929">
                  <c:v>0.72204798832429196</c:v>
                </c:pt>
                <c:pt idx="930">
                  <c:v>3.321226472726601E-2</c:v>
                </c:pt>
                <c:pt idx="931">
                  <c:v>0.42756344250162936</c:v>
                </c:pt>
                <c:pt idx="932">
                  <c:v>8.0077532295267831E-2</c:v>
                </c:pt>
                <c:pt idx="933">
                  <c:v>0.26389384976471342</c:v>
                </c:pt>
                <c:pt idx="934">
                  <c:v>7.8850728375148976E-2</c:v>
                </c:pt>
                <c:pt idx="935">
                  <c:v>0.33991912268179381</c:v>
                </c:pt>
                <c:pt idx="936">
                  <c:v>0.40492808025559685</c:v>
                </c:pt>
                <c:pt idx="937">
                  <c:v>3.0518260784189035E-2</c:v>
                </c:pt>
                <c:pt idx="938">
                  <c:v>0.1813503059848145</c:v>
                </c:pt>
                <c:pt idx="939">
                  <c:v>7.2613739846340744E-2</c:v>
                </c:pt>
                <c:pt idx="940">
                  <c:v>3.7432554279814262E-2</c:v>
                </c:pt>
                <c:pt idx="941">
                  <c:v>0.38124184390701665</c:v>
                </c:pt>
                <c:pt idx="942">
                  <c:v>0.70755945866397196</c:v>
                </c:pt>
                <c:pt idx="943">
                  <c:v>0.53730012256601423</c:v>
                </c:pt>
                <c:pt idx="944">
                  <c:v>0.24136113471428478</c:v>
                </c:pt>
                <c:pt idx="945">
                  <c:v>0.16350492831325814</c:v>
                </c:pt>
                <c:pt idx="946">
                  <c:v>0.26398382443071533</c:v>
                </c:pt>
                <c:pt idx="947">
                  <c:v>0.14286708555141517</c:v>
                </c:pt>
                <c:pt idx="948">
                  <c:v>0.17376180099756866</c:v>
                </c:pt>
                <c:pt idx="949">
                  <c:v>2.4556449209381506E-2</c:v>
                </c:pt>
                <c:pt idx="950">
                  <c:v>0.2975486086344899</c:v>
                </c:pt>
                <c:pt idx="951">
                  <c:v>0.34409764670060172</c:v>
                </c:pt>
                <c:pt idx="952">
                  <c:v>3.1195388694282879E-2</c:v>
                </c:pt>
                <c:pt idx="953">
                  <c:v>9.6985147238501435E-2</c:v>
                </c:pt>
                <c:pt idx="954">
                  <c:v>5.9185812132297233E-2</c:v>
                </c:pt>
                <c:pt idx="955">
                  <c:v>0.17422319238125622</c:v>
                </c:pt>
                <c:pt idx="956">
                  <c:v>0.69839530565845132</c:v>
                </c:pt>
                <c:pt idx="957">
                  <c:v>0.6756915432146311</c:v>
                </c:pt>
                <c:pt idx="958">
                  <c:v>0.64135571523531276</c:v>
                </c:pt>
                <c:pt idx="959">
                  <c:v>0.46497033823384043</c:v>
                </c:pt>
                <c:pt idx="960">
                  <c:v>0.2794455041262266</c:v>
                </c:pt>
                <c:pt idx="961">
                  <c:v>8.4973434580363372E-3</c:v>
                </c:pt>
                <c:pt idx="962">
                  <c:v>4.8242078268577487E-2</c:v>
                </c:pt>
                <c:pt idx="963">
                  <c:v>8.6803364772721058E-3</c:v>
                </c:pt>
                <c:pt idx="964">
                  <c:v>5.2730435370030755E-2</c:v>
                </c:pt>
                <c:pt idx="965">
                  <c:v>0.43803518872352082</c:v>
                </c:pt>
                <c:pt idx="966">
                  <c:v>0.39921304477062791</c:v>
                </c:pt>
                <c:pt idx="967">
                  <c:v>0.51342440877511397</c:v>
                </c:pt>
                <c:pt idx="968">
                  <c:v>0.57492141102205285</c:v>
                </c:pt>
                <c:pt idx="969">
                  <c:v>3.3815899138800114E-2</c:v>
                </c:pt>
                <c:pt idx="970">
                  <c:v>0.36581427954733098</c:v>
                </c:pt>
                <c:pt idx="971">
                  <c:v>0.95420278585752305</c:v>
                </c:pt>
                <c:pt idx="972">
                  <c:v>0.15451449322759392</c:v>
                </c:pt>
                <c:pt idx="973">
                  <c:v>0.32315413177828017</c:v>
                </c:pt>
                <c:pt idx="974">
                  <c:v>0.25963050999991116</c:v>
                </c:pt>
                <c:pt idx="975">
                  <c:v>0.42167494675402473</c:v>
                </c:pt>
                <c:pt idx="976">
                  <c:v>6.6178001127726982E-2</c:v>
                </c:pt>
                <c:pt idx="977">
                  <c:v>0.39483644514650673</c:v>
                </c:pt>
                <c:pt idx="978">
                  <c:v>0.53821769263460784</c:v>
                </c:pt>
                <c:pt idx="979">
                  <c:v>7.5802145256423356E-2</c:v>
                </c:pt>
                <c:pt idx="980">
                  <c:v>0.17807860429750053</c:v>
                </c:pt>
                <c:pt idx="981">
                  <c:v>0.46940082992556109</c:v>
                </c:pt>
                <c:pt idx="982">
                  <c:v>0.38885422167404043</c:v>
                </c:pt>
                <c:pt idx="983">
                  <c:v>0.18298049539596689</c:v>
                </c:pt>
                <c:pt idx="984">
                  <c:v>0.35249419933474091</c:v>
                </c:pt>
                <c:pt idx="985">
                  <c:v>2.5374265461164847E-3</c:v>
                </c:pt>
                <c:pt idx="986">
                  <c:v>0.84882962443148036</c:v>
                </c:pt>
                <c:pt idx="987">
                  <c:v>0.28926089151914708</c:v>
                </c:pt>
                <c:pt idx="988">
                  <c:v>0.17242894649725807</c:v>
                </c:pt>
                <c:pt idx="989">
                  <c:v>0.47744236045633032</c:v>
                </c:pt>
                <c:pt idx="990">
                  <c:v>0.73769617629242823</c:v>
                </c:pt>
                <c:pt idx="991">
                  <c:v>0.48316491384973254</c:v>
                </c:pt>
                <c:pt idx="992">
                  <c:v>0.52880548537477934</c:v>
                </c:pt>
                <c:pt idx="993">
                  <c:v>0.55263821820846259</c:v>
                </c:pt>
                <c:pt idx="994">
                  <c:v>0.24053966343138888</c:v>
                </c:pt>
                <c:pt idx="995">
                  <c:v>0.26944396868347825</c:v>
                </c:pt>
                <c:pt idx="996">
                  <c:v>0.38723928124066526</c:v>
                </c:pt>
                <c:pt idx="997">
                  <c:v>0.27545787417851558</c:v>
                </c:pt>
                <c:pt idx="998">
                  <c:v>0.74899812025264534</c:v>
                </c:pt>
                <c:pt idx="999">
                  <c:v>0.17730033708334739</c:v>
                </c:pt>
                <c:pt idx="1000">
                  <c:v>0.32491435563727927</c:v>
                </c:pt>
                <c:pt idx="1001">
                  <c:v>0.72377443747669501</c:v>
                </c:pt>
                <c:pt idx="1002">
                  <c:v>0.34377674434940086</c:v>
                </c:pt>
                <c:pt idx="1003">
                  <c:v>0.13664557810284148</c:v>
                </c:pt>
                <c:pt idx="1004">
                  <c:v>0.31043397167249753</c:v>
                </c:pt>
                <c:pt idx="1005">
                  <c:v>5.4046293241733545E-2</c:v>
                </c:pt>
                <c:pt idx="1006">
                  <c:v>0.45367177503083977</c:v>
                </c:pt>
                <c:pt idx="1007">
                  <c:v>7.5935822225640145E-2</c:v>
                </c:pt>
                <c:pt idx="1008">
                  <c:v>9.0023755761870611E-4</c:v>
                </c:pt>
                <c:pt idx="1009">
                  <c:v>0.60870332973867192</c:v>
                </c:pt>
                <c:pt idx="1010">
                  <c:v>0.27970820867743207</c:v>
                </c:pt>
                <c:pt idx="1011">
                  <c:v>0.14223065566551724</c:v>
                </c:pt>
                <c:pt idx="1012">
                  <c:v>9.3028158826214038E-3</c:v>
                </c:pt>
                <c:pt idx="1013">
                  <c:v>0.71237826599272991</c:v>
                </c:pt>
                <c:pt idx="1014">
                  <c:v>5.1644507933020414E-3</c:v>
                </c:pt>
                <c:pt idx="1015">
                  <c:v>0.69144356426724596</c:v>
                </c:pt>
                <c:pt idx="1016">
                  <c:v>4.2941798799679701E-2</c:v>
                </c:pt>
                <c:pt idx="1017">
                  <c:v>0.36752100862221776</c:v>
                </c:pt>
                <c:pt idx="1018">
                  <c:v>0.75040455616812696</c:v>
                </c:pt>
                <c:pt idx="1019">
                  <c:v>0.27368048711569176</c:v>
                </c:pt>
                <c:pt idx="1020">
                  <c:v>0.13302380925437196</c:v>
                </c:pt>
                <c:pt idx="1021">
                  <c:v>0.23462963069443693</c:v>
                </c:pt>
                <c:pt idx="1022">
                  <c:v>1.2271018511024957E-2</c:v>
                </c:pt>
                <c:pt idx="1023">
                  <c:v>0.23987853024646022</c:v>
                </c:pt>
                <c:pt idx="1024">
                  <c:v>0.16266401934217223</c:v>
                </c:pt>
                <c:pt idx="1025">
                  <c:v>4.4083399001673025E-3</c:v>
                </c:pt>
                <c:pt idx="1026">
                  <c:v>0.26558375131272238</c:v>
                </c:pt>
                <c:pt idx="1027">
                  <c:v>0.41594381479082915</c:v>
                </c:pt>
                <c:pt idx="1028">
                  <c:v>0.13861235475002875</c:v>
                </c:pt>
                <c:pt idx="1029">
                  <c:v>0.32122535973144228</c:v>
                </c:pt>
                <c:pt idx="1030">
                  <c:v>0.60615185692101248</c:v>
                </c:pt>
                <c:pt idx="1031">
                  <c:v>9.8651755541027911E-2</c:v>
                </c:pt>
                <c:pt idx="1032">
                  <c:v>0.31554948806427591</c:v>
                </c:pt>
                <c:pt idx="1033">
                  <c:v>0.10389939135583598</c:v>
                </c:pt>
                <c:pt idx="1034">
                  <c:v>7.1558364848318984E-2</c:v>
                </c:pt>
                <c:pt idx="1035">
                  <c:v>7.3710995318575334E-2</c:v>
                </c:pt>
                <c:pt idx="1036">
                  <c:v>0.72642945697640116</c:v>
                </c:pt>
                <c:pt idx="1037">
                  <c:v>0.74544690456486484</c:v>
                </c:pt>
                <c:pt idx="1038">
                  <c:v>0.30467065003837596</c:v>
                </c:pt>
                <c:pt idx="1039">
                  <c:v>0.28670781049204569</c:v>
                </c:pt>
                <c:pt idx="1040">
                  <c:v>0.69645271726970104</c:v>
                </c:pt>
                <c:pt idx="1041">
                  <c:v>0.17827676393502145</c:v>
                </c:pt>
                <c:pt idx="1042">
                  <c:v>0.12285306674637543</c:v>
                </c:pt>
                <c:pt idx="1043">
                  <c:v>0.74082597722943633</c:v>
                </c:pt>
                <c:pt idx="1044">
                  <c:v>0.25739706977432519</c:v>
                </c:pt>
                <c:pt idx="1045">
                  <c:v>0.41080023414674949</c:v>
                </c:pt>
                <c:pt idx="1046">
                  <c:v>0.81344657921382757</c:v>
                </c:pt>
                <c:pt idx="1047">
                  <c:v>1.712160381941235E-2</c:v>
                </c:pt>
                <c:pt idx="1048">
                  <c:v>0.40540598899254721</c:v>
                </c:pt>
                <c:pt idx="1049">
                  <c:v>4.3851931649747468E-2</c:v>
                </c:pt>
                <c:pt idx="1050">
                  <c:v>0.47005987390214043</c:v>
                </c:pt>
                <c:pt idx="1051">
                  <c:v>0.4157376900897547</c:v>
                </c:pt>
                <c:pt idx="1052">
                  <c:v>0.43018346676655073</c:v>
                </c:pt>
                <c:pt idx="1053">
                  <c:v>0.46130170990168706</c:v>
                </c:pt>
                <c:pt idx="1054">
                  <c:v>0.39169889643738154</c:v>
                </c:pt>
                <c:pt idx="1055">
                  <c:v>5.3724931420289258E-2</c:v>
                </c:pt>
                <c:pt idx="1056">
                  <c:v>1.2833012592000755E-2</c:v>
                </c:pt>
                <c:pt idx="1057">
                  <c:v>0.80166350776485373</c:v>
                </c:pt>
                <c:pt idx="1058">
                  <c:v>0.50617710997739795</c:v>
                </c:pt>
                <c:pt idx="1059">
                  <c:v>3.4081169417814007E-2</c:v>
                </c:pt>
                <c:pt idx="1060">
                  <c:v>0.96583388322665242</c:v>
                </c:pt>
                <c:pt idx="1061">
                  <c:v>0.62253506326550567</c:v>
                </c:pt>
                <c:pt idx="1062">
                  <c:v>1.7315557986392151E-2</c:v>
                </c:pt>
                <c:pt idx="1063">
                  <c:v>0.42686633057078649</c:v>
                </c:pt>
                <c:pt idx="1064">
                  <c:v>0.24192752423290806</c:v>
                </c:pt>
                <c:pt idx="1065">
                  <c:v>0.48936182191058292</c:v>
                </c:pt>
                <c:pt idx="1066">
                  <c:v>0.50915531720909835</c:v>
                </c:pt>
                <c:pt idx="1067">
                  <c:v>0.37883263564308312</c:v>
                </c:pt>
                <c:pt idx="1068">
                  <c:v>0.35090386077778357</c:v>
                </c:pt>
                <c:pt idx="1069">
                  <c:v>0.24327562276138301</c:v>
                </c:pt>
                <c:pt idx="1070">
                  <c:v>0.93363405052506454</c:v>
                </c:pt>
                <c:pt idx="1071">
                  <c:v>0.18277231681288447</c:v>
                </c:pt>
                <c:pt idx="1072">
                  <c:v>0.12194082216533141</c:v>
                </c:pt>
                <c:pt idx="1073">
                  <c:v>8.7313685893676038E-2</c:v>
                </c:pt>
                <c:pt idx="1074">
                  <c:v>0.57289579542760805</c:v>
                </c:pt>
                <c:pt idx="1075">
                  <c:v>0.11081839374176523</c:v>
                </c:pt>
                <c:pt idx="1076">
                  <c:v>0.77981755004358633</c:v>
                </c:pt>
                <c:pt idx="1077">
                  <c:v>3.2711228318496398E-2</c:v>
                </c:pt>
                <c:pt idx="1078">
                  <c:v>0.74297906988253049</c:v>
                </c:pt>
                <c:pt idx="1079">
                  <c:v>4.3572621210259321E-3</c:v>
                </c:pt>
                <c:pt idx="1080">
                  <c:v>1.6855124893484161E-3</c:v>
                </c:pt>
                <c:pt idx="1081">
                  <c:v>7.3194722276143681E-2</c:v>
                </c:pt>
                <c:pt idx="1082">
                  <c:v>0.20214447046928238</c:v>
                </c:pt>
                <c:pt idx="1083">
                  <c:v>4.568561625352646E-3</c:v>
                </c:pt>
                <c:pt idx="1084">
                  <c:v>0.37384383896920387</c:v>
                </c:pt>
                <c:pt idx="1085">
                  <c:v>2.499184067651913E-2</c:v>
                </c:pt>
                <c:pt idx="1086">
                  <c:v>0.54860872141418004</c:v>
                </c:pt>
                <c:pt idx="1087">
                  <c:v>0.29111656049444201</c:v>
                </c:pt>
                <c:pt idx="1088">
                  <c:v>8.6915629720457875E-3</c:v>
                </c:pt>
                <c:pt idx="1089">
                  <c:v>0.36969738440675631</c:v>
                </c:pt>
                <c:pt idx="1090">
                  <c:v>0.11483184477114337</c:v>
                </c:pt>
                <c:pt idx="1091">
                  <c:v>7.1967222976069556E-2</c:v>
                </c:pt>
                <c:pt idx="1092">
                  <c:v>0.55349358016875894</c:v>
                </c:pt>
                <c:pt idx="1093">
                  <c:v>0.26399730258021381</c:v>
                </c:pt>
                <c:pt idx="1094">
                  <c:v>0.37733360584333331</c:v>
                </c:pt>
                <c:pt idx="1095">
                  <c:v>0.26074697963322296</c:v>
                </c:pt>
                <c:pt idx="1096">
                  <c:v>0.27244799977517409</c:v>
                </c:pt>
                <c:pt idx="1097">
                  <c:v>0.52271132003212295</c:v>
                </c:pt>
                <c:pt idx="1098">
                  <c:v>0.41765514316017982</c:v>
                </c:pt>
                <c:pt idx="1099">
                  <c:v>0.7316031538192741</c:v>
                </c:pt>
                <c:pt idx="1100">
                  <c:v>3.486994394462313E-2</c:v>
                </c:pt>
                <c:pt idx="1101">
                  <c:v>1.7561128815781875E-2</c:v>
                </c:pt>
                <c:pt idx="1102">
                  <c:v>0.11036772783641642</c:v>
                </c:pt>
                <c:pt idx="1103">
                  <c:v>0.86388403006702008</c:v>
                </c:pt>
                <c:pt idx="1104">
                  <c:v>0.29370418497509171</c:v>
                </c:pt>
                <c:pt idx="1105">
                  <c:v>0.90321124397101349</c:v>
                </c:pt>
                <c:pt idx="1106">
                  <c:v>5.5167866021566071E-2</c:v>
                </c:pt>
                <c:pt idx="1107">
                  <c:v>0.35118791035513419</c:v>
                </c:pt>
                <c:pt idx="1108">
                  <c:v>0.31610506896166879</c:v>
                </c:pt>
                <c:pt idx="1109">
                  <c:v>0.34357169557795209</c:v>
                </c:pt>
                <c:pt idx="1110">
                  <c:v>7.5908448531176204E-2</c:v>
                </c:pt>
                <c:pt idx="1111">
                  <c:v>0.62058780102490418</c:v>
                </c:pt>
                <c:pt idx="1112">
                  <c:v>2.7380880519463684E-2</c:v>
                </c:pt>
                <c:pt idx="1113">
                  <c:v>0.1580474018282623</c:v>
                </c:pt>
                <c:pt idx="1114">
                  <c:v>0.53723361205401055</c:v>
                </c:pt>
                <c:pt idx="1115">
                  <c:v>1.2746101735425947E-2</c:v>
                </c:pt>
                <c:pt idx="1116">
                  <c:v>0.2037635795400666</c:v>
                </c:pt>
                <c:pt idx="1117">
                  <c:v>0.21998592727540175</c:v>
                </c:pt>
                <c:pt idx="1118">
                  <c:v>3.7620091574917289E-2</c:v>
                </c:pt>
                <c:pt idx="1119">
                  <c:v>4.6532181124123807E-2</c:v>
                </c:pt>
                <c:pt idx="1120">
                  <c:v>0.54440506187992344</c:v>
                </c:pt>
                <c:pt idx="1121">
                  <c:v>0.72384133942659656</c:v>
                </c:pt>
                <c:pt idx="1122">
                  <c:v>0.60658492493252436</c:v>
                </c:pt>
                <c:pt idx="1123">
                  <c:v>5.8532309782103172E-2</c:v>
                </c:pt>
                <c:pt idx="1124">
                  <c:v>0.63984090936890259</c:v>
                </c:pt>
                <c:pt idx="1125">
                  <c:v>0.60238260055669124</c:v>
                </c:pt>
                <c:pt idx="1126">
                  <c:v>0.78962383744320686</c:v>
                </c:pt>
                <c:pt idx="1127">
                  <c:v>0.15905455632863197</c:v>
                </c:pt>
                <c:pt idx="1128">
                  <c:v>0.73214565057319603</c:v>
                </c:pt>
                <c:pt idx="1129">
                  <c:v>0.14787119851672065</c:v>
                </c:pt>
                <c:pt idx="1130">
                  <c:v>3.5398389146557338E-2</c:v>
                </c:pt>
                <c:pt idx="1131">
                  <c:v>0.13905851681183126</c:v>
                </c:pt>
                <c:pt idx="1132">
                  <c:v>0.57670657902614253</c:v>
                </c:pt>
                <c:pt idx="1133">
                  <c:v>0.36232795538576884</c:v>
                </c:pt>
                <c:pt idx="1134">
                  <c:v>2.4594892336004964E-2</c:v>
                </c:pt>
                <c:pt idx="1135">
                  <c:v>0.77969540250547187</c:v>
                </c:pt>
                <c:pt idx="1136">
                  <c:v>1.1685512490061488E-2</c:v>
                </c:pt>
                <c:pt idx="1137">
                  <c:v>0.64463581543234361</c:v>
                </c:pt>
                <c:pt idx="1138">
                  <c:v>5.2073728251193697E-2</c:v>
                </c:pt>
                <c:pt idx="1139">
                  <c:v>0.34746459537869828</c:v>
                </c:pt>
                <c:pt idx="1140">
                  <c:v>0.26930624364052991</c:v>
                </c:pt>
                <c:pt idx="1141">
                  <c:v>0.66187691818110705</c:v>
                </c:pt>
                <c:pt idx="1142">
                  <c:v>0.42248432008204917</c:v>
                </c:pt>
                <c:pt idx="1143">
                  <c:v>0.27649162586537529</c:v>
                </c:pt>
                <c:pt idx="1144">
                  <c:v>0.16036942858262132</c:v>
                </c:pt>
                <c:pt idx="1145">
                  <c:v>0.29247519497525704</c:v>
                </c:pt>
                <c:pt idx="1146">
                  <c:v>0.64440923968971953</c:v>
                </c:pt>
                <c:pt idx="1147">
                  <c:v>0.63306613942031864</c:v>
                </c:pt>
                <c:pt idx="1148">
                  <c:v>0.49948792434970435</c:v>
                </c:pt>
                <c:pt idx="1149">
                  <c:v>0.58290730915966704</c:v>
                </c:pt>
                <c:pt idx="1150">
                  <c:v>5.0578362822526909E-2</c:v>
                </c:pt>
                <c:pt idx="1151">
                  <c:v>3.9139756623803514E-2</c:v>
                </c:pt>
                <c:pt idx="1152">
                  <c:v>0.86915772697681271</c:v>
                </c:pt>
                <c:pt idx="1153">
                  <c:v>4.4605259760880584E-3</c:v>
                </c:pt>
                <c:pt idx="1154">
                  <c:v>0.68902845019590353</c:v>
                </c:pt>
                <c:pt idx="1155">
                  <c:v>0.71678639038326697</c:v>
                </c:pt>
                <c:pt idx="1156">
                  <c:v>0.38018357421818205</c:v>
                </c:pt>
                <c:pt idx="1157">
                  <c:v>0.18236492232124241</c:v>
                </c:pt>
                <c:pt idx="1158">
                  <c:v>2.8669179513704991E-2</c:v>
                </c:pt>
                <c:pt idx="1159">
                  <c:v>0.82079382420056346</c:v>
                </c:pt>
                <c:pt idx="1160">
                  <c:v>7.9171189789468507E-2</c:v>
                </c:pt>
                <c:pt idx="1161">
                  <c:v>8.5735341635765794E-2</c:v>
                </c:pt>
                <c:pt idx="1162">
                  <c:v>0.73867516557962687</c:v>
                </c:pt>
                <c:pt idx="1163">
                  <c:v>0.21189003763939526</c:v>
                </c:pt>
                <c:pt idx="1164">
                  <c:v>0.87301272738478231</c:v>
                </c:pt>
                <c:pt idx="1165">
                  <c:v>0.40679431983156977</c:v>
                </c:pt>
                <c:pt idx="1166">
                  <c:v>0.33974218265249639</c:v>
                </c:pt>
                <c:pt idx="1167">
                  <c:v>6.2019379763321496E-2</c:v>
                </c:pt>
                <c:pt idx="1168">
                  <c:v>0.784586624272957</c:v>
                </c:pt>
                <c:pt idx="1169">
                  <c:v>0.11824210093117897</c:v>
                </c:pt>
                <c:pt idx="1170">
                  <c:v>0.45827031425239506</c:v>
                </c:pt>
                <c:pt idx="1171">
                  <c:v>3.3612626380514474E-2</c:v>
                </c:pt>
                <c:pt idx="1172">
                  <c:v>0.24566503678367066</c:v>
                </c:pt>
                <c:pt idx="1173">
                  <c:v>0.20530633506268778</c:v>
                </c:pt>
                <c:pt idx="1174">
                  <c:v>8.7673093681181466E-2</c:v>
                </c:pt>
                <c:pt idx="1175">
                  <c:v>0.4063643616975956</c:v>
                </c:pt>
                <c:pt idx="1176">
                  <c:v>3.6284621767922881E-2</c:v>
                </c:pt>
                <c:pt idx="1177">
                  <c:v>0.47953659800290471</c:v>
                </c:pt>
                <c:pt idx="1178">
                  <c:v>0.65055900967952429</c:v>
                </c:pt>
                <c:pt idx="1179">
                  <c:v>3.8276167543000117E-2</c:v>
                </c:pt>
                <c:pt idx="1180">
                  <c:v>0.85415939857648415</c:v>
                </c:pt>
                <c:pt idx="1181">
                  <c:v>0.41637298944682621</c:v>
                </c:pt>
                <c:pt idx="1182">
                  <c:v>2.4453447823134408E-2</c:v>
                </c:pt>
                <c:pt idx="1183">
                  <c:v>0.35919311066064297</c:v>
                </c:pt>
                <c:pt idx="1184">
                  <c:v>0.42181211987609274</c:v>
                </c:pt>
                <c:pt idx="1185">
                  <c:v>7.1051821638537307E-2</c:v>
                </c:pt>
                <c:pt idx="1186">
                  <c:v>0.19094715176953764</c:v>
                </c:pt>
                <c:pt idx="1187">
                  <c:v>0.20341792975511666</c:v>
                </c:pt>
                <c:pt idx="1188">
                  <c:v>0.19559983307723697</c:v>
                </c:pt>
                <c:pt idx="1189">
                  <c:v>2.1941086362110757E-2</c:v>
                </c:pt>
                <c:pt idx="1190">
                  <c:v>0.65671716874543318</c:v>
                </c:pt>
                <c:pt idx="1191">
                  <c:v>0.19778839842850232</c:v>
                </c:pt>
                <c:pt idx="1192">
                  <c:v>2.6991188663552934E-2</c:v>
                </c:pt>
                <c:pt idx="1193">
                  <c:v>0.31608075224974541</c:v>
                </c:pt>
                <c:pt idx="1194">
                  <c:v>2.5675651763712466E-2</c:v>
                </c:pt>
                <c:pt idx="1195">
                  <c:v>0.4395762908209121</c:v>
                </c:pt>
                <c:pt idx="1196">
                  <c:v>1.5415900267653881E-2</c:v>
                </c:pt>
                <c:pt idx="1197">
                  <c:v>0.48815619330306698</c:v>
                </c:pt>
                <c:pt idx="1198">
                  <c:v>0.60070640693694943</c:v>
                </c:pt>
                <c:pt idx="1199">
                  <c:v>0.1353353306174275</c:v>
                </c:pt>
                <c:pt idx="1200">
                  <c:v>0.35840590077368273</c:v>
                </c:pt>
                <c:pt idx="1201">
                  <c:v>0.88925741237476008</c:v>
                </c:pt>
                <c:pt idx="1202">
                  <c:v>0.15765071153020349</c:v>
                </c:pt>
                <c:pt idx="1203">
                  <c:v>0.13473234043002658</c:v>
                </c:pt>
                <c:pt idx="1204">
                  <c:v>0.52241778694669516</c:v>
                </c:pt>
                <c:pt idx="1205">
                  <c:v>0.51266177118042844</c:v>
                </c:pt>
                <c:pt idx="1206">
                  <c:v>0.70660511958781624</c:v>
                </c:pt>
                <c:pt idx="1207">
                  <c:v>0.12814759502792766</c:v>
                </c:pt>
                <c:pt idx="1208">
                  <c:v>5.2831143169797964E-2</c:v>
                </c:pt>
                <c:pt idx="1209">
                  <c:v>0.65277855358301551</c:v>
                </c:pt>
                <c:pt idx="1210">
                  <c:v>1.7044917417079104E-2</c:v>
                </c:pt>
                <c:pt idx="1211">
                  <c:v>1.7933985420337532E-2</c:v>
                </c:pt>
                <c:pt idx="1212">
                  <c:v>2.6323504403482766E-2</c:v>
                </c:pt>
                <c:pt idx="1213">
                  <c:v>0.72483567151371209</c:v>
                </c:pt>
                <c:pt idx="1214">
                  <c:v>0.34299968359889915</c:v>
                </c:pt>
                <c:pt idx="1215">
                  <c:v>0.34293258090838957</c:v>
                </c:pt>
                <c:pt idx="1216">
                  <c:v>8.4725298603654971E-3</c:v>
                </c:pt>
                <c:pt idx="1217">
                  <c:v>0.48673498387123437</c:v>
                </c:pt>
                <c:pt idx="1218">
                  <c:v>0.27696446139082703</c:v>
                </c:pt>
                <c:pt idx="1219">
                  <c:v>0.11505531159851053</c:v>
                </c:pt>
                <c:pt idx="1220">
                  <c:v>0.52683218618430905</c:v>
                </c:pt>
                <c:pt idx="1221">
                  <c:v>0.1299680933356793</c:v>
                </c:pt>
                <c:pt idx="1222">
                  <c:v>3.1567621656854547E-2</c:v>
                </c:pt>
                <c:pt idx="1223">
                  <c:v>6.2530766931350748E-2</c:v>
                </c:pt>
                <c:pt idx="1224">
                  <c:v>5.5892457742877877E-2</c:v>
                </c:pt>
                <c:pt idx="1225">
                  <c:v>0.18969574820233853</c:v>
                </c:pt>
                <c:pt idx="1226">
                  <c:v>2.02355298306993E-2</c:v>
                </c:pt>
                <c:pt idx="1227">
                  <c:v>7.4908924661985385E-2</c:v>
                </c:pt>
                <c:pt idx="1228">
                  <c:v>4.3384023423559182E-2</c:v>
                </c:pt>
                <c:pt idx="1229">
                  <c:v>0.73682915593943799</c:v>
                </c:pt>
                <c:pt idx="1230">
                  <c:v>0.48931473245866597</c:v>
                </c:pt>
                <c:pt idx="1231">
                  <c:v>6.276925136212233E-2</c:v>
                </c:pt>
                <c:pt idx="1232">
                  <c:v>0.20856914532976609</c:v>
                </c:pt>
                <c:pt idx="1233">
                  <c:v>0.44388550911852676</c:v>
                </c:pt>
                <c:pt idx="1234">
                  <c:v>0.8024137703435702</c:v>
                </c:pt>
                <c:pt idx="1235">
                  <c:v>6.9275356161187601E-2</c:v>
                </c:pt>
                <c:pt idx="1236">
                  <c:v>0.20799325212568878</c:v>
                </c:pt>
                <c:pt idx="1237">
                  <c:v>0.45204498643787749</c:v>
                </c:pt>
                <c:pt idx="1238">
                  <c:v>0.56814992224418126</c:v>
                </c:pt>
                <c:pt idx="1239">
                  <c:v>0.10175571751692047</c:v>
                </c:pt>
                <c:pt idx="1240">
                  <c:v>0.18663827403481573</c:v>
                </c:pt>
                <c:pt idx="1241">
                  <c:v>4.3265925530746194E-2</c:v>
                </c:pt>
                <c:pt idx="1242">
                  <c:v>0.55271861988971394</c:v>
                </c:pt>
                <c:pt idx="1243">
                  <c:v>2.035882415351753E-2</c:v>
                </c:pt>
                <c:pt idx="1244">
                  <c:v>7.8265475132798412E-2</c:v>
                </c:pt>
                <c:pt idx="1245">
                  <c:v>0.74130305936600194</c:v>
                </c:pt>
                <c:pt idx="1246">
                  <c:v>3.9046785610135595E-2</c:v>
                </c:pt>
                <c:pt idx="1247">
                  <c:v>0.28226582438861492</c:v>
                </c:pt>
                <c:pt idx="1248">
                  <c:v>6.0353710407147716E-2</c:v>
                </c:pt>
                <c:pt idx="1249">
                  <c:v>6.2619337472087311E-2</c:v>
                </c:pt>
                <c:pt idx="1250">
                  <c:v>0.65535466927045649</c:v>
                </c:pt>
                <c:pt idx="1251">
                  <c:v>0.48540604814545291</c:v>
                </c:pt>
                <c:pt idx="1252">
                  <c:v>0.76990135822622252</c:v>
                </c:pt>
                <c:pt idx="1253">
                  <c:v>0.30021742699151005</c:v>
                </c:pt>
                <c:pt idx="1254">
                  <c:v>0.10081554021796842</c:v>
                </c:pt>
                <c:pt idx="1255">
                  <c:v>0.26811519950350199</c:v>
                </c:pt>
                <c:pt idx="1256">
                  <c:v>9.4798068850560149E-2</c:v>
                </c:pt>
                <c:pt idx="1257">
                  <c:v>0.15560346941239225</c:v>
                </c:pt>
                <c:pt idx="1258">
                  <c:v>3.4270210435827599E-2</c:v>
                </c:pt>
                <c:pt idx="1259">
                  <c:v>0.46550806617443863</c:v>
                </c:pt>
                <c:pt idx="1260">
                  <c:v>0.56161044957688966</c:v>
                </c:pt>
                <c:pt idx="1261">
                  <c:v>0.20157471908101079</c:v>
                </c:pt>
                <c:pt idx="1262">
                  <c:v>0.38311142354745598</c:v>
                </c:pt>
                <c:pt idx="1263">
                  <c:v>1.6485597616180916E-2</c:v>
                </c:pt>
                <c:pt idx="1264">
                  <c:v>5.9599701254143003E-2</c:v>
                </c:pt>
                <c:pt idx="1265">
                  <c:v>0.77989017698805885</c:v>
                </c:pt>
                <c:pt idx="1266">
                  <c:v>9.2089424333306483E-2</c:v>
                </c:pt>
                <c:pt idx="1267">
                  <c:v>0.21200184719732892</c:v>
                </c:pt>
                <c:pt idx="1268">
                  <c:v>0.19959850183225544</c:v>
                </c:pt>
                <c:pt idx="1269">
                  <c:v>0.10651565377971965</c:v>
                </c:pt>
                <c:pt idx="1270">
                  <c:v>0.46706860114049037</c:v>
                </c:pt>
                <c:pt idx="1271">
                  <c:v>0.62616660022162296</c:v>
                </c:pt>
                <c:pt idx="1272">
                  <c:v>0.54746599000524765</c:v>
                </c:pt>
                <c:pt idx="1273">
                  <c:v>0.69929292007653043</c:v>
                </c:pt>
                <c:pt idx="1274">
                  <c:v>0.36619678124475885</c:v>
                </c:pt>
                <c:pt idx="1275">
                  <c:v>0.1445065281701145</c:v>
                </c:pt>
                <c:pt idx="1276">
                  <c:v>0.57134255120936328</c:v>
                </c:pt>
                <c:pt idx="1277">
                  <c:v>5.4300471838831646E-2</c:v>
                </c:pt>
                <c:pt idx="1278">
                  <c:v>0.13724351413796662</c:v>
                </c:pt>
                <c:pt idx="1279">
                  <c:v>0.19267444254518765</c:v>
                </c:pt>
                <c:pt idx="1280">
                  <c:v>0.86443834652588825</c:v>
                </c:pt>
                <c:pt idx="1281">
                  <c:v>0.24959028027070512</c:v>
                </c:pt>
                <c:pt idx="1282">
                  <c:v>0.342099404750067</c:v>
                </c:pt>
                <c:pt idx="1283">
                  <c:v>7.4724839532196718E-2</c:v>
                </c:pt>
                <c:pt idx="1284">
                  <c:v>0.18657863522635762</c:v>
                </c:pt>
                <c:pt idx="1285">
                  <c:v>1.4074282286945372E-2</c:v>
                </c:pt>
                <c:pt idx="1286">
                  <c:v>0.56007437986055453</c:v>
                </c:pt>
                <c:pt idx="1287">
                  <c:v>0.42031053411274377</c:v>
                </c:pt>
                <c:pt idx="1288">
                  <c:v>0.83778519920291805</c:v>
                </c:pt>
                <c:pt idx="1289">
                  <c:v>0.62476494524421977</c:v>
                </c:pt>
                <c:pt idx="1290">
                  <c:v>5.1401217271289823E-2</c:v>
                </c:pt>
                <c:pt idx="1291">
                  <c:v>0.32839540917981902</c:v>
                </c:pt>
                <c:pt idx="1292">
                  <c:v>7.5276364812905242E-2</c:v>
                </c:pt>
                <c:pt idx="1293">
                  <c:v>0.79733282900737334</c:v>
                </c:pt>
                <c:pt idx="1294">
                  <c:v>0.73653113829728589</c:v>
                </c:pt>
                <c:pt idx="1295">
                  <c:v>0.36975034208805485</c:v>
                </c:pt>
                <c:pt idx="1296">
                  <c:v>0.27501213489113446</c:v>
                </c:pt>
                <c:pt idx="1297">
                  <c:v>0.21172032510986352</c:v>
                </c:pt>
                <c:pt idx="1298">
                  <c:v>0.58378894212018317</c:v>
                </c:pt>
                <c:pt idx="1299">
                  <c:v>5.0091414430414117E-3</c:v>
                </c:pt>
                <c:pt idx="1300">
                  <c:v>0.26684240123308767</c:v>
                </c:pt>
                <c:pt idx="1301">
                  <c:v>1.4775134457361146E-2</c:v>
                </c:pt>
                <c:pt idx="1302">
                  <c:v>6.9957905183362465E-2</c:v>
                </c:pt>
                <c:pt idx="1303">
                  <c:v>0.86610038022358726</c:v>
                </c:pt>
                <c:pt idx="1304">
                  <c:v>0.86751235744220945</c:v>
                </c:pt>
                <c:pt idx="1305">
                  <c:v>0.71072667517100474</c:v>
                </c:pt>
                <c:pt idx="1306">
                  <c:v>6.4286889021321486E-2</c:v>
                </c:pt>
                <c:pt idx="1307">
                  <c:v>0.30988354887234998</c:v>
                </c:pt>
                <c:pt idx="1308">
                  <c:v>5.622702717816952E-3</c:v>
                </c:pt>
                <c:pt idx="1309">
                  <c:v>1.162626148962456E-2</c:v>
                </c:pt>
                <c:pt idx="1310">
                  <c:v>0.43566056788000423</c:v>
                </c:pt>
                <c:pt idx="1311">
                  <c:v>0.53100740524526935</c:v>
                </c:pt>
                <c:pt idx="1312">
                  <c:v>0.20455607409864279</c:v>
                </c:pt>
                <c:pt idx="1313">
                  <c:v>0.40285538292280448</c:v>
                </c:pt>
                <c:pt idx="1314">
                  <c:v>0.68498381269051845</c:v>
                </c:pt>
                <c:pt idx="1315">
                  <c:v>0.98824079227132777</c:v>
                </c:pt>
                <c:pt idx="1316">
                  <c:v>0.13451211253932907</c:v>
                </c:pt>
                <c:pt idx="1317">
                  <c:v>4.1710717871754899E-3</c:v>
                </c:pt>
                <c:pt idx="1318">
                  <c:v>5.7714400705257872E-2</c:v>
                </c:pt>
                <c:pt idx="1319">
                  <c:v>2.9876539220022157E-2</c:v>
                </c:pt>
                <c:pt idx="1320">
                  <c:v>0.34902487603235921</c:v>
                </c:pt>
                <c:pt idx="1321">
                  <c:v>0.1108546650489763</c:v>
                </c:pt>
                <c:pt idx="1322">
                  <c:v>0.2352251286995295</c:v>
                </c:pt>
                <c:pt idx="1323">
                  <c:v>9.3911154400975021E-3</c:v>
                </c:pt>
                <c:pt idx="1324">
                  <c:v>0.14274169576484827</c:v>
                </c:pt>
                <c:pt idx="1325">
                  <c:v>0.63972326670080359</c:v>
                </c:pt>
                <c:pt idx="1326">
                  <c:v>0.38287631781506637</c:v>
                </c:pt>
                <c:pt idx="1327">
                  <c:v>0.1912401521609664</c:v>
                </c:pt>
                <c:pt idx="1328">
                  <c:v>0.54312948037721831</c:v>
                </c:pt>
                <c:pt idx="1329">
                  <c:v>0.84304054573448051</c:v>
                </c:pt>
                <c:pt idx="1330">
                  <c:v>0.70434160762650655</c:v>
                </c:pt>
                <c:pt idx="1331">
                  <c:v>0.25954694551371932</c:v>
                </c:pt>
                <c:pt idx="1332">
                  <c:v>0.2728149386501596</c:v>
                </c:pt>
                <c:pt idx="1333">
                  <c:v>8.9342112430242759E-2</c:v>
                </c:pt>
                <c:pt idx="1334">
                  <c:v>4.6932898365795325E-2</c:v>
                </c:pt>
                <c:pt idx="1335">
                  <c:v>0.35088085708325617</c:v>
                </c:pt>
                <c:pt idx="1336">
                  <c:v>0.31916495585082932</c:v>
                </c:pt>
                <c:pt idx="1337">
                  <c:v>0.16381712378979604</c:v>
                </c:pt>
                <c:pt idx="1338">
                  <c:v>4.5250545583912824E-2</c:v>
                </c:pt>
                <c:pt idx="1339">
                  <c:v>0.17930739269272444</c:v>
                </c:pt>
                <c:pt idx="1340">
                  <c:v>0.43609336521991426</c:v>
                </c:pt>
                <c:pt idx="1341">
                  <c:v>9.2793757239341773E-2</c:v>
                </c:pt>
                <c:pt idx="1342">
                  <c:v>0.40357673964351587</c:v>
                </c:pt>
                <c:pt idx="1343">
                  <c:v>9.2238043311680118E-2</c:v>
                </c:pt>
                <c:pt idx="1344">
                  <c:v>0.85392273298787924</c:v>
                </c:pt>
                <c:pt idx="1345">
                  <c:v>0.35889934620512282</c:v>
                </c:pt>
                <c:pt idx="1346">
                  <c:v>0.24117712580887993</c:v>
                </c:pt>
                <c:pt idx="1347">
                  <c:v>3.4972080447170692E-2</c:v>
                </c:pt>
                <c:pt idx="1348">
                  <c:v>0.861276942337315</c:v>
                </c:pt>
                <c:pt idx="1349">
                  <c:v>0.67675935919419983</c:v>
                </c:pt>
                <c:pt idx="1350">
                  <c:v>9.7644609088143097E-2</c:v>
                </c:pt>
                <c:pt idx="1351">
                  <c:v>0.95978703558401934</c:v>
                </c:pt>
                <c:pt idx="1352">
                  <c:v>0.18550317034849462</c:v>
                </c:pt>
                <c:pt idx="1353">
                  <c:v>4.8119413022461872E-2</c:v>
                </c:pt>
                <c:pt idx="1354">
                  <c:v>0.30654622376852741</c:v>
                </c:pt>
                <c:pt idx="1355">
                  <c:v>0.80181490976850378</c:v>
                </c:pt>
                <c:pt idx="1356">
                  <c:v>0.1177111452684568</c:v>
                </c:pt>
                <c:pt idx="1357">
                  <c:v>0.15008678526719915</c:v>
                </c:pt>
                <c:pt idx="1358">
                  <c:v>0.45825266377740287</c:v>
                </c:pt>
                <c:pt idx="1359">
                  <c:v>4.42019242064558E-2</c:v>
                </c:pt>
                <c:pt idx="1360">
                  <c:v>0.58490671470612365</c:v>
                </c:pt>
                <c:pt idx="1361">
                  <c:v>3.5758073034902554E-2</c:v>
                </c:pt>
                <c:pt idx="1362">
                  <c:v>0.33246284052338365</c:v>
                </c:pt>
                <c:pt idx="1363">
                  <c:v>0.22529638222004977</c:v>
                </c:pt>
                <c:pt idx="1364">
                  <c:v>0.52885722825155079</c:v>
                </c:pt>
                <c:pt idx="1365">
                  <c:v>5.9910304733213682E-2</c:v>
                </c:pt>
                <c:pt idx="1366">
                  <c:v>2.468802715951493E-2</c:v>
                </c:pt>
                <c:pt idx="1367">
                  <c:v>9.8797090722917216E-3</c:v>
                </c:pt>
                <c:pt idx="1368">
                  <c:v>2.5867289062584231E-2</c:v>
                </c:pt>
                <c:pt idx="1369">
                  <c:v>0.17819694202293612</c:v>
                </c:pt>
                <c:pt idx="1370">
                  <c:v>0.42991736122487056</c:v>
                </c:pt>
                <c:pt idx="1371">
                  <c:v>0.243129608933041</c:v>
                </c:pt>
                <c:pt idx="1372">
                  <c:v>0.18716957990526253</c:v>
                </c:pt>
                <c:pt idx="1373">
                  <c:v>0.31140527320314887</c:v>
                </c:pt>
                <c:pt idx="1374">
                  <c:v>0.10599015659526548</c:v>
                </c:pt>
                <c:pt idx="1375">
                  <c:v>4.400887311450688E-2</c:v>
                </c:pt>
                <c:pt idx="1376">
                  <c:v>7.2077079216216589E-2</c:v>
                </c:pt>
                <c:pt idx="1377">
                  <c:v>0.90070445316754977</c:v>
                </c:pt>
                <c:pt idx="1378">
                  <c:v>3.9494174924406232E-2</c:v>
                </c:pt>
                <c:pt idx="1379">
                  <c:v>0.15818925468376061</c:v>
                </c:pt>
                <c:pt idx="1380">
                  <c:v>0.29062466285893318</c:v>
                </c:pt>
                <c:pt idx="1381">
                  <c:v>0.1667832061924506</c:v>
                </c:pt>
                <c:pt idx="1382">
                  <c:v>0.1378820003739103</c:v>
                </c:pt>
                <c:pt idx="1383">
                  <c:v>0.5020450076434938</c:v>
                </c:pt>
                <c:pt idx="1384">
                  <c:v>0.42428981980053149</c:v>
                </c:pt>
                <c:pt idx="1385">
                  <c:v>0.35531489664809973</c:v>
                </c:pt>
                <c:pt idx="1386">
                  <c:v>0.12449573278564401</c:v>
                </c:pt>
                <c:pt idx="1387">
                  <c:v>0.26480026723979361</c:v>
                </c:pt>
                <c:pt idx="1388">
                  <c:v>0.31431920926545398</c:v>
                </c:pt>
                <c:pt idx="1389">
                  <c:v>0.6040942696154854</c:v>
                </c:pt>
                <c:pt idx="1390">
                  <c:v>0.68723084034082804</c:v>
                </c:pt>
                <c:pt idx="1391">
                  <c:v>0.253735627956999</c:v>
                </c:pt>
                <c:pt idx="1392">
                  <c:v>0.35504418454037479</c:v>
                </c:pt>
                <c:pt idx="1393">
                  <c:v>3.9112187531056122E-2</c:v>
                </c:pt>
                <c:pt idx="1394">
                  <c:v>0.55185494786882827</c:v>
                </c:pt>
                <c:pt idx="1395">
                  <c:v>0.72218365212956293</c:v>
                </c:pt>
                <c:pt idx="1396">
                  <c:v>0.60030089436733014</c:v>
                </c:pt>
                <c:pt idx="1397">
                  <c:v>0.97193075450422739</c:v>
                </c:pt>
                <c:pt idx="1398">
                  <c:v>6.9799251643956575E-2</c:v>
                </c:pt>
                <c:pt idx="1399">
                  <c:v>9.5649482973444944E-2</c:v>
                </c:pt>
                <c:pt idx="1400">
                  <c:v>0.73819468426455292</c:v>
                </c:pt>
                <c:pt idx="1401">
                  <c:v>0.24836378339772477</c:v>
                </c:pt>
                <c:pt idx="1402">
                  <c:v>2.0740875747517089E-2</c:v>
                </c:pt>
                <c:pt idx="1403">
                  <c:v>0.43713234532572637</c:v>
                </c:pt>
                <c:pt idx="1404">
                  <c:v>0.3292783965686269</c:v>
                </c:pt>
                <c:pt idx="1405">
                  <c:v>9.4476741503202288E-2</c:v>
                </c:pt>
                <c:pt idx="1406">
                  <c:v>1.1022298605583179E-2</c:v>
                </c:pt>
                <c:pt idx="1407">
                  <c:v>0.29218798675830204</c:v>
                </c:pt>
                <c:pt idx="1408">
                  <c:v>0.70511943347320949</c:v>
                </c:pt>
                <c:pt idx="1409">
                  <c:v>4.544535998051924E-2</c:v>
                </c:pt>
                <c:pt idx="1410">
                  <c:v>0.33886762579610369</c:v>
                </c:pt>
                <c:pt idx="1411">
                  <c:v>0.28150139258889184</c:v>
                </c:pt>
                <c:pt idx="1412">
                  <c:v>0.10608161882575197</c:v>
                </c:pt>
                <c:pt idx="1413">
                  <c:v>0.42253813186733363</c:v>
                </c:pt>
                <c:pt idx="1414">
                  <c:v>4.8185089883984872E-2</c:v>
                </c:pt>
                <c:pt idx="1415">
                  <c:v>0.62918900308051551</c:v>
                </c:pt>
                <c:pt idx="1416">
                  <c:v>0.40757760178370739</c:v>
                </c:pt>
                <c:pt idx="1417">
                  <c:v>0.18986060079357561</c:v>
                </c:pt>
                <c:pt idx="1418">
                  <c:v>0.58296289799692558</c:v>
                </c:pt>
                <c:pt idx="1419">
                  <c:v>0.27768712953020075</c:v>
                </c:pt>
                <c:pt idx="1420">
                  <c:v>0.40695894468879268</c:v>
                </c:pt>
                <c:pt idx="1421">
                  <c:v>0.48333714103359832</c:v>
                </c:pt>
                <c:pt idx="1422">
                  <c:v>0.58620993318223868</c:v>
                </c:pt>
                <c:pt idx="1423">
                  <c:v>0.84104618537687337</c:v>
                </c:pt>
                <c:pt idx="1424">
                  <c:v>0.83039224806682832</c:v>
                </c:pt>
                <c:pt idx="1425">
                  <c:v>0.59292737738846124</c:v>
                </c:pt>
                <c:pt idx="1426">
                  <c:v>0.35310811310750134</c:v>
                </c:pt>
                <c:pt idx="1427">
                  <c:v>0.17276900548948057</c:v>
                </c:pt>
                <c:pt idx="1428">
                  <c:v>0.39225924579145999</c:v>
                </c:pt>
                <c:pt idx="1429">
                  <c:v>5.142789123009877E-2</c:v>
                </c:pt>
                <c:pt idx="1430">
                  <c:v>0.24766302492671879</c:v>
                </c:pt>
                <c:pt idx="1431">
                  <c:v>0.20914064528742443</c:v>
                </c:pt>
                <c:pt idx="1432">
                  <c:v>0.36892659724960952</c:v>
                </c:pt>
                <c:pt idx="1433">
                  <c:v>6.6013570725569487E-2</c:v>
                </c:pt>
                <c:pt idx="1434">
                  <c:v>0.80763941552592111</c:v>
                </c:pt>
                <c:pt idx="1435">
                  <c:v>0.28999556056751263</c:v>
                </c:pt>
                <c:pt idx="1436">
                  <c:v>0.77841310603938108</c:v>
                </c:pt>
                <c:pt idx="1437">
                  <c:v>0.29173747984220538</c:v>
                </c:pt>
                <c:pt idx="1438">
                  <c:v>0.25211247867875453</c:v>
                </c:pt>
                <c:pt idx="1439">
                  <c:v>9.6464594770126671E-2</c:v>
                </c:pt>
                <c:pt idx="1440">
                  <c:v>0.85975919235701681</c:v>
                </c:pt>
                <c:pt idx="1441">
                  <c:v>0.24028925991628955</c:v>
                </c:pt>
                <c:pt idx="1442">
                  <c:v>0.44362611322633722</c:v>
                </c:pt>
                <c:pt idx="1443">
                  <c:v>5.58958344583327E-3</c:v>
                </c:pt>
                <c:pt idx="1444">
                  <c:v>0.65118330696459348</c:v>
                </c:pt>
                <c:pt idx="1445">
                  <c:v>0.19842044849287335</c:v>
                </c:pt>
                <c:pt idx="1446">
                  <c:v>0.37760169933250304</c:v>
                </c:pt>
                <c:pt idx="1447">
                  <c:v>0.6503971241805262</c:v>
                </c:pt>
                <c:pt idx="1448">
                  <c:v>7.6513148204346432E-2</c:v>
                </c:pt>
                <c:pt idx="1449">
                  <c:v>0.23735164562159206</c:v>
                </c:pt>
                <c:pt idx="1450">
                  <c:v>2.2947742013141502E-2</c:v>
                </c:pt>
                <c:pt idx="1451">
                  <c:v>0.53341217693803056</c:v>
                </c:pt>
                <c:pt idx="1452">
                  <c:v>0.68004259337429362</c:v>
                </c:pt>
                <c:pt idx="1453">
                  <c:v>2.001098803134916E-3</c:v>
                </c:pt>
                <c:pt idx="1454">
                  <c:v>0.32905309808557898</c:v>
                </c:pt>
                <c:pt idx="1455">
                  <c:v>0.43366916294928776</c:v>
                </c:pt>
                <c:pt idx="1456">
                  <c:v>0.13657197241693042</c:v>
                </c:pt>
                <c:pt idx="1457">
                  <c:v>0.26850717727038081</c:v>
                </c:pt>
                <c:pt idx="1458">
                  <c:v>0.25376486462109732</c:v>
                </c:pt>
                <c:pt idx="1459">
                  <c:v>0.16022850031569474</c:v>
                </c:pt>
                <c:pt idx="1460">
                  <c:v>0.28025598384842965</c:v>
                </c:pt>
                <c:pt idx="1461">
                  <c:v>0.28078909691996168</c:v>
                </c:pt>
                <c:pt idx="1462">
                  <c:v>0.35033764480686208</c:v>
                </c:pt>
                <c:pt idx="1463">
                  <c:v>0.77009123841311067</c:v>
                </c:pt>
                <c:pt idx="1464">
                  <c:v>6.1459312507357249E-2</c:v>
                </c:pt>
                <c:pt idx="1465">
                  <c:v>6.8063971846935457E-3</c:v>
                </c:pt>
                <c:pt idx="1466">
                  <c:v>5.9003490730853113E-2</c:v>
                </c:pt>
                <c:pt idx="1467">
                  <c:v>0.7270284659359546</c:v>
                </c:pt>
                <c:pt idx="1468">
                  <c:v>0.12192061821405394</c:v>
                </c:pt>
                <c:pt idx="1469">
                  <c:v>0.38697066142623598</c:v>
                </c:pt>
                <c:pt idx="1470">
                  <c:v>0.78903594307989899</c:v>
                </c:pt>
                <c:pt idx="1471">
                  <c:v>0.27728161543918101</c:v>
                </c:pt>
                <c:pt idx="1472">
                  <c:v>0.2376678179428785</c:v>
                </c:pt>
                <c:pt idx="1473">
                  <c:v>0.64702459187682615</c:v>
                </c:pt>
                <c:pt idx="1474">
                  <c:v>2.7040357063071702E-2</c:v>
                </c:pt>
                <c:pt idx="1475">
                  <c:v>7.3852556841317779E-2</c:v>
                </c:pt>
                <c:pt idx="1476">
                  <c:v>0.17961726482143328</c:v>
                </c:pt>
                <c:pt idx="1477">
                  <c:v>8.7453792755302715E-3</c:v>
                </c:pt>
                <c:pt idx="1478">
                  <c:v>0.22095977311709242</c:v>
                </c:pt>
                <c:pt idx="1479">
                  <c:v>0.31044619142733343</c:v>
                </c:pt>
                <c:pt idx="1480">
                  <c:v>1.8768018535074513E-2</c:v>
                </c:pt>
                <c:pt idx="1481">
                  <c:v>9.5600231192578031E-2</c:v>
                </c:pt>
                <c:pt idx="1482">
                  <c:v>0.60166812454011431</c:v>
                </c:pt>
                <c:pt idx="1483">
                  <c:v>0.41710511478729279</c:v>
                </c:pt>
                <c:pt idx="1484">
                  <c:v>0.38532476028331913</c:v>
                </c:pt>
                <c:pt idx="1485">
                  <c:v>6.1099260060109024E-2</c:v>
                </c:pt>
                <c:pt idx="1486">
                  <c:v>0.46478746764624146</c:v>
                </c:pt>
                <c:pt idx="1487">
                  <c:v>0.58994584152472695</c:v>
                </c:pt>
                <c:pt idx="1488">
                  <c:v>0.39851417178731435</c:v>
                </c:pt>
                <c:pt idx="1489">
                  <c:v>0.58812414731662488</c:v>
                </c:pt>
                <c:pt idx="1490">
                  <c:v>1.9226996431128119E-2</c:v>
                </c:pt>
                <c:pt idx="1491">
                  <c:v>0.48425840671164094</c:v>
                </c:pt>
                <c:pt idx="1492">
                  <c:v>7.1134970947907637E-3</c:v>
                </c:pt>
                <c:pt idx="1493">
                  <c:v>0.36924535154267879</c:v>
                </c:pt>
                <c:pt idx="1494">
                  <c:v>0.77047481730849365</c:v>
                </c:pt>
                <c:pt idx="1495">
                  <c:v>4.9496193306112095E-2</c:v>
                </c:pt>
                <c:pt idx="1496">
                  <c:v>0.18399709732028777</c:v>
                </c:pt>
                <c:pt idx="1497">
                  <c:v>5.1308633621868424E-2</c:v>
                </c:pt>
                <c:pt idx="1498">
                  <c:v>0.44147607346828027</c:v>
                </c:pt>
                <c:pt idx="1499">
                  <c:v>0.57892402980591795</c:v>
                </c:pt>
                <c:pt idx="1500">
                  <c:v>1.354181198009256E-3</c:v>
                </c:pt>
                <c:pt idx="1501">
                  <c:v>0.11491554703709418</c:v>
                </c:pt>
                <c:pt idx="1502">
                  <c:v>0.16643682668734586</c:v>
                </c:pt>
                <c:pt idx="1503">
                  <c:v>3.3551189778310272E-2</c:v>
                </c:pt>
                <c:pt idx="1504">
                  <c:v>0.96882117078825714</c:v>
                </c:pt>
                <c:pt idx="1505">
                  <c:v>0.20657299252622863</c:v>
                </c:pt>
                <c:pt idx="1506">
                  <c:v>0.18350831022294836</c:v>
                </c:pt>
                <c:pt idx="1507">
                  <c:v>0.23476371532891824</c:v>
                </c:pt>
                <c:pt idx="1508">
                  <c:v>0.77184100134815092</c:v>
                </c:pt>
                <c:pt idx="1509">
                  <c:v>0.35354640603279225</c:v>
                </c:pt>
                <c:pt idx="1510">
                  <c:v>0.22812607885244365</c:v>
                </c:pt>
                <c:pt idx="1511">
                  <c:v>1.6718931235549368E-2</c:v>
                </c:pt>
                <c:pt idx="1512">
                  <c:v>0.25043803834264577</c:v>
                </c:pt>
                <c:pt idx="1513">
                  <c:v>0.10708844025778412</c:v>
                </c:pt>
                <c:pt idx="1514">
                  <c:v>0.10426165699646894</c:v>
                </c:pt>
                <c:pt idx="1515">
                  <c:v>0.19130436356336863</c:v>
                </c:pt>
                <c:pt idx="1516">
                  <c:v>4.6171745259366057E-2</c:v>
                </c:pt>
                <c:pt idx="1517">
                  <c:v>9.4196853198876582E-4</c:v>
                </c:pt>
                <c:pt idx="1518">
                  <c:v>6.4919489594637933E-2</c:v>
                </c:pt>
                <c:pt idx="1519">
                  <c:v>2.2925129781437192E-2</c:v>
                </c:pt>
                <c:pt idx="1520">
                  <c:v>0.49663647279708045</c:v>
                </c:pt>
                <c:pt idx="1521">
                  <c:v>0.69160051216372032</c:v>
                </c:pt>
                <c:pt idx="1522">
                  <c:v>9.5563399306198143E-2</c:v>
                </c:pt>
                <c:pt idx="1523">
                  <c:v>0.91075450610475706</c:v>
                </c:pt>
                <c:pt idx="1524">
                  <c:v>0.71967169073789428</c:v>
                </c:pt>
                <c:pt idx="1525">
                  <c:v>0.11544755008686482</c:v>
                </c:pt>
                <c:pt idx="1526">
                  <c:v>0.14180719072558504</c:v>
                </c:pt>
                <c:pt idx="1527">
                  <c:v>0.37074586480124044</c:v>
                </c:pt>
                <c:pt idx="1528">
                  <c:v>7.3301941305130874E-2</c:v>
                </c:pt>
                <c:pt idx="1529">
                  <c:v>0.35851859630718402</c:v>
                </c:pt>
                <c:pt idx="1530">
                  <c:v>0.12715209841885072</c:v>
                </c:pt>
                <c:pt idx="1531">
                  <c:v>0.34414164411965631</c:v>
                </c:pt>
                <c:pt idx="1532">
                  <c:v>0.36775782851406608</c:v>
                </c:pt>
                <c:pt idx="1533">
                  <c:v>1.7912868936409332E-3</c:v>
                </c:pt>
                <c:pt idx="1534">
                  <c:v>9.4435121433837504E-2</c:v>
                </c:pt>
                <c:pt idx="1535">
                  <c:v>0.4381406520650461</c:v>
                </c:pt>
                <c:pt idx="1536">
                  <c:v>0.83587901978929602</c:v>
                </c:pt>
                <c:pt idx="1537">
                  <c:v>0.14873570309665282</c:v>
                </c:pt>
                <c:pt idx="1538">
                  <c:v>1.3776687623572535E-2</c:v>
                </c:pt>
                <c:pt idx="1539">
                  <c:v>0.80518252726328488</c:v>
                </c:pt>
                <c:pt idx="1540">
                  <c:v>0.51541257973040255</c:v>
                </c:pt>
                <c:pt idx="1541">
                  <c:v>6.3888211391054583E-4</c:v>
                </c:pt>
                <c:pt idx="1542">
                  <c:v>0.23082152903805409</c:v>
                </c:pt>
                <c:pt idx="1543">
                  <c:v>0.26476981361543245</c:v>
                </c:pt>
                <c:pt idx="1544">
                  <c:v>0.15221399458729595</c:v>
                </c:pt>
                <c:pt idx="1545">
                  <c:v>0.91756505572123082</c:v>
                </c:pt>
                <c:pt idx="1546">
                  <c:v>0.17305361770015668</c:v>
                </c:pt>
                <c:pt idx="1547">
                  <c:v>0.31878525954036668</c:v>
                </c:pt>
                <c:pt idx="1548">
                  <c:v>2.7721736592948788E-2</c:v>
                </c:pt>
                <c:pt idx="1549">
                  <c:v>0.27052687937664688</c:v>
                </c:pt>
                <c:pt idx="1550">
                  <c:v>0.84693908643461768</c:v>
                </c:pt>
                <c:pt idx="1551">
                  <c:v>0.11227766022256262</c:v>
                </c:pt>
                <c:pt idx="1552">
                  <c:v>0.35747994635179198</c:v>
                </c:pt>
                <c:pt idx="1553">
                  <c:v>6.7385418129127586E-2</c:v>
                </c:pt>
                <c:pt idx="1554">
                  <c:v>2.4007447827466961E-2</c:v>
                </c:pt>
                <c:pt idx="1555">
                  <c:v>8.0173619895152801E-2</c:v>
                </c:pt>
                <c:pt idx="1556">
                  <c:v>3.0476758813875775E-2</c:v>
                </c:pt>
                <c:pt idx="1557">
                  <c:v>0.49669697986681549</c:v>
                </c:pt>
                <c:pt idx="1558">
                  <c:v>9.5810796576357715E-2</c:v>
                </c:pt>
                <c:pt idx="1559">
                  <c:v>0.82099419605210822</c:v>
                </c:pt>
                <c:pt idx="1560">
                  <c:v>5.8933832217542316E-2</c:v>
                </c:pt>
                <c:pt idx="1561">
                  <c:v>0.35171110298294994</c:v>
                </c:pt>
                <c:pt idx="1562">
                  <c:v>0.12779100110688302</c:v>
                </c:pt>
                <c:pt idx="1563">
                  <c:v>0.22312328229267867</c:v>
                </c:pt>
                <c:pt idx="1564">
                  <c:v>0.20934819823432055</c:v>
                </c:pt>
                <c:pt idx="1565">
                  <c:v>0.31310187657063909</c:v>
                </c:pt>
                <c:pt idx="1566">
                  <c:v>0.77288406789182884</c:v>
                </c:pt>
                <c:pt idx="1567">
                  <c:v>8.7749083791452728E-2</c:v>
                </c:pt>
                <c:pt idx="1568">
                  <c:v>0.7402391504491741</c:v>
                </c:pt>
                <c:pt idx="1569">
                  <c:v>0.81516814196021414</c:v>
                </c:pt>
                <c:pt idx="1570">
                  <c:v>9.0782980513665304E-2</c:v>
                </c:pt>
                <c:pt idx="1571">
                  <c:v>0.21939387717488193</c:v>
                </c:pt>
                <c:pt idx="1572">
                  <c:v>0.12608367998592407</c:v>
                </c:pt>
                <c:pt idx="1573">
                  <c:v>3.3940053520287818E-3</c:v>
                </c:pt>
                <c:pt idx="1574">
                  <c:v>0.12633652581387492</c:v>
                </c:pt>
                <c:pt idx="1575">
                  <c:v>0.50527625144602661</c:v>
                </c:pt>
                <c:pt idx="1576">
                  <c:v>0.17752351681883055</c:v>
                </c:pt>
                <c:pt idx="1577">
                  <c:v>0.65484783191854889</c:v>
                </c:pt>
                <c:pt idx="1578">
                  <c:v>0.16450205499429038</c:v>
                </c:pt>
                <c:pt idx="1579">
                  <c:v>0.1753891496214216</c:v>
                </c:pt>
                <c:pt idx="1580">
                  <c:v>4.4609319665154029E-3</c:v>
                </c:pt>
                <c:pt idx="1581">
                  <c:v>0.27668026469492712</c:v>
                </c:pt>
                <c:pt idx="1582">
                  <c:v>0.4382550950434172</c:v>
                </c:pt>
                <c:pt idx="1583">
                  <c:v>0.22317829867674979</c:v>
                </c:pt>
                <c:pt idx="1584">
                  <c:v>0.30568408506331746</c:v>
                </c:pt>
                <c:pt idx="1585">
                  <c:v>0.11713855207019926</c:v>
                </c:pt>
                <c:pt idx="1586">
                  <c:v>0.20488951371455297</c:v>
                </c:pt>
                <c:pt idx="1587">
                  <c:v>0.35966118593401436</c:v>
                </c:pt>
                <c:pt idx="1588">
                  <c:v>0.17949008180227508</c:v>
                </c:pt>
                <c:pt idx="1589">
                  <c:v>0.18704062638216054</c:v>
                </c:pt>
                <c:pt idx="1590">
                  <c:v>4.0556888987839435E-2</c:v>
                </c:pt>
                <c:pt idx="1591">
                  <c:v>0.59237401021440528</c:v>
                </c:pt>
                <c:pt idx="1592">
                  <c:v>0.38734724594301473</c:v>
                </c:pt>
                <c:pt idx="1593">
                  <c:v>0.18017612071405048</c:v>
                </c:pt>
                <c:pt idx="1594">
                  <c:v>0.28686803978552949</c:v>
                </c:pt>
                <c:pt idx="1595">
                  <c:v>0.80586824652181033</c:v>
                </c:pt>
                <c:pt idx="1596">
                  <c:v>6.8691293297072527E-3</c:v>
                </c:pt>
                <c:pt idx="1597">
                  <c:v>0.47392709996864257</c:v>
                </c:pt>
                <c:pt idx="1598">
                  <c:v>4.5557761217417773E-3</c:v>
                </c:pt>
                <c:pt idx="1599">
                  <c:v>8.1539426635027126E-2</c:v>
                </c:pt>
                <c:pt idx="1600">
                  <c:v>0.37634977407266129</c:v>
                </c:pt>
                <c:pt idx="1601">
                  <c:v>0.49496553468197041</c:v>
                </c:pt>
                <c:pt idx="1602">
                  <c:v>2.1245984506663648E-2</c:v>
                </c:pt>
                <c:pt idx="1603">
                  <c:v>9.8500588655462976E-2</c:v>
                </c:pt>
                <c:pt idx="1604">
                  <c:v>0.30836823186199092</c:v>
                </c:pt>
                <c:pt idx="1605">
                  <c:v>0.6738635792808656</c:v>
                </c:pt>
                <c:pt idx="1606">
                  <c:v>9.4557918297638491E-4</c:v>
                </c:pt>
                <c:pt idx="1607">
                  <c:v>4.560507645192273E-2</c:v>
                </c:pt>
                <c:pt idx="1608">
                  <c:v>8.2802114447698485E-2</c:v>
                </c:pt>
                <c:pt idx="1609">
                  <c:v>0.43438273278953043</c:v>
                </c:pt>
                <c:pt idx="1610">
                  <c:v>0.28428222859320074</c:v>
                </c:pt>
                <c:pt idx="1611">
                  <c:v>0.77956922039153076</c:v>
                </c:pt>
                <c:pt idx="1612">
                  <c:v>0.34838721990714683</c:v>
                </c:pt>
                <c:pt idx="1613">
                  <c:v>0.19794642743131627</c:v>
                </c:pt>
                <c:pt idx="1614">
                  <c:v>0.76358979468080423</c:v>
                </c:pt>
                <c:pt idx="1615">
                  <c:v>0.30367375236313227</c:v>
                </c:pt>
                <c:pt idx="1616">
                  <c:v>5.7423853765794224E-2</c:v>
                </c:pt>
                <c:pt idx="1617">
                  <c:v>0.11077137862763366</c:v>
                </c:pt>
                <c:pt idx="1618">
                  <c:v>3.3634747235016457E-2</c:v>
                </c:pt>
                <c:pt idx="1619">
                  <c:v>0.79654729789219791</c:v>
                </c:pt>
                <c:pt idx="1620">
                  <c:v>0.20935035666879037</c:v>
                </c:pt>
                <c:pt idx="1621">
                  <c:v>0.11420444785240114</c:v>
                </c:pt>
                <c:pt idx="1622">
                  <c:v>4.7395097787526194E-2</c:v>
                </c:pt>
                <c:pt idx="1623">
                  <c:v>0.17826615302427837</c:v>
                </c:pt>
                <c:pt idx="1624">
                  <c:v>0.4686583502285363</c:v>
                </c:pt>
                <c:pt idx="1625">
                  <c:v>0.54156290082074543</c:v>
                </c:pt>
                <c:pt idx="1626">
                  <c:v>4.1888089195787619E-2</c:v>
                </c:pt>
                <c:pt idx="1627">
                  <c:v>0.28542107595090055</c:v>
                </c:pt>
                <c:pt idx="1628">
                  <c:v>0.62980825311448174</c:v>
                </c:pt>
                <c:pt idx="1629">
                  <c:v>0.9142017222810993</c:v>
                </c:pt>
                <c:pt idx="1630">
                  <c:v>0.18848276134992023</c:v>
                </c:pt>
                <c:pt idx="1631">
                  <c:v>0.16642615170707969</c:v>
                </c:pt>
                <c:pt idx="1632">
                  <c:v>8.7866783026746068E-2</c:v>
                </c:pt>
                <c:pt idx="1633">
                  <c:v>0.85794373843576244</c:v>
                </c:pt>
                <c:pt idx="1634">
                  <c:v>4.392737535827064E-3</c:v>
                </c:pt>
                <c:pt idx="1635">
                  <c:v>0.34098314198942964</c:v>
                </c:pt>
                <c:pt idx="1636">
                  <c:v>8.2534531718472151E-2</c:v>
                </c:pt>
                <c:pt idx="1637">
                  <c:v>0.31881850899955727</c:v>
                </c:pt>
                <c:pt idx="1638">
                  <c:v>0.52020322710818967</c:v>
                </c:pt>
                <c:pt idx="1639">
                  <c:v>0.22309302305299553</c:v>
                </c:pt>
                <c:pt idx="1640">
                  <c:v>7.5507847676642315E-2</c:v>
                </c:pt>
                <c:pt idx="1641">
                  <c:v>0.10661062654628169</c:v>
                </c:pt>
                <c:pt idx="1642">
                  <c:v>0.58596533936091866</c:v>
                </c:pt>
                <c:pt idx="1643">
                  <c:v>1.9320931430138077E-2</c:v>
                </c:pt>
                <c:pt idx="1644">
                  <c:v>0.88793651890290715</c:v>
                </c:pt>
                <c:pt idx="1645">
                  <c:v>0.45117958579385542</c:v>
                </c:pt>
                <c:pt idx="1646">
                  <c:v>6.9313834268263944E-2</c:v>
                </c:pt>
                <c:pt idx="1647">
                  <c:v>0.12387393347821839</c:v>
                </c:pt>
                <c:pt idx="1648">
                  <c:v>8.6742336025627378E-2</c:v>
                </c:pt>
                <c:pt idx="1649">
                  <c:v>2.5884385575846037E-2</c:v>
                </c:pt>
                <c:pt idx="1650">
                  <c:v>0.55389106065653304</c:v>
                </c:pt>
                <c:pt idx="1651">
                  <c:v>0.42803786252594134</c:v>
                </c:pt>
                <c:pt idx="1652">
                  <c:v>7.3613643062068204E-2</c:v>
                </c:pt>
                <c:pt idx="1653">
                  <c:v>0.61199103346843986</c:v>
                </c:pt>
                <c:pt idx="1654">
                  <c:v>0.31353063629647232</c:v>
                </c:pt>
                <c:pt idx="1655">
                  <c:v>0.24644780125388602</c:v>
                </c:pt>
                <c:pt idx="1656">
                  <c:v>0.38545854347952102</c:v>
                </c:pt>
                <c:pt idx="1657">
                  <c:v>0.4358906645004727</c:v>
                </c:pt>
                <c:pt idx="1658">
                  <c:v>0.29053791495236186</c:v>
                </c:pt>
                <c:pt idx="1659">
                  <c:v>0.49477800409652672</c:v>
                </c:pt>
                <c:pt idx="1660">
                  <c:v>0.51898925883360647</c:v>
                </c:pt>
                <c:pt idx="1661">
                  <c:v>3.6589866513409258E-2</c:v>
                </c:pt>
                <c:pt idx="1662">
                  <c:v>5.8642028443349231E-2</c:v>
                </c:pt>
                <c:pt idx="1663">
                  <c:v>0.58968846336134639</c:v>
                </c:pt>
                <c:pt idx="1664">
                  <c:v>0.31729371415762575</c:v>
                </c:pt>
                <c:pt idx="1665">
                  <c:v>4.5112126830737231E-2</c:v>
                </c:pt>
                <c:pt idx="1666">
                  <c:v>0.55457859123101771</c:v>
                </c:pt>
                <c:pt idx="1667">
                  <c:v>0.13979896868995723</c:v>
                </c:pt>
                <c:pt idx="1668">
                  <c:v>0.29930561646111253</c:v>
                </c:pt>
                <c:pt idx="1669">
                  <c:v>0.43485853546809966</c:v>
                </c:pt>
                <c:pt idx="1670">
                  <c:v>9.0370832998309364E-2</c:v>
                </c:pt>
                <c:pt idx="1671">
                  <c:v>0.29461007857306121</c:v>
                </c:pt>
                <c:pt idx="1672">
                  <c:v>1.1654160941223683E-2</c:v>
                </c:pt>
                <c:pt idx="1673">
                  <c:v>0.29685150370736091</c:v>
                </c:pt>
                <c:pt idx="1674">
                  <c:v>4.1382449407706683E-2</c:v>
                </c:pt>
                <c:pt idx="1675">
                  <c:v>0.15531833771540698</c:v>
                </c:pt>
                <c:pt idx="1676">
                  <c:v>0.14668659712672469</c:v>
                </c:pt>
                <c:pt idx="1677">
                  <c:v>0.47168700075569675</c:v>
                </c:pt>
                <c:pt idx="1678">
                  <c:v>0.25356778163226468</c:v>
                </c:pt>
                <c:pt idx="1679">
                  <c:v>0.32426712744769082</c:v>
                </c:pt>
                <c:pt idx="1680">
                  <c:v>0.88615961768560925</c:v>
                </c:pt>
                <c:pt idx="1681">
                  <c:v>0.75311692229980165</c:v>
                </c:pt>
                <c:pt idx="1682">
                  <c:v>0.70496275170121148</c:v>
                </c:pt>
                <c:pt idx="1683">
                  <c:v>0.31689365538775977</c:v>
                </c:pt>
                <c:pt idx="1684">
                  <c:v>0.16468250853409441</c:v>
                </c:pt>
                <c:pt idx="1685">
                  <c:v>0.18065548247009355</c:v>
                </c:pt>
                <c:pt idx="1686">
                  <c:v>0.41326958678337172</c:v>
                </c:pt>
                <c:pt idx="1687">
                  <c:v>0.32055031106576992</c:v>
                </c:pt>
                <c:pt idx="1688">
                  <c:v>0.31760952724494701</c:v>
                </c:pt>
                <c:pt idx="1689">
                  <c:v>0.73894415381921819</c:v>
                </c:pt>
                <c:pt idx="1690">
                  <c:v>0.45109158834203766</c:v>
                </c:pt>
                <c:pt idx="1691">
                  <c:v>7.3811839271283111E-2</c:v>
                </c:pt>
                <c:pt idx="1692">
                  <c:v>0.19425368703218046</c:v>
                </c:pt>
                <c:pt idx="1693">
                  <c:v>0.82227423429641922</c:v>
                </c:pt>
                <c:pt idx="1694">
                  <c:v>0.39817692304108615</c:v>
                </c:pt>
                <c:pt idx="1695">
                  <c:v>8.732647305720416E-2</c:v>
                </c:pt>
                <c:pt idx="1696">
                  <c:v>0.5649758129174608</c:v>
                </c:pt>
                <c:pt idx="1697">
                  <c:v>0.35038670396715665</c:v>
                </c:pt>
                <c:pt idx="1698">
                  <c:v>0.20359516033764694</c:v>
                </c:pt>
                <c:pt idx="1699">
                  <c:v>1.7943900811060041E-2</c:v>
                </c:pt>
                <c:pt idx="1700">
                  <c:v>0.93195534240254951</c:v>
                </c:pt>
                <c:pt idx="1701">
                  <c:v>0.21093549921316079</c:v>
                </c:pt>
                <c:pt idx="1702">
                  <c:v>0.25381607690066693</c:v>
                </c:pt>
                <c:pt idx="1703">
                  <c:v>0.96262229239567043</c:v>
                </c:pt>
                <c:pt idx="1704">
                  <c:v>0.29668030731153677</c:v>
                </c:pt>
                <c:pt idx="1705">
                  <c:v>0.75091723500056207</c:v>
                </c:pt>
                <c:pt idx="1706">
                  <c:v>0.56843712387876899</c:v>
                </c:pt>
                <c:pt idx="1707">
                  <c:v>0.69292145625953505</c:v>
                </c:pt>
                <c:pt idx="1708">
                  <c:v>7.9521684823463321E-2</c:v>
                </c:pt>
                <c:pt idx="1709">
                  <c:v>5.0727364227521617E-2</c:v>
                </c:pt>
                <c:pt idx="1710">
                  <c:v>0.15087489646079658</c:v>
                </c:pt>
                <c:pt idx="1711">
                  <c:v>0.8357782397185608</c:v>
                </c:pt>
                <c:pt idx="1712">
                  <c:v>0.65126339961616575</c:v>
                </c:pt>
                <c:pt idx="1713">
                  <c:v>0.21924145639635861</c:v>
                </c:pt>
                <c:pt idx="1714">
                  <c:v>5.8830602477107238E-2</c:v>
                </c:pt>
                <c:pt idx="1715">
                  <c:v>2.8062379506215141E-2</c:v>
                </c:pt>
                <c:pt idx="1716">
                  <c:v>0.24825309053178155</c:v>
                </c:pt>
                <c:pt idx="1717">
                  <c:v>0.30402669568047896</c:v>
                </c:pt>
                <c:pt idx="1718">
                  <c:v>0.22683618353536919</c:v>
                </c:pt>
                <c:pt idx="1719">
                  <c:v>0.31215025882762765</c:v>
                </c:pt>
                <c:pt idx="1720">
                  <c:v>0.55147271895481731</c:v>
                </c:pt>
                <c:pt idx="1721">
                  <c:v>0.32829263462300923</c:v>
                </c:pt>
                <c:pt idx="1722">
                  <c:v>0.27082895854454758</c:v>
                </c:pt>
                <c:pt idx="1723">
                  <c:v>0.41450143745469703</c:v>
                </c:pt>
                <c:pt idx="1724">
                  <c:v>8.2366254419486848E-2</c:v>
                </c:pt>
                <c:pt idx="1725">
                  <c:v>0.25112011671760126</c:v>
                </c:pt>
                <c:pt idx="1726">
                  <c:v>9.4746395822495055E-2</c:v>
                </c:pt>
                <c:pt idx="1727">
                  <c:v>0.3270917268876129</c:v>
                </c:pt>
                <c:pt idx="1728">
                  <c:v>4.0744852781578411E-2</c:v>
                </c:pt>
                <c:pt idx="1729">
                  <c:v>5.7994910660060427E-2</c:v>
                </c:pt>
                <c:pt idx="1730">
                  <c:v>4.5202729404348586E-2</c:v>
                </c:pt>
                <c:pt idx="1731">
                  <c:v>0.76395898618969149</c:v>
                </c:pt>
                <c:pt idx="1732">
                  <c:v>0.25711186797120594</c:v>
                </c:pt>
                <c:pt idx="1733">
                  <c:v>0.30598825620388126</c:v>
                </c:pt>
                <c:pt idx="1734">
                  <c:v>3.7482274628013096E-2</c:v>
                </c:pt>
                <c:pt idx="1735">
                  <c:v>0.13779119038611898</c:v>
                </c:pt>
                <c:pt idx="1736">
                  <c:v>0.51721093285728781</c:v>
                </c:pt>
                <c:pt idx="1737">
                  <c:v>0.38664494326168081</c:v>
                </c:pt>
                <c:pt idx="1738">
                  <c:v>0.11239315976353793</c:v>
                </c:pt>
                <c:pt idx="1739">
                  <c:v>0.63365642761980001</c:v>
                </c:pt>
                <c:pt idx="1740">
                  <c:v>4.0761430904218167E-2</c:v>
                </c:pt>
                <c:pt idx="1741">
                  <c:v>9.897368701154112E-2</c:v>
                </c:pt>
                <c:pt idx="1742">
                  <c:v>2.5543463550989572E-2</c:v>
                </c:pt>
                <c:pt idx="1743">
                  <c:v>0.46849983065356321</c:v>
                </c:pt>
                <c:pt idx="1744">
                  <c:v>0.58666578000335501</c:v>
                </c:pt>
                <c:pt idx="1745">
                  <c:v>0.40780490946106168</c:v>
                </c:pt>
                <c:pt idx="1746">
                  <c:v>0.13074138096454949</c:v>
                </c:pt>
                <c:pt idx="1747">
                  <c:v>0.48952580260070061</c:v>
                </c:pt>
                <c:pt idx="1748">
                  <c:v>0.45962179179113605</c:v>
                </c:pt>
                <c:pt idx="1749">
                  <c:v>2.081600459993389E-2</c:v>
                </c:pt>
                <c:pt idx="1750">
                  <c:v>0.57159613778692042</c:v>
                </c:pt>
                <c:pt idx="1751">
                  <c:v>4.7005492108248094E-2</c:v>
                </c:pt>
                <c:pt idx="1752">
                  <c:v>0.15171407647118038</c:v>
                </c:pt>
                <c:pt idx="1753">
                  <c:v>0.58780215787022294</c:v>
                </c:pt>
                <c:pt idx="1754">
                  <c:v>0.63713272856638037</c:v>
                </c:pt>
                <c:pt idx="1755">
                  <c:v>0.21350661866801587</c:v>
                </c:pt>
                <c:pt idx="1756">
                  <c:v>7.2025000365788907E-3</c:v>
                </c:pt>
                <c:pt idx="1757">
                  <c:v>0.32983472492034688</c:v>
                </c:pt>
                <c:pt idx="1758">
                  <c:v>0.84497995764973921</c:v>
                </c:pt>
                <c:pt idx="1759">
                  <c:v>0.84015544792301633</c:v>
                </c:pt>
                <c:pt idx="1760">
                  <c:v>0.55531098956493941</c:v>
                </c:pt>
                <c:pt idx="1761">
                  <c:v>0.40902030128422129</c:v>
                </c:pt>
                <c:pt idx="1762">
                  <c:v>8.5824941552120754E-2</c:v>
                </c:pt>
                <c:pt idx="1763">
                  <c:v>0.30713628108203012</c:v>
                </c:pt>
                <c:pt idx="1764">
                  <c:v>7.5341910710269022E-2</c:v>
                </c:pt>
                <c:pt idx="1765">
                  <c:v>0.27598424187076587</c:v>
                </c:pt>
                <c:pt idx="1766">
                  <c:v>0.39790125130434745</c:v>
                </c:pt>
                <c:pt idx="1767">
                  <c:v>0.11294052943039207</c:v>
                </c:pt>
                <c:pt idx="1768">
                  <c:v>0.52921425101004693</c:v>
                </c:pt>
                <c:pt idx="1769">
                  <c:v>0.11839474076058724</c:v>
                </c:pt>
                <c:pt idx="1770">
                  <c:v>0.3431260226032804</c:v>
                </c:pt>
                <c:pt idx="1771">
                  <c:v>9.4584985126636836E-2</c:v>
                </c:pt>
                <c:pt idx="1772">
                  <c:v>7.0212594915757195E-2</c:v>
                </c:pt>
                <c:pt idx="1773">
                  <c:v>8.9369379858762657E-2</c:v>
                </c:pt>
                <c:pt idx="1774">
                  <c:v>0.95529714682114442</c:v>
                </c:pt>
                <c:pt idx="1775">
                  <c:v>0.4225804441404365</c:v>
                </c:pt>
                <c:pt idx="1776">
                  <c:v>0.62055381379103491</c:v>
                </c:pt>
                <c:pt idx="1777">
                  <c:v>0.18987802672119833</c:v>
                </c:pt>
                <c:pt idx="1778">
                  <c:v>0.35518550321398124</c:v>
                </c:pt>
                <c:pt idx="1779">
                  <c:v>0.63114821488724482</c:v>
                </c:pt>
                <c:pt idx="1780">
                  <c:v>0.74610932268551944</c:v>
                </c:pt>
                <c:pt idx="1781">
                  <c:v>9.0697004858726449E-2</c:v>
                </c:pt>
                <c:pt idx="1782">
                  <c:v>0.84074440814273399</c:v>
                </c:pt>
                <c:pt idx="1783">
                  <c:v>7.7300194356402868E-2</c:v>
                </c:pt>
                <c:pt idx="1784">
                  <c:v>0.78878959879564026</c:v>
                </c:pt>
                <c:pt idx="1785">
                  <c:v>0.14379890296020029</c:v>
                </c:pt>
                <c:pt idx="1786">
                  <c:v>2.2419093536153623E-2</c:v>
                </c:pt>
                <c:pt idx="1787">
                  <c:v>0.13471059509203204</c:v>
                </c:pt>
                <c:pt idx="1788">
                  <c:v>0.62257528184394961</c:v>
                </c:pt>
                <c:pt idx="1789">
                  <c:v>0.21161093071036507</c:v>
                </c:pt>
                <c:pt idx="1790">
                  <c:v>5.4334273486062651E-2</c:v>
                </c:pt>
                <c:pt idx="1791">
                  <c:v>0.21957364173975435</c:v>
                </c:pt>
                <c:pt idx="1792">
                  <c:v>0.16413285566819125</c:v>
                </c:pt>
                <c:pt idx="1793">
                  <c:v>0.32963681869607825</c:v>
                </c:pt>
                <c:pt idx="1794">
                  <c:v>0.51046029199488352</c:v>
                </c:pt>
                <c:pt idx="1795">
                  <c:v>2.9114881659772873E-3</c:v>
                </c:pt>
                <c:pt idx="1796">
                  <c:v>0.10081382179881734</c:v>
                </c:pt>
                <c:pt idx="1797">
                  <c:v>2.9362059043941315E-2</c:v>
                </c:pt>
                <c:pt idx="1798">
                  <c:v>0.19524320474988122</c:v>
                </c:pt>
                <c:pt idx="1799">
                  <c:v>0.18947760704416342</c:v>
                </c:pt>
                <c:pt idx="1800">
                  <c:v>0.60398679311906722</c:v>
                </c:pt>
                <c:pt idx="1801">
                  <c:v>0.6115715364763632</c:v>
                </c:pt>
                <c:pt idx="1802">
                  <c:v>0.16354001197421392</c:v>
                </c:pt>
                <c:pt idx="1803">
                  <c:v>0.27242079250835666</c:v>
                </c:pt>
                <c:pt idx="1804">
                  <c:v>0.78057932418253284</c:v>
                </c:pt>
                <c:pt idx="1805">
                  <c:v>0.27430792759857803</c:v>
                </c:pt>
                <c:pt idx="1806">
                  <c:v>0.1732874154442928</c:v>
                </c:pt>
                <c:pt idx="1807">
                  <c:v>0.41605131806762907</c:v>
                </c:pt>
                <c:pt idx="1808">
                  <c:v>0.91967353311472066</c:v>
                </c:pt>
                <c:pt idx="1809">
                  <c:v>0.22240163915059991</c:v>
                </c:pt>
                <c:pt idx="1810">
                  <c:v>0.19897324689732709</c:v>
                </c:pt>
                <c:pt idx="1811">
                  <c:v>9.0952955968025273E-2</c:v>
                </c:pt>
                <c:pt idx="1812">
                  <c:v>6.4324936058464385E-2</c:v>
                </c:pt>
                <c:pt idx="1813">
                  <c:v>0.35360300077682105</c:v>
                </c:pt>
                <c:pt idx="1814">
                  <c:v>0.13638771444999639</c:v>
                </c:pt>
                <c:pt idx="1815">
                  <c:v>0.24407875707477064</c:v>
                </c:pt>
                <c:pt idx="1816">
                  <c:v>0.79221105369939537</c:v>
                </c:pt>
                <c:pt idx="1817">
                  <c:v>0.14617117483981706</c:v>
                </c:pt>
                <c:pt idx="1818">
                  <c:v>0.6230863298424939</c:v>
                </c:pt>
                <c:pt idx="1819">
                  <c:v>0.15979494024806534</c:v>
                </c:pt>
                <c:pt idx="1820">
                  <c:v>5.5356835860756751E-2</c:v>
                </c:pt>
                <c:pt idx="1821">
                  <c:v>0.1668474074022577</c:v>
                </c:pt>
                <c:pt idx="1822">
                  <c:v>1.4491167251858282E-2</c:v>
                </c:pt>
                <c:pt idx="1823">
                  <c:v>0.29716171618989257</c:v>
                </c:pt>
                <c:pt idx="1824">
                  <c:v>4.8015003298358559E-3</c:v>
                </c:pt>
                <c:pt idx="1825">
                  <c:v>7.1864764975548459E-2</c:v>
                </c:pt>
                <c:pt idx="1826">
                  <c:v>0.70839485620333009</c:v>
                </c:pt>
                <c:pt idx="1827">
                  <c:v>0.1488703405953708</c:v>
                </c:pt>
                <c:pt idx="1828">
                  <c:v>0.70869558553925538</c:v>
                </c:pt>
                <c:pt idx="1829">
                  <c:v>0.74689181980012032</c:v>
                </c:pt>
                <c:pt idx="1830">
                  <c:v>0.10366343002587777</c:v>
                </c:pt>
                <c:pt idx="1831">
                  <c:v>0.15243526818449557</c:v>
                </c:pt>
                <c:pt idx="1832">
                  <c:v>0.16569618056448471</c:v>
                </c:pt>
                <c:pt idx="1833">
                  <c:v>2.9239523223398182E-2</c:v>
                </c:pt>
                <c:pt idx="1834">
                  <c:v>0.69506539826165636</c:v>
                </c:pt>
                <c:pt idx="1835">
                  <c:v>0.29989459389360285</c:v>
                </c:pt>
                <c:pt idx="1836">
                  <c:v>0.41562801189632392</c:v>
                </c:pt>
                <c:pt idx="1837">
                  <c:v>0.24728961659686974</c:v>
                </c:pt>
                <c:pt idx="1838">
                  <c:v>0.16227604964191639</c:v>
                </c:pt>
                <c:pt idx="1839">
                  <c:v>0.44880085012937038</c:v>
                </c:pt>
                <c:pt idx="1840">
                  <c:v>0.38455019466656398</c:v>
                </c:pt>
                <c:pt idx="1841">
                  <c:v>0.81017401016142576</c:v>
                </c:pt>
                <c:pt idx="1842">
                  <c:v>0.16038011850952905</c:v>
                </c:pt>
                <c:pt idx="1843">
                  <c:v>0.33758128714111368</c:v>
                </c:pt>
                <c:pt idx="1844">
                  <c:v>4.5876904888762615E-2</c:v>
                </c:pt>
                <c:pt idx="1845">
                  <c:v>2.664266725112599E-2</c:v>
                </c:pt>
                <c:pt idx="1846">
                  <c:v>0.12017770214995098</c:v>
                </c:pt>
                <c:pt idx="1847">
                  <c:v>0.29497855450670446</c:v>
                </c:pt>
                <c:pt idx="1848">
                  <c:v>4.4391210729918612E-2</c:v>
                </c:pt>
                <c:pt idx="1849">
                  <c:v>0.31401112430805223</c:v>
                </c:pt>
                <c:pt idx="1850">
                  <c:v>0.15549100458332538</c:v>
                </c:pt>
                <c:pt idx="1851">
                  <c:v>9.0339692129943458E-2</c:v>
                </c:pt>
                <c:pt idx="1852">
                  <c:v>0.47852147807937528</c:v>
                </c:pt>
                <c:pt idx="1853">
                  <c:v>8.740696223154007E-2</c:v>
                </c:pt>
                <c:pt idx="1854">
                  <c:v>0.70820737120359722</c:v>
                </c:pt>
                <c:pt idx="1855">
                  <c:v>0.41543825941047458</c:v>
                </c:pt>
                <c:pt idx="1856">
                  <c:v>0.86952063336233021</c:v>
                </c:pt>
                <c:pt idx="1857">
                  <c:v>0.37827226165079542</c:v>
                </c:pt>
                <c:pt idx="1858">
                  <c:v>0.31313049583293673</c:v>
                </c:pt>
                <c:pt idx="1859">
                  <c:v>0.8410279748942896</c:v>
                </c:pt>
                <c:pt idx="1860">
                  <c:v>6.2900023336237773E-2</c:v>
                </c:pt>
                <c:pt idx="1861">
                  <c:v>0.6806271335672136</c:v>
                </c:pt>
                <c:pt idx="1862">
                  <c:v>3.1671909386675294E-2</c:v>
                </c:pt>
                <c:pt idx="1863">
                  <c:v>0.32144456313811964</c:v>
                </c:pt>
                <c:pt idx="1864">
                  <c:v>0.23000475151856128</c:v>
                </c:pt>
                <c:pt idx="1865">
                  <c:v>0.49372104759284996</c:v>
                </c:pt>
                <c:pt idx="1866">
                  <c:v>0.40716162694080804</c:v>
                </c:pt>
                <c:pt idx="1867">
                  <c:v>0.24618184273815308</c:v>
                </c:pt>
                <c:pt idx="1868">
                  <c:v>0.95709912369077021</c:v>
                </c:pt>
                <c:pt idx="1869">
                  <c:v>0.59830392614698891</c:v>
                </c:pt>
                <c:pt idx="1870">
                  <c:v>0.13073806454594872</c:v>
                </c:pt>
                <c:pt idx="1871">
                  <c:v>2.016418220330482E-2</c:v>
                </c:pt>
                <c:pt idx="1872">
                  <c:v>7.5886553825292719E-2</c:v>
                </c:pt>
                <c:pt idx="1873">
                  <c:v>2.2909891224184832E-2</c:v>
                </c:pt>
                <c:pt idx="1874">
                  <c:v>3.7434882684251491E-2</c:v>
                </c:pt>
                <c:pt idx="1875">
                  <c:v>0.77414008351702213</c:v>
                </c:pt>
                <c:pt idx="1876">
                  <c:v>0.19723911092635205</c:v>
                </c:pt>
                <c:pt idx="1877">
                  <c:v>6.0511257483230073E-2</c:v>
                </c:pt>
                <c:pt idx="1878">
                  <c:v>0.29493714541974408</c:v>
                </c:pt>
                <c:pt idx="1879">
                  <c:v>0.2763957460447537</c:v>
                </c:pt>
                <c:pt idx="1880">
                  <c:v>0.25936836447557648</c:v>
                </c:pt>
                <c:pt idx="1881">
                  <c:v>0.18393447805225707</c:v>
                </c:pt>
                <c:pt idx="1882">
                  <c:v>0.80875475095164107</c:v>
                </c:pt>
                <c:pt idx="1883">
                  <c:v>6.6910655452755582E-2</c:v>
                </c:pt>
                <c:pt idx="1884">
                  <c:v>7.2625195537632858E-2</c:v>
                </c:pt>
                <c:pt idx="1885">
                  <c:v>0.79071584241081094</c:v>
                </c:pt>
                <c:pt idx="1886">
                  <c:v>0.15256454476984735</c:v>
                </c:pt>
                <c:pt idx="1887">
                  <c:v>0.34276424271622097</c:v>
                </c:pt>
                <c:pt idx="1888">
                  <c:v>0.16332912404883188</c:v>
                </c:pt>
                <c:pt idx="1889">
                  <c:v>0.33795237184749011</c:v>
                </c:pt>
                <c:pt idx="1890">
                  <c:v>7.0164295187365333E-2</c:v>
                </c:pt>
                <c:pt idx="1891">
                  <c:v>0.11442077195480656</c:v>
                </c:pt>
                <c:pt idx="1892">
                  <c:v>0.50216403625475159</c:v>
                </c:pt>
                <c:pt idx="1893">
                  <c:v>0.12718101743262414</c:v>
                </c:pt>
                <c:pt idx="1894">
                  <c:v>5.6861765344586958E-2</c:v>
                </c:pt>
                <c:pt idx="1895">
                  <c:v>0.15348465635106998</c:v>
                </c:pt>
                <c:pt idx="1896">
                  <c:v>0.29674421507411131</c:v>
                </c:pt>
                <c:pt idx="1897">
                  <c:v>0.32431446622468252</c:v>
                </c:pt>
                <c:pt idx="1898">
                  <c:v>3.7237156536907422E-2</c:v>
                </c:pt>
                <c:pt idx="1899">
                  <c:v>0.32326299480863657</c:v>
                </c:pt>
                <c:pt idx="1900">
                  <c:v>6.2039548965894788E-2</c:v>
                </c:pt>
                <c:pt idx="1901">
                  <c:v>0.43428021478684148</c:v>
                </c:pt>
                <c:pt idx="1902">
                  <c:v>0.12396378370026077</c:v>
                </c:pt>
                <c:pt idx="1903">
                  <c:v>0.28851257429130878</c:v>
                </c:pt>
                <c:pt idx="1904">
                  <c:v>0.93727947048230853</c:v>
                </c:pt>
                <c:pt idx="1905">
                  <c:v>2.5438114990051044E-4</c:v>
                </c:pt>
                <c:pt idx="1906">
                  <c:v>4.7731051537774375E-3</c:v>
                </c:pt>
                <c:pt idx="1907">
                  <c:v>0.3165342186826991</c:v>
                </c:pt>
                <c:pt idx="1908">
                  <c:v>0.42116712180619315</c:v>
                </c:pt>
                <c:pt idx="1909">
                  <c:v>0.65609003455577519</c:v>
                </c:pt>
                <c:pt idx="1910">
                  <c:v>0.46480117544539695</c:v>
                </c:pt>
                <c:pt idx="1911">
                  <c:v>0.16042250551923631</c:v>
                </c:pt>
                <c:pt idx="1912">
                  <c:v>0.84158234737546256</c:v>
                </c:pt>
                <c:pt idx="1913">
                  <c:v>0.10835094014454136</c:v>
                </c:pt>
                <c:pt idx="1914">
                  <c:v>0.84505133413211275</c:v>
                </c:pt>
                <c:pt idx="1915">
                  <c:v>0.44963315374758017</c:v>
                </c:pt>
                <c:pt idx="1916">
                  <c:v>0.27606299669130008</c:v>
                </c:pt>
                <c:pt idx="1917">
                  <c:v>5.916916287915016E-2</c:v>
                </c:pt>
                <c:pt idx="1918">
                  <c:v>0.15278611192989919</c:v>
                </c:pt>
                <c:pt idx="1919">
                  <c:v>2.5410360939628771E-2</c:v>
                </c:pt>
                <c:pt idx="1920">
                  <c:v>1.67809192010243E-2</c:v>
                </c:pt>
                <c:pt idx="1921">
                  <c:v>0.18393103208348438</c:v>
                </c:pt>
                <c:pt idx="1922">
                  <c:v>0.20833762210815673</c:v>
                </c:pt>
                <c:pt idx="1923">
                  <c:v>0.65461222745729719</c:v>
                </c:pt>
                <c:pt idx="1924">
                  <c:v>0.60068159918353492</c:v>
                </c:pt>
                <c:pt idx="1925">
                  <c:v>0.70873228301409052</c:v>
                </c:pt>
                <c:pt idx="1926">
                  <c:v>0.77522201625570242</c:v>
                </c:pt>
                <c:pt idx="1927">
                  <c:v>0.74931573418142616</c:v>
                </c:pt>
                <c:pt idx="1928">
                  <c:v>0.39728705358456962</c:v>
                </c:pt>
                <c:pt idx="1929">
                  <c:v>0.63904818397850993</c:v>
                </c:pt>
                <c:pt idx="1930">
                  <c:v>0.43993231571255975</c:v>
                </c:pt>
                <c:pt idx="1931">
                  <c:v>7.6983736992442764E-2</c:v>
                </c:pt>
                <c:pt idx="1932">
                  <c:v>0.27320788366541893</c:v>
                </c:pt>
                <c:pt idx="1933">
                  <c:v>6.8537426131909066E-2</c:v>
                </c:pt>
                <c:pt idx="1934">
                  <c:v>3.5066171370086038E-2</c:v>
                </c:pt>
                <c:pt idx="1935">
                  <c:v>0.73545516689378176</c:v>
                </c:pt>
                <c:pt idx="1936">
                  <c:v>8.0844605969040643E-3</c:v>
                </c:pt>
                <c:pt idx="1937">
                  <c:v>0.76038633823860891</c:v>
                </c:pt>
                <c:pt idx="1938">
                  <c:v>0.17510590856989941</c:v>
                </c:pt>
                <c:pt idx="1939">
                  <c:v>9.3382957453141319E-2</c:v>
                </c:pt>
                <c:pt idx="1940">
                  <c:v>0.46283387534447934</c:v>
                </c:pt>
                <c:pt idx="1941">
                  <c:v>0.13167698178622086</c:v>
                </c:pt>
                <c:pt idx="1942">
                  <c:v>0.72587427576719932</c:v>
                </c:pt>
                <c:pt idx="1943">
                  <c:v>0.43080605107451198</c:v>
                </c:pt>
                <c:pt idx="1944">
                  <c:v>3.7138481458532643E-2</c:v>
                </c:pt>
                <c:pt idx="1945">
                  <c:v>0.38805665603560374</c:v>
                </c:pt>
                <c:pt idx="1946">
                  <c:v>0.23085713634502081</c:v>
                </c:pt>
                <c:pt idx="1947">
                  <c:v>0.24218259182439136</c:v>
                </c:pt>
                <c:pt idx="1948">
                  <c:v>0.4322625029829687</c:v>
                </c:pt>
                <c:pt idx="1949">
                  <c:v>2.7288404514345093E-2</c:v>
                </c:pt>
                <c:pt idx="1950">
                  <c:v>7.1604032135209655E-4</c:v>
                </c:pt>
                <c:pt idx="1951">
                  <c:v>0.29445613917363528</c:v>
                </c:pt>
                <c:pt idx="1952">
                  <c:v>5.6005018294833862E-2</c:v>
                </c:pt>
                <c:pt idx="1953">
                  <c:v>0.28425595399254588</c:v>
                </c:pt>
                <c:pt idx="1954">
                  <c:v>0.20196811061188732</c:v>
                </c:pt>
                <c:pt idx="1955">
                  <c:v>2.8790516300136931E-2</c:v>
                </c:pt>
                <c:pt idx="1956">
                  <c:v>0.44223205716943614</c:v>
                </c:pt>
                <c:pt idx="1957">
                  <c:v>4.3692249122255312E-2</c:v>
                </c:pt>
                <c:pt idx="1958">
                  <c:v>0.19135721414718243</c:v>
                </c:pt>
                <c:pt idx="1959">
                  <c:v>0.90183527227950078</c:v>
                </c:pt>
                <c:pt idx="1960">
                  <c:v>0.64530450514805549</c:v>
                </c:pt>
                <c:pt idx="1961">
                  <c:v>0.23504389107943935</c:v>
                </c:pt>
                <c:pt idx="1962">
                  <c:v>3.5138481358080065E-2</c:v>
                </c:pt>
                <c:pt idx="1963">
                  <c:v>0.28805309298881676</c:v>
                </c:pt>
                <c:pt idx="1964">
                  <c:v>0.67830535250849544</c:v>
                </c:pt>
                <c:pt idx="1965">
                  <c:v>9.5288595263622766E-2</c:v>
                </c:pt>
                <c:pt idx="1966">
                  <c:v>0.19917219823521509</c:v>
                </c:pt>
                <c:pt idx="1967">
                  <c:v>9.9951437279508434E-2</c:v>
                </c:pt>
                <c:pt idx="1968">
                  <c:v>4.6544075309426849E-2</c:v>
                </c:pt>
                <c:pt idx="1969">
                  <c:v>0.22075238656972929</c:v>
                </c:pt>
                <c:pt idx="1970">
                  <c:v>0.19236315273197771</c:v>
                </c:pt>
                <c:pt idx="1971">
                  <c:v>4.6294024027713439E-2</c:v>
                </c:pt>
                <c:pt idx="1972">
                  <c:v>0.28550977641899172</c:v>
                </c:pt>
                <c:pt idx="1973">
                  <c:v>0.89951150925943091</c:v>
                </c:pt>
                <c:pt idx="1974">
                  <c:v>7.5934801580011951E-3</c:v>
                </c:pt>
                <c:pt idx="1975">
                  <c:v>4.6637313732145686E-3</c:v>
                </c:pt>
                <c:pt idx="1976">
                  <c:v>0.67937180953894716</c:v>
                </c:pt>
                <c:pt idx="1977">
                  <c:v>0.64611443242226307</c:v>
                </c:pt>
                <c:pt idx="1978">
                  <c:v>0.75110805919093271</c:v>
                </c:pt>
                <c:pt idx="1979">
                  <c:v>0.31131065141884945</c:v>
                </c:pt>
                <c:pt idx="1980">
                  <c:v>0.65092607562175797</c:v>
                </c:pt>
                <c:pt idx="1981">
                  <c:v>7.6935634086742491E-2</c:v>
                </c:pt>
                <c:pt idx="1982">
                  <c:v>0.38788841389238948</c:v>
                </c:pt>
                <c:pt idx="1983">
                  <c:v>0.64329187000197097</c:v>
                </c:pt>
                <c:pt idx="1984">
                  <c:v>3.4049813812390521E-2</c:v>
                </c:pt>
                <c:pt idx="1985">
                  <c:v>0.60644331182498268</c:v>
                </c:pt>
                <c:pt idx="1986">
                  <c:v>0.52155545390491698</c:v>
                </c:pt>
                <c:pt idx="1987">
                  <c:v>7.4040706073780951E-2</c:v>
                </c:pt>
                <c:pt idx="1988">
                  <c:v>0.55638116344218613</c:v>
                </c:pt>
                <c:pt idx="1989">
                  <c:v>0.92834320054079944</c:v>
                </c:pt>
                <c:pt idx="1990">
                  <c:v>5.0029086455485185E-2</c:v>
                </c:pt>
                <c:pt idx="1991">
                  <c:v>0.21023719109642697</c:v>
                </c:pt>
                <c:pt idx="1992">
                  <c:v>0.76529677321930434</c:v>
                </c:pt>
                <c:pt idx="1993">
                  <c:v>0.52177469618858163</c:v>
                </c:pt>
                <c:pt idx="1994">
                  <c:v>0.19833891444602314</c:v>
                </c:pt>
                <c:pt idx="1995">
                  <c:v>4.7882745665737358E-2</c:v>
                </c:pt>
                <c:pt idx="1996">
                  <c:v>6.8570072782725894E-2</c:v>
                </c:pt>
                <c:pt idx="1997">
                  <c:v>0.5924005744130556</c:v>
                </c:pt>
                <c:pt idx="1998">
                  <c:v>0.22115049420529589</c:v>
                </c:pt>
                <c:pt idx="1999">
                  <c:v>5.4479768169396245E-2</c:v>
                </c:pt>
                <c:pt idx="2000">
                  <c:v>7.0527878347163107</c:v>
                </c:pt>
                <c:pt idx="2001">
                  <c:v>46.979450766741145</c:v>
                </c:pt>
                <c:pt idx="2002">
                  <c:v>35.300698058392847</c:v>
                </c:pt>
                <c:pt idx="2003">
                  <c:v>1.9973299328286402</c:v>
                </c:pt>
                <c:pt idx="2004">
                  <c:v>61.144735815877148</c:v>
                </c:pt>
                <c:pt idx="2005">
                  <c:v>20.724873231097479</c:v>
                </c:pt>
                <c:pt idx="2006">
                  <c:v>30.062060695228745</c:v>
                </c:pt>
                <c:pt idx="2007">
                  <c:v>15.365683693488464</c:v>
                </c:pt>
                <c:pt idx="2008">
                  <c:v>6.1026966867327124</c:v>
                </c:pt>
                <c:pt idx="2009">
                  <c:v>11.996069992407643</c:v>
                </c:pt>
                <c:pt idx="2010">
                  <c:v>16.954264078674534</c:v>
                </c:pt>
                <c:pt idx="2011">
                  <c:v>1.448280045469504</c:v>
                </c:pt>
                <c:pt idx="2012">
                  <c:v>57.687889731885079</c:v>
                </c:pt>
                <c:pt idx="2013">
                  <c:v>7.8737407422222292</c:v>
                </c:pt>
                <c:pt idx="2014">
                  <c:v>27.056530572300598</c:v>
                </c:pt>
                <c:pt idx="2015">
                  <c:v>1.1431442545951753</c:v>
                </c:pt>
                <c:pt idx="2016">
                  <c:v>5.6232741353387858</c:v>
                </c:pt>
                <c:pt idx="2017">
                  <c:v>10.503325113630362</c:v>
                </c:pt>
                <c:pt idx="2018">
                  <c:v>3.7986186801009643</c:v>
                </c:pt>
                <c:pt idx="2019">
                  <c:v>0.3133193034234496</c:v>
                </c:pt>
                <c:pt idx="2020">
                  <c:v>32.971278532723623</c:v>
                </c:pt>
                <c:pt idx="2021">
                  <c:v>52.423692132936864</c:v>
                </c:pt>
                <c:pt idx="2022">
                  <c:v>1.5555115681302876</c:v>
                </c:pt>
                <c:pt idx="2023">
                  <c:v>31.077001092246572</c:v>
                </c:pt>
                <c:pt idx="2024">
                  <c:v>28.132292810097134</c:v>
                </c:pt>
                <c:pt idx="2025">
                  <c:v>27.018748216845793</c:v>
                </c:pt>
                <c:pt idx="2026">
                  <c:v>10.780975934490561</c:v>
                </c:pt>
                <c:pt idx="2027">
                  <c:v>5.0380286672186987</c:v>
                </c:pt>
                <c:pt idx="2028">
                  <c:v>5.7938574268565146</c:v>
                </c:pt>
                <c:pt idx="2029">
                  <c:v>21.636938900750554</c:v>
                </c:pt>
                <c:pt idx="2030">
                  <c:v>15.175566446935139</c:v>
                </c:pt>
                <c:pt idx="2031">
                  <c:v>44.26587126367064</c:v>
                </c:pt>
                <c:pt idx="2032">
                  <c:v>8.6686867418805562</c:v>
                </c:pt>
                <c:pt idx="2033">
                  <c:v>19.873345815871932</c:v>
                </c:pt>
                <c:pt idx="2034">
                  <c:v>13.716694144372127</c:v>
                </c:pt>
                <c:pt idx="2035">
                  <c:v>0.98063423800155669</c:v>
                </c:pt>
                <c:pt idx="2036">
                  <c:v>15.431264134227124</c:v>
                </c:pt>
                <c:pt idx="2037">
                  <c:v>29.385477508043213</c:v>
                </c:pt>
                <c:pt idx="2038">
                  <c:v>1.4661145367079824</c:v>
                </c:pt>
                <c:pt idx="2039">
                  <c:v>34.575088956971655</c:v>
                </c:pt>
                <c:pt idx="2040">
                  <c:v>17.097588305224825</c:v>
                </c:pt>
                <c:pt idx="2041">
                  <c:v>14.544535124566419</c:v>
                </c:pt>
                <c:pt idx="2042">
                  <c:v>27.804269122039884</c:v>
                </c:pt>
                <c:pt idx="2043">
                  <c:v>1.4259204778569745</c:v>
                </c:pt>
                <c:pt idx="2044">
                  <c:v>1.4570224520213948</c:v>
                </c:pt>
                <c:pt idx="2045">
                  <c:v>4.444998099989278E-2</c:v>
                </c:pt>
                <c:pt idx="2046">
                  <c:v>0.92422727781431724</c:v>
                </c:pt>
                <c:pt idx="2047">
                  <c:v>12.116459944545095</c:v>
                </c:pt>
                <c:pt idx="2048">
                  <c:v>6.9894234788897753</c:v>
                </c:pt>
                <c:pt idx="2049">
                  <c:v>14.979789961330283</c:v>
                </c:pt>
                <c:pt idx="2050">
                  <c:v>11.000310117483998</c:v>
                </c:pt>
                <c:pt idx="2051">
                  <c:v>11.248776465716123</c:v>
                </c:pt>
                <c:pt idx="2052">
                  <c:v>5.4541053143636269</c:v>
                </c:pt>
                <c:pt idx="2053">
                  <c:v>10.57974025231802</c:v>
                </c:pt>
                <c:pt idx="2054">
                  <c:v>2.5899066668526403</c:v>
                </c:pt>
                <c:pt idx="2055">
                  <c:v>8.3979243023308321</c:v>
                </c:pt>
                <c:pt idx="2056">
                  <c:v>18.596188319025956</c:v>
                </c:pt>
                <c:pt idx="2057">
                  <c:v>3.8081633707762084</c:v>
                </c:pt>
                <c:pt idx="2058">
                  <c:v>6.477955566279224E-2</c:v>
                </c:pt>
                <c:pt idx="2059">
                  <c:v>0.63721466250366698</c:v>
                </c:pt>
                <c:pt idx="2060">
                  <c:v>1.2212840942112586</c:v>
                </c:pt>
                <c:pt idx="2061">
                  <c:v>30.042629286745893</c:v>
                </c:pt>
                <c:pt idx="2062">
                  <c:v>30.141054918287121</c:v>
                </c:pt>
                <c:pt idx="2063">
                  <c:v>8.7712418336491709</c:v>
                </c:pt>
                <c:pt idx="2064">
                  <c:v>1.6848830042773222</c:v>
                </c:pt>
                <c:pt idx="2065">
                  <c:v>73.863298369780054</c:v>
                </c:pt>
                <c:pt idx="2066">
                  <c:v>12.049670283284739</c:v>
                </c:pt>
                <c:pt idx="2067">
                  <c:v>5.7910813680131262E-2</c:v>
                </c:pt>
                <c:pt idx="2068">
                  <c:v>4.8416231568399422</c:v>
                </c:pt>
                <c:pt idx="2069">
                  <c:v>33.870611905430231</c:v>
                </c:pt>
                <c:pt idx="2070">
                  <c:v>6.2490405056523928</c:v>
                </c:pt>
                <c:pt idx="2071">
                  <c:v>27.371125963651696</c:v>
                </c:pt>
                <c:pt idx="2072">
                  <c:v>5.7779771494103205</c:v>
                </c:pt>
                <c:pt idx="2073">
                  <c:v>23.547047717770351</c:v>
                </c:pt>
                <c:pt idx="2074">
                  <c:v>28.021563303111037</c:v>
                </c:pt>
                <c:pt idx="2075">
                  <c:v>27.622511183327013</c:v>
                </c:pt>
                <c:pt idx="2076">
                  <c:v>10.554819066974504</c:v>
                </c:pt>
                <c:pt idx="2077">
                  <c:v>9.528910583322201</c:v>
                </c:pt>
                <c:pt idx="2078">
                  <c:v>9.5831422091363052</c:v>
                </c:pt>
                <c:pt idx="2079">
                  <c:v>42.17651620604731</c:v>
                </c:pt>
                <c:pt idx="2080">
                  <c:v>4.7557188578322247</c:v>
                </c:pt>
                <c:pt idx="2081">
                  <c:v>12.139701969215485</c:v>
                </c:pt>
                <c:pt idx="2082">
                  <c:v>6.9380288538903496</c:v>
                </c:pt>
                <c:pt idx="2083">
                  <c:v>7.5505112311726066</c:v>
                </c:pt>
                <c:pt idx="2084">
                  <c:v>2.4389965962093578</c:v>
                </c:pt>
                <c:pt idx="2085">
                  <c:v>3.3462479888820384</c:v>
                </c:pt>
                <c:pt idx="2086">
                  <c:v>0.51569709249563389</c:v>
                </c:pt>
                <c:pt idx="2087">
                  <c:v>16.924704705191139</c:v>
                </c:pt>
                <c:pt idx="2088">
                  <c:v>5.4325873124221236</c:v>
                </c:pt>
                <c:pt idx="2089">
                  <c:v>32.14616928365438</c:v>
                </c:pt>
                <c:pt idx="2090">
                  <c:v>17.407590634736639</c:v>
                </c:pt>
                <c:pt idx="2091">
                  <c:v>7.3116304822290203</c:v>
                </c:pt>
                <c:pt idx="2092">
                  <c:v>20.80996964401211</c:v>
                </c:pt>
                <c:pt idx="2093">
                  <c:v>7.0183554923615743</c:v>
                </c:pt>
                <c:pt idx="2094">
                  <c:v>5.5928780517280359</c:v>
                </c:pt>
                <c:pt idx="2095">
                  <c:v>43.444948063235593</c:v>
                </c:pt>
                <c:pt idx="2096">
                  <c:v>14.795567708550985</c:v>
                </c:pt>
                <c:pt idx="2097">
                  <c:v>27.700881782744748</c:v>
                </c:pt>
                <c:pt idx="2098">
                  <c:v>2.1620596215785861</c:v>
                </c:pt>
                <c:pt idx="2099">
                  <c:v>0.38683769976327953</c:v>
                </c:pt>
                <c:pt idx="2100">
                  <c:v>1.0419885441964682</c:v>
                </c:pt>
                <c:pt idx="2101">
                  <c:v>1.9462951281226768</c:v>
                </c:pt>
                <c:pt idx="2102">
                  <c:v>17.207057161741922</c:v>
                </c:pt>
                <c:pt idx="2103">
                  <c:v>7.8660442841282032</c:v>
                </c:pt>
                <c:pt idx="2104">
                  <c:v>10.80811143992911</c:v>
                </c:pt>
                <c:pt idx="2105">
                  <c:v>7.723672522515475</c:v>
                </c:pt>
                <c:pt idx="2106">
                  <c:v>25.317661042955745</c:v>
                </c:pt>
                <c:pt idx="2107">
                  <c:v>3.2372801942537817</c:v>
                </c:pt>
                <c:pt idx="2108">
                  <c:v>1.2206625639815805</c:v>
                </c:pt>
                <c:pt idx="2109">
                  <c:v>24.756577449731214</c:v>
                </c:pt>
                <c:pt idx="2110">
                  <c:v>29.016130136427719</c:v>
                </c:pt>
                <c:pt idx="2111">
                  <c:v>19.712654233834037</c:v>
                </c:pt>
                <c:pt idx="2112">
                  <c:v>3.2078927928782379</c:v>
                </c:pt>
                <c:pt idx="2113">
                  <c:v>2.2783338888984788</c:v>
                </c:pt>
                <c:pt idx="2114">
                  <c:v>23.63930549854723</c:v>
                </c:pt>
                <c:pt idx="2115">
                  <c:v>71.071064939192453</c:v>
                </c:pt>
                <c:pt idx="2116">
                  <c:v>30.885545392182372</c:v>
                </c:pt>
                <c:pt idx="2117">
                  <c:v>8.0253982863514075</c:v>
                </c:pt>
                <c:pt idx="2118">
                  <c:v>6.4566839148538078</c:v>
                </c:pt>
                <c:pt idx="2119">
                  <c:v>43.511910312662799</c:v>
                </c:pt>
                <c:pt idx="2120">
                  <c:v>4.6228385484451415</c:v>
                </c:pt>
                <c:pt idx="2121">
                  <c:v>4.0335092336965204</c:v>
                </c:pt>
                <c:pt idx="2122">
                  <c:v>0.62182412755913086</c:v>
                </c:pt>
                <c:pt idx="2123">
                  <c:v>5.0441487919524013</c:v>
                </c:pt>
                <c:pt idx="2124">
                  <c:v>31.966188944595274</c:v>
                </c:pt>
                <c:pt idx="2125">
                  <c:v>17.148137704967425</c:v>
                </c:pt>
                <c:pt idx="2126">
                  <c:v>41.17984534009711</c:v>
                </c:pt>
                <c:pt idx="2127">
                  <c:v>11.100360096525094</c:v>
                </c:pt>
                <c:pt idx="2128">
                  <c:v>7.2041939622056379</c:v>
                </c:pt>
                <c:pt idx="2129">
                  <c:v>7.0289592115955903</c:v>
                </c:pt>
                <c:pt idx="2130">
                  <c:v>8.8662547350241407</c:v>
                </c:pt>
                <c:pt idx="2131">
                  <c:v>8.8611744758318078</c:v>
                </c:pt>
                <c:pt idx="2132">
                  <c:v>43.883460985502268</c:v>
                </c:pt>
                <c:pt idx="2133">
                  <c:v>1.086029988894718</c:v>
                </c:pt>
                <c:pt idx="2134">
                  <c:v>10.059467676080748</c:v>
                </c:pt>
                <c:pt idx="2135">
                  <c:v>19.193582019364001</c:v>
                </c:pt>
                <c:pt idx="2136">
                  <c:v>3.9660526828050907E-2</c:v>
                </c:pt>
                <c:pt idx="2137">
                  <c:v>13.180890280559403</c:v>
                </c:pt>
                <c:pt idx="2138">
                  <c:v>3.061064164238652</c:v>
                </c:pt>
                <c:pt idx="2139">
                  <c:v>32.37682270869395</c:v>
                </c:pt>
                <c:pt idx="2140">
                  <c:v>15.447071935476751</c:v>
                </c:pt>
                <c:pt idx="2141">
                  <c:v>36.471989949950306</c:v>
                </c:pt>
                <c:pt idx="2142">
                  <c:v>19.565792394446028</c:v>
                </c:pt>
                <c:pt idx="2143">
                  <c:v>8.6074266083514726</c:v>
                </c:pt>
                <c:pt idx="2144">
                  <c:v>1.8203082643840762</c:v>
                </c:pt>
                <c:pt idx="2145">
                  <c:v>7.274795618407115E-2</c:v>
                </c:pt>
                <c:pt idx="2146">
                  <c:v>9.9422174093338285</c:v>
                </c:pt>
                <c:pt idx="2147">
                  <c:v>5.4413648993085877</c:v>
                </c:pt>
                <c:pt idx="2148">
                  <c:v>29.666817857325412</c:v>
                </c:pt>
                <c:pt idx="2149">
                  <c:v>9.1109856657694124</c:v>
                </c:pt>
                <c:pt idx="2150">
                  <c:v>7.4497696199570473</c:v>
                </c:pt>
                <c:pt idx="2151">
                  <c:v>4.8356200465087351</c:v>
                </c:pt>
                <c:pt idx="2152">
                  <c:v>5.4051103264750662</c:v>
                </c:pt>
                <c:pt idx="2153">
                  <c:v>19.815009197876886</c:v>
                </c:pt>
                <c:pt idx="2154">
                  <c:v>22.147004396052498</c:v>
                </c:pt>
                <c:pt idx="2155">
                  <c:v>14.171931551923695</c:v>
                </c:pt>
                <c:pt idx="2156">
                  <c:v>2.7308822701278261</c:v>
                </c:pt>
                <c:pt idx="2157">
                  <c:v>0.16966711634365986</c:v>
                </c:pt>
                <c:pt idx="2158">
                  <c:v>29.068916912694593</c:v>
                </c:pt>
                <c:pt idx="2159">
                  <c:v>0.75780425067053581</c:v>
                </c:pt>
                <c:pt idx="2160">
                  <c:v>18.376098865917079</c:v>
                </c:pt>
                <c:pt idx="2161">
                  <c:v>54.485726547279754</c:v>
                </c:pt>
                <c:pt idx="2162">
                  <c:v>5.3443993670037058</c:v>
                </c:pt>
                <c:pt idx="2163">
                  <c:v>24.607245566454434</c:v>
                </c:pt>
                <c:pt idx="2164">
                  <c:v>24.443498735770802</c:v>
                </c:pt>
                <c:pt idx="2165">
                  <c:v>20.958024156913091</c:v>
                </c:pt>
                <c:pt idx="2166">
                  <c:v>1.1536845405472991</c:v>
                </c:pt>
                <c:pt idx="2167">
                  <c:v>30.630088487239799</c:v>
                </c:pt>
                <c:pt idx="2168">
                  <c:v>2.2036819348430274</c:v>
                </c:pt>
                <c:pt idx="2169">
                  <c:v>4.5638445939121475</c:v>
                </c:pt>
                <c:pt idx="2170">
                  <c:v>55.793162902281658</c:v>
                </c:pt>
                <c:pt idx="2171">
                  <c:v>5.2651745573135438</c:v>
                </c:pt>
                <c:pt idx="2172">
                  <c:v>0.69872005493108347</c:v>
                </c:pt>
                <c:pt idx="2173">
                  <c:v>10.728477191859792</c:v>
                </c:pt>
                <c:pt idx="2174">
                  <c:v>8.1016910240785887</c:v>
                </c:pt>
                <c:pt idx="2175">
                  <c:v>10.136301701099988</c:v>
                </c:pt>
                <c:pt idx="2176">
                  <c:v>1.0609412577738915</c:v>
                </c:pt>
                <c:pt idx="2177">
                  <c:v>13.343929903525289</c:v>
                </c:pt>
                <c:pt idx="2178">
                  <c:v>0.73109748173372413</c:v>
                </c:pt>
                <c:pt idx="2179">
                  <c:v>0.530772935733822</c:v>
                </c:pt>
                <c:pt idx="2180">
                  <c:v>4.8392528394264041</c:v>
                </c:pt>
                <c:pt idx="2181">
                  <c:v>0.55724246831291968</c:v>
                </c:pt>
                <c:pt idx="2182">
                  <c:v>26.836621405244451</c:v>
                </c:pt>
                <c:pt idx="2183">
                  <c:v>19.85600604635486</c:v>
                </c:pt>
                <c:pt idx="2184">
                  <c:v>8.4484020101433117</c:v>
                </c:pt>
                <c:pt idx="2185">
                  <c:v>1.6346905595744681</c:v>
                </c:pt>
                <c:pt idx="2186">
                  <c:v>33.857062770263433</c:v>
                </c:pt>
                <c:pt idx="2187">
                  <c:v>0.31976711653728646</c:v>
                </c:pt>
                <c:pt idx="2188">
                  <c:v>0.17874603208182371</c:v>
                </c:pt>
                <c:pt idx="2189">
                  <c:v>24.283156572278198</c:v>
                </c:pt>
                <c:pt idx="2190">
                  <c:v>47.162995465540739</c:v>
                </c:pt>
                <c:pt idx="2191">
                  <c:v>22.074102770818165</c:v>
                </c:pt>
                <c:pt idx="2192">
                  <c:v>74.45952799173611</c:v>
                </c:pt>
                <c:pt idx="2193">
                  <c:v>40.49664386438134</c:v>
                </c:pt>
                <c:pt idx="2194">
                  <c:v>21.907448854556886</c:v>
                </c:pt>
                <c:pt idx="2195">
                  <c:v>5.3390076953674717E-2</c:v>
                </c:pt>
                <c:pt idx="2196">
                  <c:v>1.3779072973697768</c:v>
                </c:pt>
                <c:pt idx="2197">
                  <c:v>41.400323946317542</c:v>
                </c:pt>
                <c:pt idx="2198">
                  <c:v>70.185457606832983</c:v>
                </c:pt>
                <c:pt idx="2199">
                  <c:v>21.013651164295187</c:v>
                </c:pt>
                <c:pt idx="2200">
                  <c:v>16.55835936045197</c:v>
                </c:pt>
                <c:pt idx="2201">
                  <c:v>12.633255592978056</c:v>
                </c:pt>
                <c:pt idx="2202">
                  <c:v>9.3337685573108686</c:v>
                </c:pt>
                <c:pt idx="2203">
                  <c:v>3.4661555935903174</c:v>
                </c:pt>
                <c:pt idx="2204">
                  <c:v>16.082395952081864</c:v>
                </c:pt>
                <c:pt idx="2205">
                  <c:v>30.194962319984846</c:v>
                </c:pt>
                <c:pt idx="2206">
                  <c:v>9.0803533010611878E-2</c:v>
                </c:pt>
                <c:pt idx="2207">
                  <c:v>2.027571601727312</c:v>
                </c:pt>
                <c:pt idx="2208">
                  <c:v>29.390262906068866</c:v>
                </c:pt>
                <c:pt idx="2209">
                  <c:v>2.7021672880796976</c:v>
                </c:pt>
                <c:pt idx="2210">
                  <c:v>58.880441976984457</c:v>
                </c:pt>
                <c:pt idx="2211">
                  <c:v>16.672769885131935</c:v>
                </c:pt>
                <c:pt idx="2212">
                  <c:v>60.481992549274594</c:v>
                </c:pt>
                <c:pt idx="2213">
                  <c:v>7.8868601624969319</c:v>
                </c:pt>
                <c:pt idx="2214">
                  <c:v>24.837044977373338</c:v>
                </c:pt>
                <c:pt idx="2215">
                  <c:v>6.9644759527326683E-2</c:v>
                </c:pt>
                <c:pt idx="2216">
                  <c:v>0.27631542151577049</c:v>
                </c:pt>
                <c:pt idx="2217">
                  <c:v>6.3579227775120417</c:v>
                </c:pt>
                <c:pt idx="2218">
                  <c:v>22.791407885282052</c:v>
                </c:pt>
                <c:pt idx="2219">
                  <c:v>5.2298036748038861</c:v>
                </c:pt>
                <c:pt idx="2220">
                  <c:v>6.3562132819442319</c:v>
                </c:pt>
                <c:pt idx="2221">
                  <c:v>1.2792986375675182</c:v>
                </c:pt>
                <c:pt idx="2222">
                  <c:v>0.25640369115209749</c:v>
                </c:pt>
                <c:pt idx="2223">
                  <c:v>8.5207123361671666</c:v>
                </c:pt>
                <c:pt idx="2224">
                  <c:v>0.30622458797231605</c:v>
                </c:pt>
                <c:pt idx="2225">
                  <c:v>14.329480949716736</c:v>
                </c:pt>
                <c:pt idx="2226">
                  <c:v>5.8332633549279898</c:v>
                </c:pt>
                <c:pt idx="2227">
                  <c:v>1.9256179386710945</c:v>
                </c:pt>
                <c:pt idx="2228">
                  <c:v>12.286021977130945</c:v>
                </c:pt>
                <c:pt idx="2229">
                  <c:v>24.345429240460032</c:v>
                </c:pt>
                <c:pt idx="2230">
                  <c:v>7.8159387103837288</c:v>
                </c:pt>
                <c:pt idx="2231">
                  <c:v>22.650874747178797</c:v>
                </c:pt>
                <c:pt idx="2232">
                  <c:v>8.7588865734726777</c:v>
                </c:pt>
                <c:pt idx="2233">
                  <c:v>43.754020353310494</c:v>
                </c:pt>
                <c:pt idx="2234">
                  <c:v>67.571289580731559</c:v>
                </c:pt>
                <c:pt idx="2235">
                  <c:v>7.5929522298712291</c:v>
                </c:pt>
                <c:pt idx="2236">
                  <c:v>1.559239597729484</c:v>
                </c:pt>
                <c:pt idx="2237">
                  <c:v>39.548056195611082</c:v>
                </c:pt>
                <c:pt idx="2238">
                  <c:v>38.695485798510916</c:v>
                </c:pt>
                <c:pt idx="2239">
                  <c:v>9.5261511307729023</c:v>
                </c:pt>
                <c:pt idx="2240">
                  <c:v>7.9777813910761513</c:v>
                </c:pt>
                <c:pt idx="2241">
                  <c:v>0.23134333163563084</c:v>
                </c:pt>
                <c:pt idx="2242">
                  <c:v>71.348028234082321</c:v>
                </c:pt>
                <c:pt idx="2243">
                  <c:v>48.558540308301808</c:v>
                </c:pt>
                <c:pt idx="2244">
                  <c:v>1.7881106695279463E-2</c:v>
                </c:pt>
                <c:pt idx="2245">
                  <c:v>25.310669559676594</c:v>
                </c:pt>
                <c:pt idx="2246">
                  <c:v>0.25493462692015945</c:v>
                </c:pt>
                <c:pt idx="2247">
                  <c:v>0.47426155395472652</c:v>
                </c:pt>
                <c:pt idx="2248">
                  <c:v>7.7635682642240322</c:v>
                </c:pt>
                <c:pt idx="2249">
                  <c:v>4.1377484761572445</c:v>
                </c:pt>
                <c:pt idx="2250">
                  <c:v>10.171311988034368</c:v>
                </c:pt>
                <c:pt idx="2251">
                  <c:v>0.74104883243162245</c:v>
                </c:pt>
                <c:pt idx="2252">
                  <c:v>33.533656531875266</c:v>
                </c:pt>
                <c:pt idx="2253">
                  <c:v>82.429416983729851</c:v>
                </c:pt>
                <c:pt idx="2254">
                  <c:v>4.3155182416094888</c:v>
                </c:pt>
                <c:pt idx="2255">
                  <c:v>7.4678766240706782</c:v>
                </c:pt>
                <c:pt idx="2256">
                  <c:v>3.9815748891994405</c:v>
                </c:pt>
                <c:pt idx="2257">
                  <c:v>8.1744523745029039</c:v>
                </c:pt>
                <c:pt idx="2258">
                  <c:v>3.1453108652280224</c:v>
                </c:pt>
                <c:pt idx="2259">
                  <c:v>14.03274479293486</c:v>
                </c:pt>
                <c:pt idx="2260">
                  <c:v>5.4110568456144339</c:v>
                </c:pt>
                <c:pt idx="2261">
                  <c:v>22.588006554771255</c:v>
                </c:pt>
                <c:pt idx="2262">
                  <c:v>4.5018103534415568</c:v>
                </c:pt>
                <c:pt idx="2263">
                  <c:v>4.3603289943094845</c:v>
                </c:pt>
                <c:pt idx="2264">
                  <c:v>13.298915629355339</c:v>
                </c:pt>
                <c:pt idx="2265">
                  <c:v>1.9302242993917542</c:v>
                </c:pt>
                <c:pt idx="2266">
                  <c:v>66.716130258939984</c:v>
                </c:pt>
                <c:pt idx="2267">
                  <c:v>19.953291674003449</c:v>
                </c:pt>
                <c:pt idx="2268">
                  <c:v>0.81667942413012873</c:v>
                </c:pt>
                <c:pt idx="2269">
                  <c:v>4.1967246850305377</c:v>
                </c:pt>
                <c:pt idx="2270">
                  <c:v>25.826700643655116</c:v>
                </c:pt>
                <c:pt idx="2271">
                  <c:v>8.4025482528374607</c:v>
                </c:pt>
                <c:pt idx="2272">
                  <c:v>22.612265560692848</c:v>
                </c:pt>
                <c:pt idx="2273">
                  <c:v>2.4824610430444833</c:v>
                </c:pt>
                <c:pt idx="2274">
                  <c:v>18.946229945603502</c:v>
                </c:pt>
                <c:pt idx="2275">
                  <c:v>61.878646680039388</c:v>
                </c:pt>
                <c:pt idx="2276">
                  <c:v>3.6831168888130645</c:v>
                </c:pt>
                <c:pt idx="2277">
                  <c:v>9.0704734726380118E-2</c:v>
                </c:pt>
                <c:pt idx="2278">
                  <c:v>0.50491153420081369</c:v>
                </c:pt>
                <c:pt idx="2279">
                  <c:v>5.8059095034371477</c:v>
                </c:pt>
                <c:pt idx="2280">
                  <c:v>7.7609272955786537</c:v>
                </c:pt>
                <c:pt idx="2281">
                  <c:v>49.13423974361416</c:v>
                </c:pt>
                <c:pt idx="2282">
                  <c:v>22.0340370853989</c:v>
                </c:pt>
                <c:pt idx="2283">
                  <c:v>6.9201446852300457</c:v>
                </c:pt>
                <c:pt idx="2284">
                  <c:v>0.64642234725846237</c:v>
                </c:pt>
                <c:pt idx="2285">
                  <c:v>1.5808313346941447</c:v>
                </c:pt>
                <c:pt idx="2286">
                  <c:v>31.008574983439939</c:v>
                </c:pt>
                <c:pt idx="2287">
                  <c:v>18.005303231404437</c:v>
                </c:pt>
                <c:pt idx="2288">
                  <c:v>18.22238961626358</c:v>
                </c:pt>
                <c:pt idx="2289">
                  <c:v>1.9373560271414403</c:v>
                </c:pt>
                <c:pt idx="2290">
                  <c:v>30.58976343913606</c:v>
                </c:pt>
                <c:pt idx="2291">
                  <c:v>20.76952721861992</c:v>
                </c:pt>
                <c:pt idx="2292">
                  <c:v>3.0064707817813292</c:v>
                </c:pt>
                <c:pt idx="2293">
                  <c:v>3.1637916010441396</c:v>
                </c:pt>
                <c:pt idx="2294">
                  <c:v>25.339585054006971</c:v>
                </c:pt>
                <c:pt idx="2295">
                  <c:v>7.8624339731939212</c:v>
                </c:pt>
                <c:pt idx="2296">
                  <c:v>1.7313736126148687</c:v>
                </c:pt>
                <c:pt idx="2297">
                  <c:v>10.646461805909219</c:v>
                </c:pt>
                <c:pt idx="2298">
                  <c:v>17.909685651366715</c:v>
                </c:pt>
                <c:pt idx="2299">
                  <c:v>8.9422819948903545</c:v>
                </c:pt>
                <c:pt idx="2300">
                  <c:v>30.455447720641228</c:v>
                </c:pt>
                <c:pt idx="2301">
                  <c:v>55.95323178275666</c:v>
                </c:pt>
                <c:pt idx="2302">
                  <c:v>2.3295779808247152</c:v>
                </c:pt>
                <c:pt idx="2303">
                  <c:v>30.290808184904868</c:v>
                </c:pt>
                <c:pt idx="2304">
                  <c:v>0.55321901389699568</c:v>
                </c:pt>
                <c:pt idx="2305">
                  <c:v>60.477831077113876</c:v>
                </c:pt>
                <c:pt idx="2306">
                  <c:v>70.025095376585938</c:v>
                </c:pt>
                <c:pt idx="2307">
                  <c:v>5.2310371039671641E-4</c:v>
                </c:pt>
                <c:pt idx="2308">
                  <c:v>2.9277083044754622</c:v>
                </c:pt>
                <c:pt idx="2309">
                  <c:v>0.26971574397053183</c:v>
                </c:pt>
                <c:pt idx="2310">
                  <c:v>36.333671624379015</c:v>
                </c:pt>
                <c:pt idx="2311">
                  <c:v>32.105948380269574</c:v>
                </c:pt>
                <c:pt idx="2312">
                  <c:v>0.4672394838407502</c:v>
                </c:pt>
                <c:pt idx="2313">
                  <c:v>1.0123999819451384</c:v>
                </c:pt>
                <c:pt idx="2314">
                  <c:v>3.592939742751772</c:v>
                </c:pt>
                <c:pt idx="2315">
                  <c:v>0.52957616427109178</c:v>
                </c:pt>
                <c:pt idx="2316">
                  <c:v>9.4664625519481884</c:v>
                </c:pt>
                <c:pt idx="2317">
                  <c:v>2.6822633538940459</c:v>
                </c:pt>
                <c:pt idx="2318">
                  <c:v>40.124143240914385</c:v>
                </c:pt>
                <c:pt idx="2319">
                  <c:v>13.021903240916874</c:v>
                </c:pt>
                <c:pt idx="2320">
                  <c:v>1.7402443059519719</c:v>
                </c:pt>
                <c:pt idx="2321">
                  <c:v>24.054776466958401</c:v>
                </c:pt>
                <c:pt idx="2322">
                  <c:v>0.42699205213906077</c:v>
                </c:pt>
                <c:pt idx="2323">
                  <c:v>23.374892524258797</c:v>
                </c:pt>
                <c:pt idx="2324">
                  <c:v>1.0173020149740828</c:v>
                </c:pt>
                <c:pt idx="2325">
                  <c:v>45.683681667240393</c:v>
                </c:pt>
                <c:pt idx="2326">
                  <c:v>31.076828939917316</c:v>
                </c:pt>
                <c:pt idx="2327">
                  <c:v>10.4574311216782</c:v>
                </c:pt>
                <c:pt idx="2328">
                  <c:v>1.0397097392459986</c:v>
                </c:pt>
                <c:pt idx="2329">
                  <c:v>6.116092498790338</c:v>
                </c:pt>
                <c:pt idx="2330">
                  <c:v>52.788939236207376</c:v>
                </c:pt>
                <c:pt idx="2331">
                  <c:v>0.50564022210909743</c:v>
                </c:pt>
                <c:pt idx="2332">
                  <c:v>1.2378436274573725</c:v>
                </c:pt>
                <c:pt idx="2333">
                  <c:v>37.502245360196632</c:v>
                </c:pt>
                <c:pt idx="2334">
                  <c:v>0.32199325731266909</c:v>
                </c:pt>
                <c:pt idx="2335">
                  <c:v>0.40910429358080802</c:v>
                </c:pt>
                <c:pt idx="2336">
                  <c:v>30.129284810649192</c:v>
                </c:pt>
                <c:pt idx="2337">
                  <c:v>3.3712133905374535</c:v>
                </c:pt>
                <c:pt idx="2338">
                  <c:v>12.16417023894517</c:v>
                </c:pt>
                <c:pt idx="2339">
                  <c:v>11.144401467377907</c:v>
                </c:pt>
                <c:pt idx="2340">
                  <c:v>45.880233569722137</c:v>
                </c:pt>
                <c:pt idx="2341">
                  <c:v>38.24493341089282</c:v>
                </c:pt>
                <c:pt idx="2342">
                  <c:v>10.255580819399567</c:v>
                </c:pt>
                <c:pt idx="2343">
                  <c:v>36.551302807945781</c:v>
                </c:pt>
                <c:pt idx="2344">
                  <c:v>11.688700978003203</c:v>
                </c:pt>
                <c:pt idx="2345">
                  <c:v>12.209980020172395</c:v>
                </c:pt>
                <c:pt idx="2346">
                  <c:v>20.655681645225282</c:v>
                </c:pt>
                <c:pt idx="2347">
                  <c:v>24.383430563926641</c:v>
                </c:pt>
                <c:pt idx="2348">
                  <c:v>12.170880194175439</c:v>
                </c:pt>
                <c:pt idx="2349">
                  <c:v>0.27246822123990683</c:v>
                </c:pt>
                <c:pt idx="2350">
                  <c:v>28.702291866346133</c:v>
                </c:pt>
                <c:pt idx="2351">
                  <c:v>10.502260206694304</c:v>
                </c:pt>
                <c:pt idx="2352">
                  <c:v>31.610770589007188</c:v>
                </c:pt>
                <c:pt idx="2353">
                  <c:v>2.9534548148395765</c:v>
                </c:pt>
                <c:pt idx="2354">
                  <c:v>4.8459458153084629</c:v>
                </c:pt>
                <c:pt idx="2355">
                  <c:v>1.9380044685419549</c:v>
                </c:pt>
                <c:pt idx="2356">
                  <c:v>23.054718032541366</c:v>
                </c:pt>
                <c:pt idx="2357">
                  <c:v>4.2754542469812487</c:v>
                </c:pt>
                <c:pt idx="2358">
                  <c:v>3.6094034883899</c:v>
                </c:pt>
                <c:pt idx="2359">
                  <c:v>1.4521483482372095</c:v>
                </c:pt>
                <c:pt idx="2360">
                  <c:v>23.214133111679843</c:v>
                </c:pt>
                <c:pt idx="2361">
                  <c:v>2.2483323270476014</c:v>
                </c:pt>
                <c:pt idx="2362">
                  <c:v>38.551300181116666</c:v>
                </c:pt>
                <c:pt idx="2363">
                  <c:v>51.253026320933948</c:v>
                </c:pt>
                <c:pt idx="2364">
                  <c:v>7.3796821873172114</c:v>
                </c:pt>
                <c:pt idx="2365">
                  <c:v>31.417067722183504</c:v>
                </c:pt>
                <c:pt idx="2366">
                  <c:v>15.497670452742197</c:v>
                </c:pt>
                <c:pt idx="2367">
                  <c:v>36.779926600297905</c:v>
                </c:pt>
                <c:pt idx="2368">
                  <c:v>38.411702484183813</c:v>
                </c:pt>
                <c:pt idx="2369">
                  <c:v>4.8577414775890944</c:v>
                </c:pt>
                <c:pt idx="2370">
                  <c:v>12.9124420248391</c:v>
                </c:pt>
                <c:pt idx="2371">
                  <c:v>8.7271750348731327</c:v>
                </c:pt>
                <c:pt idx="2372">
                  <c:v>17.255721680886076</c:v>
                </c:pt>
                <c:pt idx="2373">
                  <c:v>0.21329927385203667</c:v>
                </c:pt>
                <c:pt idx="2374">
                  <c:v>6.2647181028721981</c:v>
                </c:pt>
                <c:pt idx="2375">
                  <c:v>0.62197764272923017</c:v>
                </c:pt>
                <c:pt idx="2376">
                  <c:v>17.573467270082375</c:v>
                </c:pt>
                <c:pt idx="2377">
                  <c:v>58.042946856738475</c:v>
                </c:pt>
                <c:pt idx="2378">
                  <c:v>5.7872279409025111</c:v>
                </c:pt>
                <c:pt idx="2379">
                  <c:v>63.78242970865513</c:v>
                </c:pt>
                <c:pt idx="2380">
                  <c:v>8.3260627617976581</c:v>
                </c:pt>
                <c:pt idx="2381">
                  <c:v>0.72779075549313932</c:v>
                </c:pt>
                <c:pt idx="2382">
                  <c:v>1.7343054601799786</c:v>
                </c:pt>
                <c:pt idx="2383">
                  <c:v>0.34407776159947151</c:v>
                </c:pt>
                <c:pt idx="2384">
                  <c:v>0.16976288533342807</c:v>
                </c:pt>
                <c:pt idx="2385">
                  <c:v>31.765469486617675</c:v>
                </c:pt>
                <c:pt idx="2386">
                  <c:v>2.6656503339368299E-2</c:v>
                </c:pt>
                <c:pt idx="2387">
                  <c:v>26.920422385123821</c:v>
                </c:pt>
                <c:pt idx="2388">
                  <c:v>27.595507181690287</c:v>
                </c:pt>
                <c:pt idx="2389">
                  <c:v>19.386957511615439</c:v>
                </c:pt>
                <c:pt idx="2390">
                  <c:v>80.95173161200762</c:v>
                </c:pt>
                <c:pt idx="2391">
                  <c:v>30.347754329975448</c:v>
                </c:pt>
                <c:pt idx="2392">
                  <c:v>60.975931542814742</c:v>
                </c:pt>
                <c:pt idx="2393">
                  <c:v>16.4733474281302</c:v>
                </c:pt>
                <c:pt idx="2394">
                  <c:v>2.3101945799895622</c:v>
                </c:pt>
                <c:pt idx="2395">
                  <c:v>30.814940260958288</c:v>
                </c:pt>
                <c:pt idx="2396">
                  <c:v>72.181799125473859</c:v>
                </c:pt>
                <c:pt idx="2397">
                  <c:v>5.9013025200732887</c:v>
                </c:pt>
                <c:pt idx="2398">
                  <c:v>0.85219506979315129</c:v>
                </c:pt>
                <c:pt idx="2399">
                  <c:v>3.9221934113120396</c:v>
                </c:pt>
                <c:pt idx="2400">
                  <c:v>1.4453669379007874E-2</c:v>
                </c:pt>
                <c:pt idx="2401">
                  <c:v>4.9793741964901601</c:v>
                </c:pt>
                <c:pt idx="2402">
                  <c:v>24.362866152826758</c:v>
                </c:pt>
                <c:pt idx="2403">
                  <c:v>24.257158780887167</c:v>
                </c:pt>
                <c:pt idx="2404">
                  <c:v>32.362767962000198</c:v>
                </c:pt>
                <c:pt idx="2405">
                  <c:v>5.743658444198589</c:v>
                </c:pt>
                <c:pt idx="2406">
                  <c:v>0.96828092125455312</c:v>
                </c:pt>
                <c:pt idx="2407">
                  <c:v>0.2418931681535513</c:v>
                </c:pt>
                <c:pt idx="2408">
                  <c:v>57.061942286083834</c:v>
                </c:pt>
                <c:pt idx="2409">
                  <c:v>1.8370600079289132</c:v>
                </c:pt>
                <c:pt idx="2410">
                  <c:v>0.65021540713174275</c:v>
                </c:pt>
                <c:pt idx="2411">
                  <c:v>7.8309658068048478</c:v>
                </c:pt>
                <c:pt idx="2412">
                  <c:v>4.652938024189659</c:v>
                </c:pt>
                <c:pt idx="2413">
                  <c:v>46.486724668411853</c:v>
                </c:pt>
                <c:pt idx="2414">
                  <c:v>3.0698051390115886</c:v>
                </c:pt>
                <c:pt idx="2415">
                  <c:v>34.76741706226148</c:v>
                </c:pt>
                <c:pt idx="2416">
                  <c:v>14.377698297082375</c:v>
                </c:pt>
                <c:pt idx="2417">
                  <c:v>6.5981591265109021</c:v>
                </c:pt>
                <c:pt idx="2418">
                  <c:v>42.063080387091425</c:v>
                </c:pt>
                <c:pt idx="2419">
                  <c:v>7.8397809868352493</c:v>
                </c:pt>
                <c:pt idx="2420">
                  <c:v>18.291334661746017</c:v>
                </c:pt>
                <c:pt idx="2421">
                  <c:v>5.2156444156750892</c:v>
                </c:pt>
                <c:pt idx="2422">
                  <c:v>36.874315691742254</c:v>
                </c:pt>
                <c:pt idx="2423">
                  <c:v>17.948772935805398</c:v>
                </c:pt>
                <c:pt idx="2424">
                  <c:v>14.500932172576389</c:v>
                </c:pt>
                <c:pt idx="2425">
                  <c:v>2.8858148859856523E-2</c:v>
                </c:pt>
                <c:pt idx="2426">
                  <c:v>14.807265096847676</c:v>
                </c:pt>
                <c:pt idx="2427">
                  <c:v>43.263543545590039</c:v>
                </c:pt>
                <c:pt idx="2428">
                  <c:v>22.905657208923703</c:v>
                </c:pt>
                <c:pt idx="2429">
                  <c:v>8.0183329019541549</c:v>
                </c:pt>
                <c:pt idx="2430">
                  <c:v>12.510226059466738</c:v>
                </c:pt>
                <c:pt idx="2431">
                  <c:v>0.5549799431797332</c:v>
                </c:pt>
                <c:pt idx="2432">
                  <c:v>5.1738989671345115</c:v>
                </c:pt>
                <c:pt idx="2433">
                  <c:v>3.1523894346743444</c:v>
                </c:pt>
                <c:pt idx="2434">
                  <c:v>1.2800879316624039E-2</c:v>
                </c:pt>
                <c:pt idx="2435">
                  <c:v>13.840807414947614</c:v>
                </c:pt>
                <c:pt idx="2436">
                  <c:v>17.145083452147006</c:v>
                </c:pt>
                <c:pt idx="2437">
                  <c:v>0.5351858638351179</c:v>
                </c:pt>
                <c:pt idx="2438">
                  <c:v>28.235772734855306</c:v>
                </c:pt>
                <c:pt idx="2439">
                  <c:v>11.173744045069776</c:v>
                </c:pt>
                <c:pt idx="2440">
                  <c:v>35.340539546491577</c:v>
                </c:pt>
                <c:pt idx="2441">
                  <c:v>17.755307106934684</c:v>
                </c:pt>
                <c:pt idx="2442">
                  <c:v>31.255500433135406</c:v>
                </c:pt>
                <c:pt idx="2443">
                  <c:v>5.3965359662802044</c:v>
                </c:pt>
                <c:pt idx="2444">
                  <c:v>0.18582598395023103</c:v>
                </c:pt>
                <c:pt idx="2445">
                  <c:v>11.238168717327293</c:v>
                </c:pt>
                <c:pt idx="2446">
                  <c:v>0.94763885138562609</c:v>
                </c:pt>
                <c:pt idx="2447">
                  <c:v>15.629016607148206</c:v>
                </c:pt>
                <c:pt idx="2448">
                  <c:v>0.22843279136485523</c:v>
                </c:pt>
                <c:pt idx="2449">
                  <c:v>3.3149174764165079</c:v>
                </c:pt>
                <c:pt idx="2450">
                  <c:v>10.277731608095475</c:v>
                </c:pt>
                <c:pt idx="2451">
                  <c:v>23.171988251299872</c:v>
                </c:pt>
                <c:pt idx="2452">
                  <c:v>41.18529627858679</c:v>
                </c:pt>
                <c:pt idx="2453">
                  <c:v>28.183569577458641</c:v>
                </c:pt>
                <c:pt idx="2454">
                  <c:v>26.443691291981388</c:v>
                </c:pt>
                <c:pt idx="2455">
                  <c:v>15.684997532535704</c:v>
                </c:pt>
                <c:pt idx="2456">
                  <c:v>2.4552965826900253E-2</c:v>
                </c:pt>
                <c:pt idx="2457">
                  <c:v>44.664872689079537</c:v>
                </c:pt>
                <c:pt idx="2458">
                  <c:v>1.0843315125964788</c:v>
                </c:pt>
                <c:pt idx="2459">
                  <c:v>11.813262755779951</c:v>
                </c:pt>
                <c:pt idx="2460">
                  <c:v>1.129817995389109</c:v>
                </c:pt>
                <c:pt idx="2461">
                  <c:v>8.6812187209239617</c:v>
                </c:pt>
                <c:pt idx="2462">
                  <c:v>26.570466087526583</c:v>
                </c:pt>
                <c:pt idx="2463">
                  <c:v>6.2914445363240104</c:v>
                </c:pt>
                <c:pt idx="2464">
                  <c:v>1.0133456336530165E-3</c:v>
                </c:pt>
                <c:pt idx="2465">
                  <c:v>24.721331108204687</c:v>
                </c:pt>
                <c:pt idx="2466">
                  <c:v>60.495481639138674</c:v>
                </c:pt>
                <c:pt idx="2467">
                  <c:v>7.5095621722935411</c:v>
                </c:pt>
                <c:pt idx="2468">
                  <c:v>2.1189745092353904</c:v>
                </c:pt>
                <c:pt idx="2469">
                  <c:v>0.1861441457807354</c:v>
                </c:pt>
                <c:pt idx="2470">
                  <c:v>7.1858374961748863</c:v>
                </c:pt>
                <c:pt idx="2471">
                  <c:v>47.027109615632668</c:v>
                </c:pt>
                <c:pt idx="2472">
                  <c:v>33.173876255551264</c:v>
                </c:pt>
                <c:pt idx="2473">
                  <c:v>46.206894249573736</c:v>
                </c:pt>
                <c:pt idx="2474">
                  <c:v>6.5548234265929288</c:v>
                </c:pt>
                <c:pt idx="2475">
                  <c:v>8.541864281578567</c:v>
                </c:pt>
                <c:pt idx="2476">
                  <c:v>17.85482795642482</c:v>
                </c:pt>
                <c:pt idx="2477">
                  <c:v>6.1608093194374671</c:v>
                </c:pt>
                <c:pt idx="2478">
                  <c:v>15.414731040302938</c:v>
                </c:pt>
                <c:pt idx="2479">
                  <c:v>2.2803881046439143</c:v>
                </c:pt>
                <c:pt idx="2480">
                  <c:v>6.3876082671264491</c:v>
                </c:pt>
                <c:pt idx="2481">
                  <c:v>9.9060492185064941</c:v>
                </c:pt>
                <c:pt idx="2482">
                  <c:v>12.059359776276981</c:v>
                </c:pt>
                <c:pt idx="2483">
                  <c:v>29.840463641986421</c:v>
                </c:pt>
                <c:pt idx="2484">
                  <c:v>0.728962710099061</c:v>
                </c:pt>
                <c:pt idx="2485">
                  <c:v>1.5475176656153402</c:v>
                </c:pt>
                <c:pt idx="2486">
                  <c:v>51.009170567294056</c:v>
                </c:pt>
                <c:pt idx="2487">
                  <c:v>28.40153620768098</c:v>
                </c:pt>
                <c:pt idx="2488">
                  <c:v>28.797373282302889</c:v>
                </c:pt>
                <c:pt idx="2489">
                  <c:v>0.60454171371673426</c:v>
                </c:pt>
                <c:pt idx="2490">
                  <c:v>2.6793112461423862</c:v>
                </c:pt>
                <c:pt idx="2491">
                  <c:v>0.87802701568407548</c:v>
                </c:pt>
                <c:pt idx="2492">
                  <c:v>26.517759949171545</c:v>
                </c:pt>
                <c:pt idx="2493">
                  <c:v>30.27503481422255</c:v>
                </c:pt>
                <c:pt idx="2494">
                  <c:v>9.9202896577458937</c:v>
                </c:pt>
                <c:pt idx="2495">
                  <c:v>9.6820759742605009</c:v>
                </c:pt>
                <c:pt idx="2496">
                  <c:v>7.1837571253366628</c:v>
                </c:pt>
                <c:pt idx="2497">
                  <c:v>20.363364562976496</c:v>
                </c:pt>
                <c:pt idx="2498">
                  <c:v>3.0088800039091343</c:v>
                </c:pt>
                <c:pt idx="2499">
                  <c:v>12.099403197998324</c:v>
                </c:pt>
                <c:pt idx="2500">
                  <c:v>28.576480973155281</c:v>
                </c:pt>
                <c:pt idx="2501">
                  <c:v>26.964547801299457</c:v>
                </c:pt>
                <c:pt idx="2502">
                  <c:v>7.0797246313115751</c:v>
                </c:pt>
                <c:pt idx="2503">
                  <c:v>35.268360240196891</c:v>
                </c:pt>
                <c:pt idx="2504">
                  <c:v>11.37268150753035</c:v>
                </c:pt>
                <c:pt idx="2505">
                  <c:v>2.7366179026779904</c:v>
                </c:pt>
                <c:pt idx="2506">
                  <c:v>4.3188344517368185</c:v>
                </c:pt>
                <c:pt idx="2507">
                  <c:v>17.394017847691806</c:v>
                </c:pt>
                <c:pt idx="2508">
                  <c:v>1.6865975124535995</c:v>
                </c:pt>
                <c:pt idx="2509">
                  <c:v>11.170546239609338</c:v>
                </c:pt>
                <c:pt idx="2510">
                  <c:v>2.2540788956907649</c:v>
                </c:pt>
                <c:pt idx="2511">
                  <c:v>4.7505921589878319</c:v>
                </c:pt>
                <c:pt idx="2512">
                  <c:v>26.515638217291858</c:v>
                </c:pt>
                <c:pt idx="2513">
                  <c:v>3.081568474384051</c:v>
                </c:pt>
                <c:pt idx="2514">
                  <c:v>3.1976187609240307</c:v>
                </c:pt>
                <c:pt idx="2515">
                  <c:v>17.447301055384312</c:v>
                </c:pt>
                <c:pt idx="2516">
                  <c:v>30.579934374910906</c:v>
                </c:pt>
                <c:pt idx="2517">
                  <c:v>4.8848039641470851E-2</c:v>
                </c:pt>
                <c:pt idx="2518">
                  <c:v>1.421237011014425</c:v>
                </c:pt>
                <c:pt idx="2519">
                  <c:v>8.6100831628515895</c:v>
                </c:pt>
                <c:pt idx="2520">
                  <c:v>3.0145737615323838</c:v>
                </c:pt>
                <c:pt idx="2521">
                  <c:v>23.649866162412646</c:v>
                </c:pt>
                <c:pt idx="2522">
                  <c:v>32.435633200734863</c:v>
                </c:pt>
                <c:pt idx="2523">
                  <c:v>46.557398308150511</c:v>
                </c:pt>
                <c:pt idx="2524">
                  <c:v>42.196970237720649</c:v>
                </c:pt>
                <c:pt idx="2525">
                  <c:v>1.1360461162963658</c:v>
                </c:pt>
                <c:pt idx="2526">
                  <c:v>9.2035064961249251</c:v>
                </c:pt>
                <c:pt idx="2527">
                  <c:v>9.216759621633468</c:v>
                </c:pt>
                <c:pt idx="2528">
                  <c:v>0.65193491311853746</c:v>
                </c:pt>
                <c:pt idx="2529">
                  <c:v>34.165477561081751</c:v>
                </c:pt>
                <c:pt idx="2530">
                  <c:v>13.808263824701699</c:v>
                </c:pt>
                <c:pt idx="2531">
                  <c:v>29.722784075264201</c:v>
                </c:pt>
                <c:pt idx="2532">
                  <c:v>17.667604844050963</c:v>
                </c:pt>
                <c:pt idx="2533">
                  <c:v>21.968702468460595</c:v>
                </c:pt>
                <c:pt idx="2534">
                  <c:v>8.1876920004502693</c:v>
                </c:pt>
                <c:pt idx="2535">
                  <c:v>29.09566234289116</c:v>
                </c:pt>
                <c:pt idx="2536">
                  <c:v>13.678473356864703</c:v>
                </c:pt>
                <c:pt idx="2537">
                  <c:v>18.704590837622181</c:v>
                </c:pt>
                <c:pt idx="2538">
                  <c:v>9.8121066863353352</c:v>
                </c:pt>
                <c:pt idx="2539">
                  <c:v>35.682594041071731</c:v>
                </c:pt>
                <c:pt idx="2540">
                  <c:v>15.25457544405938</c:v>
                </c:pt>
                <c:pt idx="2541">
                  <c:v>1.3523735868108353</c:v>
                </c:pt>
                <c:pt idx="2542">
                  <c:v>15.479122852465295</c:v>
                </c:pt>
                <c:pt idx="2543">
                  <c:v>32.885096000164438</c:v>
                </c:pt>
                <c:pt idx="2544">
                  <c:v>17.043347755524373</c:v>
                </c:pt>
                <c:pt idx="2545">
                  <c:v>33.986144162136583</c:v>
                </c:pt>
                <c:pt idx="2546">
                  <c:v>4.1159806857040051</c:v>
                </c:pt>
                <c:pt idx="2547">
                  <c:v>58.142582410032574</c:v>
                </c:pt>
                <c:pt idx="2548">
                  <c:v>74.847637109413157</c:v>
                </c:pt>
                <c:pt idx="2549">
                  <c:v>13.736313847915909</c:v>
                </c:pt>
                <c:pt idx="2550">
                  <c:v>6.9455953889969795</c:v>
                </c:pt>
                <c:pt idx="2551">
                  <c:v>28.52701684259333</c:v>
                </c:pt>
                <c:pt idx="2552">
                  <c:v>1.3360428530095656</c:v>
                </c:pt>
                <c:pt idx="2553">
                  <c:v>2.7821696856353202</c:v>
                </c:pt>
                <c:pt idx="2554">
                  <c:v>1.4549573462418284</c:v>
                </c:pt>
                <c:pt idx="2555">
                  <c:v>4.0867682775818723</c:v>
                </c:pt>
                <c:pt idx="2556">
                  <c:v>1.304240250023657</c:v>
                </c:pt>
                <c:pt idx="2557">
                  <c:v>6.025012865602843</c:v>
                </c:pt>
                <c:pt idx="2558">
                  <c:v>19.270333977337824</c:v>
                </c:pt>
                <c:pt idx="2559">
                  <c:v>19.026703964213716</c:v>
                </c:pt>
                <c:pt idx="2560">
                  <c:v>4.1127345012130299</c:v>
                </c:pt>
                <c:pt idx="2561">
                  <c:v>1.1304111036362842E-3</c:v>
                </c:pt>
                <c:pt idx="2562">
                  <c:v>13.672355037195832</c:v>
                </c:pt>
                <c:pt idx="2563">
                  <c:v>27.026800011847456</c:v>
                </c:pt>
                <c:pt idx="2564">
                  <c:v>29.388784355751636</c:v>
                </c:pt>
                <c:pt idx="2565">
                  <c:v>13.342560386865474</c:v>
                </c:pt>
                <c:pt idx="2566">
                  <c:v>13.761692356883081</c:v>
                </c:pt>
                <c:pt idx="2567">
                  <c:v>5.0832430118708016</c:v>
                </c:pt>
                <c:pt idx="2568">
                  <c:v>20.153203421075524</c:v>
                </c:pt>
                <c:pt idx="2569">
                  <c:v>2.6221601543836743</c:v>
                </c:pt>
                <c:pt idx="2570">
                  <c:v>5.1813245486968595</c:v>
                </c:pt>
                <c:pt idx="2571">
                  <c:v>2.771072054778533</c:v>
                </c:pt>
                <c:pt idx="2572">
                  <c:v>1.9583452740220431</c:v>
                </c:pt>
                <c:pt idx="2573">
                  <c:v>1.2351944762734273</c:v>
                </c:pt>
                <c:pt idx="2574">
                  <c:v>1.6323932043814982</c:v>
                </c:pt>
                <c:pt idx="2575">
                  <c:v>8.767011766698559</c:v>
                </c:pt>
                <c:pt idx="2576">
                  <c:v>14.088665125807044</c:v>
                </c:pt>
                <c:pt idx="2577">
                  <c:v>15.626324270426174</c:v>
                </c:pt>
                <c:pt idx="2578">
                  <c:v>15.163594157717812</c:v>
                </c:pt>
                <c:pt idx="2579">
                  <c:v>2.8149886564250037</c:v>
                </c:pt>
                <c:pt idx="2580">
                  <c:v>4.5311021800951456</c:v>
                </c:pt>
                <c:pt idx="2581">
                  <c:v>43.924309709192151</c:v>
                </c:pt>
                <c:pt idx="2582">
                  <c:v>30.639726039284614</c:v>
                </c:pt>
                <c:pt idx="2583">
                  <c:v>53.445253849664063</c:v>
                </c:pt>
                <c:pt idx="2584">
                  <c:v>24.223891448434436</c:v>
                </c:pt>
                <c:pt idx="2585">
                  <c:v>8.4194117193965834</c:v>
                </c:pt>
                <c:pt idx="2586">
                  <c:v>1.6781240848582581</c:v>
                </c:pt>
                <c:pt idx="2587">
                  <c:v>0.97814762100677322</c:v>
                </c:pt>
                <c:pt idx="2588">
                  <c:v>19.71472542777208</c:v>
                </c:pt>
                <c:pt idx="2589">
                  <c:v>2.3799540266402719</c:v>
                </c:pt>
                <c:pt idx="2590">
                  <c:v>2.8157612191905699</c:v>
                </c:pt>
                <c:pt idx="2591">
                  <c:v>4.871811738236703</c:v>
                </c:pt>
                <c:pt idx="2592">
                  <c:v>0.60911486860507891</c:v>
                </c:pt>
                <c:pt idx="2593">
                  <c:v>15.201140727517407</c:v>
                </c:pt>
                <c:pt idx="2594">
                  <c:v>7.0279480331363855</c:v>
                </c:pt>
                <c:pt idx="2595">
                  <c:v>11.920942456342065</c:v>
                </c:pt>
                <c:pt idx="2596">
                  <c:v>0.40150258938344208</c:v>
                </c:pt>
                <c:pt idx="2597">
                  <c:v>1.7288293674446429</c:v>
                </c:pt>
                <c:pt idx="2598">
                  <c:v>16.072293517750552</c:v>
                </c:pt>
                <c:pt idx="2599">
                  <c:v>1.2475161885908814</c:v>
                </c:pt>
                <c:pt idx="2600">
                  <c:v>18.0331265925164</c:v>
                </c:pt>
                <c:pt idx="2601">
                  <c:v>5.2905092525431208</c:v>
                </c:pt>
                <c:pt idx="2602">
                  <c:v>45.876724609388837</c:v>
                </c:pt>
                <c:pt idx="2603">
                  <c:v>48.860351259323132</c:v>
                </c:pt>
                <c:pt idx="2604">
                  <c:v>54.331285272719974</c:v>
                </c:pt>
                <c:pt idx="2605">
                  <c:v>9.2675889586651721</c:v>
                </c:pt>
                <c:pt idx="2606">
                  <c:v>53.57526524956409</c:v>
                </c:pt>
                <c:pt idx="2607">
                  <c:v>6.9762914627051993</c:v>
                </c:pt>
                <c:pt idx="2608">
                  <c:v>14.584496509465096</c:v>
                </c:pt>
                <c:pt idx="2609">
                  <c:v>1.7294401279972271</c:v>
                </c:pt>
                <c:pt idx="2610">
                  <c:v>0.81344837190158414</c:v>
                </c:pt>
                <c:pt idx="2611">
                  <c:v>2.4373339384898882</c:v>
                </c:pt>
                <c:pt idx="2612">
                  <c:v>24.056777035135411</c:v>
                </c:pt>
                <c:pt idx="2613">
                  <c:v>20.297711207486145</c:v>
                </c:pt>
                <c:pt idx="2614">
                  <c:v>12.800414353720303</c:v>
                </c:pt>
                <c:pt idx="2615">
                  <c:v>3.1338889716205527</c:v>
                </c:pt>
                <c:pt idx="2616">
                  <c:v>9.1104613032010171</c:v>
                </c:pt>
                <c:pt idx="2617">
                  <c:v>0.86688912151184316</c:v>
                </c:pt>
                <c:pt idx="2618">
                  <c:v>0.12411861720375443</c:v>
                </c:pt>
                <c:pt idx="2619">
                  <c:v>0.97966668498128751</c:v>
                </c:pt>
                <c:pt idx="2620">
                  <c:v>17.815502179409911</c:v>
                </c:pt>
                <c:pt idx="2621">
                  <c:v>18.156882933568564</c:v>
                </c:pt>
                <c:pt idx="2622">
                  <c:v>19.445622793195334</c:v>
                </c:pt>
                <c:pt idx="2623">
                  <c:v>3.2752365512973061</c:v>
                </c:pt>
                <c:pt idx="2624">
                  <c:v>27.180211473729198</c:v>
                </c:pt>
                <c:pt idx="2625">
                  <c:v>5.844087117617291</c:v>
                </c:pt>
                <c:pt idx="2626">
                  <c:v>16.035667970289346</c:v>
                </c:pt>
                <c:pt idx="2627">
                  <c:v>4.2152792108719765</c:v>
                </c:pt>
                <c:pt idx="2628">
                  <c:v>0.96120948181839694</c:v>
                </c:pt>
                <c:pt idx="2629">
                  <c:v>2.7333280657402343</c:v>
                </c:pt>
                <c:pt idx="2630">
                  <c:v>1.8481488820646821</c:v>
                </c:pt>
                <c:pt idx="2631">
                  <c:v>2.479161869373395</c:v>
                </c:pt>
                <c:pt idx="2632">
                  <c:v>0.6815384783583619</c:v>
                </c:pt>
                <c:pt idx="2633">
                  <c:v>36.990740656969848</c:v>
                </c:pt>
                <c:pt idx="2634">
                  <c:v>29.056300268675784</c:v>
                </c:pt>
                <c:pt idx="2635">
                  <c:v>0.9796594339662128</c:v>
                </c:pt>
                <c:pt idx="2636">
                  <c:v>9.9434626445957832</c:v>
                </c:pt>
                <c:pt idx="2637">
                  <c:v>14.904533476354386</c:v>
                </c:pt>
                <c:pt idx="2638">
                  <c:v>7.297132987697406</c:v>
                </c:pt>
                <c:pt idx="2639">
                  <c:v>4.1122471032963563</c:v>
                </c:pt>
                <c:pt idx="2640">
                  <c:v>31.866749981495559</c:v>
                </c:pt>
                <c:pt idx="2641">
                  <c:v>0.60043545645204421</c:v>
                </c:pt>
                <c:pt idx="2642">
                  <c:v>6.4098510664794146</c:v>
                </c:pt>
                <c:pt idx="2643">
                  <c:v>2.2104083703865203</c:v>
                </c:pt>
                <c:pt idx="2644">
                  <c:v>3.3016465632653612E-2</c:v>
                </c:pt>
                <c:pt idx="2645">
                  <c:v>11.640204090716436</c:v>
                </c:pt>
                <c:pt idx="2646">
                  <c:v>18.788646334984378</c:v>
                </c:pt>
                <c:pt idx="2647">
                  <c:v>20.034452237280625</c:v>
                </c:pt>
                <c:pt idx="2648">
                  <c:v>2.3616643898365545E-2</c:v>
                </c:pt>
                <c:pt idx="2649">
                  <c:v>11.022953511259699</c:v>
                </c:pt>
                <c:pt idx="2650">
                  <c:v>1.2215638403095257</c:v>
                </c:pt>
                <c:pt idx="2651">
                  <c:v>44.253816311445746</c:v>
                </c:pt>
                <c:pt idx="2652">
                  <c:v>5.9988319806089621</c:v>
                </c:pt>
                <c:pt idx="2653">
                  <c:v>19.567863484732626</c:v>
                </c:pt>
                <c:pt idx="2654">
                  <c:v>3.4796235939270668</c:v>
                </c:pt>
                <c:pt idx="2655">
                  <c:v>14.623291604723228</c:v>
                </c:pt>
                <c:pt idx="2656">
                  <c:v>6.1951511001806887</c:v>
                </c:pt>
                <c:pt idx="2657">
                  <c:v>14.507459304900788</c:v>
                </c:pt>
                <c:pt idx="2658">
                  <c:v>9.6862138955085815</c:v>
                </c:pt>
                <c:pt idx="2659">
                  <c:v>36.235337409652033</c:v>
                </c:pt>
                <c:pt idx="2660">
                  <c:v>2.2842841338856097</c:v>
                </c:pt>
                <c:pt idx="2661">
                  <c:v>15.437517545259871</c:v>
                </c:pt>
                <c:pt idx="2662">
                  <c:v>15.521758789774983</c:v>
                </c:pt>
                <c:pt idx="2663">
                  <c:v>6.9138822039193801</c:v>
                </c:pt>
                <c:pt idx="2664">
                  <c:v>0.60830997312520596</c:v>
                </c:pt>
                <c:pt idx="2665">
                  <c:v>7.4278033124732668</c:v>
                </c:pt>
                <c:pt idx="2666">
                  <c:v>1.707120131522976</c:v>
                </c:pt>
                <c:pt idx="2667">
                  <c:v>10.491857213020529</c:v>
                </c:pt>
                <c:pt idx="2668">
                  <c:v>3.0731553214740046</c:v>
                </c:pt>
                <c:pt idx="2669">
                  <c:v>0.11866324259933278</c:v>
                </c:pt>
                <c:pt idx="2670">
                  <c:v>55.230849488342685</c:v>
                </c:pt>
                <c:pt idx="2671">
                  <c:v>2.6730800137143524</c:v>
                </c:pt>
                <c:pt idx="2672">
                  <c:v>3.0594501588305749</c:v>
                </c:pt>
                <c:pt idx="2673">
                  <c:v>25.402858486044043</c:v>
                </c:pt>
                <c:pt idx="2674">
                  <c:v>0.14289785092159024</c:v>
                </c:pt>
                <c:pt idx="2675">
                  <c:v>9.7407377673583966</c:v>
                </c:pt>
                <c:pt idx="2676">
                  <c:v>1.9655350084490111</c:v>
                </c:pt>
                <c:pt idx="2677">
                  <c:v>7.5929826129490658</c:v>
                </c:pt>
                <c:pt idx="2678">
                  <c:v>7.6524773829565103</c:v>
                </c:pt>
                <c:pt idx="2679">
                  <c:v>7.8748845373172189</c:v>
                </c:pt>
                <c:pt idx="2680">
                  <c:v>29.240181682088657</c:v>
                </c:pt>
                <c:pt idx="2681">
                  <c:v>11.505179635423284</c:v>
                </c:pt>
                <c:pt idx="2682">
                  <c:v>73.934607951522963</c:v>
                </c:pt>
                <c:pt idx="2683">
                  <c:v>3.4146265329812557</c:v>
                </c:pt>
                <c:pt idx="2684">
                  <c:v>30.029695303916913</c:v>
                </c:pt>
                <c:pt idx="2685">
                  <c:v>33.188915568652121</c:v>
                </c:pt>
                <c:pt idx="2686">
                  <c:v>0.56280555777954855</c:v>
                </c:pt>
                <c:pt idx="2687">
                  <c:v>14.204486140445079</c:v>
                </c:pt>
                <c:pt idx="2688">
                  <c:v>6.610558864188544</c:v>
                </c:pt>
                <c:pt idx="2689">
                  <c:v>18.398193506851506</c:v>
                </c:pt>
                <c:pt idx="2690">
                  <c:v>1.5908245948551993</c:v>
                </c:pt>
                <c:pt idx="2691">
                  <c:v>5.3797687811140387</c:v>
                </c:pt>
                <c:pt idx="2692">
                  <c:v>49.819099499211546</c:v>
                </c:pt>
                <c:pt idx="2693">
                  <c:v>2.1878799286534054</c:v>
                </c:pt>
                <c:pt idx="2694">
                  <c:v>8.5351453893534419</c:v>
                </c:pt>
                <c:pt idx="2695">
                  <c:v>7.6036859721384928</c:v>
                </c:pt>
                <c:pt idx="2696">
                  <c:v>7.6983185162977081</c:v>
                </c:pt>
                <c:pt idx="2697">
                  <c:v>39.592765996770517</c:v>
                </c:pt>
                <c:pt idx="2698">
                  <c:v>12.975247977868124</c:v>
                </c:pt>
                <c:pt idx="2699">
                  <c:v>24.352311577420949</c:v>
                </c:pt>
                <c:pt idx="2700">
                  <c:v>6.4474135419691763</c:v>
                </c:pt>
                <c:pt idx="2701">
                  <c:v>2.4291085265010444</c:v>
                </c:pt>
                <c:pt idx="2702">
                  <c:v>10.284189118403962</c:v>
                </c:pt>
                <c:pt idx="2703">
                  <c:v>38.868373733183994</c:v>
                </c:pt>
                <c:pt idx="2704">
                  <c:v>27.823661301432079</c:v>
                </c:pt>
                <c:pt idx="2705">
                  <c:v>80.396016381511672</c:v>
                </c:pt>
                <c:pt idx="2706">
                  <c:v>3.9945871818140026</c:v>
                </c:pt>
                <c:pt idx="2707">
                  <c:v>4.2879577251498118</c:v>
                </c:pt>
                <c:pt idx="2708">
                  <c:v>7.9790093006016418</c:v>
                </c:pt>
                <c:pt idx="2709">
                  <c:v>63.505353321946423</c:v>
                </c:pt>
                <c:pt idx="2710">
                  <c:v>37.794147300282859</c:v>
                </c:pt>
                <c:pt idx="2711">
                  <c:v>20.400354447986427</c:v>
                </c:pt>
                <c:pt idx="2712">
                  <c:v>14.315587939381999</c:v>
                </c:pt>
                <c:pt idx="2713">
                  <c:v>2.1537588151679894</c:v>
                </c:pt>
                <c:pt idx="2714">
                  <c:v>3.8909449504511007</c:v>
                </c:pt>
                <c:pt idx="2715">
                  <c:v>7.4639881623325444</c:v>
                </c:pt>
                <c:pt idx="2716">
                  <c:v>5.0958508276836278</c:v>
                </c:pt>
                <c:pt idx="2717">
                  <c:v>24.065024025228379</c:v>
                </c:pt>
                <c:pt idx="2718">
                  <c:v>29.382591255432626</c:v>
                </c:pt>
                <c:pt idx="2719">
                  <c:v>12.242335252248921</c:v>
                </c:pt>
                <c:pt idx="2720">
                  <c:v>3.5090206912578679</c:v>
                </c:pt>
                <c:pt idx="2721">
                  <c:v>23.71055197910318</c:v>
                </c:pt>
                <c:pt idx="2722">
                  <c:v>1.8561733973733585</c:v>
                </c:pt>
                <c:pt idx="2723">
                  <c:v>30.542731928943855</c:v>
                </c:pt>
                <c:pt idx="2724">
                  <c:v>16.927144167688272</c:v>
                </c:pt>
                <c:pt idx="2725">
                  <c:v>0.20186766342612553</c:v>
                </c:pt>
                <c:pt idx="2726">
                  <c:v>36.568347887002851</c:v>
                </c:pt>
                <c:pt idx="2727">
                  <c:v>5.0819482926675201</c:v>
                </c:pt>
                <c:pt idx="2728">
                  <c:v>2.7993201002373436</c:v>
                </c:pt>
                <c:pt idx="2729">
                  <c:v>56.425869147316419</c:v>
                </c:pt>
                <c:pt idx="2730">
                  <c:v>56.377171994209043</c:v>
                </c:pt>
                <c:pt idx="2731">
                  <c:v>20.559826393222551</c:v>
                </c:pt>
                <c:pt idx="2732">
                  <c:v>12.537733720617624</c:v>
                </c:pt>
                <c:pt idx="2733">
                  <c:v>4.4169614070530159</c:v>
                </c:pt>
                <c:pt idx="2734">
                  <c:v>22.570373244494252</c:v>
                </c:pt>
                <c:pt idx="2735">
                  <c:v>48.591940718480721</c:v>
                </c:pt>
                <c:pt idx="2736">
                  <c:v>12.965639649541302</c:v>
                </c:pt>
                <c:pt idx="2737">
                  <c:v>5.3725005123309053</c:v>
                </c:pt>
                <c:pt idx="2738">
                  <c:v>38.492338782708764</c:v>
                </c:pt>
                <c:pt idx="2739">
                  <c:v>7.5571615136398655</c:v>
                </c:pt>
                <c:pt idx="2740">
                  <c:v>3.8565476938657284</c:v>
                </c:pt>
                <c:pt idx="2741">
                  <c:v>4.2954426268498047E-2</c:v>
                </c:pt>
                <c:pt idx="2742">
                  <c:v>1.6067938626244718</c:v>
                </c:pt>
                <c:pt idx="2743">
                  <c:v>68.157539130517364</c:v>
                </c:pt>
                <c:pt idx="2744">
                  <c:v>26.335360789857472</c:v>
                </c:pt>
                <c:pt idx="2745">
                  <c:v>15.982486647456684</c:v>
                </c:pt>
                <c:pt idx="2746">
                  <c:v>8.2379458159989447</c:v>
                </c:pt>
                <c:pt idx="2747">
                  <c:v>4.924478509258555</c:v>
                </c:pt>
                <c:pt idx="2748">
                  <c:v>2.6614341900145635</c:v>
                </c:pt>
                <c:pt idx="2749">
                  <c:v>3.3033218717618795</c:v>
                </c:pt>
                <c:pt idx="2750">
                  <c:v>0.54321667460679735</c:v>
                </c:pt>
                <c:pt idx="2751">
                  <c:v>29.224136470186323</c:v>
                </c:pt>
                <c:pt idx="2752">
                  <c:v>27.236389543267734</c:v>
                </c:pt>
                <c:pt idx="2753">
                  <c:v>7.4485985897951821</c:v>
                </c:pt>
                <c:pt idx="2754">
                  <c:v>17.362118812402596</c:v>
                </c:pt>
                <c:pt idx="2755">
                  <c:v>22.987094859633924</c:v>
                </c:pt>
                <c:pt idx="2756">
                  <c:v>16.634938975899566</c:v>
                </c:pt>
                <c:pt idx="2757">
                  <c:v>0.6484117841620135</c:v>
                </c:pt>
                <c:pt idx="2758">
                  <c:v>6.3050232359309675</c:v>
                </c:pt>
                <c:pt idx="2759">
                  <c:v>1.1380398105636631</c:v>
                </c:pt>
                <c:pt idx="2760">
                  <c:v>15.860203350688632</c:v>
                </c:pt>
                <c:pt idx="2761">
                  <c:v>22.678415192944502</c:v>
                </c:pt>
                <c:pt idx="2762">
                  <c:v>0.31308101100558677</c:v>
                </c:pt>
                <c:pt idx="2763">
                  <c:v>4.0217572943209374</c:v>
                </c:pt>
                <c:pt idx="2764">
                  <c:v>12.56147841440376</c:v>
                </c:pt>
                <c:pt idx="2765">
                  <c:v>19.281000038415996</c:v>
                </c:pt>
                <c:pt idx="2766">
                  <c:v>65.168593262138131</c:v>
                </c:pt>
                <c:pt idx="2767">
                  <c:v>17.350580864730478</c:v>
                </c:pt>
                <c:pt idx="2768">
                  <c:v>35.802303041098824</c:v>
                </c:pt>
                <c:pt idx="2769">
                  <c:v>0.39141898102493899</c:v>
                </c:pt>
                <c:pt idx="2770">
                  <c:v>0.93259240117191644</c:v>
                </c:pt>
                <c:pt idx="2771">
                  <c:v>9.6905567476849654</c:v>
                </c:pt>
                <c:pt idx="2772">
                  <c:v>0.38681143209433372</c:v>
                </c:pt>
                <c:pt idx="2773">
                  <c:v>0.21661228295557028</c:v>
                </c:pt>
                <c:pt idx="2774">
                  <c:v>11.131715485843594</c:v>
                </c:pt>
                <c:pt idx="2775">
                  <c:v>6.683462673058818</c:v>
                </c:pt>
                <c:pt idx="2776">
                  <c:v>2.4461398175011944</c:v>
                </c:pt>
                <c:pt idx="2777">
                  <c:v>18.109334954275109</c:v>
                </c:pt>
                <c:pt idx="2778">
                  <c:v>6.6699506121106502</c:v>
                </c:pt>
                <c:pt idx="2779">
                  <c:v>55.528877378633837</c:v>
                </c:pt>
                <c:pt idx="2780">
                  <c:v>11.795518097485905</c:v>
                </c:pt>
                <c:pt idx="2781">
                  <c:v>3.08643977527964</c:v>
                </c:pt>
                <c:pt idx="2782">
                  <c:v>0.16101598805147885</c:v>
                </c:pt>
                <c:pt idx="2783">
                  <c:v>0.1427314465408758</c:v>
                </c:pt>
                <c:pt idx="2784">
                  <c:v>0.48344627508013216</c:v>
                </c:pt>
                <c:pt idx="2785">
                  <c:v>0.5376672020281591</c:v>
                </c:pt>
                <c:pt idx="2786">
                  <c:v>0.13183280402955286</c:v>
                </c:pt>
                <c:pt idx="2787">
                  <c:v>0.54508220396542517</c:v>
                </c:pt>
                <c:pt idx="2788">
                  <c:v>0.21358758677615489</c:v>
                </c:pt>
                <c:pt idx="2789">
                  <c:v>0.51276209020358288</c:v>
                </c:pt>
                <c:pt idx="2790">
                  <c:v>0.67659026962878521</c:v>
                </c:pt>
                <c:pt idx="2791">
                  <c:v>1.8517323013068306E-2</c:v>
                </c:pt>
                <c:pt idx="2792">
                  <c:v>0.21019317493147557</c:v>
                </c:pt>
                <c:pt idx="2793">
                  <c:v>9.6476361617377354E-2</c:v>
                </c:pt>
                <c:pt idx="2794">
                  <c:v>6.2563772343947194E-2</c:v>
                </c:pt>
                <c:pt idx="2795">
                  <c:v>0.17834238871403568</c:v>
                </c:pt>
                <c:pt idx="2796">
                  <c:v>0.62549029332989148</c:v>
                </c:pt>
                <c:pt idx="2797">
                  <c:v>9.4005283427778891E-2</c:v>
                </c:pt>
                <c:pt idx="2798">
                  <c:v>9.5832837993738637E-3</c:v>
                </c:pt>
                <c:pt idx="2799">
                  <c:v>0.11207473611703034</c:v>
                </c:pt>
                <c:pt idx="2800">
                  <c:v>0.10104029530948021</c:v>
                </c:pt>
                <c:pt idx="2801">
                  <c:v>0.84371930019221286</c:v>
                </c:pt>
                <c:pt idx="2802">
                  <c:v>2.1008422689076142E-2</c:v>
                </c:pt>
                <c:pt idx="2803">
                  <c:v>6.7769756620129601E-2</c:v>
                </c:pt>
                <c:pt idx="2804">
                  <c:v>0.39926585146398258</c:v>
                </c:pt>
                <c:pt idx="2805">
                  <c:v>6.0464816977564007E-3</c:v>
                </c:pt>
                <c:pt idx="2806">
                  <c:v>0.86337727854794144</c:v>
                </c:pt>
                <c:pt idx="2807">
                  <c:v>0.10548311155346166</c:v>
                </c:pt>
                <c:pt idx="2808">
                  <c:v>0.57919874180903241</c:v>
                </c:pt>
                <c:pt idx="2809">
                  <c:v>0.53319764795956204</c:v>
                </c:pt>
                <c:pt idx="2810">
                  <c:v>9.2836197956341418E-2</c:v>
                </c:pt>
                <c:pt idx="2811">
                  <c:v>0.82619490956307129</c:v>
                </c:pt>
                <c:pt idx="2812">
                  <c:v>1.0628891096969894E-2</c:v>
                </c:pt>
                <c:pt idx="2813">
                  <c:v>0.35424225034371232</c:v>
                </c:pt>
                <c:pt idx="2814">
                  <c:v>0.18806135061382179</c:v>
                </c:pt>
                <c:pt idx="2815">
                  <c:v>0.37061178801255223</c:v>
                </c:pt>
                <c:pt idx="2816">
                  <c:v>0.18433813068740323</c:v>
                </c:pt>
                <c:pt idx="2817">
                  <c:v>0.14702846538940451</c:v>
                </c:pt>
                <c:pt idx="2818">
                  <c:v>0.18376197002377473</c:v>
                </c:pt>
                <c:pt idx="2819">
                  <c:v>0.47014565189862056</c:v>
                </c:pt>
                <c:pt idx="2820">
                  <c:v>0.43914406162503944</c:v>
                </c:pt>
                <c:pt idx="2821">
                  <c:v>5.0322861273405357E-2</c:v>
                </c:pt>
                <c:pt idx="2822">
                  <c:v>0.77841628983581135</c:v>
                </c:pt>
                <c:pt idx="2823">
                  <c:v>0.42715290684026685</c:v>
                </c:pt>
                <c:pt idx="2824">
                  <c:v>0.16650675498307124</c:v>
                </c:pt>
                <c:pt idx="2825">
                  <c:v>0.10902177709902014</c:v>
                </c:pt>
                <c:pt idx="2826">
                  <c:v>0.42878241173434439</c:v>
                </c:pt>
                <c:pt idx="2827">
                  <c:v>0.21826989940022179</c:v>
                </c:pt>
                <c:pt idx="2828">
                  <c:v>0.23783828597267184</c:v>
                </c:pt>
                <c:pt idx="2829">
                  <c:v>1.920340451856992E-2</c:v>
                </c:pt>
                <c:pt idx="2830">
                  <c:v>0.170323802497448</c:v>
                </c:pt>
                <c:pt idx="2831">
                  <c:v>0.19844516134635817</c:v>
                </c:pt>
                <c:pt idx="2832">
                  <c:v>0.19974419695182835</c:v>
                </c:pt>
                <c:pt idx="2833">
                  <c:v>7.00330053641985E-2</c:v>
                </c:pt>
                <c:pt idx="2834">
                  <c:v>0.42168874138957357</c:v>
                </c:pt>
                <c:pt idx="2835">
                  <c:v>0.19594716419573294</c:v>
                </c:pt>
                <c:pt idx="2836">
                  <c:v>2.7939428824803152E-2</c:v>
                </c:pt>
                <c:pt idx="2837">
                  <c:v>0.6940697210668495</c:v>
                </c:pt>
                <c:pt idx="2838">
                  <c:v>0.37847270918927983</c:v>
                </c:pt>
                <c:pt idx="2839">
                  <c:v>0.1152259728406774</c:v>
                </c:pt>
                <c:pt idx="2840">
                  <c:v>0.67377037815354102</c:v>
                </c:pt>
                <c:pt idx="2841">
                  <c:v>0.77992370860863647</c:v>
                </c:pt>
                <c:pt idx="2842">
                  <c:v>0.23372487047183027</c:v>
                </c:pt>
                <c:pt idx="2843">
                  <c:v>0.39764965263873125</c:v>
                </c:pt>
                <c:pt idx="2844">
                  <c:v>0.11491512234631272</c:v>
                </c:pt>
                <c:pt idx="2845">
                  <c:v>6.3915295313263079E-2</c:v>
                </c:pt>
                <c:pt idx="2846">
                  <c:v>0.13824028273827535</c:v>
                </c:pt>
                <c:pt idx="2847">
                  <c:v>0.45635874730807896</c:v>
                </c:pt>
                <c:pt idx="2848">
                  <c:v>0.46234506773686757</c:v>
                </c:pt>
                <c:pt idx="2849">
                  <c:v>0.28407955075295444</c:v>
                </c:pt>
                <c:pt idx="2850">
                  <c:v>0.77049010723998745</c:v>
                </c:pt>
                <c:pt idx="2851">
                  <c:v>5.7721319404654796E-2</c:v>
                </c:pt>
                <c:pt idx="2852">
                  <c:v>0.20945967708627936</c:v>
                </c:pt>
                <c:pt idx="2853">
                  <c:v>6.8249317509350718E-2</c:v>
                </c:pt>
                <c:pt idx="2854">
                  <c:v>0.34740694731773641</c:v>
                </c:pt>
                <c:pt idx="2855">
                  <c:v>0.1181035200129914</c:v>
                </c:pt>
                <c:pt idx="2856">
                  <c:v>7.6400686434741127E-2</c:v>
                </c:pt>
                <c:pt idx="2857">
                  <c:v>0.46547284685870477</c:v>
                </c:pt>
                <c:pt idx="2858">
                  <c:v>0.32883920016362522</c:v>
                </c:pt>
                <c:pt idx="2859">
                  <c:v>0.43096285840237059</c:v>
                </c:pt>
                <c:pt idx="2860">
                  <c:v>0.57892393771968187</c:v>
                </c:pt>
                <c:pt idx="2861">
                  <c:v>0.47609375088943889</c:v>
                </c:pt>
                <c:pt idx="2862">
                  <c:v>0.53794978820001305</c:v>
                </c:pt>
                <c:pt idx="2863">
                  <c:v>7.0400434500924577E-2</c:v>
                </c:pt>
                <c:pt idx="2864">
                  <c:v>2.2412366975715484E-2</c:v>
                </c:pt>
                <c:pt idx="2865">
                  <c:v>0.25148428527034805</c:v>
                </c:pt>
                <c:pt idx="2866">
                  <c:v>0.28172398230565371</c:v>
                </c:pt>
                <c:pt idx="2867">
                  <c:v>5.5338553811604657E-2</c:v>
                </c:pt>
                <c:pt idx="2868">
                  <c:v>7.8255922417639831E-2</c:v>
                </c:pt>
                <c:pt idx="2869">
                  <c:v>0.65421542212059136</c:v>
                </c:pt>
                <c:pt idx="2870">
                  <c:v>0.43904282208263246</c:v>
                </c:pt>
                <c:pt idx="2871">
                  <c:v>0.40547052986994114</c:v>
                </c:pt>
                <c:pt idx="2872">
                  <c:v>0.536227402178029</c:v>
                </c:pt>
                <c:pt idx="2873">
                  <c:v>0.53683814322481371</c:v>
                </c:pt>
                <c:pt idx="2874">
                  <c:v>0.37674580364899724</c:v>
                </c:pt>
                <c:pt idx="2875">
                  <c:v>0.27262719788261675</c:v>
                </c:pt>
                <c:pt idx="2876">
                  <c:v>0.41771018941526178</c:v>
                </c:pt>
                <c:pt idx="2877">
                  <c:v>0.49700042831428276</c:v>
                </c:pt>
                <c:pt idx="2878">
                  <c:v>0.52666842919688328</c:v>
                </c:pt>
                <c:pt idx="2879">
                  <c:v>0.2905825784576555</c:v>
                </c:pt>
                <c:pt idx="2880">
                  <c:v>0.88035285717446987</c:v>
                </c:pt>
                <c:pt idx="2881">
                  <c:v>0.18501638796762901</c:v>
                </c:pt>
                <c:pt idx="2882">
                  <c:v>0.17660699033642846</c:v>
                </c:pt>
                <c:pt idx="2883">
                  <c:v>0.18223456673035004</c:v>
                </c:pt>
                <c:pt idx="2884">
                  <c:v>0.53988904881628563</c:v>
                </c:pt>
                <c:pt idx="2885">
                  <c:v>0.34304307551701763</c:v>
                </c:pt>
                <c:pt idx="2886">
                  <c:v>0.39152087542472369</c:v>
                </c:pt>
                <c:pt idx="2887">
                  <c:v>4.1519021678034167E-2</c:v>
                </c:pt>
                <c:pt idx="2888">
                  <c:v>1.1461921864782395E-2</c:v>
                </c:pt>
                <c:pt idx="2889">
                  <c:v>0.18447385138982947</c:v>
                </c:pt>
                <c:pt idx="2890">
                  <c:v>0.89572702054824827</c:v>
                </c:pt>
                <c:pt idx="2891">
                  <c:v>0.94936703189687732</c:v>
                </c:pt>
                <c:pt idx="2892">
                  <c:v>0.6815556937873456</c:v>
                </c:pt>
                <c:pt idx="2893">
                  <c:v>0.12347022919569928</c:v>
                </c:pt>
                <c:pt idx="2894">
                  <c:v>0.58511905961945843</c:v>
                </c:pt>
                <c:pt idx="2895">
                  <c:v>5.2500793590698529E-2</c:v>
                </c:pt>
                <c:pt idx="2896">
                  <c:v>0.32221361914281604</c:v>
                </c:pt>
                <c:pt idx="2897">
                  <c:v>0.74644745071539753</c:v>
                </c:pt>
                <c:pt idx="2898">
                  <c:v>0.79062097935602349</c:v>
                </c:pt>
                <c:pt idx="2899">
                  <c:v>0.30258464451591222</c:v>
                </c:pt>
                <c:pt idx="2900">
                  <c:v>0.11657499824856908</c:v>
                </c:pt>
                <c:pt idx="2901">
                  <c:v>2.4112406086556938E-2</c:v>
                </c:pt>
                <c:pt idx="2902">
                  <c:v>7.0874875432177173E-2</c:v>
                </c:pt>
                <c:pt idx="2903">
                  <c:v>0.73836092935729503</c:v>
                </c:pt>
                <c:pt idx="2904">
                  <c:v>9.0121459901053025E-2</c:v>
                </c:pt>
                <c:pt idx="2905">
                  <c:v>8.0069848376482761E-2</c:v>
                </c:pt>
                <c:pt idx="2906">
                  <c:v>0.25895007473028475</c:v>
                </c:pt>
                <c:pt idx="2907">
                  <c:v>0.37583960111276377</c:v>
                </c:pt>
                <c:pt idx="2908">
                  <c:v>0.47152822174423614</c:v>
                </c:pt>
                <c:pt idx="2909">
                  <c:v>0.59511514425626622</c:v>
                </c:pt>
                <c:pt idx="2910">
                  <c:v>9.2951384303008935E-2</c:v>
                </c:pt>
                <c:pt idx="2911">
                  <c:v>5.0073551528274939E-2</c:v>
                </c:pt>
                <c:pt idx="2912">
                  <c:v>0.39397501459385886</c:v>
                </c:pt>
                <c:pt idx="2913">
                  <c:v>0.96224054507129908</c:v>
                </c:pt>
                <c:pt idx="2914">
                  <c:v>0.22681613112296342</c:v>
                </c:pt>
                <c:pt idx="2915">
                  <c:v>0.34197495982701126</c:v>
                </c:pt>
                <c:pt idx="2916">
                  <c:v>1.1155749908541568E-2</c:v>
                </c:pt>
                <c:pt idx="2917">
                  <c:v>0.64091198258941806</c:v>
                </c:pt>
                <c:pt idx="2918">
                  <c:v>5.6961921407208946E-2</c:v>
                </c:pt>
                <c:pt idx="2919">
                  <c:v>4.238238717043645E-2</c:v>
                </c:pt>
                <c:pt idx="2920">
                  <c:v>0.20140172662591344</c:v>
                </c:pt>
                <c:pt idx="2921">
                  <c:v>0.40307207367652997</c:v>
                </c:pt>
                <c:pt idx="2922">
                  <c:v>0.36964576987790204</c:v>
                </c:pt>
                <c:pt idx="2923">
                  <c:v>0.62156027520867763</c:v>
                </c:pt>
                <c:pt idx="2924">
                  <c:v>0.47178088985265387</c:v>
                </c:pt>
                <c:pt idx="2925">
                  <c:v>0.47881432119196204</c:v>
                </c:pt>
                <c:pt idx="2926">
                  <c:v>0.64484935176032887</c:v>
                </c:pt>
                <c:pt idx="2927">
                  <c:v>0.34245107479653392</c:v>
                </c:pt>
                <c:pt idx="2928">
                  <c:v>0.27011380204710761</c:v>
                </c:pt>
                <c:pt idx="2929">
                  <c:v>6.7532373422495948E-2</c:v>
                </c:pt>
                <c:pt idx="2930">
                  <c:v>0.21524681938505597</c:v>
                </c:pt>
                <c:pt idx="2931">
                  <c:v>0.14614837678635445</c:v>
                </c:pt>
                <c:pt idx="2932">
                  <c:v>6.1124255704105464E-2</c:v>
                </c:pt>
                <c:pt idx="2933">
                  <c:v>0.39892831751924102</c:v>
                </c:pt>
                <c:pt idx="2934">
                  <c:v>0.3330653425813514</c:v>
                </c:pt>
                <c:pt idx="2935">
                  <c:v>0.19416764568425615</c:v>
                </c:pt>
                <c:pt idx="2936">
                  <c:v>9.9053499365693354E-2</c:v>
                </c:pt>
                <c:pt idx="2937">
                  <c:v>0.42360655160617799</c:v>
                </c:pt>
                <c:pt idx="2938">
                  <c:v>0.32866109618816997</c:v>
                </c:pt>
                <c:pt idx="2939">
                  <c:v>0.3677700667405534</c:v>
                </c:pt>
                <c:pt idx="2940">
                  <c:v>0.16951038250464318</c:v>
                </c:pt>
                <c:pt idx="2941">
                  <c:v>0.76791493711430714</c:v>
                </c:pt>
                <c:pt idx="2942">
                  <c:v>1.5393127681440091E-2</c:v>
                </c:pt>
                <c:pt idx="2943">
                  <c:v>1.2394601176427832E-2</c:v>
                </c:pt>
                <c:pt idx="2944">
                  <c:v>0.351908476975479</c:v>
                </c:pt>
                <c:pt idx="2945">
                  <c:v>4.9556355877847638E-2</c:v>
                </c:pt>
                <c:pt idx="2946">
                  <c:v>8.279134279670218E-2</c:v>
                </c:pt>
                <c:pt idx="2947">
                  <c:v>2.1634635221197237E-2</c:v>
                </c:pt>
                <c:pt idx="2948">
                  <c:v>0.68434873846563571</c:v>
                </c:pt>
                <c:pt idx="2949">
                  <c:v>0.19370219662261837</c:v>
                </c:pt>
                <c:pt idx="2950">
                  <c:v>0.16723647665293823</c:v>
                </c:pt>
                <c:pt idx="2951">
                  <c:v>0.31119324591351571</c:v>
                </c:pt>
                <c:pt idx="2952">
                  <c:v>0.93564010312237322</c:v>
                </c:pt>
                <c:pt idx="2953">
                  <c:v>0.30058992518288252</c:v>
                </c:pt>
                <c:pt idx="2954">
                  <c:v>0.64131969926251242</c:v>
                </c:pt>
                <c:pt idx="2955">
                  <c:v>0.41049381147080394</c:v>
                </c:pt>
                <c:pt idx="2956">
                  <c:v>0.47970953835045094</c:v>
                </c:pt>
                <c:pt idx="2957">
                  <c:v>7.1525650331572141E-2</c:v>
                </c:pt>
                <c:pt idx="2958">
                  <c:v>0.11123797599265101</c:v>
                </c:pt>
                <c:pt idx="2959">
                  <c:v>0.33525127233427315</c:v>
                </c:pt>
                <c:pt idx="2960">
                  <c:v>0.1692577138377705</c:v>
                </c:pt>
                <c:pt idx="2961">
                  <c:v>0.56075427494224361</c:v>
                </c:pt>
                <c:pt idx="2962">
                  <c:v>9.9310341259779486E-2</c:v>
                </c:pt>
                <c:pt idx="2963">
                  <c:v>1.1050526130372152E-2</c:v>
                </c:pt>
                <c:pt idx="2964">
                  <c:v>0.20933574134992478</c:v>
                </c:pt>
                <c:pt idx="2965">
                  <c:v>0.16469784251899611</c:v>
                </c:pt>
                <c:pt idx="2966">
                  <c:v>0.79655413332754343</c:v>
                </c:pt>
                <c:pt idx="2967">
                  <c:v>0.20744714361592859</c:v>
                </c:pt>
                <c:pt idx="2968">
                  <c:v>0.37816960700118096</c:v>
                </c:pt>
                <c:pt idx="2969">
                  <c:v>0.58213717808879817</c:v>
                </c:pt>
                <c:pt idx="2970">
                  <c:v>0.51159552598585389</c:v>
                </c:pt>
                <c:pt idx="2971">
                  <c:v>0.54767142283046344</c:v>
                </c:pt>
                <c:pt idx="2972">
                  <c:v>0.75383778530872003</c:v>
                </c:pt>
                <c:pt idx="2973">
                  <c:v>8.1072251894486039E-2</c:v>
                </c:pt>
                <c:pt idx="2974">
                  <c:v>0.7867547292900845</c:v>
                </c:pt>
                <c:pt idx="2975">
                  <c:v>1.1739038235294371E-2</c:v>
                </c:pt>
                <c:pt idx="2976">
                  <c:v>0.78109116935808354</c:v>
                </c:pt>
                <c:pt idx="2977">
                  <c:v>4.7877825208027858E-2</c:v>
                </c:pt>
                <c:pt idx="2978">
                  <c:v>0.18144026330285104</c:v>
                </c:pt>
                <c:pt idx="2979">
                  <c:v>0.46884431715890523</c:v>
                </c:pt>
                <c:pt idx="2980">
                  <c:v>0.56255012126446091</c:v>
                </c:pt>
                <c:pt idx="2981">
                  <c:v>0.45676653252138572</c:v>
                </c:pt>
                <c:pt idx="2982">
                  <c:v>0.29916358730180337</c:v>
                </c:pt>
                <c:pt idx="2983">
                  <c:v>0.3543603288020678</c:v>
                </c:pt>
                <c:pt idx="2984">
                  <c:v>0.24235552571765376</c:v>
                </c:pt>
                <c:pt idx="2985">
                  <c:v>0.58109141751046756</c:v>
                </c:pt>
                <c:pt idx="2986">
                  <c:v>2.8520207500329912E-2</c:v>
                </c:pt>
                <c:pt idx="2987">
                  <c:v>0.24365529552420936</c:v>
                </c:pt>
                <c:pt idx="2988">
                  <c:v>2.1376133746651014E-2</c:v>
                </c:pt>
                <c:pt idx="2989">
                  <c:v>0.92918638531705555</c:v>
                </c:pt>
                <c:pt idx="2990">
                  <c:v>0.2159872212765401</c:v>
                </c:pt>
                <c:pt idx="2991">
                  <c:v>0.33724157923007358</c:v>
                </c:pt>
                <c:pt idx="2992">
                  <c:v>0.62195083974871057</c:v>
                </c:pt>
                <c:pt idx="2993">
                  <c:v>3.6504715527593296E-2</c:v>
                </c:pt>
                <c:pt idx="2994">
                  <c:v>9.6908386811221131E-2</c:v>
                </c:pt>
                <c:pt idx="2995">
                  <c:v>0.45233409776499722</c:v>
                </c:pt>
                <c:pt idx="2996">
                  <c:v>0.52563365738635204</c:v>
                </c:pt>
                <c:pt idx="2997">
                  <c:v>5.6681785746858511E-2</c:v>
                </c:pt>
                <c:pt idx="2998">
                  <c:v>0.52134625534815948</c:v>
                </c:pt>
                <c:pt idx="2999">
                  <c:v>0.18370549100839559</c:v>
                </c:pt>
                <c:pt idx="3000">
                  <c:v>0.29346505977835169</c:v>
                </c:pt>
                <c:pt idx="3001">
                  <c:v>0.41509228048804481</c:v>
                </c:pt>
                <c:pt idx="3002">
                  <c:v>0.23194091450745169</c:v>
                </c:pt>
                <c:pt idx="3003">
                  <c:v>6.780961176542169E-2</c:v>
                </c:pt>
                <c:pt idx="3004">
                  <c:v>0.4184549877524224</c:v>
                </c:pt>
                <c:pt idx="3005">
                  <c:v>0.9072611127808623</c:v>
                </c:pt>
                <c:pt idx="3006">
                  <c:v>0.46387906891536251</c:v>
                </c:pt>
                <c:pt idx="3007">
                  <c:v>0.22217020300839344</c:v>
                </c:pt>
                <c:pt idx="3008">
                  <c:v>0.11258764478080538</c:v>
                </c:pt>
                <c:pt idx="3009">
                  <c:v>7.3661050703933958E-2</c:v>
                </c:pt>
                <c:pt idx="3010">
                  <c:v>0.92010089346523971</c:v>
                </c:pt>
                <c:pt idx="3011">
                  <c:v>0.31892566381727061</c:v>
                </c:pt>
                <c:pt idx="3012">
                  <c:v>3.6764055070435862E-2</c:v>
                </c:pt>
                <c:pt idx="3013">
                  <c:v>9.2751494985213248E-2</c:v>
                </c:pt>
                <c:pt idx="3014">
                  <c:v>0.19457470705446409</c:v>
                </c:pt>
                <c:pt idx="3015">
                  <c:v>0.53863402888369449</c:v>
                </c:pt>
                <c:pt idx="3016">
                  <c:v>5.3983278251349E-2</c:v>
                </c:pt>
                <c:pt idx="3017">
                  <c:v>0.22902635442739253</c:v>
                </c:pt>
                <c:pt idx="3018">
                  <c:v>0.72483876448277662</c:v>
                </c:pt>
                <c:pt idx="3019">
                  <c:v>0.13560681332548116</c:v>
                </c:pt>
                <c:pt idx="3020">
                  <c:v>0.31946602279388908</c:v>
                </c:pt>
                <c:pt idx="3021">
                  <c:v>0.24435181563596464</c:v>
                </c:pt>
                <c:pt idx="3022">
                  <c:v>0.14257085855186044</c:v>
                </c:pt>
                <c:pt idx="3023">
                  <c:v>0.32928064581024358</c:v>
                </c:pt>
                <c:pt idx="3024">
                  <c:v>0.13793605711648918</c:v>
                </c:pt>
                <c:pt idx="3025">
                  <c:v>7.7615878226366189E-2</c:v>
                </c:pt>
                <c:pt idx="3026">
                  <c:v>7.0512147343890913E-2</c:v>
                </c:pt>
                <c:pt idx="3027">
                  <c:v>0.21242226231999431</c:v>
                </c:pt>
                <c:pt idx="3028">
                  <c:v>0.82005140743349936</c:v>
                </c:pt>
                <c:pt idx="3029">
                  <c:v>0.67114545376345258</c:v>
                </c:pt>
                <c:pt idx="3030">
                  <c:v>0.57208858231556148</c:v>
                </c:pt>
                <c:pt idx="3031">
                  <c:v>3.2371711345730676E-3</c:v>
                </c:pt>
                <c:pt idx="3032">
                  <c:v>0.83910290332159487</c:v>
                </c:pt>
                <c:pt idx="3033">
                  <c:v>0.73742927415191228</c:v>
                </c:pt>
                <c:pt idx="3034">
                  <c:v>4.862951331650528E-2</c:v>
                </c:pt>
                <c:pt idx="3035">
                  <c:v>0.11945649004515962</c:v>
                </c:pt>
                <c:pt idx="3036">
                  <c:v>0.26339156682619613</c:v>
                </c:pt>
                <c:pt idx="3037">
                  <c:v>0.49989116222518054</c:v>
                </c:pt>
                <c:pt idx="3038">
                  <c:v>0.17136740515012019</c:v>
                </c:pt>
                <c:pt idx="3039">
                  <c:v>0.60575730365396496</c:v>
                </c:pt>
                <c:pt idx="3040">
                  <c:v>0.62048024161128845</c:v>
                </c:pt>
                <c:pt idx="3041">
                  <c:v>3.8145739381557339E-2</c:v>
                </c:pt>
                <c:pt idx="3042">
                  <c:v>0.10284487632610223</c:v>
                </c:pt>
                <c:pt idx="3043">
                  <c:v>3.69503811648789E-2</c:v>
                </c:pt>
                <c:pt idx="3044">
                  <c:v>0.91888212127606106</c:v>
                </c:pt>
                <c:pt idx="3045">
                  <c:v>0.4282526943318703</c:v>
                </c:pt>
                <c:pt idx="3046">
                  <c:v>0.69523971632667292</c:v>
                </c:pt>
                <c:pt idx="3047">
                  <c:v>0.11530341268532943</c:v>
                </c:pt>
                <c:pt idx="3048">
                  <c:v>0.1205918311141851</c:v>
                </c:pt>
                <c:pt idx="3049">
                  <c:v>0.53210188031432104</c:v>
                </c:pt>
                <c:pt idx="3050">
                  <c:v>0.92304788716035668</c:v>
                </c:pt>
                <c:pt idx="3051">
                  <c:v>0.18958454928542615</c:v>
                </c:pt>
                <c:pt idx="3052">
                  <c:v>0.29328911321881423</c:v>
                </c:pt>
                <c:pt idx="3053">
                  <c:v>7.2345581757878252E-2</c:v>
                </c:pt>
                <c:pt idx="3054">
                  <c:v>0.37670693695362456</c:v>
                </c:pt>
                <c:pt idx="3055">
                  <c:v>9.1060901217933699E-2</c:v>
                </c:pt>
                <c:pt idx="3056">
                  <c:v>0.23263888350315964</c:v>
                </c:pt>
                <c:pt idx="3057">
                  <c:v>0.13064694805243182</c:v>
                </c:pt>
                <c:pt idx="3058">
                  <c:v>0.41631417053952086</c:v>
                </c:pt>
                <c:pt idx="3059">
                  <c:v>8.1185275355404804E-2</c:v>
                </c:pt>
                <c:pt idx="3060">
                  <c:v>0.23126253682599573</c:v>
                </c:pt>
                <c:pt idx="3061">
                  <c:v>2.6067502348216327E-2</c:v>
                </c:pt>
                <c:pt idx="3062">
                  <c:v>0.54357351997005776</c:v>
                </c:pt>
                <c:pt idx="3063">
                  <c:v>0.28945549066451237</c:v>
                </c:pt>
                <c:pt idx="3064">
                  <c:v>0.36159256690578606</c:v>
                </c:pt>
                <c:pt idx="3065">
                  <c:v>0.26715099726669705</c:v>
                </c:pt>
                <c:pt idx="3066">
                  <c:v>0.23513444912496162</c:v>
                </c:pt>
                <c:pt idx="3067">
                  <c:v>7.7324267357540194E-2</c:v>
                </c:pt>
                <c:pt idx="3068">
                  <c:v>0.33053234352493843</c:v>
                </c:pt>
                <c:pt idx="3069">
                  <c:v>0.16000422634322306</c:v>
                </c:pt>
                <c:pt idx="3070">
                  <c:v>0.78846817054544205</c:v>
                </c:pt>
                <c:pt idx="3071">
                  <c:v>0.76112640040189328</c:v>
                </c:pt>
                <c:pt idx="3072">
                  <c:v>0.33645899484899755</c:v>
                </c:pt>
                <c:pt idx="3073">
                  <c:v>7.3661424577933635E-2</c:v>
                </c:pt>
                <c:pt idx="3074">
                  <c:v>1.4984401275953647E-2</c:v>
                </c:pt>
                <c:pt idx="3075">
                  <c:v>0.52298821540626383</c:v>
                </c:pt>
                <c:pt idx="3076">
                  <c:v>0.2086973167946283</c:v>
                </c:pt>
                <c:pt idx="3077">
                  <c:v>0.49260503191686422</c:v>
                </c:pt>
                <c:pt idx="3078">
                  <c:v>3.1564304734420512E-3</c:v>
                </c:pt>
                <c:pt idx="3079">
                  <c:v>0.79741155583908363</c:v>
                </c:pt>
                <c:pt idx="3080">
                  <c:v>0.14966962300245845</c:v>
                </c:pt>
                <c:pt idx="3081">
                  <c:v>7.7512828099989883E-2</c:v>
                </c:pt>
                <c:pt idx="3082">
                  <c:v>0.30709109280005659</c:v>
                </c:pt>
                <c:pt idx="3083">
                  <c:v>0.20007551136881543</c:v>
                </c:pt>
                <c:pt idx="3084">
                  <c:v>0.10977426404317303</c:v>
                </c:pt>
                <c:pt idx="3085">
                  <c:v>0.8077286499270615</c:v>
                </c:pt>
                <c:pt idx="3086">
                  <c:v>0.14163650911277889</c:v>
                </c:pt>
                <c:pt idx="3087">
                  <c:v>9.9592600401117753E-2</c:v>
                </c:pt>
                <c:pt idx="3088">
                  <c:v>0.43476896553072164</c:v>
                </c:pt>
                <c:pt idx="3089">
                  <c:v>0.33181041122711147</c:v>
                </c:pt>
                <c:pt idx="3090">
                  <c:v>8.8801117227195345E-2</c:v>
                </c:pt>
                <c:pt idx="3091">
                  <c:v>0.10544156339971421</c:v>
                </c:pt>
                <c:pt idx="3092">
                  <c:v>0.4584017156152857</c:v>
                </c:pt>
                <c:pt idx="3093">
                  <c:v>0.31655767858434319</c:v>
                </c:pt>
                <c:pt idx="3094">
                  <c:v>0.66619409385311013</c:v>
                </c:pt>
                <c:pt idx="3095">
                  <c:v>0.7572772301465539</c:v>
                </c:pt>
                <c:pt idx="3096">
                  <c:v>0.18313964782897241</c:v>
                </c:pt>
                <c:pt idx="3097">
                  <c:v>2.3662672046886541E-3</c:v>
                </c:pt>
                <c:pt idx="3098">
                  <c:v>0.222875090055145</c:v>
                </c:pt>
                <c:pt idx="3099">
                  <c:v>0.10954132544998202</c:v>
                </c:pt>
                <c:pt idx="3100">
                  <c:v>7.4439238226543789E-2</c:v>
                </c:pt>
                <c:pt idx="3101">
                  <c:v>0.80229687036223052</c:v>
                </c:pt>
                <c:pt idx="3102">
                  <c:v>0.73974347496557236</c:v>
                </c:pt>
                <c:pt idx="3103">
                  <c:v>0.615717091519841</c:v>
                </c:pt>
                <c:pt idx="3104">
                  <c:v>3.7210192292412382E-2</c:v>
                </c:pt>
                <c:pt idx="3105">
                  <c:v>0.37731104151324918</c:v>
                </c:pt>
                <c:pt idx="3106">
                  <c:v>7.1024028617426502E-2</c:v>
                </c:pt>
                <c:pt idx="3107">
                  <c:v>0.20963842250300863</c:v>
                </c:pt>
                <c:pt idx="3108">
                  <c:v>0.19948175991845749</c:v>
                </c:pt>
                <c:pt idx="3109">
                  <c:v>0.19517908544865897</c:v>
                </c:pt>
                <c:pt idx="3110">
                  <c:v>0.5677383515639769</c:v>
                </c:pt>
                <c:pt idx="3111">
                  <c:v>0.3007427413834669</c:v>
                </c:pt>
                <c:pt idx="3112">
                  <c:v>2.8828095718349784E-2</c:v>
                </c:pt>
                <c:pt idx="3113">
                  <c:v>0.35629580567302405</c:v>
                </c:pt>
                <c:pt idx="3114">
                  <c:v>9.9912431616709665E-2</c:v>
                </c:pt>
                <c:pt idx="3115">
                  <c:v>1.5585542766303208E-3</c:v>
                </c:pt>
                <c:pt idx="3116">
                  <c:v>0.52493364622299787</c:v>
                </c:pt>
                <c:pt idx="3117">
                  <c:v>0.30952411744946173</c:v>
                </c:pt>
                <c:pt idx="3118">
                  <c:v>1.9533764015064754E-2</c:v>
                </c:pt>
                <c:pt idx="3119">
                  <c:v>5.9025943152247688E-3</c:v>
                </c:pt>
                <c:pt idx="3120">
                  <c:v>0.26969928252516612</c:v>
                </c:pt>
                <c:pt idx="3121">
                  <c:v>9.2391606711792959E-2</c:v>
                </c:pt>
                <c:pt idx="3122">
                  <c:v>0.29982236079265734</c:v>
                </c:pt>
                <c:pt idx="3123">
                  <c:v>4.2799213982078052E-3</c:v>
                </c:pt>
                <c:pt idx="3124">
                  <c:v>0.14825666749466848</c:v>
                </c:pt>
                <c:pt idx="3125">
                  <c:v>0.9532747104563305</c:v>
                </c:pt>
                <c:pt idx="3126">
                  <c:v>4.3876907794593412E-2</c:v>
                </c:pt>
                <c:pt idx="3127">
                  <c:v>0.43045703570734278</c:v>
                </c:pt>
                <c:pt idx="3128">
                  <c:v>0.45836658092844634</c:v>
                </c:pt>
                <c:pt idx="3129">
                  <c:v>0.82183033611620948</c:v>
                </c:pt>
                <c:pt idx="3130">
                  <c:v>0.84737338130363116</c:v>
                </c:pt>
                <c:pt idx="3131">
                  <c:v>7.6212544074753918E-2</c:v>
                </c:pt>
                <c:pt idx="3132">
                  <c:v>0.11145068349009907</c:v>
                </c:pt>
                <c:pt idx="3133">
                  <c:v>0.30124506318463529</c:v>
                </c:pt>
                <c:pt idx="3134">
                  <c:v>0.30830212190631817</c:v>
                </c:pt>
                <c:pt idx="3135">
                  <c:v>0.19116928427649091</c:v>
                </c:pt>
                <c:pt idx="3136">
                  <c:v>0.42691310772577662</c:v>
                </c:pt>
                <c:pt idx="3137">
                  <c:v>3.89355523624844E-3</c:v>
                </c:pt>
                <c:pt idx="3138">
                  <c:v>1.9367446278007701E-3</c:v>
                </c:pt>
                <c:pt idx="3139">
                  <c:v>0.15613787314811947</c:v>
                </c:pt>
                <c:pt idx="3140">
                  <c:v>0.40431095754652902</c:v>
                </c:pt>
                <c:pt idx="3141">
                  <c:v>0.28334248861266342</c:v>
                </c:pt>
                <c:pt idx="3142">
                  <c:v>0.58711525987387603</c:v>
                </c:pt>
                <c:pt idx="3143">
                  <c:v>0.54735929805621153</c:v>
                </c:pt>
                <c:pt idx="3144">
                  <c:v>0.16460435118921071</c:v>
                </c:pt>
                <c:pt idx="3145">
                  <c:v>0.87189288347222327</c:v>
                </c:pt>
                <c:pt idx="3146">
                  <c:v>0.17264028091190251</c:v>
                </c:pt>
                <c:pt idx="3147">
                  <c:v>6.9877553443557838E-2</c:v>
                </c:pt>
                <c:pt idx="3148">
                  <c:v>6.9265741460106355E-3</c:v>
                </c:pt>
                <c:pt idx="3149">
                  <c:v>0.11719412927809983</c:v>
                </c:pt>
                <c:pt idx="3150">
                  <c:v>0.58907007508460807</c:v>
                </c:pt>
                <c:pt idx="3151">
                  <c:v>0.53076717902047932</c:v>
                </c:pt>
                <c:pt idx="3152">
                  <c:v>0.9161667110188696</c:v>
                </c:pt>
                <c:pt idx="3153">
                  <c:v>1.575085871974503E-2</c:v>
                </c:pt>
                <c:pt idx="3154">
                  <c:v>0.37236538602306618</c:v>
                </c:pt>
                <c:pt idx="3155">
                  <c:v>4.9742389136253539E-3</c:v>
                </c:pt>
                <c:pt idx="3156">
                  <c:v>0.67857798803374858</c:v>
                </c:pt>
                <c:pt idx="3157">
                  <c:v>0.14772979180633605</c:v>
                </c:pt>
                <c:pt idx="3158">
                  <c:v>0.17796021655270636</c:v>
                </c:pt>
                <c:pt idx="3159">
                  <c:v>0.17665248372246817</c:v>
                </c:pt>
                <c:pt idx="3160">
                  <c:v>2.8680908557325514E-2</c:v>
                </c:pt>
                <c:pt idx="3161">
                  <c:v>0.39252235391779394</c:v>
                </c:pt>
                <c:pt idx="3162">
                  <c:v>2.6886380282620481E-4</c:v>
                </c:pt>
                <c:pt idx="3163">
                  <c:v>0.21009491985302417</c:v>
                </c:pt>
                <c:pt idx="3164">
                  <c:v>0.51280800315976971</c:v>
                </c:pt>
                <c:pt idx="3165">
                  <c:v>0.70582214680078348</c:v>
                </c:pt>
                <c:pt idx="3166">
                  <c:v>1.0160204676004087E-2</c:v>
                </c:pt>
                <c:pt idx="3167">
                  <c:v>0.58342282839204029</c:v>
                </c:pt>
                <c:pt idx="3168">
                  <c:v>0.54113281558849657</c:v>
                </c:pt>
                <c:pt idx="3169">
                  <c:v>0.39663914352786422</c:v>
                </c:pt>
                <c:pt idx="3170">
                  <c:v>8.9638229996783933E-2</c:v>
                </c:pt>
                <c:pt idx="3171">
                  <c:v>0.21747586922849046</c:v>
                </c:pt>
                <c:pt idx="3172">
                  <c:v>8.6390115112447124E-2</c:v>
                </c:pt>
                <c:pt idx="3173">
                  <c:v>3.7042479371118153E-2</c:v>
                </c:pt>
                <c:pt idx="3174">
                  <c:v>1.7575904868371284E-2</c:v>
                </c:pt>
                <c:pt idx="3175">
                  <c:v>0.68568982392389932</c:v>
                </c:pt>
                <c:pt idx="3176">
                  <c:v>0.63738648813748688</c:v>
                </c:pt>
                <c:pt idx="3177">
                  <c:v>3.6468499096007891E-2</c:v>
                </c:pt>
                <c:pt idx="3178">
                  <c:v>0.49500928274069428</c:v>
                </c:pt>
                <c:pt idx="3179">
                  <c:v>8.9126926782767707E-2</c:v>
                </c:pt>
                <c:pt idx="3180">
                  <c:v>0.69177416938613523</c:v>
                </c:pt>
                <c:pt idx="3181">
                  <c:v>0.3148067580610166</c:v>
                </c:pt>
                <c:pt idx="3182">
                  <c:v>0.78360886849550704</c:v>
                </c:pt>
                <c:pt idx="3183">
                  <c:v>0.40496562133283198</c:v>
                </c:pt>
                <c:pt idx="3184">
                  <c:v>0.41764638770432916</c:v>
                </c:pt>
                <c:pt idx="3185">
                  <c:v>3.9117805612946893E-2</c:v>
                </c:pt>
                <c:pt idx="3186">
                  <c:v>0.41742688356279811</c:v>
                </c:pt>
                <c:pt idx="3187">
                  <c:v>0.51802603705390926</c:v>
                </c:pt>
                <c:pt idx="3188">
                  <c:v>0.55051279649958029</c:v>
                </c:pt>
                <c:pt idx="3189">
                  <c:v>0.74612119436571167</c:v>
                </c:pt>
                <c:pt idx="3190">
                  <c:v>1.3386974317587912E-2</c:v>
                </c:pt>
                <c:pt idx="3191">
                  <c:v>6.0136327273928987E-2</c:v>
                </c:pt>
                <c:pt idx="3192">
                  <c:v>0.37854613546557442</c:v>
                </c:pt>
                <c:pt idx="3193">
                  <c:v>0.10418719675688569</c:v>
                </c:pt>
                <c:pt idx="3194">
                  <c:v>0.59843065829983277</c:v>
                </c:pt>
                <c:pt idx="3195">
                  <c:v>0.32222573109466623</c:v>
                </c:pt>
                <c:pt idx="3196">
                  <c:v>0.5218803767913226</c:v>
                </c:pt>
                <c:pt idx="3197">
                  <c:v>8.6775182401660975E-2</c:v>
                </c:pt>
                <c:pt idx="3198">
                  <c:v>5.4744013501001384E-3</c:v>
                </c:pt>
                <c:pt idx="3199">
                  <c:v>0.19962783351567778</c:v>
                </c:pt>
                <c:pt idx="3200">
                  <c:v>0.36243419825976814</c:v>
                </c:pt>
                <c:pt idx="3201">
                  <c:v>0.23660111982627138</c:v>
                </c:pt>
                <c:pt idx="3202">
                  <c:v>0.22123784761897441</c:v>
                </c:pt>
                <c:pt idx="3203">
                  <c:v>0.26510035047688263</c:v>
                </c:pt>
                <c:pt idx="3204">
                  <c:v>0.19958025581305755</c:v>
                </c:pt>
                <c:pt idx="3205">
                  <c:v>5.5445099470968644E-2</c:v>
                </c:pt>
                <c:pt idx="3206">
                  <c:v>0.18891877773761184</c:v>
                </c:pt>
                <c:pt idx="3207">
                  <c:v>0.57311861604992964</c:v>
                </c:pt>
                <c:pt idx="3208">
                  <c:v>0.12814167443153535</c:v>
                </c:pt>
                <c:pt idx="3209">
                  <c:v>0.3855944242389529</c:v>
                </c:pt>
                <c:pt idx="3210">
                  <c:v>0.20549408467063821</c:v>
                </c:pt>
                <c:pt idx="3211">
                  <c:v>0.26475661567513364</c:v>
                </c:pt>
                <c:pt idx="3212">
                  <c:v>5.4641409219175395E-2</c:v>
                </c:pt>
                <c:pt idx="3213">
                  <c:v>2.8076858532049948E-3</c:v>
                </c:pt>
                <c:pt idx="3214">
                  <c:v>0.2583595209798612</c:v>
                </c:pt>
                <c:pt idx="3215">
                  <c:v>0.25088504539777845</c:v>
                </c:pt>
                <c:pt idx="3216">
                  <c:v>0.23055629453516741</c:v>
                </c:pt>
                <c:pt idx="3217">
                  <c:v>0.63934223046202077</c:v>
                </c:pt>
                <c:pt idx="3218">
                  <c:v>0.29509152059733579</c:v>
                </c:pt>
                <c:pt idx="3219">
                  <c:v>4.6189793377763945E-2</c:v>
                </c:pt>
                <c:pt idx="3220">
                  <c:v>0.1961095709775233</c:v>
                </c:pt>
                <c:pt idx="3221">
                  <c:v>0.17507821029313531</c:v>
                </c:pt>
                <c:pt idx="3222">
                  <c:v>0.17627432572682081</c:v>
                </c:pt>
                <c:pt idx="3223">
                  <c:v>0.58776887785451903</c:v>
                </c:pt>
                <c:pt idx="3224">
                  <c:v>0.19521328109124078</c:v>
                </c:pt>
                <c:pt idx="3225">
                  <c:v>0.68442556295191348</c:v>
                </c:pt>
                <c:pt idx="3226">
                  <c:v>0.30161069721185002</c:v>
                </c:pt>
                <c:pt idx="3227">
                  <c:v>4.715410165653721E-2</c:v>
                </c:pt>
                <c:pt idx="3228">
                  <c:v>0.41117200409237048</c:v>
                </c:pt>
                <c:pt idx="3229">
                  <c:v>0.62437301457910943</c:v>
                </c:pt>
                <c:pt idx="3230">
                  <c:v>0.18669234720215075</c:v>
                </c:pt>
                <c:pt idx="3231">
                  <c:v>0.6781934733753705</c:v>
                </c:pt>
                <c:pt idx="3232">
                  <c:v>0.93937601123783476</c:v>
                </c:pt>
                <c:pt idx="3233">
                  <c:v>0.3532826154507136</c:v>
                </c:pt>
                <c:pt idx="3234">
                  <c:v>8.0517816708320866E-2</c:v>
                </c:pt>
                <c:pt idx="3235">
                  <c:v>6.6989600178038747E-2</c:v>
                </c:pt>
                <c:pt idx="3236">
                  <c:v>0.94054351651722701</c:v>
                </c:pt>
                <c:pt idx="3237">
                  <c:v>0.40055299768606728</c:v>
                </c:pt>
                <c:pt idx="3238">
                  <c:v>8.8449290223614724E-2</c:v>
                </c:pt>
                <c:pt idx="3239">
                  <c:v>0.1386824851718079</c:v>
                </c:pt>
                <c:pt idx="3240">
                  <c:v>0.93059820074180188</c:v>
                </c:pt>
                <c:pt idx="3241">
                  <c:v>0.61832530259433538</c:v>
                </c:pt>
                <c:pt idx="3242">
                  <c:v>5.3467294138794821E-2</c:v>
                </c:pt>
                <c:pt idx="3243">
                  <c:v>0.47871701090759655</c:v>
                </c:pt>
                <c:pt idx="3244">
                  <c:v>2.2180850146141253E-3</c:v>
                </c:pt>
                <c:pt idx="3245">
                  <c:v>0.2263637471694131</c:v>
                </c:pt>
                <c:pt idx="3246">
                  <c:v>0.47753266857432958</c:v>
                </c:pt>
                <c:pt idx="3247">
                  <c:v>0.61452264669999745</c:v>
                </c:pt>
                <c:pt idx="3248">
                  <c:v>0.11853659233337004</c:v>
                </c:pt>
                <c:pt idx="3249">
                  <c:v>0.91601146426820468</c:v>
                </c:pt>
                <c:pt idx="3250">
                  <c:v>0.1306350390835323</c:v>
                </c:pt>
                <c:pt idx="3251">
                  <c:v>0.21333294733794911</c:v>
                </c:pt>
                <c:pt idx="3252">
                  <c:v>2.6236116768753554E-2</c:v>
                </c:pt>
                <c:pt idx="3253">
                  <c:v>0.11776281908900452</c:v>
                </c:pt>
                <c:pt idx="3254">
                  <c:v>0.87021055674953396</c:v>
                </c:pt>
                <c:pt idx="3255">
                  <c:v>0.74625863415099647</c:v>
                </c:pt>
                <c:pt idx="3256">
                  <c:v>0.18401075572768913</c:v>
                </c:pt>
                <c:pt idx="3257">
                  <c:v>0.10462935724619711</c:v>
                </c:pt>
                <c:pt idx="3258">
                  <c:v>0.80989131713082951</c:v>
                </c:pt>
                <c:pt idx="3259">
                  <c:v>3.3113084212527837E-2</c:v>
                </c:pt>
                <c:pt idx="3260">
                  <c:v>0.39464707811442989</c:v>
                </c:pt>
                <c:pt idx="3261">
                  <c:v>1.6909303891182951E-2</c:v>
                </c:pt>
                <c:pt idx="3262">
                  <c:v>8.4367005726129679E-2</c:v>
                </c:pt>
                <c:pt idx="3263">
                  <c:v>0.68852369784542344</c:v>
                </c:pt>
                <c:pt idx="3264">
                  <c:v>2.7182581651679371E-2</c:v>
                </c:pt>
                <c:pt idx="3265">
                  <c:v>0.4644473561323883</c:v>
                </c:pt>
                <c:pt idx="3266">
                  <c:v>0.45948625502522356</c:v>
                </c:pt>
                <c:pt idx="3267">
                  <c:v>0.42553842060654928</c:v>
                </c:pt>
                <c:pt idx="3268">
                  <c:v>3.0564704772859413E-2</c:v>
                </c:pt>
                <c:pt idx="3269">
                  <c:v>0.10586765737492697</c:v>
                </c:pt>
                <c:pt idx="3270">
                  <c:v>0.87041112573316248</c:v>
                </c:pt>
                <c:pt idx="3271">
                  <c:v>4.8051255051571505E-2</c:v>
                </c:pt>
                <c:pt idx="3272">
                  <c:v>6.6401370678402905E-2</c:v>
                </c:pt>
                <c:pt idx="3273">
                  <c:v>0.41965528017763798</c:v>
                </c:pt>
                <c:pt idx="3274">
                  <c:v>0.49030109292844909</c:v>
                </c:pt>
                <c:pt idx="3275">
                  <c:v>0.35425522859951059</c:v>
                </c:pt>
                <c:pt idx="3276">
                  <c:v>0.47985018405908608</c:v>
                </c:pt>
                <c:pt idx="3277">
                  <c:v>0.71377148332830509</c:v>
                </c:pt>
                <c:pt idx="3278">
                  <c:v>0.15140285658508812</c:v>
                </c:pt>
                <c:pt idx="3279">
                  <c:v>0.68068380489558222</c:v>
                </c:pt>
                <c:pt idx="3280">
                  <c:v>0.63041885072641324</c:v>
                </c:pt>
                <c:pt idx="3281">
                  <c:v>0.77118390447320906</c:v>
                </c:pt>
                <c:pt idx="3282">
                  <c:v>0.85242219995042068</c:v>
                </c:pt>
                <c:pt idx="3283">
                  <c:v>0.89937621285123981</c:v>
                </c:pt>
                <c:pt idx="3284">
                  <c:v>0.54673371335382148</c:v>
                </c:pt>
                <c:pt idx="3285">
                  <c:v>0.32323112053579262</c:v>
                </c:pt>
                <c:pt idx="3286">
                  <c:v>3.0582110271755624E-2</c:v>
                </c:pt>
                <c:pt idx="3287">
                  <c:v>0.61832818780311605</c:v>
                </c:pt>
                <c:pt idx="3288">
                  <c:v>7.244924794528243E-2</c:v>
                </c:pt>
                <c:pt idx="3289">
                  <c:v>0.17602307393361483</c:v>
                </c:pt>
                <c:pt idx="3290">
                  <c:v>0.75391922400201639</c:v>
                </c:pt>
                <c:pt idx="3291">
                  <c:v>0.10921636250881173</c:v>
                </c:pt>
                <c:pt idx="3292">
                  <c:v>0.26205501976562195</c:v>
                </c:pt>
                <c:pt idx="3293">
                  <c:v>0.16790315786703935</c:v>
                </c:pt>
                <c:pt idx="3294">
                  <c:v>5.7384953441097647E-2</c:v>
                </c:pt>
                <c:pt idx="3295">
                  <c:v>0.86039557067298922</c:v>
                </c:pt>
                <c:pt idx="3296">
                  <c:v>0.1808751773077803</c:v>
                </c:pt>
                <c:pt idx="3297">
                  <c:v>4.8713980761040838E-2</c:v>
                </c:pt>
                <c:pt idx="3298">
                  <c:v>0.84101776802052797</c:v>
                </c:pt>
                <c:pt idx="3299">
                  <c:v>0.48044204787934353</c:v>
                </c:pt>
                <c:pt idx="3300">
                  <c:v>0.18729293343268436</c:v>
                </c:pt>
                <c:pt idx="3301">
                  <c:v>0.27552868952140053</c:v>
                </c:pt>
                <c:pt idx="3302">
                  <c:v>0.18052598359644106</c:v>
                </c:pt>
                <c:pt idx="3303">
                  <c:v>0.45167069502021057</c:v>
                </c:pt>
                <c:pt idx="3304">
                  <c:v>0.30822165917873806</c:v>
                </c:pt>
                <c:pt idx="3305">
                  <c:v>0.86931733789396703</c:v>
                </c:pt>
                <c:pt idx="3306">
                  <c:v>0.59365032736821166</c:v>
                </c:pt>
                <c:pt idx="3307">
                  <c:v>0.39990945148271195</c:v>
                </c:pt>
                <c:pt idx="3308">
                  <c:v>0.56816491961290316</c:v>
                </c:pt>
                <c:pt idx="3309">
                  <c:v>0.96083994469974321</c:v>
                </c:pt>
                <c:pt idx="3310">
                  <c:v>0.24963949397067661</c:v>
                </c:pt>
                <c:pt idx="3311">
                  <c:v>6.2003960539580405E-2</c:v>
                </c:pt>
                <c:pt idx="3312">
                  <c:v>0.40461097653577449</c:v>
                </c:pt>
                <c:pt idx="3313">
                  <c:v>3.5829006990249511E-2</c:v>
                </c:pt>
                <c:pt idx="3314">
                  <c:v>0.38765583593637282</c:v>
                </c:pt>
                <c:pt idx="3315">
                  <c:v>0.16088656207286614</c:v>
                </c:pt>
                <c:pt idx="3316">
                  <c:v>0.25854459973152394</c:v>
                </c:pt>
                <c:pt idx="3317">
                  <c:v>0.55224440002555963</c:v>
                </c:pt>
                <c:pt idx="3318">
                  <c:v>4.0327233149774114E-2</c:v>
                </c:pt>
                <c:pt idx="3319">
                  <c:v>0.35666237448522309</c:v>
                </c:pt>
                <c:pt idx="3320">
                  <c:v>5.058397343973995E-2</c:v>
                </c:pt>
                <c:pt idx="3321">
                  <c:v>0.18775413964152221</c:v>
                </c:pt>
                <c:pt idx="3322">
                  <c:v>0.18686984282688093</c:v>
                </c:pt>
                <c:pt idx="3323">
                  <c:v>6.0651635244111705E-2</c:v>
                </c:pt>
                <c:pt idx="3324">
                  <c:v>0.24944000666802033</c:v>
                </c:pt>
                <c:pt idx="3325">
                  <c:v>0.17902821185926462</c:v>
                </c:pt>
                <c:pt idx="3326">
                  <c:v>0.14316462816089201</c:v>
                </c:pt>
                <c:pt idx="3327">
                  <c:v>0.26944558147326159</c:v>
                </c:pt>
                <c:pt idx="3328">
                  <c:v>0.19249187057958084</c:v>
                </c:pt>
                <c:pt idx="3329">
                  <c:v>0.28611195501841441</c:v>
                </c:pt>
                <c:pt idx="3330">
                  <c:v>0.14605033238842818</c:v>
                </c:pt>
                <c:pt idx="3331">
                  <c:v>0.35537036299975716</c:v>
                </c:pt>
                <c:pt idx="3332">
                  <c:v>2.3668190472048951E-2</c:v>
                </c:pt>
                <c:pt idx="3333">
                  <c:v>0.16022009748751653</c:v>
                </c:pt>
                <c:pt idx="3334">
                  <c:v>0.7683786674956441</c:v>
                </c:pt>
                <c:pt idx="3335">
                  <c:v>0.3228821570855458</c:v>
                </c:pt>
                <c:pt idx="3336">
                  <c:v>0.24337763520616265</c:v>
                </c:pt>
                <c:pt idx="3337">
                  <c:v>0.12920752700162894</c:v>
                </c:pt>
                <c:pt idx="3338">
                  <c:v>0.6923498040065954</c:v>
                </c:pt>
                <c:pt idx="3339">
                  <c:v>0.49355009452730408</c:v>
                </c:pt>
                <c:pt idx="3340">
                  <c:v>0.23377341002876045</c:v>
                </c:pt>
                <c:pt idx="3341">
                  <c:v>0.26618865469554304</c:v>
                </c:pt>
                <c:pt idx="3342">
                  <c:v>1.0589049439912462E-2</c:v>
                </c:pt>
                <c:pt idx="3343">
                  <c:v>0.31384849757315747</c:v>
                </c:pt>
                <c:pt idx="3344">
                  <c:v>0.88518489187715532</c:v>
                </c:pt>
                <c:pt idx="3345">
                  <c:v>0.13099399970580572</c:v>
                </c:pt>
                <c:pt idx="3346">
                  <c:v>0.51331711900361832</c:v>
                </c:pt>
                <c:pt idx="3347">
                  <c:v>3.7599508716802912E-2</c:v>
                </c:pt>
                <c:pt idx="3348">
                  <c:v>0.47109533167502998</c:v>
                </c:pt>
                <c:pt idx="3349">
                  <c:v>0.28853543154317579</c:v>
                </c:pt>
                <c:pt idx="3350">
                  <c:v>0.7003951554428488</c:v>
                </c:pt>
                <c:pt idx="3351">
                  <c:v>5.016323832572725E-2</c:v>
                </c:pt>
                <c:pt idx="3352">
                  <c:v>0.51376721083524257</c:v>
                </c:pt>
                <c:pt idx="3353">
                  <c:v>0.68468780266013152</c:v>
                </c:pt>
                <c:pt idx="3354">
                  <c:v>0.35876515346276411</c:v>
                </c:pt>
                <c:pt idx="3355">
                  <c:v>5.840933131397958E-2</c:v>
                </c:pt>
                <c:pt idx="3356">
                  <c:v>2.3838806481972299E-2</c:v>
                </c:pt>
                <c:pt idx="3357">
                  <c:v>0.1934904711368948</c:v>
                </c:pt>
                <c:pt idx="3358">
                  <c:v>3.3694832931803935E-3</c:v>
                </c:pt>
                <c:pt idx="3359">
                  <c:v>0.67533271204662693</c:v>
                </c:pt>
                <c:pt idx="3360">
                  <c:v>0.42096039978246097</c:v>
                </c:pt>
                <c:pt idx="3361">
                  <c:v>0.74632959586211878</c:v>
                </c:pt>
                <c:pt idx="3362">
                  <c:v>0.655356015370402</c:v>
                </c:pt>
                <c:pt idx="3363">
                  <c:v>0.33261540953485569</c:v>
                </c:pt>
                <c:pt idx="3364">
                  <c:v>0.86641790305941513</c:v>
                </c:pt>
                <c:pt idx="3365">
                  <c:v>3.9595459723196476E-3</c:v>
                </c:pt>
                <c:pt idx="3366">
                  <c:v>9.0919682003929775E-2</c:v>
                </c:pt>
                <c:pt idx="3367">
                  <c:v>0.29087697973477722</c:v>
                </c:pt>
                <c:pt idx="3368">
                  <c:v>3.4593909420889031E-2</c:v>
                </c:pt>
                <c:pt idx="3369">
                  <c:v>0.98918757498908261</c:v>
                </c:pt>
                <c:pt idx="3370">
                  <c:v>0.69406024800663246</c:v>
                </c:pt>
                <c:pt idx="3371">
                  <c:v>0.61521773548647685</c:v>
                </c:pt>
                <c:pt idx="3372">
                  <c:v>6.9928000057033077E-2</c:v>
                </c:pt>
                <c:pt idx="3373">
                  <c:v>8.480114364198944E-3</c:v>
                </c:pt>
                <c:pt idx="3374">
                  <c:v>9.2059500327683879E-3</c:v>
                </c:pt>
                <c:pt idx="3375">
                  <c:v>0.19147922607046547</c:v>
                </c:pt>
                <c:pt idx="3376">
                  <c:v>0.14170715581039486</c:v>
                </c:pt>
                <c:pt idx="3377">
                  <c:v>0.32444423995598259</c:v>
                </c:pt>
                <c:pt idx="3378">
                  <c:v>2.5736605162589746E-2</c:v>
                </c:pt>
                <c:pt idx="3379">
                  <c:v>2.6015971946130234E-3</c:v>
                </c:pt>
                <c:pt idx="3380">
                  <c:v>0.31988491937736518</c:v>
                </c:pt>
                <c:pt idx="3381">
                  <c:v>1.6859210624615414E-2</c:v>
                </c:pt>
                <c:pt idx="3382">
                  <c:v>0.29976379407379278</c:v>
                </c:pt>
                <c:pt idx="3383">
                  <c:v>0.39461720533180089</c:v>
                </c:pt>
                <c:pt idx="3384">
                  <c:v>2.0409215256060646E-2</c:v>
                </c:pt>
                <c:pt idx="3385">
                  <c:v>1.0599065622012878E-2</c:v>
                </c:pt>
                <c:pt idx="3386">
                  <c:v>0.76660603657968263</c:v>
                </c:pt>
                <c:pt idx="3387">
                  <c:v>0.50478414896277801</c:v>
                </c:pt>
                <c:pt idx="3388">
                  <c:v>0.88334880868160914</c:v>
                </c:pt>
                <c:pt idx="3389">
                  <c:v>1.6819083666620133E-2</c:v>
                </c:pt>
                <c:pt idx="3390">
                  <c:v>0.26682297958875301</c:v>
                </c:pt>
                <c:pt idx="3391">
                  <c:v>0.57521104689870339</c:v>
                </c:pt>
                <c:pt idx="3392">
                  <c:v>0.31894462767438758</c:v>
                </c:pt>
                <c:pt idx="3393">
                  <c:v>0.86351161443099678</c:v>
                </c:pt>
                <c:pt idx="3394">
                  <c:v>0.4844464072046421</c:v>
                </c:pt>
                <c:pt idx="3395">
                  <c:v>4.9541680879038243E-2</c:v>
                </c:pt>
                <c:pt idx="3396">
                  <c:v>1.4337642576176946E-2</c:v>
                </c:pt>
                <c:pt idx="3397">
                  <c:v>2.2393882650075428E-2</c:v>
                </c:pt>
                <c:pt idx="3398">
                  <c:v>0.24684228996924884</c:v>
                </c:pt>
                <c:pt idx="3399">
                  <c:v>0.7261707895758438</c:v>
                </c:pt>
                <c:pt idx="3400">
                  <c:v>4.1163973277926952E-2</c:v>
                </c:pt>
                <c:pt idx="3401">
                  <c:v>9.7177680504375585E-2</c:v>
                </c:pt>
                <c:pt idx="3402">
                  <c:v>0.3246761961193827</c:v>
                </c:pt>
                <c:pt idx="3403">
                  <c:v>0.50173599428400173</c:v>
                </c:pt>
                <c:pt idx="3404">
                  <c:v>0.1326649810630654</c:v>
                </c:pt>
                <c:pt idx="3405">
                  <c:v>0.62462565798546743</c:v>
                </c:pt>
                <c:pt idx="3406">
                  <c:v>2.2152360837270433E-2</c:v>
                </c:pt>
                <c:pt idx="3407">
                  <c:v>1.3648894234526006E-2</c:v>
                </c:pt>
                <c:pt idx="3408">
                  <c:v>6.6713269386765819E-2</c:v>
                </c:pt>
                <c:pt idx="3409">
                  <c:v>0.46102266437588091</c:v>
                </c:pt>
                <c:pt idx="3410">
                  <c:v>0.24113399488851522</c:v>
                </c:pt>
                <c:pt idx="3411">
                  <c:v>8.6245770993904958E-2</c:v>
                </c:pt>
                <c:pt idx="3412">
                  <c:v>0.17941545553105115</c:v>
                </c:pt>
                <c:pt idx="3413">
                  <c:v>0.34913946903904164</c:v>
                </c:pt>
                <c:pt idx="3414">
                  <c:v>0.51624540950088305</c:v>
                </c:pt>
                <c:pt idx="3415">
                  <c:v>7.2563800926361546E-3</c:v>
                </c:pt>
                <c:pt idx="3416">
                  <c:v>0.22734823091418696</c:v>
                </c:pt>
                <c:pt idx="3417">
                  <c:v>0.22793181220462033</c:v>
                </c:pt>
                <c:pt idx="3418">
                  <c:v>0.30107589969454318</c:v>
                </c:pt>
                <c:pt idx="3419">
                  <c:v>2.0050815339788884E-2</c:v>
                </c:pt>
                <c:pt idx="3420">
                  <c:v>0.49451622024314407</c:v>
                </c:pt>
                <c:pt idx="3421">
                  <c:v>7.2698667064955591E-2</c:v>
                </c:pt>
                <c:pt idx="3422">
                  <c:v>0.15354677126406391</c:v>
                </c:pt>
                <c:pt idx="3423">
                  <c:v>7.7714916857846969E-2</c:v>
                </c:pt>
                <c:pt idx="3424">
                  <c:v>4.958662684012375E-2</c:v>
                </c:pt>
                <c:pt idx="3425">
                  <c:v>0.75610407623742037</c:v>
                </c:pt>
                <c:pt idx="3426">
                  <c:v>0.10115028724020245</c:v>
                </c:pt>
                <c:pt idx="3427">
                  <c:v>0.86912932490683847</c:v>
                </c:pt>
                <c:pt idx="3428">
                  <c:v>0.16795232328753953</c:v>
                </c:pt>
                <c:pt idx="3429">
                  <c:v>7.1242668405910176E-2</c:v>
                </c:pt>
                <c:pt idx="3430">
                  <c:v>0.37467134297872012</c:v>
                </c:pt>
                <c:pt idx="3431">
                  <c:v>6.6715947959093509E-3</c:v>
                </c:pt>
                <c:pt idx="3432">
                  <c:v>0.10992308223259101</c:v>
                </c:pt>
                <c:pt idx="3433">
                  <c:v>6.7012800359247102E-2</c:v>
                </c:pt>
                <c:pt idx="3434">
                  <c:v>0.57151649784674408</c:v>
                </c:pt>
                <c:pt idx="3435">
                  <c:v>0.13606543884764585</c:v>
                </c:pt>
                <c:pt idx="3436">
                  <c:v>0.5818300981387482</c:v>
                </c:pt>
                <c:pt idx="3437">
                  <c:v>0.54662728975094621</c:v>
                </c:pt>
                <c:pt idx="3438">
                  <c:v>0.22260815969958103</c:v>
                </c:pt>
                <c:pt idx="3439">
                  <c:v>0.51831791241658454</c:v>
                </c:pt>
                <c:pt idx="3440">
                  <c:v>0.23806758091133245</c:v>
                </c:pt>
                <c:pt idx="3441">
                  <c:v>0.74729911244266056</c:v>
                </c:pt>
                <c:pt idx="3442">
                  <c:v>0.43289691500482236</c:v>
                </c:pt>
                <c:pt idx="3443">
                  <c:v>0.14908763601606384</c:v>
                </c:pt>
                <c:pt idx="3444">
                  <c:v>0.34155976271643779</c:v>
                </c:pt>
                <c:pt idx="3445">
                  <c:v>0.35240910366328693</c:v>
                </c:pt>
                <c:pt idx="3446">
                  <c:v>2.0904825823089761E-2</c:v>
                </c:pt>
                <c:pt idx="3447">
                  <c:v>0.12324723481173683</c:v>
                </c:pt>
                <c:pt idx="3448">
                  <c:v>0.43809889993187012</c:v>
                </c:pt>
                <c:pt idx="3449">
                  <c:v>0.25261655922312004</c:v>
                </c:pt>
                <c:pt idx="3450">
                  <c:v>0.61894113732693223</c:v>
                </c:pt>
                <c:pt idx="3451">
                  <c:v>5.603139488411224E-2</c:v>
                </c:pt>
                <c:pt idx="3452">
                  <c:v>3.0641286545561523E-2</c:v>
                </c:pt>
                <c:pt idx="3453">
                  <c:v>0.41220386360837286</c:v>
                </c:pt>
                <c:pt idx="3454">
                  <c:v>0.85692734107018753</c:v>
                </c:pt>
                <c:pt idx="3455">
                  <c:v>0.56537077194591012</c:v>
                </c:pt>
                <c:pt idx="3456">
                  <c:v>0.46133988927149866</c:v>
                </c:pt>
                <c:pt idx="3457">
                  <c:v>1.1094951002163355E-2</c:v>
                </c:pt>
                <c:pt idx="3458">
                  <c:v>0.75826786390901602</c:v>
                </c:pt>
                <c:pt idx="3459">
                  <c:v>0.15692401093535274</c:v>
                </c:pt>
                <c:pt idx="3460">
                  <c:v>0.72760805917444304</c:v>
                </c:pt>
                <c:pt idx="3461">
                  <c:v>0.18128733362776039</c:v>
                </c:pt>
                <c:pt idx="3462">
                  <c:v>0.69043973071700981</c:v>
                </c:pt>
                <c:pt idx="3463">
                  <c:v>0.47254080384521563</c:v>
                </c:pt>
                <c:pt idx="3464">
                  <c:v>5.7388283783858886E-2</c:v>
                </c:pt>
                <c:pt idx="3465">
                  <c:v>0.10299251364372675</c:v>
                </c:pt>
                <c:pt idx="3466">
                  <c:v>0.14033843941420315</c:v>
                </c:pt>
                <c:pt idx="3467">
                  <c:v>9.9101895027835632E-2</c:v>
                </c:pt>
                <c:pt idx="3468">
                  <c:v>0.19599694853083749</c:v>
                </c:pt>
                <c:pt idx="3469">
                  <c:v>0.28734352215403636</c:v>
                </c:pt>
                <c:pt idx="3470">
                  <c:v>0.3809402329628872</c:v>
                </c:pt>
                <c:pt idx="3471">
                  <c:v>0.95386912587388362</c:v>
                </c:pt>
                <c:pt idx="3472">
                  <c:v>2.3208049670572588E-2</c:v>
                </c:pt>
                <c:pt idx="3473">
                  <c:v>0.45666721871546484</c:v>
                </c:pt>
                <c:pt idx="3474">
                  <c:v>0.11957142117034843</c:v>
                </c:pt>
                <c:pt idx="3475">
                  <c:v>0.55748597719603754</c:v>
                </c:pt>
                <c:pt idx="3476">
                  <c:v>0.10147724238602054</c:v>
                </c:pt>
                <c:pt idx="3477">
                  <c:v>0.53394944615840467</c:v>
                </c:pt>
                <c:pt idx="3478">
                  <c:v>0.43985496838226384</c:v>
                </c:pt>
                <c:pt idx="3479">
                  <c:v>0.29563907158763014</c:v>
                </c:pt>
                <c:pt idx="3480">
                  <c:v>0.2707584276410685</c:v>
                </c:pt>
                <c:pt idx="3481">
                  <c:v>0.71533230209079923</c:v>
                </c:pt>
                <c:pt idx="3482">
                  <c:v>0.40566286468345381</c:v>
                </c:pt>
                <c:pt idx="3483">
                  <c:v>0.74062425202710269</c:v>
                </c:pt>
                <c:pt idx="3484">
                  <c:v>0.6546301584130555</c:v>
                </c:pt>
                <c:pt idx="3485">
                  <c:v>0.95350768341904535</c:v>
                </c:pt>
                <c:pt idx="3486">
                  <c:v>0.28524758059945249</c:v>
                </c:pt>
                <c:pt idx="3487">
                  <c:v>0.23498627357571661</c:v>
                </c:pt>
                <c:pt idx="3488">
                  <c:v>0.8030172353854379</c:v>
                </c:pt>
                <c:pt idx="3489">
                  <c:v>0.14755044266649431</c:v>
                </c:pt>
                <c:pt idx="3490">
                  <c:v>0.98804653287959698</c:v>
                </c:pt>
                <c:pt idx="3491">
                  <c:v>6.7798698173418853E-2</c:v>
                </c:pt>
                <c:pt idx="3492">
                  <c:v>0.11775586682406065</c:v>
                </c:pt>
                <c:pt idx="3493">
                  <c:v>7.1178012177570832E-2</c:v>
                </c:pt>
                <c:pt idx="3494">
                  <c:v>2.2275905873932331E-2</c:v>
                </c:pt>
                <c:pt idx="3495">
                  <c:v>0.41288903126447546</c:v>
                </c:pt>
                <c:pt idx="3496">
                  <c:v>0.4540832353184362</c:v>
                </c:pt>
                <c:pt idx="3497">
                  <c:v>2.5766594724933548E-2</c:v>
                </c:pt>
                <c:pt idx="3498">
                  <c:v>0.54619161459565313</c:v>
                </c:pt>
                <c:pt idx="3499">
                  <c:v>0.23791847886084053</c:v>
                </c:pt>
                <c:pt idx="3500">
                  <c:v>0.63174125179758234</c:v>
                </c:pt>
                <c:pt idx="3501">
                  <c:v>0.39865103207544716</c:v>
                </c:pt>
                <c:pt idx="3502">
                  <c:v>4.7046771511876057E-2</c:v>
                </c:pt>
                <c:pt idx="3503">
                  <c:v>8.3692522423256741E-2</c:v>
                </c:pt>
                <c:pt idx="3504">
                  <c:v>0.28004328767993975</c:v>
                </c:pt>
                <c:pt idx="3505">
                  <c:v>0.40654339177604187</c:v>
                </c:pt>
                <c:pt idx="3506">
                  <c:v>0.38387992225429118</c:v>
                </c:pt>
                <c:pt idx="3507">
                  <c:v>0.11173334399318745</c:v>
                </c:pt>
                <c:pt idx="3508">
                  <c:v>3.4431050067160462E-2</c:v>
                </c:pt>
                <c:pt idx="3509">
                  <c:v>0.29859090793848936</c:v>
                </c:pt>
                <c:pt idx="3510">
                  <c:v>0.5417369723797828</c:v>
                </c:pt>
                <c:pt idx="3511">
                  <c:v>0.3973769835797103</c:v>
                </c:pt>
                <c:pt idx="3512">
                  <c:v>7.7539519361962142E-2</c:v>
                </c:pt>
                <c:pt idx="3513">
                  <c:v>0.1530111415045049</c:v>
                </c:pt>
                <c:pt idx="3514">
                  <c:v>0.42966616409500774</c:v>
                </c:pt>
                <c:pt idx="3515">
                  <c:v>1.429198251978794E-2</c:v>
                </c:pt>
                <c:pt idx="3516">
                  <c:v>4.902639017952555E-2</c:v>
                </c:pt>
                <c:pt idx="3517">
                  <c:v>2.0672685893005062E-2</c:v>
                </c:pt>
                <c:pt idx="3518">
                  <c:v>1.1552599915992929E-2</c:v>
                </c:pt>
                <c:pt idx="3519">
                  <c:v>0.85726845922812234</c:v>
                </c:pt>
                <c:pt idx="3520">
                  <c:v>0.45054429461114837</c:v>
                </c:pt>
                <c:pt idx="3521">
                  <c:v>0.114018998368021</c:v>
                </c:pt>
                <c:pt idx="3522">
                  <c:v>0.46613887884714544</c:v>
                </c:pt>
                <c:pt idx="3523">
                  <c:v>6.7387144119385733E-2</c:v>
                </c:pt>
                <c:pt idx="3524">
                  <c:v>0.13566158260616415</c:v>
                </c:pt>
                <c:pt idx="3525">
                  <c:v>0.22611076781584372</c:v>
                </c:pt>
                <c:pt idx="3526">
                  <c:v>0.31028219602618046</c:v>
                </c:pt>
                <c:pt idx="3527">
                  <c:v>0.21214557506628176</c:v>
                </c:pt>
                <c:pt idx="3528">
                  <c:v>0.49113775710859853</c:v>
                </c:pt>
                <c:pt idx="3529">
                  <c:v>1.0800788965961162E-2</c:v>
                </c:pt>
                <c:pt idx="3530">
                  <c:v>0.89877287563762287</c:v>
                </c:pt>
                <c:pt idx="3531">
                  <c:v>0.6831063485761284</c:v>
                </c:pt>
                <c:pt idx="3532">
                  <c:v>0.69238138764787127</c:v>
                </c:pt>
                <c:pt idx="3533">
                  <c:v>0.36956355902205668</c:v>
                </c:pt>
                <c:pt idx="3534">
                  <c:v>0.5256538422905449</c:v>
                </c:pt>
                <c:pt idx="3535">
                  <c:v>0.25910988868149176</c:v>
                </c:pt>
                <c:pt idx="3536">
                  <c:v>0.40768345967631758</c:v>
                </c:pt>
                <c:pt idx="3537">
                  <c:v>2.2514726049673424E-2</c:v>
                </c:pt>
                <c:pt idx="3538">
                  <c:v>0.26740349439163602</c:v>
                </c:pt>
                <c:pt idx="3539">
                  <c:v>0.74584241554156094</c:v>
                </c:pt>
                <c:pt idx="3540">
                  <c:v>5.6899185377505331E-2</c:v>
                </c:pt>
                <c:pt idx="3541">
                  <c:v>6.7751246409081464E-2</c:v>
                </c:pt>
                <c:pt idx="3542">
                  <c:v>0.27239036554628726</c:v>
                </c:pt>
                <c:pt idx="3543">
                  <c:v>0.15623994475171532</c:v>
                </c:pt>
                <c:pt idx="3544">
                  <c:v>0.16251730196069505</c:v>
                </c:pt>
                <c:pt idx="3545">
                  <c:v>0.28319409273439355</c:v>
                </c:pt>
                <c:pt idx="3546">
                  <c:v>0.26252615367004861</c:v>
                </c:pt>
                <c:pt idx="3547">
                  <c:v>0.74695003098983848</c:v>
                </c:pt>
                <c:pt idx="3548">
                  <c:v>2.9124994008680329E-2</c:v>
                </c:pt>
                <c:pt idx="3549">
                  <c:v>0.38584768788118678</c:v>
                </c:pt>
                <c:pt idx="3550">
                  <c:v>0.22337196498634818</c:v>
                </c:pt>
                <c:pt idx="3551">
                  <c:v>0.23062092397849637</c:v>
                </c:pt>
                <c:pt idx="3552">
                  <c:v>0.80782969919038794</c:v>
                </c:pt>
                <c:pt idx="3553">
                  <c:v>0.14045608261230766</c:v>
                </c:pt>
                <c:pt idx="3554">
                  <c:v>0.57839988129039444</c:v>
                </c:pt>
                <c:pt idx="3555">
                  <c:v>0.93739242298919512</c:v>
                </c:pt>
                <c:pt idx="3556">
                  <c:v>0.34916577012977112</c:v>
                </c:pt>
                <c:pt idx="3557">
                  <c:v>0.34961866509078404</c:v>
                </c:pt>
                <c:pt idx="3558">
                  <c:v>0.35688491383978949</c:v>
                </c:pt>
                <c:pt idx="3559">
                  <c:v>0.44381790360959206</c:v>
                </c:pt>
                <c:pt idx="3560">
                  <c:v>0.62472850689925763</c:v>
                </c:pt>
                <c:pt idx="3561">
                  <c:v>8.4740681488120195E-2</c:v>
                </c:pt>
                <c:pt idx="3562">
                  <c:v>1.3743618639404433E-2</c:v>
                </c:pt>
                <c:pt idx="3563">
                  <c:v>0.50776219746170148</c:v>
                </c:pt>
                <c:pt idx="3564">
                  <c:v>0.28438794589202121</c:v>
                </c:pt>
                <c:pt idx="3565">
                  <c:v>0.15538954214935996</c:v>
                </c:pt>
                <c:pt idx="3566">
                  <c:v>0.62968460363833845</c:v>
                </c:pt>
                <c:pt idx="3567">
                  <c:v>4.1690457578835723E-2</c:v>
                </c:pt>
                <c:pt idx="3568">
                  <c:v>2.5807676294717776E-2</c:v>
                </c:pt>
                <c:pt idx="3569">
                  <c:v>0.58077790002065255</c:v>
                </c:pt>
                <c:pt idx="3570">
                  <c:v>6.1899788335863489E-3</c:v>
                </c:pt>
                <c:pt idx="3571">
                  <c:v>1.498530563955577E-3</c:v>
                </c:pt>
                <c:pt idx="3572">
                  <c:v>0.24715404257915197</c:v>
                </c:pt>
                <c:pt idx="3573">
                  <c:v>0.51877805615141648</c:v>
                </c:pt>
                <c:pt idx="3574">
                  <c:v>0.32990725980762386</c:v>
                </c:pt>
                <c:pt idx="3575">
                  <c:v>0.86916713069880336</c:v>
                </c:pt>
                <c:pt idx="3576">
                  <c:v>7.8778702331537095E-2</c:v>
                </c:pt>
                <c:pt idx="3577">
                  <c:v>0.29076309470212597</c:v>
                </c:pt>
                <c:pt idx="3578">
                  <c:v>0.12154116719925566</c:v>
                </c:pt>
                <c:pt idx="3579">
                  <c:v>0.51436940653569374</c:v>
                </c:pt>
                <c:pt idx="3580">
                  <c:v>0.24153726818275792</c:v>
                </c:pt>
                <c:pt idx="3581">
                  <c:v>0.71510686095768328</c:v>
                </c:pt>
                <c:pt idx="3582">
                  <c:v>0.14135004267428822</c:v>
                </c:pt>
                <c:pt idx="3583">
                  <c:v>0.53153227523539814</c:v>
                </c:pt>
                <c:pt idx="3584">
                  <c:v>0.80174841657013485</c:v>
                </c:pt>
                <c:pt idx="3585">
                  <c:v>0.43572069439329375</c:v>
                </c:pt>
                <c:pt idx="3586">
                  <c:v>0.39106528260787743</c:v>
                </c:pt>
                <c:pt idx="3587">
                  <c:v>0.25118380086478903</c:v>
                </c:pt>
                <c:pt idx="3588">
                  <c:v>4.92496132296774E-2</c:v>
                </c:pt>
                <c:pt idx="3589">
                  <c:v>0.23828396705526869</c:v>
                </c:pt>
                <c:pt idx="3590">
                  <c:v>0.54241850102976963</c:v>
                </c:pt>
                <c:pt idx="3591">
                  <c:v>0.2362765191135234</c:v>
                </c:pt>
                <c:pt idx="3592">
                  <c:v>6.7900257685714147E-3</c:v>
                </c:pt>
                <c:pt idx="3593">
                  <c:v>0.18514023565815971</c:v>
                </c:pt>
                <c:pt idx="3594">
                  <c:v>0.23356665412527997</c:v>
                </c:pt>
                <c:pt idx="3595">
                  <c:v>0.26984497348099995</c:v>
                </c:pt>
                <c:pt idx="3596">
                  <c:v>7.2451421436821969E-2</c:v>
                </c:pt>
                <c:pt idx="3597">
                  <c:v>0.52818260897518876</c:v>
                </c:pt>
                <c:pt idx="3598">
                  <c:v>0.55667182348034538</c:v>
                </c:pt>
                <c:pt idx="3599">
                  <c:v>0.12141487092353581</c:v>
                </c:pt>
                <c:pt idx="3600">
                  <c:v>5.4608782741888642E-2</c:v>
                </c:pt>
                <c:pt idx="3601">
                  <c:v>4.5024039191281555E-2</c:v>
                </c:pt>
                <c:pt idx="3602">
                  <c:v>0.16874705951268917</c:v>
                </c:pt>
                <c:pt idx="3603">
                  <c:v>3.1420501959615091E-3</c:v>
                </c:pt>
                <c:pt idx="3604">
                  <c:v>0.29843511202727985</c:v>
                </c:pt>
                <c:pt idx="3605">
                  <c:v>0.65285228705656739</c:v>
                </c:pt>
                <c:pt idx="3606">
                  <c:v>0.51161954083220418</c:v>
                </c:pt>
                <c:pt idx="3607">
                  <c:v>3.3110412839402448E-3</c:v>
                </c:pt>
                <c:pt idx="3608">
                  <c:v>0.92549380486706168</c:v>
                </c:pt>
                <c:pt idx="3609">
                  <c:v>0.49983519777715824</c:v>
                </c:pt>
                <c:pt idx="3610">
                  <c:v>0.26016474373711829</c:v>
                </c:pt>
                <c:pt idx="3611">
                  <c:v>0.56491793408387447</c:v>
                </c:pt>
                <c:pt idx="3612">
                  <c:v>0.29597656891803092</c:v>
                </c:pt>
                <c:pt idx="3613">
                  <c:v>0.3145168347712512</c:v>
                </c:pt>
                <c:pt idx="3614">
                  <c:v>0.10916203845944535</c:v>
                </c:pt>
                <c:pt idx="3615">
                  <c:v>2.6395601004145605E-2</c:v>
                </c:pt>
                <c:pt idx="3616">
                  <c:v>0.18132626664572518</c:v>
                </c:pt>
                <c:pt idx="3617">
                  <c:v>0.15437768229641777</c:v>
                </c:pt>
                <c:pt idx="3618">
                  <c:v>0.18472081438955057</c:v>
                </c:pt>
                <c:pt idx="3619">
                  <c:v>0.29800041938132626</c:v>
                </c:pt>
                <c:pt idx="3620">
                  <c:v>2.4377919981736423E-2</c:v>
                </c:pt>
                <c:pt idx="3621">
                  <c:v>4.0592899247031473E-2</c:v>
                </c:pt>
                <c:pt idx="3622">
                  <c:v>2.641182772919785E-2</c:v>
                </c:pt>
                <c:pt idx="3623">
                  <c:v>9.4718676725615819E-2</c:v>
                </c:pt>
                <c:pt idx="3624">
                  <c:v>0.19086570606128814</c:v>
                </c:pt>
                <c:pt idx="3625">
                  <c:v>0.18555825672348239</c:v>
                </c:pt>
                <c:pt idx="3626">
                  <c:v>3.4110033519313042E-2</c:v>
                </c:pt>
                <c:pt idx="3627">
                  <c:v>0.55916721212696685</c:v>
                </c:pt>
                <c:pt idx="3628">
                  <c:v>0.27260747844982886</c:v>
                </c:pt>
                <c:pt idx="3629">
                  <c:v>0.29122210428013212</c:v>
                </c:pt>
                <c:pt idx="3630">
                  <c:v>0.84058273203791578</c:v>
                </c:pt>
                <c:pt idx="3631">
                  <c:v>0.33975640204251234</c:v>
                </c:pt>
                <c:pt idx="3632">
                  <c:v>0.74952926663996267</c:v>
                </c:pt>
                <c:pt idx="3633">
                  <c:v>0.60256040200800987</c:v>
                </c:pt>
                <c:pt idx="3634">
                  <c:v>0.11516406671024082</c:v>
                </c:pt>
                <c:pt idx="3635">
                  <c:v>0.43443187180437359</c:v>
                </c:pt>
                <c:pt idx="3636">
                  <c:v>0.13864999310470927</c:v>
                </c:pt>
                <c:pt idx="3637">
                  <c:v>0.28596186342176039</c:v>
                </c:pt>
                <c:pt idx="3638">
                  <c:v>0.18295427222017746</c:v>
                </c:pt>
                <c:pt idx="3639">
                  <c:v>5.385009048596389E-2</c:v>
                </c:pt>
                <c:pt idx="3640">
                  <c:v>0.18706519623586915</c:v>
                </c:pt>
                <c:pt idx="3641">
                  <c:v>0.15123960372301123</c:v>
                </c:pt>
                <c:pt idx="3642">
                  <c:v>0.38444659634308248</c:v>
                </c:pt>
                <c:pt idx="3643">
                  <c:v>0.74955044214531485</c:v>
                </c:pt>
                <c:pt idx="3644">
                  <c:v>0.19724080476402964</c:v>
                </c:pt>
                <c:pt idx="3645">
                  <c:v>3.7021206996582087E-3</c:v>
                </c:pt>
                <c:pt idx="3646">
                  <c:v>0.16037228400485537</c:v>
                </c:pt>
                <c:pt idx="3647">
                  <c:v>8.0864422666455202E-2</c:v>
                </c:pt>
                <c:pt idx="3648">
                  <c:v>0.14512980913643089</c:v>
                </c:pt>
                <c:pt idx="3649">
                  <c:v>0.48362519883939104</c:v>
                </c:pt>
                <c:pt idx="3650">
                  <c:v>0.77077527979067639</c:v>
                </c:pt>
                <c:pt idx="3651">
                  <c:v>4.1082632976408885E-2</c:v>
                </c:pt>
                <c:pt idx="3652">
                  <c:v>0.11700397515981109</c:v>
                </c:pt>
                <c:pt idx="3653">
                  <c:v>0.83449049588694868</c:v>
                </c:pt>
                <c:pt idx="3654">
                  <c:v>8.0516493654181745E-2</c:v>
                </c:pt>
                <c:pt idx="3655">
                  <c:v>0.64930865230712154</c:v>
                </c:pt>
                <c:pt idx="3656">
                  <c:v>8.6444315322783141E-2</c:v>
                </c:pt>
                <c:pt idx="3657">
                  <c:v>0.66317072656656817</c:v>
                </c:pt>
                <c:pt idx="3658">
                  <c:v>0.44381203602086911</c:v>
                </c:pt>
                <c:pt idx="3659">
                  <c:v>5.8542619290293071E-2</c:v>
                </c:pt>
                <c:pt idx="3660">
                  <c:v>5.0309680858093307E-2</c:v>
                </c:pt>
                <c:pt idx="3661">
                  <c:v>0.20905553990034376</c:v>
                </c:pt>
                <c:pt idx="3662">
                  <c:v>0.46691236953375159</c:v>
                </c:pt>
                <c:pt idx="3663">
                  <c:v>9.4468454332330438E-3</c:v>
                </c:pt>
                <c:pt idx="3664">
                  <c:v>4.4470435654266983E-2</c:v>
                </c:pt>
                <c:pt idx="3665">
                  <c:v>0.72537342336378752</c:v>
                </c:pt>
                <c:pt idx="3666">
                  <c:v>0.45527240807822394</c:v>
                </c:pt>
                <c:pt idx="3667">
                  <c:v>0.14924145837556929</c:v>
                </c:pt>
                <c:pt idx="3668">
                  <c:v>0.19569274481917742</c:v>
                </c:pt>
                <c:pt idx="3669">
                  <c:v>0.52707870254143807</c:v>
                </c:pt>
                <c:pt idx="3670">
                  <c:v>0.51958037293944981</c:v>
                </c:pt>
                <c:pt idx="3671">
                  <c:v>0.15258395615541029</c:v>
                </c:pt>
                <c:pt idx="3672">
                  <c:v>0.57548961256068087</c:v>
                </c:pt>
                <c:pt idx="3673">
                  <c:v>0.16314938167906973</c:v>
                </c:pt>
                <c:pt idx="3674">
                  <c:v>0.85242550667886807</c:v>
                </c:pt>
                <c:pt idx="3675">
                  <c:v>2.5910102387051371E-2</c:v>
                </c:pt>
                <c:pt idx="3676">
                  <c:v>0.23411373040734829</c:v>
                </c:pt>
                <c:pt idx="3677">
                  <c:v>0.52835535790955301</c:v>
                </c:pt>
                <c:pt idx="3678">
                  <c:v>4.3318051286442595E-2</c:v>
                </c:pt>
                <c:pt idx="3679">
                  <c:v>0.36139241933917199</c:v>
                </c:pt>
                <c:pt idx="3680">
                  <c:v>0.92103429703699202</c:v>
                </c:pt>
                <c:pt idx="3681">
                  <c:v>4.6431608870001077E-2</c:v>
                </c:pt>
                <c:pt idx="3682">
                  <c:v>0.33781695724146382</c:v>
                </c:pt>
                <c:pt idx="3683">
                  <c:v>0.16560995383094401</c:v>
                </c:pt>
                <c:pt idx="3684">
                  <c:v>0.4942469215921429</c:v>
                </c:pt>
                <c:pt idx="3685">
                  <c:v>0.47327341170770038</c:v>
                </c:pt>
                <c:pt idx="3686">
                  <c:v>0.21914251465420681</c:v>
                </c:pt>
                <c:pt idx="3687">
                  <c:v>0.91983346209201045</c:v>
                </c:pt>
                <c:pt idx="3688">
                  <c:v>0.14666488322596308</c:v>
                </c:pt>
                <c:pt idx="3689">
                  <c:v>3.2183880574034665E-2</c:v>
                </c:pt>
                <c:pt idx="3690">
                  <c:v>0.48022675417126831</c:v>
                </c:pt>
                <c:pt idx="3691">
                  <c:v>1.0192170036046555E-2</c:v>
                </c:pt>
                <c:pt idx="3692">
                  <c:v>0.29894689175007316</c:v>
                </c:pt>
                <c:pt idx="3693">
                  <c:v>0.91085914464346318</c:v>
                </c:pt>
                <c:pt idx="3694">
                  <c:v>0.74171159110202112</c:v>
                </c:pt>
                <c:pt idx="3695">
                  <c:v>0.55963002671267237</c:v>
                </c:pt>
                <c:pt idx="3696">
                  <c:v>6.5206619940638935E-2</c:v>
                </c:pt>
                <c:pt idx="3697">
                  <c:v>5.2270545051385169E-2</c:v>
                </c:pt>
                <c:pt idx="3698">
                  <c:v>0.46380621550467588</c:v>
                </c:pt>
                <c:pt idx="3699">
                  <c:v>0.10588501095390733</c:v>
                </c:pt>
                <c:pt idx="3700">
                  <c:v>3.5017371304102679E-2</c:v>
                </c:pt>
                <c:pt idx="3701">
                  <c:v>0.31791469832806407</c:v>
                </c:pt>
                <c:pt idx="3702">
                  <c:v>6.8092940604574811E-2</c:v>
                </c:pt>
                <c:pt idx="3703">
                  <c:v>0.84339235705740345</c:v>
                </c:pt>
                <c:pt idx="3704">
                  <c:v>0.29566693659620347</c:v>
                </c:pt>
                <c:pt idx="3705">
                  <c:v>2.855891560580099E-2</c:v>
                </c:pt>
                <c:pt idx="3706">
                  <c:v>0.69144256834331164</c:v>
                </c:pt>
                <c:pt idx="3707">
                  <c:v>7.5306316765397285E-2</c:v>
                </c:pt>
                <c:pt idx="3708">
                  <c:v>0.24373870075130127</c:v>
                </c:pt>
                <c:pt idx="3709">
                  <c:v>1.4268500780422754E-2</c:v>
                </c:pt>
                <c:pt idx="3710">
                  <c:v>8.8183009355920078E-3</c:v>
                </c:pt>
                <c:pt idx="3711">
                  <c:v>2.788020729173412E-2</c:v>
                </c:pt>
                <c:pt idx="3712">
                  <c:v>4.8726091208980686E-2</c:v>
                </c:pt>
                <c:pt idx="3713">
                  <c:v>0.31185930225420194</c:v>
                </c:pt>
                <c:pt idx="3714">
                  <c:v>0.38913111176847121</c:v>
                </c:pt>
                <c:pt idx="3715">
                  <c:v>2.5771309243991975E-2</c:v>
                </c:pt>
                <c:pt idx="3716">
                  <c:v>0.15491700258205932</c:v>
                </c:pt>
                <c:pt idx="3717">
                  <c:v>0.15944972688211859</c:v>
                </c:pt>
                <c:pt idx="3718">
                  <c:v>0.61814061218942384</c:v>
                </c:pt>
                <c:pt idx="3719">
                  <c:v>0.52675145477410912</c:v>
                </c:pt>
                <c:pt idx="3720">
                  <c:v>0.49120510313420224</c:v>
                </c:pt>
                <c:pt idx="3721">
                  <c:v>0.16479778964688724</c:v>
                </c:pt>
                <c:pt idx="3722">
                  <c:v>0.50676143397913764</c:v>
                </c:pt>
                <c:pt idx="3723">
                  <c:v>0.31616934997672813</c:v>
                </c:pt>
                <c:pt idx="3724">
                  <c:v>0.69170824579826573</c:v>
                </c:pt>
                <c:pt idx="3725">
                  <c:v>0.43319062270668951</c:v>
                </c:pt>
                <c:pt idx="3726">
                  <c:v>4.1182243796660002E-2</c:v>
                </c:pt>
                <c:pt idx="3727">
                  <c:v>3.2413508798692391E-2</c:v>
                </c:pt>
                <c:pt idx="3728">
                  <c:v>0.68153971054044205</c:v>
                </c:pt>
                <c:pt idx="3729">
                  <c:v>0.10315167116116211</c:v>
                </c:pt>
                <c:pt idx="3730">
                  <c:v>0.33154785867236958</c:v>
                </c:pt>
                <c:pt idx="3731">
                  <c:v>1.1155965840444674E-2</c:v>
                </c:pt>
                <c:pt idx="3732">
                  <c:v>7.8322754638546377E-2</c:v>
                </c:pt>
                <c:pt idx="3733">
                  <c:v>0.39532376140224618</c:v>
                </c:pt>
                <c:pt idx="3734">
                  <c:v>0.77001024362591308</c:v>
                </c:pt>
                <c:pt idx="3735">
                  <c:v>0.68664822335163755</c:v>
                </c:pt>
                <c:pt idx="3736">
                  <c:v>0.87227914852402044</c:v>
                </c:pt>
                <c:pt idx="3737">
                  <c:v>0.5281753872568028</c:v>
                </c:pt>
                <c:pt idx="3738">
                  <c:v>0.12387901065600562</c:v>
                </c:pt>
                <c:pt idx="3739">
                  <c:v>2.9255628633577457E-2</c:v>
                </c:pt>
                <c:pt idx="3740">
                  <c:v>0.80865295762405509</c:v>
                </c:pt>
                <c:pt idx="3741">
                  <c:v>0.16829480308822431</c:v>
                </c:pt>
                <c:pt idx="3742">
                  <c:v>7.4302604274224499E-2</c:v>
                </c:pt>
                <c:pt idx="3743">
                  <c:v>0.85222291470090894</c:v>
                </c:pt>
                <c:pt idx="3744">
                  <c:v>0.93780833761883309</c:v>
                </c:pt>
                <c:pt idx="3745">
                  <c:v>0.35667624291566968</c:v>
                </c:pt>
                <c:pt idx="3746">
                  <c:v>0.57017051020241838</c:v>
                </c:pt>
                <c:pt idx="3747">
                  <c:v>0.25018585781736929</c:v>
                </c:pt>
                <c:pt idx="3748">
                  <c:v>0.35327082319300895</c:v>
                </c:pt>
                <c:pt idx="3749">
                  <c:v>0.74203228769891894</c:v>
                </c:pt>
                <c:pt idx="3750">
                  <c:v>0.56935447772701564</c:v>
                </c:pt>
                <c:pt idx="3751">
                  <c:v>0.61606864396236027</c:v>
                </c:pt>
                <c:pt idx="3752">
                  <c:v>0.53735224164324014</c:v>
                </c:pt>
                <c:pt idx="3753">
                  <c:v>4.8291733309836049E-2</c:v>
                </c:pt>
                <c:pt idx="3754">
                  <c:v>0.37003250013622679</c:v>
                </c:pt>
                <c:pt idx="3755">
                  <c:v>0.19537407595848327</c:v>
                </c:pt>
                <c:pt idx="3756">
                  <c:v>1.871931531050442E-3</c:v>
                </c:pt>
                <c:pt idx="3757">
                  <c:v>0.59702177167917336</c:v>
                </c:pt>
                <c:pt idx="3758">
                  <c:v>8.2832197970844859E-2</c:v>
                </c:pt>
                <c:pt idx="3759">
                  <c:v>1.7453153709835727E-2</c:v>
                </c:pt>
                <c:pt idx="3760">
                  <c:v>0.20351995304598111</c:v>
                </c:pt>
                <c:pt idx="3761">
                  <c:v>0.17973248825816066</c:v>
                </c:pt>
                <c:pt idx="3762">
                  <c:v>4.8445858756186955E-2</c:v>
                </c:pt>
                <c:pt idx="3763">
                  <c:v>0.23465707152489024</c:v>
                </c:pt>
                <c:pt idx="3764">
                  <c:v>0.10425627280689043</c:v>
                </c:pt>
                <c:pt idx="3765">
                  <c:v>5.672458967777786E-2</c:v>
                </c:pt>
                <c:pt idx="3766">
                  <c:v>0.28385367255707328</c:v>
                </c:pt>
                <c:pt idx="3767">
                  <c:v>0.28628306096060607</c:v>
                </c:pt>
                <c:pt idx="3768">
                  <c:v>8.6493575387148868E-3</c:v>
                </c:pt>
                <c:pt idx="3769">
                  <c:v>0.26390763277185036</c:v>
                </c:pt>
                <c:pt idx="3770">
                  <c:v>0.4843080817114947</c:v>
                </c:pt>
                <c:pt idx="3771">
                  <c:v>0.66829454613178563</c:v>
                </c:pt>
                <c:pt idx="3772">
                  <c:v>0.27873405213194902</c:v>
                </c:pt>
                <c:pt idx="3773">
                  <c:v>0.36445018224459935</c:v>
                </c:pt>
                <c:pt idx="3774">
                  <c:v>0.85802707311739201</c:v>
                </c:pt>
                <c:pt idx="3775">
                  <c:v>0.68782334513993992</c:v>
                </c:pt>
                <c:pt idx="3776">
                  <c:v>0.79201551750867161</c:v>
                </c:pt>
                <c:pt idx="3777">
                  <c:v>0.41568953007691872</c:v>
                </c:pt>
                <c:pt idx="3778">
                  <c:v>0.45805922841330188</c:v>
                </c:pt>
                <c:pt idx="3779">
                  <c:v>0.19731722889189435</c:v>
                </c:pt>
                <c:pt idx="3780">
                  <c:v>1.4015927311649835E-2</c:v>
                </c:pt>
                <c:pt idx="3781">
                  <c:v>0.38490619761797956</c:v>
                </c:pt>
                <c:pt idx="3782">
                  <c:v>8.0969103342659499E-2</c:v>
                </c:pt>
                <c:pt idx="3783">
                  <c:v>0.52239778159352157</c:v>
                </c:pt>
                <c:pt idx="3784">
                  <c:v>0.61438494997141158</c:v>
                </c:pt>
                <c:pt idx="3785">
                  <c:v>0.3929292009063346</c:v>
                </c:pt>
                <c:pt idx="3786">
                  <c:v>8.4554033827597908E-2</c:v>
                </c:pt>
                <c:pt idx="3787">
                  <c:v>0.37296514882796555</c:v>
                </c:pt>
                <c:pt idx="3788">
                  <c:v>0.27140877829363735</c:v>
                </c:pt>
                <c:pt idx="3789">
                  <c:v>0.27672760679068509</c:v>
                </c:pt>
                <c:pt idx="3790">
                  <c:v>7.7744517099325505E-2</c:v>
                </c:pt>
                <c:pt idx="3791">
                  <c:v>0.64938126413170116</c:v>
                </c:pt>
                <c:pt idx="3792">
                  <c:v>0.3143304524469</c:v>
                </c:pt>
                <c:pt idx="3793">
                  <c:v>0.97814488105385877</c:v>
                </c:pt>
                <c:pt idx="3794">
                  <c:v>7.3055866175064169E-2</c:v>
                </c:pt>
                <c:pt idx="3795">
                  <c:v>0.52148254630846924</c:v>
                </c:pt>
                <c:pt idx="3796">
                  <c:v>0.51110477439858504</c:v>
                </c:pt>
                <c:pt idx="3797">
                  <c:v>0.17418238773806793</c:v>
                </c:pt>
                <c:pt idx="3798">
                  <c:v>0.29004794501568876</c:v>
                </c:pt>
                <c:pt idx="3799">
                  <c:v>0.10343801266930905</c:v>
                </c:pt>
                <c:pt idx="3800">
                  <c:v>6.0224874288944734E-2</c:v>
                </c:pt>
                <c:pt idx="3801">
                  <c:v>0.32096829211000094</c:v>
                </c:pt>
                <c:pt idx="3802">
                  <c:v>2.3798577967231595E-2</c:v>
                </c:pt>
                <c:pt idx="3803">
                  <c:v>0.71511630097812728</c:v>
                </c:pt>
                <c:pt idx="3804">
                  <c:v>0.31583431687031288</c:v>
                </c:pt>
                <c:pt idx="3805">
                  <c:v>0.90103454484733181</c:v>
                </c:pt>
                <c:pt idx="3806">
                  <c:v>2.047904781676934E-2</c:v>
                </c:pt>
                <c:pt idx="3807">
                  <c:v>0.23895935928595785</c:v>
                </c:pt>
                <c:pt idx="3808">
                  <c:v>0.11024120312796855</c:v>
                </c:pt>
                <c:pt idx="3809">
                  <c:v>0.15964873477668093</c:v>
                </c:pt>
                <c:pt idx="3810">
                  <c:v>0.46200237993823245</c:v>
                </c:pt>
                <c:pt idx="3811">
                  <c:v>0.27801333206498124</c:v>
                </c:pt>
                <c:pt idx="3812">
                  <c:v>0.56456295131703849</c:v>
                </c:pt>
                <c:pt idx="3813">
                  <c:v>0.17337728632791849</c:v>
                </c:pt>
                <c:pt idx="3814">
                  <c:v>0.53593360364267106</c:v>
                </c:pt>
                <c:pt idx="3815">
                  <c:v>0.17187775288386792</c:v>
                </c:pt>
                <c:pt idx="3816">
                  <c:v>0.61138173158985609</c:v>
                </c:pt>
                <c:pt idx="3817">
                  <c:v>0.52430459392936701</c:v>
                </c:pt>
                <c:pt idx="3818">
                  <c:v>0.73620848749201451</c:v>
                </c:pt>
                <c:pt idx="3819">
                  <c:v>0.6327237557933818</c:v>
                </c:pt>
                <c:pt idx="3820">
                  <c:v>0.10724054503437529</c:v>
                </c:pt>
                <c:pt idx="3821">
                  <c:v>0.39987592738631794</c:v>
                </c:pt>
                <c:pt idx="3822">
                  <c:v>0.10213690884988866</c:v>
                </c:pt>
                <c:pt idx="3823">
                  <c:v>0.8501441501084932</c:v>
                </c:pt>
                <c:pt idx="3824">
                  <c:v>0.19909521474079622</c:v>
                </c:pt>
                <c:pt idx="3825">
                  <c:v>0.18238114454143597</c:v>
                </c:pt>
                <c:pt idx="3826">
                  <c:v>2.7433814152628792E-4</c:v>
                </c:pt>
                <c:pt idx="3827">
                  <c:v>1.368012900323246E-2</c:v>
                </c:pt>
                <c:pt idx="3828">
                  <c:v>0.66160885772962674</c:v>
                </c:pt>
                <c:pt idx="3829">
                  <c:v>0.34214408368769694</c:v>
                </c:pt>
                <c:pt idx="3830">
                  <c:v>0.38051467599495986</c:v>
                </c:pt>
                <c:pt idx="3831">
                  <c:v>0.1688814786776433</c:v>
                </c:pt>
                <c:pt idx="3832">
                  <c:v>1.8932559106284236E-2</c:v>
                </c:pt>
                <c:pt idx="3833">
                  <c:v>0.54203423659482797</c:v>
                </c:pt>
                <c:pt idx="3834">
                  <c:v>2.1447472767274028E-2</c:v>
                </c:pt>
                <c:pt idx="3835">
                  <c:v>0.12968698477362472</c:v>
                </c:pt>
                <c:pt idx="3836">
                  <c:v>0.22837111505851532</c:v>
                </c:pt>
                <c:pt idx="3837">
                  <c:v>0.12520598892876769</c:v>
                </c:pt>
                <c:pt idx="3838">
                  <c:v>0.53406305122424069</c:v>
                </c:pt>
                <c:pt idx="3839">
                  <c:v>0.19671250603885021</c:v>
                </c:pt>
                <c:pt idx="3840">
                  <c:v>3.2679947358649479E-2</c:v>
                </c:pt>
                <c:pt idx="3841">
                  <c:v>0.98910294128699672</c:v>
                </c:pt>
                <c:pt idx="3842">
                  <c:v>8.3976598473743835E-2</c:v>
                </c:pt>
                <c:pt idx="3843">
                  <c:v>1.8490581552214103E-2</c:v>
                </c:pt>
                <c:pt idx="3844">
                  <c:v>9.9635624535029041E-2</c:v>
                </c:pt>
                <c:pt idx="3845">
                  <c:v>2.3311810533650033E-2</c:v>
                </c:pt>
                <c:pt idx="3846">
                  <c:v>0.47198433034696785</c:v>
                </c:pt>
                <c:pt idx="3847">
                  <c:v>1.5637822671244937E-2</c:v>
                </c:pt>
                <c:pt idx="3848">
                  <c:v>1.6354030052825343E-2</c:v>
                </c:pt>
                <c:pt idx="3849">
                  <c:v>0.69113509358195024</c:v>
                </c:pt>
                <c:pt idx="3850">
                  <c:v>0.42411166394050681</c:v>
                </c:pt>
                <c:pt idx="3851">
                  <c:v>0.70743805329651399</c:v>
                </c:pt>
                <c:pt idx="3852">
                  <c:v>9.5903775164858804E-2</c:v>
                </c:pt>
                <c:pt idx="3853">
                  <c:v>0.36272021802712023</c:v>
                </c:pt>
                <c:pt idx="3854">
                  <c:v>0.40036757987234511</c:v>
                </c:pt>
                <c:pt idx="3855">
                  <c:v>0.45843761719783516</c:v>
                </c:pt>
                <c:pt idx="3856">
                  <c:v>6.5054629174855008E-2</c:v>
                </c:pt>
                <c:pt idx="3857">
                  <c:v>0.66930019248371764</c:v>
                </c:pt>
                <c:pt idx="3858">
                  <c:v>0.98034350315526742</c:v>
                </c:pt>
                <c:pt idx="3859">
                  <c:v>0.85591858750813565</c:v>
                </c:pt>
                <c:pt idx="3860">
                  <c:v>1.5735947210348659E-2</c:v>
                </c:pt>
                <c:pt idx="3861">
                  <c:v>7.4266358303068131E-2</c:v>
                </c:pt>
                <c:pt idx="3862">
                  <c:v>4.9119996722349575E-2</c:v>
                </c:pt>
                <c:pt idx="3863">
                  <c:v>0.14878803559917766</c:v>
                </c:pt>
                <c:pt idx="3864">
                  <c:v>0.10205935983148996</c:v>
                </c:pt>
                <c:pt idx="3865">
                  <c:v>0.17302025439372642</c:v>
                </c:pt>
                <c:pt idx="3866">
                  <c:v>0.15912170041223486</c:v>
                </c:pt>
                <c:pt idx="3867">
                  <c:v>0.65415506655355327</c:v>
                </c:pt>
                <c:pt idx="3868">
                  <c:v>0.10339671772893641</c:v>
                </c:pt>
                <c:pt idx="3869">
                  <c:v>0.82912852382000324</c:v>
                </c:pt>
                <c:pt idx="3870">
                  <c:v>6.0797785748879776E-3</c:v>
                </c:pt>
                <c:pt idx="3871">
                  <c:v>0.31396205928232107</c:v>
                </c:pt>
                <c:pt idx="3872">
                  <c:v>0.38679008306420631</c:v>
                </c:pt>
                <c:pt idx="3873">
                  <c:v>7.1685830603857179E-2</c:v>
                </c:pt>
                <c:pt idx="3874">
                  <c:v>0.94909640440480914</c:v>
                </c:pt>
                <c:pt idx="3875">
                  <c:v>4.3606892989081429E-2</c:v>
                </c:pt>
                <c:pt idx="3876">
                  <c:v>0.21186836164187234</c:v>
                </c:pt>
                <c:pt idx="3877">
                  <c:v>0.12482560595823736</c:v>
                </c:pt>
                <c:pt idx="3878">
                  <c:v>0.93339021476299711</c:v>
                </c:pt>
                <c:pt idx="3879">
                  <c:v>5.1181007170924227E-2</c:v>
                </c:pt>
                <c:pt idx="3880">
                  <c:v>0.40772410671613496</c:v>
                </c:pt>
                <c:pt idx="3881">
                  <c:v>0.31377065816492222</c:v>
                </c:pt>
                <c:pt idx="3882">
                  <c:v>5.3476213899173744E-2</c:v>
                </c:pt>
                <c:pt idx="3883">
                  <c:v>0.31457526537388558</c:v>
                </c:pt>
                <c:pt idx="3884">
                  <c:v>7.4022594150815788E-2</c:v>
                </c:pt>
                <c:pt idx="3885">
                  <c:v>0.4256105101487716</c:v>
                </c:pt>
                <c:pt idx="3886">
                  <c:v>0.76431309397810054</c:v>
                </c:pt>
                <c:pt idx="3887">
                  <c:v>3.1791399980785544E-3</c:v>
                </c:pt>
                <c:pt idx="3888">
                  <c:v>0.39904459698979672</c:v>
                </c:pt>
                <c:pt idx="3889">
                  <c:v>0.32964123486681263</c:v>
                </c:pt>
                <c:pt idx="3890">
                  <c:v>0.90155934427719997</c:v>
                </c:pt>
                <c:pt idx="3891">
                  <c:v>9.8096623510224454E-2</c:v>
                </c:pt>
                <c:pt idx="3892">
                  <c:v>0.59736733146249998</c:v>
                </c:pt>
                <c:pt idx="3893">
                  <c:v>0.62928359083193353</c:v>
                </c:pt>
                <c:pt idx="3894">
                  <c:v>9.5703541290139443E-2</c:v>
                </c:pt>
                <c:pt idx="3895">
                  <c:v>0.33710410177518157</c:v>
                </c:pt>
                <c:pt idx="3896">
                  <c:v>0.29081960601728085</c:v>
                </c:pt>
                <c:pt idx="3897">
                  <c:v>0.30300047679792563</c:v>
                </c:pt>
                <c:pt idx="3898">
                  <c:v>6.2222291578248982E-2</c:v>
                </c:pt>
                <c:pt idx="3899">
                  <c:v>0.1748248415084904</c:v>
                </c:pt>
                <c:pt idx="3900">
                  <c:v>6.2448942893665711E-2</c:v>
                </c:pt>
                <c:pt idx="3901">
                  <c:v>0.21464943147081572</c:v>
                </c:pt>
                <c:pt idx="3902">
                  <c:v>0.13478341190824655</c:v>
                </c:pt>
                <c:pt idx="3903">
                  <c:v>7.4192118318840414E-2</c:v>
                </c:pt>
                <c:pt idx="3904">
                  <c:v>2.3111005209205424E-2</c:v>
                </c:pt>
                <c:pt idx="3905">
                  <c:v>6.9863636217053673E-2</c:v>
                </c:pt>
                <c:pt idx="3906">
                  <c:v>0.26908516149692158</c:v>
                </c:pt>
                <c:pt idx="3907">
                  <c:v>8.17357643693567E-2</c:v>
                </c:pt>
                <c:pt idx="3908">
                  <c:v>9.6888255439963392E-2</c:v>
                </c:pt>
                <c:pt idx="3909">
                  <c:v>0.27947924052363332</c:v>
                </c:pt>
                <c:pt idx="3910">
                  <c:v>7.6120042656977804E-2</c:v>
                </c:pt>
                <c:pt idx="3911">
                  <c:v>0.46035832897293455</c:v>
                </c:pt>
                <c:pt idx="3912">
                  <c:v>0.37186368404407932</c:v>
                </c:pt>
                <c:pt idx="3913">
                  <c:v>0.64906101907159175</c:v>
                </c:pt>
                <c:pt idx="3914">
                  <c:v>5.6361485074956752E-2</c:v>
                </c:pt>
                <c:pt idx="3915">
                  <c:v>0.93442379883972271</c:v>
                </c:pt>
                <c:pt idx="3916">
                  <c:v>0.44573027047545166</c:v>
                </c:pt>
                <c:pt idx="3917">
                  <c:v>1.8215924899655921E-3</c:v>
                </c:pt>
                <c:pt idx="3918">
                  <c:v>5.2152841383134654E-2</c:v>
                </c:pt>
                <c:pt idx="3919">
                  <c:v>0.18033368432990832</c:v>
                </c:pt>
                <c:pt idx="3920">
                  <c:v>0.35833410754676764</c:v>
                </c:pt>
                <c:pt idx="3921">
                  <c:v>0.27628773989750288</c:v>
                </c:pt>
                <c:pt idx="3922">
                  <c:v>0.47519665411561113</c:v>
                </c:pt>
                <c:pt idx="3923">
                  <c:v>8.4105498116540278E-2</c:v>
                </c:pt>
                <c:pt idx="3924">
                  <c:v>0.35977467513765554</c:v>
                </c:pt>
                <c:pt idx="3925">
                  <c:v>0.48827873517775827</c:v>
                </c:pt>
                <c:pt idx="3926">
                  <c:v>0.35294989756542072</c:v>
                </c:pt>
                <c:pt idx="3927">
                  <c:v>0.65021273842748784</c:v>
                </c:pt>
                <c:pt idx="3928">
                  <c:v>0.93034490543080406</c:v>
                </c:pt>
                <c:pt idx="3929">
                  <c:v>7.1120025701181311E-2</c:v>
                </c:pt>
                <c:pt idx="3930">
                  <c:v>0.15163390027454859</c:v>
                </c:pt>
                <c:pt idx="3931">
                  <c:v>0.15791168887043014</c:v>
                </c:pt>
                <c:pt idx="3932">
                  <c:v>2.0325102741727684E-2</c:v>
                </c:pt>
                <c:pt idx="3933">
                  <c:v>0.23026857748636756</c:v>
                </c:pt>
                <c:pt idx="3934">
                  <c:v>0.23490112330563614</c:v>
                </c:pt>
                <c:pt idx="3935">
                  <c:v>0.45252779373254609</c:v>
                </c:pt>
                <c:pt idx="3936">
                  <c:v>0.1997165519605836</c:v>
                </c:pt>
                <c:pt idx="3937">
                  <c:v>7.9304794490958924E-2</c:v>
                </c:pt>
                <c:pt idx="3938">
                  <c:v>0.78275616327964803</c:v>
                </c:pt>
                <c:pt idx="3939">
                  <c:v>1.7063677770460292E-2</c:v>
                </c:pt>
                <c:pt idx="3940">
                  <c:v>0.3705358061876815</c:v>
                </c:pt>
                <c:pt idx="3941">
                  <c:v>0.63395605122910303</c:v>
                </c:pt>
                <c:pt idx="3942">
                  <c:v>0.5212104346473091</c:v>
                </c:pt>
                <c:pt idx="3943">
                  <c:v>0.7642290298234552</c:v>
                </c:pt>
                <c:pt idx="3944">
                  <c:v>1.741070719229049E-2</c:v>
                </c:pt>
                <c:pt idx="3945">
                  <c:v>6.7841573657145826E-3</c:v>
                </c:pt>
                <c:pt idx="3946">
                  <c:v>0.10300529063638306</c:v>
                </c:pt>
                <c:pt idx="3947">
                  <c:v>9.7634971630710596E-2</c:v>
                </c:pt>
                <c:pt idx="3948">
                  <c:v>0.89568992470402409</c:v>
                </c:pt>
                <c:pt idx="3949">
                  <c:v>7.9229155738694226E-2</c:v>
                </c:pt>
                <c:pt idx="3950">
                  <c:v>0.23924578749641925</c:v>
                </c:pt>
                <c:pt idx="3951">
                  <c:v>0.57207570789897144</c:v>
                </c:pt>
                <c:pt idx="3952">
                  <c:v>0.33590999720108011</c:v>
                </c:pt>
                <c:pt idx="3953">
                  <c:v>1.7357799927864088E-2</c:v>
                </c:pt>
                <c:pt idx="3954">
                  <c:v>3.8147749328728028E-3</c:v>
                </c:pt>
                <c:pt idx="3955">
                  <c:v>9.9094903580456084E-2</c:v>
                </c:pt>
                <c:pt idx="3956">
                  <c:v>0.81292569080122634</c:v>
                </c:pt>
                <c:pt idx="3957">
                  <c:v>5.214128083392941E-2</c:v>
                </c:pt>
                <c:pt idx="3958">
                  <c:v>0.61920056851144556</c:v>
                </c:pt>
                <c:pt idx="3959">
                  <c:v>0.47192057037214374</c:v>
                </c:pt>
                <c:pt idx="3960">
                  <c:v>0.15642878101903651</c:v>
                </c:pt>
                <c:pt idx="3961">
                  <c:v>0.96922774436317405</c:v>
                </c:pt>
                <c:pt idx="3962">
                  <c:v>4.5561803051403636E-2</c:v>
                </c:pt>
                <c:pt idx="3963">
                  <c:v>0.14480403207168432</c:v>
                </c:pt>
                <c:pt idx="3964">
                  <c:v>0.21124854763469103</c:v>
                </c:pt>
                <c:pt idx="3965">
                  <c:v>8.8723921866950661E-2</c:v>
                </c:pt>
                <c:pt idx="3966">
                  <c:v>0.66102577824178432</c:v>
                </c:pt>
                <c:pt idx="3967">
                  <c:v>0.10836848906891618</c:v>
                </c:pt>
                <c:pt idx="3968">
                  <c:v>0.61736064500780208</c:v>
                </c:pt>
                <c:pt idx="3969">
                  <c:v>4.5400810084793963E-2</c:v>
                </c:pt>
                <c:pt idx="3970">
                  <c:v>0.25746068468967204</c:v>
                </c:pt>
                <c:pt idx="3971">
                  <c:v>7.5941425147278502E-2</c:v>
                </c:pt>
                <c:pt idx="3972">
                  <c:v>9.6102948570447478E-3</c:v>
                </c:pt>
                <c:pt idx="3973">
                  <c:v>0.99144111790042166</c:v>
                </c:pt>
                <c:pt idx="3974">
                  <c:v>0.24248209472811058</c:v>
                </c:pt>
                <c:pt idx="3975">
                  <c:v>1.3327248480615508E-4</c:v>
                </c:pt>
                <c:pt idx="3976">
                  <c:v>0.1471889467320559</c:v>
                </c:pt>
                <c:pt idx="3977">
                  <c:v>7.8333412614705125E-2</c:v>
                </c:pt>
                <c:pt idx="3978">
                  <c:v>0.34500118351311804</c:v>
                </c:pt>
                <c:pt idx="3979">
                  <c:v>0.23559005213191114</c:v>
                </c:pt>
                <c:pt idx="3980">
                  <c:v>0.58037697199135752</c:v>
                </c:pt>
                <c:pt idx="3981">
                  <c:v>0.48861725066454104</c:v>
                </c:pt>
                <c:pt idx="3982">
                  <c:v>0.15743061948519857</c:v>
                </c:pt>
                <c:pt idx="3983">
                  <c:v>0.15602859166038649</c:v>
                </c:pt>
                <c:pt idx="3984">
                  <c:v>8.5681789475794037E-2</c:v>
                </c:pt>
                <c:pt idx="3985">
                  <c:v>9.1259207191449199E-2</c:v>
                </c:pt>
                <c:pt idx="3986">
                  <c:v>9.8627941133796443E-2</c:v>
                </c:pt>
                <c:pt idx="3987">
                  <c:v>0.74404931629761095</c:v>
                </c:pt>
                <c:pt idx="3988">
                  <c:v>0.20208033578005813</c:v>
                </c:pt>
                <c:pt idx="3989">
                  <c:v>0.61043641460255238</c:v>
                </c:pt>
                <c:pt idx="3990">
                  <c:v>0.22799878501231433</c:v>
                </c:pt>
                <c:pt idx="3991">
                  <c:v>0.81513798065702758</c:v>
                </c:pt>
                <c:pt idx="3992">
                  <c:v>0.17034458896179477</c:v>
                </c:pt>
                <c:pt idx="3993">
                  <c:v>0.21564286557117837</c:v>
                </c:pt>
                <c:pt idx="3994">
                  <c:v>7.9128906068574423E-2</c:v>
                </c:pt>
                <c:pt idx="3995">
                  <c:v>0.23446852310745431</c:v>
                </c:pt>
                <c:pt idx="3996">
                  <c:v>0.71696454719871194</c:v>
                </c:pt>
                <c:pt idx="3997">
                  <c:v>0.35246042784303289</c:v>
                </c:pt>
                <c:pt idx="3998">
                  <c:v>0.25106249995242969</c:v>
                </c:pt>
                <c:pt idx="3999">
                  <c:v>0.16175540148722298</c:v>
                </c:pt>
                <c:pt idx="4000">
                  <c:v>73.291274155237545</c:v>
                </c:pt>
                <c:pt idx="4001">
                  <c:v>7.6052040625040158</c:v>
                </c:pt>
                <c:pt idx="4002">
                  <c:v>42.534474261301966</c:v>
                </c:pt>
                <c:pt idx="4003">
                  <c:v>59.994701986319484</c:v>
                </c:pt>
                <c:pt idx="4004">
                  <c:v>10.241969677515218</c:v>
                </c:pt>
                <c:pt idx="4005">
                  <c:v>13.16847259220566</c:v>
                </c:pt>
                <c:pt idx="4006">
                  <c:v>14.461451141802362</c:v>
                </c:pt>
                <c:pt idx="4007">
                  <c:v>36.286241321842368</c:v>
                </c:pt>
                <c:pt idx="4008">
                  <c:v>27.101853668340976</c:v>
                </c:pt>
                <c:pt idx="4009">
                  <c:v>0.18304479738162843</c:v>
                </c:pt>
                <c:pt idx="4010">
                  <c:v>8.2086400188459407</c:v>
                </c:pt>
                <c:pt idx="4011">
                  <c:v>10.634821145992589</c:v>
                </c:pt>
                <c:pt idx="4012">
                  <c:v>2.7199715425695414</c:v>
                </c:pt>
                <c:pt idx="4013">
                  <c:v>36.641819586713609</c:v>
                </c:pt>
                <c:pt idx="4014">
                  <c:v>39.673465839380135</c:v>
                </c:pt>
                <c:pt idx="4015">
                  <c:v>17.805749230165034</c:v>
                </c:pt>
                <c:pt idx="4016">
                  <c:v>6.5936954087805937</c:v>
                </c:pt>
                <c:pt idx="4017">
                  <c:v>1.9403918571076082</c:v>
                </c:pt>
                <c:pt idx="4018">
                  <c:v>3.7162369397383812</c:v>
                </c:pt>
                <c:pt idx="4019">
                  <c:v>38.502087408331846</c:v>
                </c:pt>
                <c:pt idx="4020">
                  <c:v>0.51687371346161648</c:v>
                </c:pt>
                <c:pt idx="4021">
                  <c:v>4.5825330990209858</c:v>
                </c:pt>
                <c:pt idx="4022">
                  <c:v>2.3118434157814729</c:v>
                </c:pt>
                <c:pt idx="4023">
                  <c:v>12.11325721474387</c:v>
                </c:pt>
                <c:pt idx="4024">
                  <c:v>8.7908696263949171</c:v>
                </c:pt>
                <c:pt idx="4025">
                  <c:v>38.075296145726483</c:v>
                </c:pt>
                <c:pt idx="4026">
                  <c:v>9.3108079676125861</c:v>
                </c:pt>
                <c:pt idx="4027">
                  <c:v>2.1108556800026141</c:v>
                </c:pt>
                <c:pt idx="4028">
                  <c:v>1.4769429590849936</c:v>
                </c:pt>
                <c:pt idx="4029">
                  <c:v>59.578163458156858</c:v>
                </c:pt>
                <c:pt idx="4030">
                  <c:v>1.2439368621506874</c:v>
                </c:pt>
                <c:pt idx="4031">
                  <c:v>43.604005236075587</c:v>
                </c:pt>
                <c:pt idx="4032">
                  <c:v>22.976396394568322</c:v>
                </c:pt>
                <c:pt idx="4033">
                  <c:v>12.7809458307838</c:v>
                </c:pt>
                <c:pt idx="4034">
                  <c:v>5.967219155586216</c:v>
                </c:pt>
                <c:pt idx="4035">
                  <c:v>13.653997717430453</c:v>
                </c:pt>
                <c:pt idx="4036">
                  <c:v>1.2631798984931275</c:v>
                </c:pt>
                <c:pt idx="4037">
                  <c:v>14.488515521005638</c:v>
                </c:pt>
                <c:pt idx="4038">
                  <c:v>10.010501050489268</c:v>
                </c:pt>
                <c:pt idx="4039">
                  <c:v>0.37646642428641225</c:v>
                </c:pt>
                <c:pt idx="4040">
                  <c:v>1.1089841569471468</c:v>
                </c:pt>
                <c:pt idx="4041">
                  <c:v>1.6966432929942172</c:v>
                </c:pt>
                <c:pt idx="4042">
                  <c:v>7.5116180559857124</c:v>
                </c:pt>
                <c:pt idx="4043">
                  <c:v>10.303642589867664</c:v>
                </c:pt>
                <c:pt idx="4044">
                  <c:v>6.3171122724603777</c:v>
                </c:pt>
                <c:pt idx="4045">
                  <c:v>35.137720290101271</c:v>
                </c:pt>
                <c:pt idx="4046">
                  <c:v>8.9473818630604356</c:v>
                </c:pt>
                <c:pt idx="4047">
                  <c:v>3.0109143279159838</c:v>
                </c:pt>
                <c:pt idx="4048">
                  <c:v>23.955933475847214</c:v>
                </c:pt>
                <c:pt idx="4049">
                  <c:v>20.117521692706529</c:v>
                </c:pt>
                <c:pt idx="4050">
                  <c:v>1.5785222916237871</c:v>
                </c:pt>
                <c:pt idx="4051">
                  <c:v>5.5388298047022895</c:v>
                </c:pt>
                <c:pt idx="4052">
                  <c:v>42.380152034186722</c:v>
                </c:pt>
                <c:pt idx="4053">
                  <c:v>10.165190299672721</c:v>
                </c:pt>
                <c:pt idx="4054">
                  <c:v>64.74988021013408</c:v>
                </c:pt>
                <c:pt idx="4055">
                  <c:v>37.048211774481942</c:v>
                </c:pt>
                <c:pt idx="4056">
                  <c:v>1.9510797020105937</c:v>
                </c:pt>
                <c:pt idx="4057">
                  <c:v>54.081916813570473</c:v>
                </c:pt>
                <c:pt idx="4058">
                  <c:v>0.66926745067202975</c:v>
                </c:pt>
                <c:pt idx="4059">
                  <c:v>63.409547711502974</c:v>
                </c:pt>
                <c:pt idx="4060">
                  <c:v>62.80596792058742</c:v>
                </c:pt>
                <c:pt idx="4061">
                  <c:v>73.32486561953894</c:v>
                </c:pt>
                <c:pt idx="4062">
                  <c:v>7.3035124788583063</c:v>
                </c:pt>
                <c:pt idx="4063">
                  <c:v>21.07673874292793</c:v>
                </c:pt>
                <c:pt idx="4064">
                  <c:v>4.1383176804450166</c:v>
                </c:pt>
                <c:pt idx="4065">
                  <c:v>12.692223752766166</c:v>
                </c:pt>
                <c:pt idx="4066">
                  <c:v>3.4131619392895294</c:v>
                </c:pt>
                <c:pt idx="4067">
                  <c:v>8.6092086980223499</c:v>
                </c:pt>
                <c:pt idx="4068">
                  <c:v>6.3561830252566329</c:v>
                </c:pt>
                <c:pt idx="4069">
                  <c:v>23.580042132470354</c:v>
                </c:pt>
                <c:pt idx="4070">
                  <c:v>3.6440833586548909</c:v>
                </c:pt>
                <c:pt idx="4071">
                  <c:v>2.2038830848751525</c:v>
                </c:pt>
                <c:pt idx="4072">
                  <c:v>2.1782814644835939</c:v>
                </c:pt>
                <c:pt idx="4073">
                  <c:v>4.8218675902976225</c:v>
                </c:pt>
                <c:pt idx="4074">
                  <c:v>13.090387417813835</c:v>
                </c:pt>
                <c:pt idx="4075">
                  <c:v>0.35218168204547706</c:v>
                </c:pt>
                <c:pt idx="4076">
                  <c:v>0.19048673532443944</c:v>
                </c:pt>
                <c:pt idx="4077">
                  <c:v>2.7829101243098227</c:v>
                </c:pt>
                <c:pt idx="4078">
                  <c:v>5.8425731888725876</c:v>
                </c:pt>
                <c:pt idx="4079">
                  <c:v>1.5993947853472446</c:v>
                </c:pt>
                <c:pt idx="4080">
                  <c:v>12.065152713687924</c:v>
                </c:pt>
                <c:pt idx="4081">
                  <c:v>3.2338414428016824</c:v>
                </c:pt>
                <c:pt idx="4082">
                  <c:v>3.7362866517678599</c:v>
                </c:pt>
                <c:pt idx="4083">
                  <c:v>0.20718090055990676</c:v>
                </c:pt>
                <c:pt idx="4084">
                  <c:v>1.3416407466336182</c:v>
                </c:pt>
                <c:pt idx="4085">
                  <c:v>0.46936551635649171</c:v>
                </c:pt>
                <c:pt idx="4086">
                  <c:v>55.771266995503034</c:v>
                </c:pt>
                <c:pt idx="4087">
                  <c:v>1.3513545129667042</c:v>
                </c:pt>
                <c:pt idx="4088">
                  <c:v>9.296328748732785</c:v>
                </c:pt>
                <c:pt idx="4089">
                  <c:v>35.897155339386643</c:v>
                </c:pt>
                <c:pt idx="4090">
                  <c:v>7.7805117330585682</c:v>
                </c:pt>
                <c:pt idx="4091">
                  <c:v>24.50551698904906</c:v>
                </c:pt>
                <c:pt idx="4092">
                  <c:v>11.314003242328912</c:v>
                </c:pt>
                <c:pt idx="4093">
                  <c:v>5.5853282510288684</c:v>
                </c:pt>
                <c:pt idx="4094">
                  <c:v>40.713510140745313</c:v>
                </c:pt>
                <c:pt idx="4095">
                  <c:v>38.730873079239117</c:v>
                </c:pt>
                <c:pt idx="4096">
                  <c:v>24.972065578798244</c:v>
                </c:pt>
                <c:pt idx="4097">
                  <c:v>12.684899002252061</c:v>
                </c:pt>
                <c:pt idx="4098">
                  <c:v>71.435842213815292</c:v>
                </c:pt>
                <c:pt idx="4099">
                  <c:v>2.658455556701016</c:v>
                </c:pt>
                <c:pt idx="4100">
                  <c:v>10.179291778196569</c:v>
                </c:pt>
                <c:pt idx="4101">
                  <c:v>0.75200406222816496</c:v>
                </c:pt>
                <c:pt idx="4102">
                  <c:v>6.0219350896537094</c:v>
                </c:pt>
                <c:pt idx="4103">
                  <c:v>4.1330627755151665</c:v>
                </c:pt>
                <c:pt idx="4104">
                  <c:v>13.657765803924566</c:v>
                </c:pt>
                <c:pt idx="4105">
                  <c:v>0.20480152084058464</c:v>
                </c:pt>
                <c:pt idx="4106">
                  <c:v>9.2476947623668178</c:v>
                </c:pt>
                <c:pt idx="4107">
                  <c:v>24.151134037488085</c:v>
                </c:pt>
                <c:pt idx="4108">
                  <c:v>1.8206076377560465</c:v>
                </c:pt>
                <c:pt idx="4109">
                  <c:v>39.881036670496165</c:v>
                </c:pt>
                <c:pt idx="4110">
                  <c:v>45.809866724269142</c:v>
                </c:pt>
                <c:pt idx="4111">
                  <c:v>18.399306012407884</c:v>
                </c:pt>
                <c:pt idx="4112">
                  <c:v>5.3236803959539554</c:v>
                </c:pt>
                <c:pt idx="4113">
                  <c:v>7.1493741586659079</c:v>
                </c:pt>
                <c:pt idx="4114">
                  <c:v>2.1052991594893076</c:v>
                </c:pt>
                <c:pt idx="4115">
                  <c:v>8.7757330631378956</c:v>
                </c:pt>
                <c:pt idx="4116">
                  <c:v>24.185989272962697</c:v>
                </c:pt>
                <c:pt idx="4117">
                  <c:v>30.851097963547193</c:v>
                </c:pt>
                <c:pt idx="4118">
                  <c:v>45.486700723948651</c:v>
                </c:pt>
                <c:pt idx="4119">
                  <c:v>49.363131339985131</c:v>
                </c:pt>
                <c:pt idx="4120">
                  <c:v>21.78719568758887</c:v>
                </c:pt>
                <c:pt idx="4121">
                  <c:v>0.19329577096839501</c:v>
                </c:pt>
                <c:pt idx="4122">
                  <c:v>12.417767695381023</c:v>
                </c:pt>
                <c:pt idx="4123">
                  <c:v>77.366328923259601</c:v>
                </c:pt>
                <c:pt idx="4124">
                  <c:v>6.5994886310540837</c:v>
                </c:pt>
                <c:pt idx="4125">
                  <c:v>4.2875321315023651</c:v>
                </c:pt>
                <c:pt idx="4126">
                  <c:v>0.56949770618155449</c:v>
                </c:pt>
                <c:pt idx="4127">
                  <c:v>1.7385198169698191</c:v>
                </c:pt>
                <c:pt idx="4128">
                  <c:v>0.75541671147186018</c:v>
                </c:pt>
                <c:pt idx="4129">
                  <c:v>0.28215167069632002</c:v>
                </c:pt>
                <c:pt idx="4130">
                  <c:v>43.31782181732423</c:v>
                </c:pt>
                <c:pt idx="4131">
                  <c:v>1.3835888924074884</c:v>
                </c:pt>
                <c:pt idx="4132">
                  <c:v>11.161034424491255</c:v>
                </c:pt>
                <c:pt idx="4133">
                  <c:v>1.6674434486282605</c:v>
                </c:pt>
                <c:pt idx="4134">
                  <c:v>34.444845419416602</c:v>
                </c:pt>
                <c:pt idx="4135">
                  <c:v>2.4753557268467925</c:v>
                </c:pt>
                <c:pt idx="4136">
                  <c:v>44.347737642607342</c:v>
                </c:pt>
                <c:pt idx="4137">
                  <c:v>25.942187878536242</c:v>
                </c:pt>
                <c:pt idx="4138">
                  <c:v>6.6133453555439417</c:v>
                </c:pt>
                <c:pt idx="4139">
                  <c:v>2.8285522896221384</c:v>
                </c:pt>
                <c:pt idx="4140">
                  <c:v>17.804233684827906</c:v>
                </c:pt>
                <c:pt idx="4141">
                  <c:v>1.5101822191788998</c:v>
                </c:pt>
                <c:pt idx="4142">
                  <c:v>11.862756174777173</c:v>
                </c:pt>
                <c:pt idx="4143">
                  <c:v>6.2626044612775802</c:v>
                </c:pt>
                <c:pt idx="4144">
                  <c:v>4.4765164146279108</c:v>
                </c:pt>
                <c:pt idx="4145">
                  <c:v>1.3467386766139264</c:v>
                </c:pt>
                <c:pt idx="4146">
                  <c:v>16.242637927540084</c:v>
                </c:pt>
                <c:pt idx="4147">
                  <c:v>38.709735200078704</c:v>
                </c:pt>
                <c:pt idx="4148">
                  <c:v>1.9042379690882776</c:v>
                </c:pt>
                <c:pt idx="4149">
                  <c:v>8.5815188625286787</c:v>
                </c:pt>
                <c:pt idx="4150">
                  <c:v>20.23749446527037</c:v>
                </c:pt>
                <c:pt idx="4151">
                  <c:v>23.174583351652021</c:v>
                </c:pt>
                <c:pt idx="4152">
                  <c:v>72.621283392697549</c:v>
                </c:pt>
                <c:pt idx="4153">
                  <c:v>1.1405691031195844</c:v>
                </c:pt>
                <c:pt idx="4154">
                  <c:v>5.4659932774925641</c:v>
                </c:pt>
                <c:pt idx="4155">
                  <c:v>50.865262173226796</c:v>
                </c:pt>
                <c:pt idx="4156">
                  <c:v>7.6993306716933443</c:v>
                </c:pt>
                <c:pt idx="4157">
                  <c:v>40.04755826935866</c:v>
                </c:pt>
                <c:pt idx="4158">
                  <c:v>8.7148777020112806</c:v>
                </c:pt>
                <c:pt idx="4159">
                  <c:v>25.660192376980991</c:v>
                </c:pt>
                <c:pt idx="4160">
                  <c:v>5.674906045435721</c:v>
                </c:pt>
                <c:pt idx="4161">
                  <c:v>39.908670467818304</c:v>
                </c:pt>
                <c:pt idx="4162">
                  <c:v>3.0201094630343661</c:v>
                </c:pt>
                <c:pt idx="4163">
                  <c:v>8.636350558612202</c:v>
                </c:pt>
                <c:pt idx="4164">
                  <c:v>39.620822122315275</c:v>
                </c:pt>
                <c:pt idx="4165">
                  <c:v>20.708011416904572</c:v>
                </c:pt>
                <c:pt idx="4166">
                  <c:v>0.85034522802290013</c:v>
                </c:pt>
                <c:pt idx="4167">
                  <c:v>4.2478158981385574</c:v>
                </c:pt>
                <c:pt idx="4168">
                  <c:v>1.1033426587908099</c:v>
                </c:pt>
                <c:pt idx="4169">
                  <c:v>31.748822909461314</c:v>
                </c:pt>
                <c:pt idx="4170">
                  <c:v>79.429893704774756</c:v>
                </c:pt>
                <c:pt idx="4171">
                  <c:v>17.8938999647965</c:v>
                </c:pt>
                <c:pt idx="4172">
                  <c:v>1.8753420480125889</c:v>
                </c:pt>
                <c:pt idx="4173">
                  <c:v>12.247331645456754</c:v>
                </c:pt>
                <c:pt idx="4174">
                  <c:v>10.804739341714997</c:v>
                </c:pt>
                <c:pt idx="4175">
                  <c:v>5.7832244678977753</c:v>
                </c:pt>
                <c:pt idx="4176">
                  <c:v>29.184133345377482</c:v>
                </c:pt>
                <c:pt idx="4177">
                  <c:v>65.142410066651522</c:v>
                </c:pt>
                <c:pt idx="4178">
                  <c:v>34.946866259004651</c:v>
                </c:pt>
                <c:pt idx="4179">
                  <c:v>30.189357473216312</c:v>
                </c:pt>
                <c:pt idx="4180">
                  <c:v>65.354364436155322</c:v>
                </c:pt>
                <c:pt idx="4181">
                  <c:v>8.9532175372731206</c:v>
                </c:pt>
                <c:pt idx="4182">
                  <c:v>2.389783670795171</c:v>
                </c:pt>
                <c:pt idx="4183">
                  <c:v>13.013740326262797</c:v>
                </c:pt>
                <c:pt idx="4184">
                  <c:v>4.1503362585415067</c:v>
                </c:pt>
                <c:pt idx="4185">
                  <c:v>49.566035431178996</c:v>
                </c:pt>
                <c:pt idx="4186">
                  <c:v>47.897049492547858</c:v>
                </c:pt>
                <c:pt idx="4187">
                  <c:v>8.2293691675466594</c:v>
                </c:pt>
                <c:pt idx="4188">
                  <c:v>49.093792272941826</c:v>
                </c:pt>
                <c:pt idx="4189">
                  <c:v>62.694418461313759</c:v>
                </c:pt>
                <c:pt idx="4190">
                  <c:v>26.899501649618593</c:v>
                </c:pt>
                <c:pt idx="4191">
                  <c:v>0.36725187628018285</c:v>
                </c:pt>
                <c:pt idx="4192">
                  <c:v>45.24302297302345</c:v>
                </c:pt>
                <c:pt idx="4193">
                  <c:v>8.7138532122953087</c:v>
                </c:pt>
                <c:pt idx="4194">
                  <c:v>0.33560507450122179</c:v>
                </c:pt>
                <c:pt idx="4195">
                  <c:v>8.4397892261114507</c:v>
                </c:pt>
                <c:pt idx="4196">
                  <c:v>7.595366075691663</c:v>
                </c:pt>
                <c:pt idx="4197">
                  <c:v>3.4552849857905095</c:v>
                </c:pt>
                <c:pt idx="4198">
                  <c:v>40.558711873032628</c:v>
                </c:pt>
                <c:pt idx="4199">
                  <c:v>2.311677263218761</c:v>
                </c:pt>
                <c:pt idx="4200">
                  <c:v>9.0860700195300161</c:v>
                </c:pt>
                <c:pt idx="4201">
                  <c:v>0.7294069445963125</c:v>
                </c:pt>
                <c:pt idx="4202">
                  <c:v>4.9261224294018522</c:v>
                </c:pt>
                <c:pt idx="4203">
                  <c:v>5.7349635486754753</c:v>
                </c:pt>
                <c:pt idx="4204">
                  <c:v>0.64244976934587206</c:v>
                </c:pt>
                <c:pt idx="4205">
                  <c:v>3.8367577010287737</c:v>
                </c:pt>
                <c:pt idx="4206">
                  <c:v>7.1889939215803764</c:v>
                </c:pt>
                <c:pt idx="4207">
                  <c:v>18.179291961293025</c:v>
                </c:pt>
                <c:pt idx="4208">
                  <c:v>10.197941226746771</c:v>
                </c:pt>
                <c:pt idx="4209">
                  <c:v>0.58277234952920776</c:v>
                </c:pt>
                <c:pt idx="4210">
                  <c:v>2.1695303309656357</c:v>
                </c:pt>
                <c:pt idx="4211">
                  <c:v>6.4807643464009228</c:v>
                </c:pt>
                <c:pt idx="4212">
                  <c:v>52.190597667119626</c:v>
                </c:pt>
                <c:pt idx="4213">
                  <c:v>14.846784519438465</c:v>
                </c:pt>
                <c:pt idx="4214">
                  <c:v>8.1041569580352011</c:v>
                </c:pt>
                <c:pt idx="4215">
                  <c:v>6.9489815272104822</c:v>
                </c:pt>
                <c:pt idx="4216">
                  <c:v>8.6738601667861523</c:v>
                </c:pt>
                <c:pt idx="4217">
                  <c:v>1.2307330713111624</c:v>
                </c:pt>
                <c:pt idx="4218">
                  <c:v>2.496023602842349</c:v>
                </c:pt>
                <c:pt idx="4219">
                  <c:v>2.2022155986359038</c:v>
                </c:pt>
                <c:pt idx="4220">
                  <c:v>1.2361938290748202</c:v>
                </c:pt>
                <c:pt idx="4221">
                  <c:v>19.893396301937187</c:v>
                </c:pt>
                <c:pt idx="4222">
                  <c:v>42.63328033042032</c:v>
                </c:pt>
                <c:pt idx="4223">
                  <c:v>3.4150456532903575</c:v>
                </c:pt>
                <c:pt idx="4224">
                  <c:v>55.357570663130382</c:v>
                </c:pt>
                <c:pt idx="4225">
                  <c:v>13.132795701425353</c:v>
                </c:pt>
                <c:pt idx="4226">
                  <c:v>30.825908240456879</c:v>
                </c:pt>
                <c:pt idx="4227">
                  <c:v>30.493776428040416</c:v>
                </c:pt>
                <c:pt idx="4228">
                  <c:v>2.7553975968705822</c:v>
                </c:pt>
                <c:pt idx="4229">
                  <c:v>64.664517319462647</c:v>
                </c:pt>
                <c:pt idx="4230">
                  <c:v>51.034020837686803</c:v>
                </c:pt>
                <c:pt idx="4231">
                  <c:v>30.767690234819842</c:v>
                </c:pt>
                <c:pt idx="4232">
                  <c:v>2.6236952818780521</c:v>
                </c:pt>
                <c:pt idx="4233">
                  <c:v>8.7327441320758812</c:v>
                </c:pt>
                <c:pt idx="4234">
                  <c:v>2.095790187239269</c:v>
                </c:pt>
                <c:pt idx="4235">
                  <c:v>9.2046881644341632</c:v>
                </c:pt>
                <c:pt idx="4236">
                  <c:v>4.8954695031361348</c:v>
                </c:pt>
                <c:pt idx="4237">
                  <c:v>2.3602982300677029</c:v>
                </c:pt>
                <c:pt idx="4238">
                  <c:v>13.709571987897311</c:v>
                </c:pt>
                <c:pt idx="4239">
                  <c:v>15.147057678723279</c:v>
                </c:pt>
                <c:pt idx="4240">
                  <c:v>27.184538644085052</c:v>
                </c:pt>
                <c:pt idx="4241">
                  <c:v>53.713570755439122</c:v>
                </c:pt>
                <c:pt idx="4242">
                  <c:v>8.0279436708091758</c:v>
                </c:pt>
                <c:pt idx="4243">
                  <c:v>44.245177744302104</c:v>
                </c:pt>
                <c:pt idx="4244">
                  <c:v>0.60932899461807188</c:v>
                </c:pt>
                <c:pt idx="4245">
                  <c:v>78.681386050248847</c:v>
                </c:pt>
                <c:pt idx="4246">
                  <c:v>0.19552992470556332</c:v>
                </c:pt>
                <c:pt idx="4247">
                  <c:v>1.255265779569259</c:v>
                </c:pt>
                <c:pt idx="4248">
                  <c:v>8.4591482052285656</c:v>
                </c:pt>
                <c:pt idx="4249">
                  <c:v>25.082548938464402</c:v>
                </c:pt>
                <c:pt idx="4250">
                  <c:v>15.409821778273063</c:v>
                </c:pt>
                <c:pt idx="4251">
                  <c:v>1.8431590596685052</c:v>
                </c:pt>
                <c:pt idx="4252">
                  <c:v>3.5567938648674899</c:v>
                </c:pt>
                <c:pt idx="4253">
                  <c:v>11.785219616970279</c:v>
                </c:pt>
                <c:pt idx="4254">
                  <c:v>2.8848252017708411</c:v>
                </c:pt>
                <c:pt idx="4255">
                  <c:v>0.34172109986450716</c:v>
                </c:pt>
                <c:pt idx="4256">
                  <c:v>5.8107764902813566E-2</c:v>
                </c:pt>
                <c:pt idx="4257">
                  <c:v>30.918459770908587</c:v>
                </c:pt>
                <c:pt idx="4258">
                  <c:v>31.556170314843573</c:v>
                </c:pt>
                <c:pt idx="4259">
                  <c:v>1.1514561092722013</c:v>
                </c:pt>
                <c:pt idx="4260">
                  <c:v>7.2255515145424738</c:v>
                </c:pt>
                <c:pt idx="4261">
                  <c:v>17.808436011754722</c:v>
                </c:pt>
                <c:pt idx="4262">
                  <c:v>2.8035928321021499</c:v>
                </c:pt>
                <c:pt idx="4263">
                  <c:v>3.9362796459324296</c:v>
                </c:pt>
                <c:pt idx="4264">
                  <c:v>7.8594105579222315</c:v>
                </c:pt>
                <c:pt idx="4265">
                  <c:v>5.7113499844271702</c:v>
                </c:pt>
                <c:pt idx="4266">
                  <c:v>23.374155535584521</c:v>
                </c:pt>
                <c:pt idx="4267">
                  <c:v>2.7844239236216723</c:v>
                </c:pt>
                <c:pt idx="4268">
                  <c:v>20.110446927006119</c:v>
                </c:pt>
                <c:pt idx="4269">
                  <c:v>7.0335169180487895</c:v>
                </c:pt>
                <c:pt idx="4270">
                  <c:v>32.980707904604714</c:v>
                </c:pt>
                <c:pt idx="4271">
                  <c:v>31.913285277535781</c:v>
                </c:pt>
                <c:pt idx="4272">
                  <c:v>20.037275366657113</c:v>
                </c:pt>
                <c:pt idx="4273">
                  <c:v>0.79418576547420416</c:v>
                </c:pt>
                <c:pt idx="4274">
                  <c:v>22.354299338035979</c:v>
                </c:pt>
                <c:pt idx="4275">
                  <c:v>34.552256504907383</c:v>
                </c:pt>
                <c:pt idx="4276">
                  <c:v>3.7984455148851612</c:v>
                </c:pt>
                <c:pt idx="4277">
                  <c:v>21.976875360381371</c:v>
                </c:pt>
                <c:pt idx="4278">
                  <c:v>34.571528017102509</c:v>
                </c:pt>
                <c:pt idx="4279">
                  <c:v>3.5876055742067492</c:v>
                </c:pt>
                <c:pt idx="4280">
                  <c:v>5.9054851981658683</c:v>
                </c:pt>
                <c:pt idx="4281">
                  <c:v>14.125060556174118</c:v>
                </c:pt>
                <c:pt idx="4282">
                  <c:v>19.030257898390147</c:v>
                </c:pt>
                <c:pt idx="4283">
                  <c:v>7.4481679844817608</c:v>
                </c:pt>
                <c:pt idx="4284">
                  <c:v>0.56008069437265795</c:v>
                </c:pt>
                <c:pt idx="4285">
                  <c:v>0.75279413714023979</c:v>
                </c:pt>
                <c:pt idx="4286">
                  <c:v>11.243321953659175</c:v>
                </c:pt>
                <c:pt idx="4287">
                  <c:v>1.5471346474490304</c:v>
                </c:pt>
                <c:pt idx="4288">
                  <c:v>57.604774469381788</c:v>
                </c:pt>
                <c:pt idx="4289">
                  <c:v>28.101652806580056</c:v>
                </c:pt>
                <c:pt idx="4290">
                  <c:v>5.4242551080139334</c:v>
                </c:pt>
                <c:pt idx="4291">
                  <c:v>8.1676602144207902</c:v>
                </c:pt>
                <c:pt idx="4292">
                  <c:v>1.6444424129026718</c:v>
                </c:pt>
                <c:pt idx="4293">
                  <c:v>34.179011466270936</c:v>
                </c:pt>
                <c:pt idx="4294">
                  <c:v>2.5654250549850657</c:v>
                </c:pt>
                <c:pt idx="4295">
                  <c:v>0.12674836395961567</c:v>
                </c:pt>
                <c:pt idx="4296">
                  <c:v>0.1512544041681404</c:v>
                </c:pt>
                <c:pt idx="4297">
                  <c:v>5.6190835721800223</c:v>
                </c:pt>
                <c:pt idx="4298">
                  <c:v>0.320737491319118</c:v>
                </c:pt>
                <c:pt idx="4299">
                  <c:v>24.903821117841524</c:v>
                </c:pt>
                <c:pt idx="4300">
                  <c:v>2.3246275492785222</c:v>
                </c:pt>
                <c:pt idx="4301">
                  <c:v>36.752936498083102</c:v>
                </c:pt>
                <c:pt idx="4302">
                  <c:v>46.04736109615088</c:v>
                </c:pt>
                <c:pt idx="4303">
                  <c:v>54.27254884538003</c:v>
                </c:pt>
                <c:pt idx="4304">
                  <c:v>1.1320929141122276</c:v>
                </c:pt>
                <c:pt idx="4305">
                  <c:v>3.7520768537279918E-2</c:v>
                </c:pt>
                <c:pt idx="4306">
                  <c:v>5.7988670041896189</c:v>
                </c:pt>
                <c:pt idx="4307">
                  <c:v>49.603388861501791</c:v>
                </c:pt>
                <c:pt idx="4308">
                  <c:v>8.7185129331684124</c:v>
                </c:pt>
                <c:pt idx="4309">
                  <c:v>1.3878434403377076E-3</c:v>
                </c:pt>
                <c:pt idx="4310">
                  <c:v>21.782640299356817</c:v>
                </c:pt>
                <c:pt idx="4311">
                  <c:v>6.1851472455863235</c:v>
                </c:pt>
                <c:pt idx="4312">
                  <c:v>10.321410946561274</c:v>
                </c:pt>
                <c:pt idx="4313">
                  <c:v>0.64035903553098827</c:v>
                </c:pt>
                <c:pt idx="4314">
                  <c:v>51.719839624485076</c:v>
                </c:pt>
                <c:pt idx="4315">
                  <c:v>3.5849641968217982</c:v>
                </c:pt>
                <c:pt idx="4316">
                  <c:v>21.282603239476366</c:v>
                </c:pt>
                <c:pt idx="4317">
                  <c:v>4.9470191160061301</c:v>
                </c:pt>
                <c:pt idx="4318">
                  <c:v>22.94618252895658</c:v>
                </c:pt>
                <c:pt idx="4319">
                  <c:v>22.475168544412291</c:v>
                </c:pt>
                <c:pt idx="4320">
                  <c:v>9.9105306286504771</c:v>
                </c:pt>
                <c:pt idx="4321">
                  <c:v>18.270567658369991</c:v>
                </c:pt>
                <c:pt idx="4322">
                  <c:v>8.739881787641493E-2</c:v>
                </c:pt>
                <c:pt idx="4323">
                  <c:v>22.993945904064354</c:v>
                </c:pt>
                <c:pt idx="4324">
                  <c:v>21.632060310918174</c:v>
                </c:pt>
                <c:pt idx="4325">
                  <c:v>1.1685704736367191</c:v>
                </c:pt>
                <c:pt idx="4326">
                  <c:v>2.0827625169276782</c:v>
                </c:pt>
                <c:pt idx="4327">
                  <c:v>55.64405418886718</c:v>
                </c:pt>
                <c:pt idx="4328">
                  <c:v>5.0513813450552121</c:v>
                </c:pt>
                <c:pt idx="4329">
                  <c:v>6.1741250619365715</c:v>
                </c:pt>
                <c:pt idx="4330">
                  <c:v>0.89222994400448596</c:v>
                </c:pt>
                <c:pt idx="4331">
                  <c:v>39.787867675573914</c:v>
                </c:pt>
                <c:pt idx="4332">
                  <c:v>10.540047898715461</c:v>
                </c:pt>
                <c:pt idx="4333">
                  <c:v>0.64808026112518291</c:v>
                </c:pt>
                <c:pt idx="4334">
                  <c:v>16.065655844146715</c:v>
                </c:pt>
                <c:pt idx="4335">
                  <c:v>1.4249688534050682</c:v>
                </c:pt>
                <c:pt idx="4336">
                  <c:v>4.3739066242916103</c:v>
                </c:pt>
                <c:pt idx="4337">
                  <c:v>6.2963342597636514</c:v>
                </c:pt>
                <c:pt idx="4338">
                  <c:v>6.3232225831662765</c:v>
                </c:pt>
                <c:pt idx="4339">
                  <c:v>13.200824622699017</c:v>
                </c:pt>
                <c:pt idx="4340">
                  <c:v>1.6159027388338101</c:v>
                </c:pt>
                <c:pt idx="4341">
                  <c:v>0.71751628561593506</c:v>
                </c:pt>
                <c:pt idx="4342">
                  <c:v>7.386945057626356</c:v>
                </c:pt>
                <c:pt idx="4343">
                  <c:v>17.973679680160753</c:v>
                </c:pt>
                <c:pt idx="4344">
                  <c:v>41.184667721935163</c:v>
                </c:pt>
                <c:pt idx="4345">
                  <c:v>2.5483997205888831</c:v>
                </c:pt>
                <c:pt idx="4346">
                  <c:v>12.202343845681337</c:v>
                </c:pt>
                <c:pt idx="4347">
                  <c:v>42.094665159681227</c:v>
                </c:pt>
                <c:pt idx="4348">
                  <c:v>0.30390402786592929</c:v>
                </c:pt>
                <c:pt idx="4349">
                  <c:v>8.4688518731951348</c:v>
                </c:pt>
                <c:pt idx="4350">
                  <c:v>20.991491725086192</c:v>
                </c:pt>
                <c:pt idx="4351">
                  <c:v>15.782448633924158</c:v>
                </c:pt>
                <c:pt idx="4352">
                  <c:v>0.26183923833280626</c:v>
                </c:pt>
                <c:pt idx="4353">
                  <c:v>10.136623491930022</c:v>
                </c:pt>
                <c:pt idx="4354">
                  <c:v>5.950593555157595</c:v>
                </c:pt>
                <c:pt idx="4355">
                  <c:v>5.9872134731938171</c:v>
                </c:pt>
                <c:pt idx="4356">
                  <c:v>8.8695645805107368</c:v>
                </c:pt>
                <c:pt idx="4357">
                  <c:v>6.9035869089496691</c:v>
                </c:pt>
                <c:pt idx="4358">
                  <c:v>30.500864524423921</c:v>
                </c:pt>
                <c:pt idx="4359">
                  <c:v>12.391819466198237</c:v>
                </c:pt>
                <c:pt idx="4360">
                  <c:v>31.57591327458158</c:v>
                </c:pt>
                <c:pt idx="4361">
                  <c:v>5.4325649118747048</c:v>
                </c:pt>
                <c:pt idx="4362">
                  <c:v>6.7897669762559234</c:v>
                </c:pt>
                <c:pt idx="4363">
                  <c:v>41.057934237187531</c:v>
                </c:pt>
                <c:pt idx="4364">
                  <c:v>42.603683296792255</c:v>
                </c:pt>
                <c:pt idx="4365">
                  <c:v>8.1953990809746067</c:v>
                </c:pt>
                <c:pt idx="4366">
                  <c:v>70.384534862291886</c:v>
                </c:pt>
                <c:pt idx="4367">
                  <c:v>4.6171122036003398</c:v>
                </c:pt>
                <c:pt idx="4368">
                  <c:v>3.0945833621890468</c:v>
                </c:pt>
                <c:pt idx="4369">
                  <c:v>10.333992006605264</c:v>
                </c:pt>
                <c:pt idx="4370">
                  <c:v>21.165090748205987</c:v>
                </c:pt>
                <c:pt idx="4371">
                  <c:v>5.2557022638877173</c:v>
                </c:pt>
                <c:pt idx="4372">
                  <c:v>50.640590634442418</c:v>
                </c:pt>
                <c:pt idx="4373">
                  <c:v>2.8166841385017052</c:v>
                </c:pt>
                <c:pt idx="4374">
                  <c:v>49.278498133311011</c:v>
                </c:pt>
                <c:pt idx="4375">
                  <c:v>1.3136455386348673</c:v>
                </c:pt>
                <c:pt idx="4376">
                  <c:v>3.6905525675553412</c:v>
                </c:pt>
                <c:pt idx="4377">
                  <c:v>71.1822488673603</c:v>
                </c:pt>
                <c:pt idx="4378">
                  <c:v>0.25217350623153867</c:v>
                </c:pt>
                <c:pt idx="4379">
                  <c:v>26.475131425455178</c:v>
                </c:pt>
                <c:pt idx="4380">
                  <c:v>12.625736327108921</c:v>
                </c:pt>
                <c:pt idx="4381">
                  <c:v>41.334044280109346</c:v>
                </c:pt>
                <c:pt idx="4382">
                  <c:v>3.6989351754493054</c:v>
                </c:pt>
                <c:pt idx="4383">
                  <c:v>28.25329404012728</c:v>
                </c:pt>
                <c:pt idx="4384">
                  <c:v>9.0068230946563066</c:v>
                </c:pt>
                <c:pt idx="4385">
                  <c:v>15.363561335536668</c:v>
                </c:pt>
                <c:pt idx="4386">
                  <c:v>0.2527855147582686</c:v>
                </c:pt>
                <c:pt idx="4387">
                  <c:v>2.5965670306089583</c:v>
                </c:pt>
                <c:pt idx="4388">
                  <c:v>1.5453259997394486</c:v>
                </c:pt>
                <c:pt idx="4389">
                  <c:v>0.50656523893541916</c:v>
                </c:pt>
                <c:pt idx="4390">
                  <c:v>14.67992808934024</c:v>
                </c:pt>
                <c:pt idx="4391">
                  <c:v>0.32729548042208517</c:v>
                </c:pt>
                <c:pt idx="4392">
                  <c:v>4.4160957329963866</c:v>
                </c:pt>
                <c:pt idx="4393">
                  <c:v>15.8989057164837</c:v>
                </c:pt>
                <c:pt idx="4394">
                  <c:v>20.562149087792388</c:v>
                </c:pt>
                <c:pt idx="4395">
                  <c:v>10.647911156881587</c:v>
                </c:pt>
                <c:pt idx="4396">
                  <c:v>9.416505888959918</c:v>
                </c:pt>
                <c:pt idx="4397">
                  <c:v>64.307105128218467</c:v>
                </c:pt>
                <c:pt idx="4398">
                  <c:v>10.702529634874141</c:v>
                </c:pt>
                <c:pt idx="4399">
                  <c:v>34.405279550318348</c:v>
                </c:pt>
                <c:pt idx="4400">
                  <c:v>6.0802673104057909</c:v>
                </c:pt>
                <c:pt idx="4401">
                  <c:v>17.666460889550727</c:v>
                </c:pt>
                <c:pt idx="4402">
                  <c:v>4.0943844327322187</c:v>
                </c:pt>
                <c:pt idx="4403">
                  <c:v>10.739846133563482</c:v>
                </c:pt>
                <c:pt idx="4404">
                  <c:v>37.522740577291501</c:v>
                </c:pt>
                <c:pt idx="4405">
                  <c:v>18.193888632570165</c:v>
                </c:pt>
                <c:pt idx="4406">
                  <c:v>0.11521204050530247</c:v>
                </c:pt>
                <c:pt idx="4407">
                  <c:v>29.953197844157323</c:v>
                </c:pt>
                <c:pt idx="4408">
                  <c:v>13.389661711851028</c:v>
                </c:pt>
                <c:pt idx="4409">
                  <c:v>22.683317785586809</c:v>
                </c:pt>
                <c:pt idx="4410">
                  <c:v>1.1160104251642193</c:v>
                </c:pt>
                <c:pt idx="4411">
                  <c:v>19.859669421244558</c:v>
                </c:pt>
                <c:pt idx="4412">
                  <c:v>12.846854098891669</c:v>
                </c:pt>
                <c:pt idx="4413">
                  <c:v>4.7580902163163259</c:v>
                </c:pt>
                <c:pt idx="4414">
                  <c:v>1.6431979474090912</c:v>
                </c:pt>
                <c:pt idx="4415">
                  <c:v>21.540591589679877</c:v>
                </c:pt>
                <c:pt idx="4416">
                  <c:v>4.9793777395393617</c:v>
                </c:pt>
                <c:pt idx="4417">
                  <c:v>11.444438598994735</c:v>
                </c:pt>
                <c:pt idx="4418">
                  <c:v>2.9452894998953432</c:v>
                </c:pt>
                <c:pt idx="4419">
                  <c:v>4.5430089782248748</c:v>
                </c:pt>
                <c:pt idx="4420">
                  <c:v>36.097189302071676</c:v>
                </c:pt>
                <c:pt idx="4421">
                  <c:v>1.0174422513603556</c:v>
                </c:pt>
                <c:pt idx="4422">
                  <c:v>72.546029235863955</c:v>
                </c:pt>
                <c:pt idx="4423">
                  <c:v>0.78771931666026784</c:v>
                </c:pt>
                <c:pt idx="4424">
                  <c:v>34.493887283429075</c:v>
                </c:pt>
                <c:pt idx="4425">
                  <c:v>11.158918576139904</c:v>
                </c:pt>
                <c:pt idx="4426">
                  <c:v>7.9298960635686093</c:v>
                </c:pt>
                <c:pt idx="4427">
                  <c:v>50.092547350103629</c:v>
                </c:pt>
                <c:pt idx="4428">
                  <c:v>10.513641401281875</c:v>
                </c:pt>
                <c:pt idx="4429">
                  <c:v>85.967650278458265</c:v>
                </c:pt>
                <c:pt idx="4430">
                  <c:v>8.3672905346419917</c:v>
                </c:pt>
                <c:pt idx="4431">
                  <c:v>3.3407510849340305</c:v>
                </c:pt>
                <c:pt idx="4432">
                  <c:v>10.409590961129307</c:v>
                </c:pt>
                <c:pt idx="4433">
                  <c:v>34.460441965352594</c:v>
                </c:pt>
                <c:pt idx="4434">
                  <c:v>12.507532177509383</c:v>
                </c:pt>
                <c:pt idx="4435">
                  <c:v>0.90219291070108398</c:v>
                </c:pt>
                <c:pt idx="4436">
                  <c:v>9.6459466374976728</c:v>
                </c:pt>
                <c:pt idx="4437">
                  <c:v>0.1173726935947807</c:v>
                </c:pt>
                <c:pt idx="4438">
                  <c:v>15.401350398827251</c:v>
                </c:pt>
                <c:pt idx="4439">
                  <c:v>1.3333156812030607</c:v>
                </c:pt>
                <c:pt idx="4440">
                  <c:v>35.763570697902736</c:v>
                </c:pt>
                <c:pt idx="4441">
                  <c:v>22.592560264875686</c:v>
                </c:pt>
                <c:pt idx="4442">
                  <c:v>28.961308356448377</c:v>
                </c:pt>
                <c:pt idx="4443">
                  <c:v>3.8982052489341594</c:v>
                </c:pt>
                <c:pt idx="4444">
                  <c:v>3.8675906983940331</c:v>
                </c:pt>
                <c:pt idx="4445">
                  <c:v>2.3570184620675705</c:v>
                </c:pt>
                <c:pt idx="4446">
                  <c:v>3.8736868503273616</c:v>
                </c:pt>
                <c:pt idx="4447">
                  <c:v>0.16162140008863032</c:v>
                </c:pt>
                <c:pt idx="4448">
                  <c:v>5.0359182156579338</c:v>
                </c:pt>
                <c:pt idx="4449">
                  <c:v>22.350779117313909</c:v>
                </c:pt>
                <c:pt idx="4450">
                  <c:v>8.9866849319657582</c:v>
                </c:pt>
                <c:pt idx="4451">
                  <c:v>45.666769390222726</c:v>
                </c:pt>
                <c:pt idx="4452">
                  <c:v>2.511173880567239</c:v>
                </c:pt>
                <c:pt idx="4453">
                  <c:v>8.4204173244020453</c:v>
                </c:pt>
                <c:pt idx="4454">
                  <c:v>0.18696984754370433</c:v>
                </c:pt>
                <c:pt idx="4455">
                  <c:v>7.4960405787932842</c:v>
                </c:pt>
                <c:pt idx="4456">
                  <c:v>4.838649425876187</c:v>
                </c:pt>
                <c:pt idx="4457">
                  <c:v>47.872410268554077</c:v>
                </c:pt>
                <c:pt idx="4458">
                  <c:v>27.067608930740981</c:v>
                </c:pt>
                <c:pt idx="4459">
                  <c:v>29.775418310754741</c:v>
                </c:pt>
                <c:pt idx="4460">
                  <c:v>24.163916292172374</c:v>
                </c:pt>
                <c:pt idx="4461">
                  <c:v>40.542938372529839</c:v>
                </c:pt>
                <c:pt idx="4462">
                  <c:v>48.324151665221621</c:v>
                </c:pt>
                <c:pt idx="4463">
                  <c:v>42.565216136512269</c:v>
                </c:pt>
                <c:pt idx="4464">
                  <c:v>6.321088101429253</c:v>
                </c:pt>
                <c:pt idx="4465">
                  <c:v>23.570075387622595</c:v>
                </c:pt>
                <c:pt idx="4466">
                  <c:v>4.768649241273784</c:v>
                </c:pt>
                <c:pt idx="4467">
                  <c:v>27.65021775045247</c:v>
                </c:pt>
                <c:pt idx="4468">
                  <c:v>4.9441466939616143</c:v>
                </c:pt>
                <c:pt idx="4469">
                  <c:v>7.7001564438457112E-2</c:v>
                </c:pt>
                <c:pt idx="4470">
                  <c:v>1.8359437813176076</c:v>
                </c:pt>
                <c:pt idx="4471">
                  <c:v>21.809875917876241</c:v>
                </c:pt>
                <c:pt idx="4472">
                  <c:v>12.752211086568245</c:v>
                </c:pt>
                <c:pt idx="4473">
                  <c:v>0.71644722911557213</c:v>
                </c:pt>
                <c:pt idx="4474">
                  <c:v>3.2242931535593052E-2</c:v>
                </c:pt>
                <c:pt idx="4475">
                  <c:v>5.5786483569185776</c:v>
                </c:pt>
                <c:pt idx="4476">
                  <c:v>33.655222956793807</c:v>
                </c:pt>
                <c:pt idx="4477">
                  <c:v>9.337508035099173</c:v>
                </c:pt>
                <c:pt idx="4478">
                  <c:v>33.251027411098001</c:v>
                </c:pt>
                <c:pt idx="4479">
                  <c:v>20.360499720330054</c:v>
                </c:pt>
                <c:pt idx="4480">
                  <c:v>65.765776985830541</c:v>
                </c:pt>
                <c:pt idx="4481">
                  <c:v>64.243326547082546</c:v>
                </c:pt>
                <c:pt idx="4482">
                  <c:v>1.2380611787377582</c:v>
                </c:pt>
                <c:pt idx="4483">
                  <c:v>48.437513311677868</c:v>
                </c:pt>
                <c:pt idx="4484">
                  <c:v>60.096979808630088</c:v>
                </c:pt>
                <c:pt idx="4485">
                  <c:v>0.20857415751487587</c:v>
                </c:pt>
                <c:pt idx="4486">
                  <c:v>0.84423853247113401</c:v>
                </c:pt>
                <c:pt idx="4487">
                  <c:v>30.496875049843293</c:v>
                </c:pt>
                <c:pt idx="4488">
                  <c:v>7.3862948988674937</c:v>
                </c:pt>
                <c:pt idx="4489">
                  <c:v>6.9917418201260659</c:v>
                </c:pt>
                <c:pt idx="4490">
                  <c:v>23.596283303783398</c:v>
                </c:pt>
                <c:pt idx="4491">
                  <c:v>8.6297304560732773</c:v>
                </c:pt>
                <c:pt idx="4492">
                  <c:v>4.0012886287468143</c:v>
                </c:pt>
                <c:pt idx="4493">
                  <c:v>6.5317518830604557</c:v>
                </c:pt>
                <c:pt idx="4494">
                  <c:v>21.833014001207832</c:v>
                </c:pt>
                <c:pt idx="4495">
                  <c:v>61.267131981914609</c:v>
                </c:pt>
                <c:pt idx="4496">
                  <c:v>4.8003718863528331</c:v>
                </c:pt>
                <c:pt idx="4497">
                  <c:v>2.6720414196213995</c:v>
                </c:pt>
                <c:pt idx="4498">
                  <c:v>15.447124097538396</c:v>
                </c:pt>
                <c:pt idx="4499">
                  <c:v>3.3287589829335231</c:v>
                </c:pt>
                <c:pt idx="4500">
                  <c:v>17.856853172989741</c:v>
                </c:pt>
                <c:pt idx="4501">
                  <c:v>11.50119116319239</c:v>
                </c:pt>
                <c:pt idx="4502">
                  <c:v>41.069493066331511</c:v>
                </c:pt>
                <c:pt idx="4503">
                  <c:v>0.36967848611327619</c:v>
                </c:pt>
                <c:pt idx="4504">
                  <c:v>13.624108544737036</c:v>
                </c:pt>
                <c:pt idx="4505">
                  <c:v>2.0150935107970929</c:v>
                </c:pt>
                <c:pt idx="4506">
                  <c:v>9.930664585438949</c:v>
                </c:pt>
                <c:pt idx="4507">
                  <c:v>30.471529958118573</c:v>
                </c:pt>
                <c:pt idx="4508">
                  <c:v>13.06127879787724</c:v>
                </c:pt>
                <c:pt idx="4509">
                  <c:v>23.254614850497511</c:v>
                </c:pt>
                <c:pt idx="4510">
                  <c:v>54.930224702175686</c:v>
                </c:pt>
                <c:pt idx="4511">
                  <c:v>10.134464646192896</c:v>
                </c:pt>
                <c:pt idx="4512">
                  <c:v>13.436437867608923</c:v>
                </c:pt>
                <c:pt idx="4513">
                  <c:v>35.054897082765507</c:v>
                </c:pt>
                <c:pt idx="4514">
                  <c:v>22.609313526849043</c:v>
                </c:pt>
                <c:pt idx="4515">
                  <c:v>25.135675356883617</c:v>
                </c:pt>
                <c:pt idx="4516">
                  <c:v>34.721046881643254</c:v>
                </c:pt>
                <c:pt idx="4517">
                  <c:v>31.663005597209782</c:v>
                </c:pt>
                <c:pt idx="4518">
                  <c:v>65.216803701898769</c:v>
                </c:pt>
                <c:pt idx="4519">
                  <c:v>41.307451877896987</c:v>
                </c:pt>
                <c:pt idx="4520">
                  <c:v>77.554975760682623</c:v>
                </c:pt>
                <c:pt idx="4521">
                  <c:v>15.748874190333591</c:v>
                </c:pt>
                <c:pt idx="4522">
                  <c:v>21.540003124611321</c:v>
                </c:pt>
                <c:pt idx="4523">
                  <c:v>19.529218046702752</c:v>
                </c:pt>
                <c:pt idx="4524">
                  <c:v>19.502370117222103</c:v>
                </c:pt>
                <c:pt idx="4525">
                  <c:v>21.233739922305237</c:v>
                </c:pt>
                <c:pt idx="4526">
                  <c:v>1.5818096857881565</c:v>
                </c:pt>
                <c:pt idx="4527">
                  <c:v>7.1366323405299923</c:v>
                </c:pt>
                <c:pt idx="4528">
                  <c:v>0.87193129379121881</c:v>
                </c:pt>
                <c:pt idx="4529">
                  <c:v>4.7546951408941878</c:v>
                </c:pt>
                <c:pt idx="4530">
                  <c:v>1.0809768819220062</c:v>
                </c:pt>
                <c:pt idx="4531">
                  <c:v>20.424428260210103</c:v>
                </c:pt>
                <c:pt idx="4532">
                  <c:v>3.7084059438881645</c:v>
                </c:pt>
                <c:pt idx="4533">
                  <c:v>0.50439983175525327</c:v>
                </c:pt>
                <c:pt idx="4534">
                  <c:v>63.410599717209813</c:v>
                </c:pt>
                <c:pt idx="4535">
                  <c:v>7.6343148342248073</c:v>
                </c:pt>
                <c:pt idx="4536">
                  <c:v>3.819911325933254</c:v>
                </c:pt>
                <c:pt idx="4537">
                  <c:v>1.7634363961173523</c:v>
                </c:pt>
                <c:pt idx="4538">
                  <c:v>30.486492434928131</c:v>
                </c:pt>
                <c:pt idx="4539">
                  <c:v>1.3490939718960848</c:v>
                </c:pt>
                <c:pt idx="4540">
                  <c:v>22.066977880969031</c:v>
                </c:pt>
                <c:pt idx="4541">
                  <c:v>24.616669963630777</c:v>
                </c:pt>
                <c:pt idx="4542">
                  <c:v>0.25364948040517576</c:v>
                </c:pt>
                <c:pt idx="4543">
                  <c:v>38.1416296586304</c:v>
                </c:pt>
                <c:pt idx="4544">
                  <c:v>0.91543400649686957</c:v>
                </c:pt>
                <c:pt idx="4545">
                  <c:v>3.4896753999787617</c:v>
                </c:pt>
                <c:pt idx="4546">
                  <c:v>5.0730798986546084</c:v>
                </c:pt>
                <c:pt idx="4547">
                  <c:v>59.484413315785424</c:v>
                </c:pt>
                <c:pt idx="4548">
                  <c:v>7.2280836692700907</c:v>
                </c:pt>
                <c:pt idx="4549">
                  <c:v>31.259528451665233</c:v>
                </c:pt>
                <c:pt idx="4550">
                  <c:v>1.2525758270891543</c:v>
                </c:pt>
                <c:pt idx="4551">
                  <c:v>43.62652784123479</c:v>
                </c:pt>
                <c:pt idx="4552">
                  <c:v>2.9010721317476262</c:v>
                </c:pt>
                <c:pt idx="4553">
                  <c:v>7.0344087249050169</c:v>
                </c:pt>
                <c:pt idx="4554">
                  <c:v>16.122733951052414</c:v>
                </c:pt>
                <c:pt idx="4555">
                  <c:v>0.16603223849297805</c:v>
                </c:pt>
                <c:pt idx="4556">
                  <c:v>40.510530719200013</c:v>
                </c:pt>
                <c:pt idx="4557">
                  <c:v>17.487538431450176</c:v>
                </c:pt>
                <c:pt idx="4558">
                  <c:v>11.991341603287081</c:v>
                </c:pt>
                <c:pt idx="4559">
                  <c:v>77.949413039292367</c:v>
                </c:pt>
                <c:pt idx="4560">
                  <c:v>12.450855953329324</c:v>
                </c:pt>
                <c:pt idx="4561">
                  <c:v>2.5064195266916913</c:v>
                </c:pt>
                <c:pt idx="4562">
                  <c:v>1.8518433448438034</c:v>
                </c:pt>
                <c:pt idx="4563">
                  <c:v>29.232961419537844</c:v>
                </c:pt>
                <c:pt idx="4564">
                  <c:v>47.605499363405393</c:v>
                </c:pt>
                <c:pt idx="4565">
                  <c:v>20.611823776449093</c:v>
                </c:pt>
                <c:pt idx="4566">
                  <c:v>33.30589596930065</c:v>
                </c:pt>
                <c:pt idx="4567">
                  <c:v>11.269753568096585</c:v>
                </c:pt>
                <c:pt idx="4568">
                  <c:v>20.190422627587306</c:v>
                </c:pt>
                <c:pt idx="4569">
                  <c:v>43.41213090822383</c:v>
                </c:pt>
                <c:pt idx="4570">
                  <c:v>0.27948292895325277</c:v>
                </c:pt>
                <c:pt idx="4571">
                  <c:v>4.5545719574067416</c:v>
                </c:pt>
                <c:pt idx="4572">
                  <c:v>17.862633258703077</c:v>
                </c:pt>
                <c:pt idx="4573">
                  <c:v>29.518348359881234</c:v>
                </c:pt>
                <c:pt idx="4574">
                  <c:v>32.52905658062609</c:v>
                </c:pt>
                <c:pt idx="4575">
                  <c:v>19.249737807384939</c:v>
                </c:pt>
                <c:pt idx="4576">
                  <c:v>26.223178431952103</c:v>
                </c:pt>
                <c:pt idx="4577">
                  <c:v>12.490280510734395</c:v>
                </c:pt>
                <c:pt idx="4578">
                  <c:v>3.8314343863677118</c:v>
                </c:pt>
                <c:pt idx="4579">
                  <c:v>26.994585221317923</c:v>
                </c:pt>
                <c:pt idx="4580">
                  <c:v>0.64305502297651707</c:v>
                </c:pt>
                <c:pt idx="4581">
                  <c:v>10.022531853973513</c:v>
                </c:pt>
                <c:pt idx="4582">
                  <c:v>1.5255266808177277</c:v>
                </c:pt>
                <c:pt idx="4583">
                  <c:v>26.723450719227134</c:v>
                </c:pt>
                <c:pt idx="4584">
                  <c:v>3.987503142354492</c:v>
                </c:pt>
                <c:pt idx="4585">
                  <c:v>32.13756012359169</c:v>
                </c:pt>
                <c:pt idx="4586">
                  <c:v>12.038106890852415</c:v>
                </c:pt>
                <c:pt idx="4587">
                  <c:v>12.68897460344304</c:v>
                </c:pt>
                <c:pt idx="4588">
                  <c:v>7.8673799433605964</c:v>
                </c:pt>
                <c:pt idx="4589">
                  <c:v>4.4975740373052249</c:v>
                </c:pt>
                <c:pt idx="4590">
                  <c:v>12.979393031300368</c:v>
                </c:pt>
                <c:pt idx="4591">
                  <c:v>41.622093836942263</c:v>
                </c:pt>
                <c:pt idx="4592">
                  <c:v>3.9290897278922872</c:v>
                </c:pt>
                <c:pt idx="4593">
                  <c:v>3.6683306621248266</c:v>
                </c:pt>
                <c:pt idx="4594">
                  <c:v>22.827181544286752</c:v>
                </c:pt>
                <c:pt idx="4595">
                  <c:v>18.232211825319233</c:v>
                </c:pt>
                <c:pt idx="4596">
                  <c:v>20.95465830355873</c:v>
                </c:pt>
                <c:pt idx="4597">
                  <c:v>4.5804454824997469</c:v>
                </c:pt>
                <c:pt idx="4598">
                  <c:v>5.7041992807530653</c:v>
                </c:pt>
                <c:pt idx="4599">
                  <c:v>0.74035297602822014</c:v>
                </c:pt>
                <c:pt idx="4600">
                  <c:v>17.403855553526956</c:v>
                </c:pt>
                <c:pt idx="4601">
                  <c:v>19.255885039734817</c:v>
                </c:pt>
                <c:pt idx="4602">
                  <c:v>35.135577760347424</c:v>
                </c:pt>
                <c:pt idx="4603">
                  <c:v>1.7951505586563254</c:v>
                </c:pt>
                <c:pt idx="4604">
                  <c:v>30.836349288073219</c:v>
                </c:pt>
                <c:pt idx="4605">
                  <c:v>16.037041758887497</c:v>
                </c:pt>
                <c:pt idx="4606">
                  <c:v>1.7782872486677301</c:v>
                </c:pt>
                <c:pt idx="4607">
                  <c:v>12.778788049847906</c:v>
                </c:pt>
                <c:pt idx="4608">
                  <c:v>63.853459305785073</c:v>
                </c:pt>
                <c:pt idx="4609">
                  <c:v>8.3423397616177919</c:v>
                </c:pt>
                <c:pt idx="4610">
                  <c:v>18.102097419120007</c:v>
                </c:pt>
                <c:pt idx="4611">
                  <c:v>8.8392263827801631</c:v>
                </c:pt>
                <c:pt idx="4612">
                  <c:v>0.87661394264176951</c:v>
                </c:pt>
                <c:pt idx="4613">
                  <c:v>33.988572115917975</c:v>
                </c:pt>
                <c:pt idx="4614">
                  <c:v>0.13955981037314585</c:v>
                </c:pt>
                <c:pt idx="4615">
                  <c:v>42.462573935559995</c:v>
                </c:pt>
                <c:pt idx="4616">
                  <c:v>0.37182115710298064</c:v>
                </c:pt>
                <c:pt idx="4617">
                  <c:v>6.965246140169854</c:v>
                </c:pt>
                <c:pt idx="4618">
                  <c:v>0.33128830913616775</c:v>
                </c:pt>
                <c:pt idx="4619">
                  <c:v>4.6640723008715277</c:v>
                </c:pt>
                <c:pt idx="4620">
                  <c:v>6.2549963525040129</c:v>
                </c:pt>
                <c:pt idx="4621">
                  <c:v>2.3805254281020001</c:v>
                </c:pt>
                <c:pt idx="4622">
                  <c:v>5.6784199202618835</c:v>
                </c:pt>
                <c:pt idx="4623">
                  <c:v>1.9655542557610997</c:v>
                </c:pt>
                <c:pt idx="4624">
                  <c:v>9.9621002758637389E-2</c:v>
                </c:pt>
                <c:pt idx="4625">
                  <c:v>1.2290825264553185</c:v>
                </c:pt>
                <c:pt idx="4626">
                  <c:v>21.402715590197989</c:v>
                </c:pt>
                <c:pt idx="4627">
                  <c:v>43.576975779031223</c:v>
                </c:pt>
                <c:pt idx="4628">
                  <c:v>31.570030814599136</c:v>
                </c:pt>
                <c:pt idx="4629">
                  <c:v>40.813179584780322</c:v>
                </c:pt>
                <c:pt idx="4630">
                  <c:v>0.95875380895363049</c:v>
                </c:pt>
                <c:pt idx="4631">
                  <c:v>1.6006902747795231</c:v>
                </c:pt>
                <c:pt idx="4632">
                  <c:v>18.65901450113056</c:v>
                </c:pt>
                <c:pt idx="4633">
                  <c:v>0.16416993099972024</c:v>
                </c:pt>
                <c:pt idx="4634">
                  <c:v>59.401774657029918</c:v>
                </c:pt>
                <c:pt idx="4635">
                  <c:v>0.91257187253862493</c:v>
                </c:pt>
                <c:pt idx="4636">
                  <c:v>2.3877791845354936</c:v>
                </c:pt>
                <c:pt idx="4637">
                  <c:v>23.582913766760278</c:v>
                </c:pt>
                <c:pt idx="4638">
                  <c:v>15.719246484196757</c:v>
                </c:pt>
                <c:pt idx="4639">
                  <c:v>30.315927444537206</c:v>
                </c:pt>
                <c:pt idx="4640">
                  <c:v>4.7603288067861653</c:v>
                </c:pt>
                <c:pt idx="4641">
                  <c:v>7.722335400088042</c:v>
                </c:pt>
                <c:pt idx="4642">
                  <c:v>0.88604850719305761</c:v>
                </c:pt>
                <c:pt idx="4643">
                  <c:v>63.096045374332277</c:v>
                </c:pt>
                <c:pt idx="4644">
                  <c:v>1.2497181500931591</c:v>
                </c:pt>
                <c:pt idx="4645">
                  <c:v>81.477449112672772</c:v>
                </c:pt>
                <c:pt idx="4646">
                  <c:v>20.928059036576123</c:v>
                </c:pt>
                <c:pt idx="4647">
                  <c:v>23.027922788343965</c:v>
                </c:pt>
                <c:pt idx="4648">
                  <c:v>37.754778921325752</c:v>
                </c:pt>
                <c:pt idx="4649">
                  <c:v>1.7467581374952741</c:v>
                </c:pt>
                <c:pt idx="4650">
                  <c:v>38.013614542892398</c:v>
                </c:pt>
                <c:pt idx="4651">
                  <c:v>13.802967033514332</c:v>
                </c:pt>
                <c:pt idx="4652">
                  <c:v>5.0229309469470467</c:v>
                </c:pt>
                <c:pt idx="4653">
                  <c:v>17.283568662852765</c:v>
                </c:pt>
                <c:pt idx="4654">
                  <c:v>94.506031674723161</c:v>
                </c:pt>
                <c:pt idx="4655">
                  <c:v>30.156687327373906</c:v>
                </c:pt>
                <c:pt idx="4656">
                  <c:v>2.7122225036133125</c:v>
                </c:pt>
                <c:pt idx="4657">
                  <c:v>9.0707445829678655</c:v>
                </c:pt>
                <c:pt idx="4658">
                  <c:v>1.583987074576882</c:v>
                </c:pt>
                <c:pt idx="4659">
                  <c:v>29.039632846291049</c:v>
                </c:pt>
                <c:pt idx="4660">
                  <c:v>39.786147751643362</c:v>
                </c:pt>
                <c:pt idx="4661">
                  <c:v>2.0076973658886303</c:v>
                </c:pt>
                <c:pt idx="4662">
                  <c:v>0.18995770939503331</c:v>
                </c:pt>
                <c:pt idx="4663">
                  <c:v>17.987665889117775</c:v>
                </c:pt>
                <c:pt idx="4664">
                  <c:v>7.8687517590747351</c:v>
                </c:pt>
                <c:pt idx="4665">
                  <c:v>10.343202352259924</c:v>
                </c:pt>
                <c:pt idx="4666">
                  <c:v>1.2415630599995682</c:v>
                </c:pt>
                <c:pt idx="4667">
                  <c:v>21.885539834077736</c:v>
                </c:pt>
                <c:pt idx="4668">
                  <c:v>8.503029982002392</c:v>
                </c:pt>
                <c:pt idx="4669">
                  <c:v>0.30007909540830546</c:v>
                </c:pt>
                <c:pt idx="4670">
                  <c:v>14.343750312217724</c:v>
                </c:pt>
                <c:pt idx="4671">
                  <c:v>43.938138187618911</c:v>
                </c:pt>
                <c:pt idx="4672">
                  <c:v>18.612949975532441</c:v>
                </c:pt>
                <c:pt idx="4673">
                  <c:v>0.55386471339790111</c:v>
                </c:pt>
                <c:pt idx="4674">
                  <c:v>4.9671911008309921</c:v>
                </c:pt>
                <c:pt idx="4675">
                  <c:v>1.164699098504774</c:v>
                </c:pt>
                <c:pt idx="4676">
                  <c:v>0.14091254089754168</c:v>
                </c:pt>
                <c:pt idx="4677">
                  <c:v>54.292625562269741</c:v>
                </c:pt>
                <c:pt idx="4678">
                  <c:v>8.9275700498536068</c:v>
                </c:pt>
                <c:pt idx="4679">
                  <c:v>19.786460324920576</c:v>
                </c:pt>
                <c:pt idx="4680">
                  <c:v>0.17554531447054517</c:v>
                </c:pt>
                <c:pt idx="4681">
                  <c:v>29.438831302297462</c:v>
                </c:pt>
                <c:pt idx="4682">
                  <c:v>11.776503991353746</c:v>
                </c:pt>
                <c:pt idx="4683">
                  <c:v>49.210696743458016</c:v>
                </c:pt>
                <c:pt idx="4684">
                  <c:v>54.102555391044383</c:v>
                </c:pt>
                <c:pt idx="4685">
                  <c:v>5.7990877516279363E-2</c:v>
                </c:pt>
                <c:pt idx="4686">
                  <c:v>27.239093513144727</c:v>
                </c:pt>
                <c:pt idx="4687">
                  <c:v>9.1924834705728991</c:v>
                </c:pt>
                <c:pt idx="4688">
                  <c:v>1.6879606691420861</c:v>
                </c:pt>
                <c:pt idx="4689">
                  <c:v>20.410919181919482</c:v>
                </c:pt>
                <c:pt idx="4690">
                  <c:v>78.747392821433976</c:v>
                </c:pt>
                <c:pt idx="4691">
                  <c:v>12.892850622798065</c:v>
                </c:pt>
                <c:pt idx="4692">
                  <c:v>1.6422484226757728</c:v>
                </c:pt>
                <c:pt idx="4693">
                  <c:v>24.327768292980405</c:v>
                </c:pt>
                <c:pt idx="4694">
                  <c:v>11.342748624985928</c:v>
                </c:pt>
                <c:pt idx="4695">
                  <c:v>0.95547505639433061</c:v>
                </c:pt>
                <c:pt idx="4696">
                  <c:v>2.6145132869166869</c:v>
                </c:pt>
                <c:pt idx="4697">
                  <c:v>27.265074582682143</c:v>
                </c:pt>
                <c:pt idx="4698">
                  <c:v>17.872094799787849</c:v>
                </c:pt>
                <c:pt idx="4699">
                  <c:v>38.96128669242173</c:v>
                </c:pt>
                <c:pt idx="4700">
                  <c:v>44.916548245805735</c:v>
                </c:pt>
                <c:pt idx="4701">
                  <c:v>11.901799653503197</c:v>
                </c:pt>
                <c:pt idx="4702">
                  <c:v>6.0979260180233172</c:v>
                </c:pt>
                <c:pt idx="4703">
                  <c:v>8.8143843646554352</c:v>
                </c:pt>
                <c:pt idx="4704">
                  <c:v>4.3865834273188185</c:v>
                </c:pt>
                <c:pt idx="4705">
                  <c:v>8.0447514478657229</c:v>
                </c:pt>
                <c:pt idx="4706">
                  <c:v>68.233113543695339</c:v>
                </c:pt>
                <c:pt idx="4707">
                  <c:v>21.109194942948662</c:v>
                </c:pt>
                <c:pt idx="4708">
                  <c:v>20.129687949040953</c:v>
                </c:pt>
                <c:pt idx="4709">
                  <c:v>0.85714214734490657</c:v>
                </c:pt>
                <c:pt idx="4710">
                  <c:v>11.284973928582387</c:v>
                </c:pt>
                <c:pt idx="4711">
                  <c:v>3.2748688181243999</c:v>
                </c:pt>
                <c:pt idx="4712">
                  <c:v>6.79354636414533</c:v>
                </c:pt>
                <c:pt idx="4713">
                  <c:v>6.6418417924716362</c:v>
                </c:pt>
                <c:pt idx="4714">
                  <c:v>26.16443674544843</c:v>
                </c:pt>
                <c:pt idx="4715">
                  <c:v>2.6246070745791195</c:v>
                </c:pt>
                <c:pt idx="4716">
                  <c:v>36.106295990601332</c:v>
                </c:pt>
                <c:pt idx="4717">
                  <c:v>1.6981050769135209</c:v>
                </c:pt>
                <c:pt idx="4718">
                  <c:v>5.6344649156931323</c:v>
                </c:pt>
                <c:pt idx="4719">
                  <c:v>9.8962248862265287</c:v>
                </c:pt>
                <c:pt idx="4720">
                  <c:v>6.8367784524243547</c:v>
                </c:pt>
                <c:pt idx="4721">
                  <c:v>27.000393158747876</c:v>
                </c:pt>
                <c:pt idx="4722">
                  <c:v>6.5984317047228744</c:v>
                </c:pt>
                <c:pt idx="4723">
                  <c:v>7.2915535570010359</c:v>
                </c:pt>
                <c:pt idx="4724">
                  <c:v>14.496600217876299</c:v>
                </c:pt>
                <c:pt idx="4725">
                  <c:v>35.610619690510681</c:v>
                </c:pt>
                <c:pt idx="4726">
                  <c:v>22.801222443490598</c:v>
                </c:pt>
                <c:pt idx="4727">
                  <c:v>24.727584018631141</c:v>
                </c:pt>
                <c:pt idx="4728">
                  <c:v>7.0097422605967097</c:v>
                </c:pt>
                <c:pt idx="4729">
                  <c:v>36.005976463315356</c:v>
                </c:pt>
                <c:pt idx="4730">
                  <c:v>4.4496952672187442</c:v>
                </c:pt>
                <c:pt idx="4731">
                  <c:v>8.2661762155202165</c:v>
                </c:pt>
                <c:pt idx="4732">
                  <c:v>3.2109243734206854</c:v>
                </c:pt>
                <c:pt idx="4733">
                  <c:v>1.1395601366700674</c:v>
                </c:pt>
                <c:pt idx="4734">
                  <c:v>6.554578506880036</c:v>
                </c:pt>
                <c:pt idx="4735">
                  <c:v>7.965037348961495</c:v>
                </c:pt>
                <c:pt idx="4736">
                  <c:v>0.38942019447093928</c:v>
                </c:pt>
                <c:pt idx="4737">
                  <c:v>9.4266661280977377</c:v>
                </c:pt>
                <c:pt idx="4738">
                  <c:v>3.5358508166002887</c:v>
                </c:pt>
                <c:pt idx="4739">
                  <c:v>38.729887195880828</c:v>
                </c:pt>
                <c:pt idx="4740">
                  <c:v>19.97563405189371</c:v>
                </c:pt>
                <c:pt idx="4741">
                  <c:v>48.958521415271221</c:v>
                </c:pt>
                <c:pt idx="4742">
                  <c:v>3.533222138177881</c:v>
                </c:pt>
                <c:pt idx="4743">
                  <c:v>1.0449838838421228</c:v>
                </c:pt>
                <c:pt idx="4744">
                  <c:v>18.937318000254173</c:v>
                </c:pt>
                <c:pt idx="4745">
                  <c:v>12.0272514336976</c:v>
                </c:pt>
                <c:pt idx="4746">
                  <c:v>0.22132358099758731</c:v>
                </c:pt>
                <c:pt idx="4747">
                  <c:v>25.051899137964426</c:v>
                </c:pt>
                <c:pt idx="4748">
                  <c:v>0.82851018955706901</c:v>
                </c:pt>
                <c:pt idx="4749">
                  <c:v>2.4044050089817111</c:v>
                </c:pt>
                <c:pt idx="4750">
                  <c:v>6.8561122356582818</c:v>
                </c:pt>
                <c:pt idx="4751">
                  <c:v>0.5393092244090949</c:v>
                </c:pt>
                <c:pt idx="4752">
                  <c:v>0.45229562696899878</c:v>
                </c:pt>
                <c:pt idx="4753">
                  <c:v>21.227782520273571</c:v>
                </c:pt>
                <c:pt idx="4754">
                  <c:v>23.317298693037355</c:v>
                </c:pt>
                <c:pt idx="4755">
                  <c:v>9.223769972761561</c:v>
                </c:pt>
                <c:pt idx="4756">
                  <c:v>1.2336109510594329E-2</c:v>
                </c:pt>
                <c:pt idx="4757">
                  <c:v>26.628684156131094</c:v>
                </c:pt>
                <c:pt idx="4758">
                  <c:v>49.779331822761442</c:v>
                </c:pt>
                <c:pt idx="4759">
                  <c:v>8.8623312579556028</c:v>
                </c:pt>
                <c:pt idx="4760">
                  <c:v>46.962147585129266</c:v>
                </c:pt>
                <c:pt idx="4761">
                  <c:v>14.559021445093316</c:v>
                </c:pt>
                <c:pt idx="4762">
                  <c:v>42.195038491456522</c:v>
                </c:pt>
                <c:pt idx="4763">
                  <c:v>2.0259947180891151</c:v>
                </c:pt>
                <c:pt idx="4764">
                  <c:v>9.3204154172247585E-3</c:v>
                </c:pt>
                <c:pt idx="4765">
                  <c:v>16.001891574630115</c:v>
                </c:pt>
                <c:pt idx="4766">
                  <c:v>58.062964948456461</c:v>
                </c:pt>
                <c:pt idx="4767">
                  <c:v>70.816426816695156</c:v>
                </c:pt>
                <c:pt idx="4768">
                  <c:v>2.1199933640753832</c:v>
                </c:pt>
                <c:pt idx="4769">
                  <c:v>2.5418953136508264</c:v>
                </c:pt>
                <c:pt idx="4770">
                  <c:v>6.3888640130136229</c:v>
                </c:pt>
                <c:pt idx="4771">
                  <c:v>14.716318324795326</c:v>
                </c:pt>
                <c:pt idx="4772">
                  <c:v>20.443582176220797</c:v>
                </c:pt>
                <c:pt idx="4773">
                  <c:v>40.361350161907602</c:v>
                </c:pt>
                <c:pt idx="4774">
                  <c:v>42.987819089555273</c:v>
                </c:pt>
                <c:pt idx="4775">
                  <c:v>5.5733177089873749</c:v>
                </c:pt>
                <c:pt idx="4776">
                  <c:v>66.395226338034206</c:v>
                </c:pt>
                <c:pt idx="4777">
                  <c:v>21.658805062032787</c:v>
                </c:pt>
                <c:pt idx="4778">
                  <c:v>17.176846281592574</c:v>
                </c:pt>
                <c:pt idx="4779">
                  <c:v>45.295919517463673</c:v>
                </c:pt>
                <c:pt idx="4780">
                  <c:v>37.166149581245364</c:v>
                </c:pt>
                <c:pt idx="4781">
                  <c:v>18.378244411347659</c:v>
                </c:pt>
                <c:pt idx="4782">
                  <c:v>0.24385084456204595</c:v>
                </c:pt>
                <c:pt idx="4783">
                  <c:v>0.59082492148780041</c:v>
                </c:pt>
                <c:pt idx="4784">
                  <c:v>0.59960853683884097</c:v>
                </c:pt>
                <c:pt idx="4785">
                  <c:v>7.0705852771005676E-2</c:v>
                </c:pt>
                <c:pt idx="4786">
                  <c:v>0.1588988904698754</c:v>
                </c:pt>
                <c:pt idx="4787">
                  <c:v>0.68343455696241739</c:v>
                </c:pt>
                <c:pt idx="4788">
                  <c:v>0.72112402678037846</c:v>
                </c:pt>
                <c:pt idx="4789">
                  <c:v>0.36064522988330922</c:v>
                </c:pt>
                <c:pt idx="4790">
                  <c:v>0.43104387984674747</c:v>
                </c:pt>
                <c:pt idx="4791">
                  <c:v>8.3534316529503723E-3</c:v>
                </c:pt>
                <c:pt idx="4792">
                  <c:v>0.45471115315739741</c:v>
                </c:pt>
                <c:pt idx="4793">
                  <c:v>0.30593474293961836</c:v>
                </c:pt>
                <c:pt idx="4794">
                  <c:v>1.6811197915848872E-2</c:v>
                </c:pt>
                <c:pt idx="4795">
                  <c:v>0.22828138622765254</c:v>
                </c:pt>
                <c:pt idx="4796">
                  <c:v>0.21352502742900351</c:v>
                </c:pt>
                <c:pt idx="4797">
                  <c:v>0.60332918989840112</c:v>
                </c:pt>
                <c:pt idx="4798">
                  <c:v>0.22327828461329649</c:v>
                </c:pt>
                <c:pt idx="4799">
                  <c:v>0.45865704863457751</c:v>
                </c:pt>
                <c:pt idx="4800">
                  <c:v>4.8262276958155007E-2</c:v>
                </c:pt>
                <c:pt idx="4801">
                  <c:v>0.38638012392726051</c:v>
                </c:pt>
                <c:pt idx="4802">
                  <c:v>8.6622986536304791E-2</c:v>
                </c:pt>
                <c:pt idx="4803">
                  <c:v>0.30935662030825378</c:v>
                </c:pt>
                <c:pt idx="4804">
                  <c:v>0.18332018911175726</c:v>
                </c:pt>
                <c:pt idx="4805">
                  <c:v>0.73123206301082333</c:v>
                </c:pt>
                <c:pt idx="4806">
                  <c:v>0.32019209425194911</c:v>
                </c:pt>
                <c:pt idx="4807">
                  <c:v>0.15056812886835544</c:v>
                </c:pt>
                <c:pt idx="4808">
                  <c:v>0.1970661387853726</c:v>
                </c:pt>
                <c:pt idx="4809">
                  <c:v>0.50724495930628866</c:v>
                </c:pt>
                <c:pt idx="4810">
                  <c:v>0.38506483049089396</c:v>
                </c:pt>
                <c:pt idx="4811">
                  <c:v>0.56288309191702601</c:v>
                </c:pt>
                <c:pt idx="4812">
                  <c:v>0.2645891789932785</c:v>
                </c:pt>
                <c:pt idx="4813">
                  <c:v>0.76097225698690585</c:v>
                </c:pt>
                <c:pt idx="4814">
                  <c:v>3.9327120542549471E-2</c:v>
                </c:pt>
                <c:pt idx="4815">
                  <c:v>7.5902312000057509E-2</c:v>
                </c:pt>
                <c:pt idx="4816">
                  <c:v>7.5582869324200086E-4</c:v>
                </c:pt>
                <c:pt idx="4817">
                  <c:v>0.6522583334147819</c:v>
                </c:pt>
                <c:pt idx="4818">
                  <c:v>0.36098191042790695</c:v>
                </c:pt>
                <c:pt idx="4819">
                  <c:v>9.2696656820237699E-2</c:v>
                </c:pt>
                <c:pt idx="4820">
                  <c:v>0.18459489847338983</c:v>
                </c:pt>
                <c:pt idx="4821">
                  <c:v>0.1943950044704951</c:v>
                </c:pt>
                <c:pt idx="4822">
                  <c:v>2.7892302239038227E-2</c:v>
                </c:pt>
                <c:pt idx="4823">
                  <c:v>0.43492632182851332</c:v>
                </c:pt>
                <c:pt idx="4824">
                  <c:v>0.4975265077585363</c:v>
                </c:pt>
                <c:pt idx="4825">
                  <c:v>0.63464762237381234</c:v>
                </c:pt>
                <c:pt idx="4826">
                  <c:v>0.33982936247491768</c:v>
                </c:pt>
                <c:pt idx="4827">
                  <c:v>0.13184161572024988</c:v>
                </c:pt>
                <c:pt idx="4828">
                  <c:v>0.75064072939919024</c:v>
                </c:pt>
                <c:pt idx="4829">
                  <c:v>0.51422434708503195</c:v>
                </c:pt>
                <c:pt idx="4830">
                  <c:v>0.70827309541249073</c:v>
                </c:pt>
                <c:pt idx="4831">
                  <c:v>0.3488484753467519</c:v>
                </c:pt>
                <c:pt idx="4832">
                  <c:v>2.007896424137217E-2</c:v>
                </c:pt>
                <c:pt idx="4833">
                  <c:v>0.12133060028927045</c:v>
                </c:pt>
                <c:pt idx="4834">
                  <c:v>0.29823969980424514</c:v>
                </c:pt>
                <c:pt idx="4835">
                  <c:v>0.31817007978619127</c:v>
                </c:pt>
                <c:pt idx="4836">
                  <c:v>0.70229545350754674</c:v>
                </c:pt>
                <c:pt idx="4837">
                  <c:v>0.79836326240305444</c:v>
                </c:pt>
                <c:pt idx="4838">
                  <c:v>0.75511329805060379</c:v>
                </c:pt>
                <c:pt idx="4839">
                  <c:v>0.48432614884411479</c:v>
                </c:pt>
                <c:pt idx="4840">
                  <c:v>0.57837785447355594</c:v>
                </c:pt>
                <c:pt idx="4841">
                  <c:v>0.2856435540598895</c:v>
                </c:pt>
                <c:pt idx="4842">
                  <c:v>0.2288564439886866</c:v>
                </c:pt>
                <c:pt idx="4843">
                  <c:v>0.14494262431016511</c:v>
                </c:pt>
                <c:pt idx="4844">
                  <c:v>0.62104584895666715</c:v>
                </c:pt>
                <c:pt idx="4845">
                  <c:v>0.49967341681141925</c:v>
                </c:pt>
                <c:pt idx="4846">
                  <c:v>0.73358344299964706</c:v>
                </c:pt>
                <c:pt idx="4847">
                  <c:v>4.9412678757569474E-2</c:v>
                </c:pt>
                <c:pt idx="4848">
                  <c:v>6.0329258654134204E-4</c:v>
                </c:pt>
                <c:pt idx="4849">
                  <c:v>0.83007267601561352</c:v>
                </c:pt>
                <c:pt idx="4850">
                  <c:v>0.13014639034076858</c:v>
                </c:pt>
                <c:pt idx="4851">
                  <c:v>0.27977867559158826</c:v>
                </c:pt>
                <c:pt idx="4852">
                  <c:v>0.15712279823117592</c:v>
                </c:pt>
                <c:pt idx="4853">
                  <c:v>0.10730144619939441</c:v>
                </c:pt>
                <c:pt idx="4854">
                  <c:v>0.6080426258984738</c:v>
                </c:pt>
                <c:pt idx="4855">
                  <c:v>0.33882382104417691</c:v>
                </c:pt>
                <c:pt idx="4856">
                  <c:v>0.30713930945018192</c:v>
                </c:pt>
                <c:pt idx="4857">
                  <c:v>0.11622642613662676</c:v>
                </c:pt>
                <c:pt idx="4858">
                  <c:v>4.9020309598577186E-2</c:v>
                </c:pt>
                <c:pt idx="4859">
                  <c:v>0.49624086704773968</c:v>
                </c:pt>
                <c:pt idx="4860">
                  <c:v>0.85744855524194796</c:v>
                </c:pt>
                <c:pt idx="4861">
                  <c:v>3.5554141208741515E-2</c:v>
                </c:pt>
                <c:pt idx="4862">
                  <c:v>3.461570774604545E-2</c:v>
                </c:pt>
                <c:pt idx="4863">
                  <c:v>0.10656841881594678</c:v>
                </c:pt>
                <c:pt idx="4864">
                  <c:v>0.21272352006569678</c:v>
                </c:pt>
                <c:pt idx="4865">
                  <c:v>0.45740196638066405</c:v>
                </c:pt>
                <c:pt idx="4866">
                  <c:v>0.26024466319328088</c:v>
                </c:pt>
                <c:pt idx="4867">
                  <c:v>8.9702150564984998E-2</c:v>
                </c:pt>
                <c:pt idx="4868">
                  <c:v>3.3581640467331302E-2</c:v>
                </c:pt>
                <c:pt idx="4869">
                  <c:v>1.4717762258094043E-2</c:v>
                </c:pt>
                <c:pt idx="4870">
                  <c:v>2.0801691570765588E-2</c:v>
                </c:pt>
                <c:pt idx="4871">
                  <c:v>0.37620112923517296</c:v>
                </c:pt>
                <c:pt idx="4872">
                  <c:v>0.57592435506471584</c:v>
                </c:pt>
                <c:pt idx="4873">
                  <c:v>0.17838828676281362</c:v>
                </c:pt>
                <c:pt idx="4874">
                  <c:v>0.56797629846123843</c:v>
                </c:pt>
                <c:pt idx="4875">
                  <c:v>1.0342209541049257E-2</c:v>
                </c:pt>
                <c:pt idx="4876">
                  <c:v>1.415261132155598E-2</c:v>
                </c:pt>
                <c:pt idx="4877">
                  <c:v>0.89737679562252204</c:v>
                </c:pt>
                <c:pt idx="4878">
                  <c:v>8.8667443246337255E-2</c:v>
                </c:pt>
                <c:pt idx="4879">
                  <c:v>1.4669373437225592E-2</c:v>
                </c:pt>
                <c:pt idx="4880">
                  <c:v>6.8421756212760476E-2</c:v>
                </c:pt>
                <c:pt idx="4881">
                  <c:v>0.55176080174802811</c:v>
                </c:pt>
                <c:pt idx="4882">
                  <c:v>0.91764469520305647</c:v>
                </c:pt>
                <c:pt idx="4883">
                  <c:v>0.59321292914505075</c:v>
                </c:pt>
                <c:pt idx="4884">
                  <c:v>2.4868099980585045E-2</c:v>
                </c:pt>
                <c:pt idx="4885">
                  <c:v>1.5743376080772146E-2</c:v>
                </c:pt>
                <c:pt idx="4886">
                  <c:v>0.52229581102903411</c:v>
                </c:pt>
                <c:pt idx="4887">
                  <c:v>0.54893299099887072</c:v>
                </c:pt>
                <c:pt idx="4888">
                  <c:v>0.28055373584264903</c:v>
                </c:pt>
                <c:pt idx="4889">
                  <c:v>0.78785709148336325</c:v>
                </c:pt>
                <c:pt idx="4890">
                  <c:v>0.31194977396072959</c:v>
                </c:pt>
                <c:pt idx="4891">
                  <c:v>0.24693683074921777</c:v>
                </c:pt>
                <c:pt idx="4892">
                  <c:v>3.9918394517930386E-4</c:v>
                </c:pt>
                <c:pt idx="4893">
                  <c:v>0.83681647794070368</c:v>
                </c:pt>
                <c:pt idx="4894">
                  <c:v>2.9143432201494072E-2</c:v>
                </c:pt>
                <c:pt idx="4895">
                  <c:v>0.50615462308319559</c:v>
                </c:pt>
                <c:pt idx="4896">
                  <c:v>0.10783215900096967</c:v>
                </c:pt>
                <c:pt idx="4897">
                  <c:v>0.20800134899345998</c:v>
                </c:pt>
                <c:pt idx="4898">
                  <c:v>4.7199097469833508E-2</c:v>
                </c:pt>
                <c:pt idx="4899">
                  <c:v>7.5336684272485121E-3</c:v>
                </c:pt>
                <c:pt idx="4900">
                  <c:v>0.17274423318774254</c:v>
                </c:pt>
                <c:pt idx="4901">
                  <c:v>0.34458237251265073</c:v>
                </c:pt>
                <c:pt idx="4902">
                  <c:v>0.82626301978312022</c:v>
                </c:pt>
                <c:pt idx="4903">
                  <c:v>0.26613957313009901</c:v>
                </c:pt>
                <c:pt idx="4904">
                  <c:v>5.6248211302564792E-2</c:v>
                </c:pt>
                <c:pt idx="4905">
                  <c:v>1.8159315960821432E-2</c:v>
                </c:pt>
                <c:pt idx="4906">
                  <c:v>0.22403589071057811</c:v>
                </c:pt>
                <c:pt idx="4907">
                  <c:v>0.47394863044435265</c:v>
                </c:pt>
                <c:pt idx="4908">
                  <c:v>0.54012604954797394</c:v>
                </c:pt>
                <c:pt idx="4909">
                  <c:v>5.3344701777993761E-2</c:v>
                </c:pt>
                <c:pt idx="4910">
                  <c:v>0.16538935905934751</c:v>
                </c:pt>
                <c:pt idx="4911">
                  <c:v>0.4370357196060648</c:v>
                </c:pt>
                <c:pt idx="4912">
                  <c:v>8.7028764853469623E-2</c:v>
                </c:pt>
                <c:pt idx="4913">
                  <c:v>9.5441363495292114E-2</c:v>
                </c:pt>
                <c:pt idx="4914">
                  <c:v>0.97724847408611282</c:v>
                </c:pt>
                <c:pt idx="4915">
                  <c:v>0.14349212189957666</c:v>
                </c:pt>
                <c:pt idx="4916">
                  <c:v>7.0896627747179169E-2</c:v>
                </c:pt>
                <c:pt idx="4917">
                  <c:v>0.25868516182902324</c:v>
                </c:pt>
                <c:pt idx="4918">
                  <c:v>4.8792938307548536E-2</c:v>
                </c:pt>
                <c:pt idx="4919">
                  <c:v>0.70494828082631944</c:v>
                </c:pt>
                <c:pt idx="4920">
                  <c:v>0.20183777620999818</c:v>
                </c:pt>
                <c:pt idx="4921">
                  <c:v>3.1489349763650913E-2</c:v>
                </c:pt>
                <c:pt idx="4922">
                  <c:v>0.57274539071582198</c:v>
                </c:pt>
                <c:pt idx="4923">
                  <c:v>0.52552616226838356</c:v>
                </c:pt>
                <c:pt idx="4924">
                  <c:v>0.53469385297620953</c:v>
                </c:pt>
                <c:pt idx="4925">
                  <c:v>3.8679723292218401E-2</c:v>
                </c:pt>
                <c:pt idx="4926">
                  <c:v>0.17052630400337784</c:v>
                </c:pt>
                <c:pt idx="4927">
                  <c:v>0.49009468203327061</c:v>
                </c:pt>
                <c:pt idx="4928">
                  <c:v>0.69610279630384053</c:v>
                </c:pt>
                <c:pt idx="4929">
                  <c:v>0.69467793173876724</c:v>
                </c:pt>
                <c:pt idx="4930">
                  <c:v>0.85821992971680994</c:v>
                </c:pt>
                <c:pt idx="4931">
                  <c:v>7.8570871894890912E-2</c:v>
                </c:pt>
                <c:pt idx="4932">
                  <c:v>5.9434109976142832E-2</c:v>
                </c:pt>
                <c:pt idx="4933">
                  <c:v>0.83518386824387847</c:v>
                </c:pt>
                <c:pt idx="4934">
                  <c:v>0.65799933070951289</c:v>
                </c:pt>
                <c:pt idx="4935">
                  <c:v>0.87484013257562177</c:v>
                </c:pt>
                <c:pt idx="4936">
                  <c:v>8.0147612770204366E-2</c:v>
                </c:pt>
                <c:pt idx="4937">
                  <c:v>0.34581076544947253</c:v>
                </c:pt>
                <c:pt idx="4938">
                  <c:v>0.16487065391927072</c:v>
                </c:pt>
                <c:pt idx="4939">
                  <c:v>0.66065951521240174</c:v>
                </c:pt>
                <c:pt idx="4940">
                  <c:v>0.19734684508096656</c:v>
                </c:pt>
                <c:pt idx="4941">
                  <c:v>0.14360208645812003</c:v>
                </c:pt>
                <c:pt idx="4942">
                  <c:v>0.11241264899369151</c:v>
                </c:pt>
                <c:pt idx="4943">
                  <c:v>0.70503083637975117</c:v>
                </c:pt>
                <c:pt idx="4944">
                  <c:v>0.20732652175329089</c:v>
                </c:pt>
                <c:pt idx="4945">
                  <c:v>0.656663083955629</c:v>
                </c:pt>
                <c:pt idx="4946">
                  <c:v>0.46322513866794407</c:v>
                </c:pt>
                <c:pt idx="4947">
                  <c:v>4.7679146988981701E-2</c:v>
                </c:pt>
                <c:pt idx="4948">
                  <c:v>0.22743997180624667</c:v>
                </c:pt>
                <c:pt idx="4949">
                  <c:v>0.44736554872232448</c:v>
                </c:pt>
                <c:pt idx="4950">
                  <c:v>0.92974456153133389</c:v>
                </c:pt>
                <c:pt idx="4951">
                  <c:v>9.9000675267167743E-2</c:v>
                </c:pt>
                <c:pt idx="4952">
                  <c:v>0.34552521430309663</c:v>
                </c:pt>
                <c:pt idx="4953">
                  <c:v>0.46770727338634338</c:v>
                </c:pt>
                <c:pt idx="4954">
                  <c:v>0.70369432386217079</c:v>
                </c:pt>
                <c:pt idx="4955">
                  <c:v>0.7466557873952292</c:v>
                </c:pt>
                <c:pt idx="4956">
                  <c:v>0.52291445605440345</c:v>
                </c:pt>
                <c:pt idx="4957">
                  <c:v>0.1558336651744042</c:v>
                </c:pt>
                <c:pt idx="4958">
                  <c:v>0.84710956348911859</c:v>
                </c:pt>
                <c:pt idx="4959">
                  <c:v>2.6593085716196979E-2</c:v>
                </c:pt>
                <c:pt idx="4960">
                  <c:v>0.10676376411325297</c:v>
                </c:pt>
                <c:pt idx="4961">
                  <c:v>0.15651998071138515</c:v>
                </c:pt>
                <c:pt idx="4962">
                  <c:v>0.11598836916231681</c:v>
                </c:pt>
                <c:pt idx="4963">
                  <c:v>0.77714680552747273</c:v>
                </c:pt>
                <c:pt idx="4964">
                  <c:v>0.28888811782000073</c:v>
                </c:pt>
                <c:pt idx="4965">
                  <c:v>0.62346029861933816</c:v>
                </c:pt>
                <c:pt idx="4966">
                  <c:v>2.6427219811218206E-2</c:v>
                </c:pt>
                <c:pt idx="4967">
                  <c:v>0.15130100877033861</c:v>
                </c:pt>
                <c:pt idx="4968">
                  <c:v>0.86810885566839291</c:v>
                </c:pt>
                <c:pt idx="4969">
                  <c:v>0.29120668556511875</c:v>
                </c:pt>
                <c:pt idx="4970">
                  <c:v>0.47918334261059115</c:v>
                </c:pt>
                <c:pt idx="4971">
                  <c:v>0.30177899332315911</c:v>
                </c:pt>
                <c:pt idx="4972">
                  <c:v>0.19844868555359083</c:v>
                </c:pt>
                <c:pt idx="4973">
                  <c:v>0.46313362004733283</c:v>
                </c:pt>
                <c:pt idx="4974">
                  <c:v>0.69596287919847677</c:v>
                </c:pt>
                <c:pt idx="4975">
                  <c:v>0.35799078555253089</c:v>
                </c:pt>
                <c:pt idx="4976">
                  <c:v>0.6190983140975892</c:v>
                </c:pt>
                <c:pt idx="4977">
                  <c:v>1.8301253323359582E-2</c:v>
                </c:pt>
                <c:pt idx="4978">
                  <c:v>0.77347916803166938</c:v>
                </c:pt>
                <c:pt idx="4979">
                  <c:v>0.39574022878558901</c:v>
                </c:pt>
                <c:pt idx="4980">
                  <c:v>0.13932359799592287</c:v>
                </c:pt>
                <c:pt idx="4981">
                  <c:v>0.46109633537087785</c:v>
                </c:pt>
                <c:pt idx="4982">
                  <c:v>0.17703617699581431</c:v>
                </c:pt>
                <c:pt idx="4983">
                  <c:v>0.12022392874949317</c:v>
                </c:pt>
                <c:pt idx="4984">
                  <c:v>0.39432207719016693</c:v>
                </c:pt>
                <c:pt idx="4985">
                  <c:v>0.59038484328930463</c:v>
                </c:pt>
                <c:pt idx="4986">
                  <c:v>0.50603385406657986</c:v>
                </c:pt>
                <c:pt idx="4987">
                  <c:v>0.10799502938388081</c:v>
                </c:pt>
                <c:pt idx="4988">
                  <c:v>0.85676047427002411</c:v>
                </c:pt>
                <c:pt idx="4989">
                  <c:v>0.29451385363332605</c:v>
                </c:pt>
                <c:pt idx="4990">
                  <c:v>8.718172577671747E-2</c:v>
                </c:pt>
                <c:pt idx="4991">
                  <c:v>0.25927965869842917</c:v>
                </c:pt>
                <c:pt idx="4992">
                  <c:v>0.85085173125227298</c:v>
                </c:pt>
                <c:pt idx="4993">
                  <c:v>0.22983052426321729</c:v>
                </c:pt>
                <c:pt idx="4994">
                  <c:v>8.7092212985186268E-2</c:v>
                </c:pt>
                <c:pt idx="4995">
                  <c:v>6.6623596880628674E-2</c:v>
                </c:pt>
                <c:pt idx="4996">
                  <c:v>0.8108593459360488</c:v>
                </c:pt>
                <c:pt idx="4997">
                  <c:v>0.13172571752909173</c:v>
                </c:pt>
                <c:pt idx="4998">
                  <c:v>0.1326094432094542</c:v>
                </c:pt>
                <c:pt idx="4999">
                  <c:v>7.0939430221432015E-3</c:v>
                </c:pt>
                <c:pt idx="5000">
                  <c:v>0.28961419899417973</c:v>
                </c:pt>
                <c:pt idx="5001">
                  <c:v>0.94094198838391796</c:v>
                </c:pt>
                <c:pt idx="5002">
                  <c:v>9.5952146463485141E-2</c:v>
                </c:pt>
                <c:pt idx="5003">
                  <c:v>6.6041342103842849E-3</c:v>
                </c:pt>
                <c:pt idx="5004">
                  <c:v>0.26103796521848355</c:v>
                </c:pt>
                <c:pt idx="5005">
                  <c:v>0.55460317212175492</c:v>
                </c:pt>
                <c:pt idx="5006">
                  <c:v>0.28530527767537889</c:v>
                </c:pt>
                <c:pt idx="5007">
                  <c:v>0.19461749710637308</c:v>
                </c:pt>
                <c:pt idx="5008">
                  <c:v>6.2659817369192128E-2</c:v>
                </c:pt>
                <c:pt idx="5009">
                  <c:v>0.35377213150907549</c:v>
                </c:pt>
                <c:pt idx="5010">
                  <c:v>0.65202767336027712</c:v>
                </c:pt>
                <c:pt idx="5011">
                  <c:v>9.632550306279139E-2</c:v>
                </c:pt>
                <c:pt idx="5012">
                  <c:v>6.767158024030806E-2</c:v>
                </c:pt>
                <c:pt idx="5013">
                  <c:v>4.6959042075158774E-2</c:v>
                </c:pt>
                <c:pt idx="5014">
                  <c:v>0.2903382331515032</c:v>
                </c:pt>
                <c:pt idx="5015">
                  <c:v>2.2158228336694546E-2</c:v>
                </c:pt>
                <c:pt idx="5016">
                  <c:v>9.3892961045126087E-3</c:v>
                </c:pt>
                <c:pt idx="5017">
                  <c:v>0.8617792318575439</c:v>
                </c:pt>
                <c:pt idx="5018">
                  <c:v>0.64989198975184026</c:v>
                </c:pt>
                <c:pt idx="5019">
                  <c:v>2.4776037219060875E-3</c:v>
                </c:pt>
                <c:pt idx="5020">
                  <c:v>0.41394362610980462</c:v>
                </c:pt>
                <c:pt idx="5021">
                  <c:v>1.7193147354357327E-2</c:v>
                </c:pt>
                <c:pt idx="5022">
                  <c:v>2.282131399675542E-3</c:v>
                </c:pt>
                <c:pt idx="5023">
                  <c:v>0.14325526157349353</c:v>
                </c:pt>
                <c:pt idx="5024">
                  <c:v>0.16003787823630936</c:v>
                </c:pt>
                <c:pt idx="5025">
                  <c:v>0.21530340381757454</c:v>
                </c:pt>
                <c:pt idx="5026">
                  <c:v>0.17242369248646364</c:v>
                </c:pt>
                <c:pt idx="5027">
                  <c:v>0.58687633109824289</c:v>
                </c:pt>
                <c:pt idx="5028">
                  <c:v>0.37239203385818148</c:v>
                </c:pt>
                <c:pt idx="5029">
                  <c:v>0.13490718409769556</c:v>
                </c:pt>
                <c:pt idx="5030">
                  <c:v>0.78893998027700762</c:v>
                </c:pt>
                <c:pt idx="5031">
                  <c:v>0.26908138232613915</c:v>
                </c:pt>
                <c:pt idx="5032">
                  <c:v>4.7876584962512861E-2</c:v>
                </c:pt>
                <c:pt idx="5033">
                  <c:v>0.54954997732167321</c:v>
                </c:pt>
                <c:pt idx="5034">
                  <c:v>0.32435099538299889</c:v>
                </c:pt>
                <c:pt idx="5035">
                  <c:v>0.24104040378976654</c:v>
                </c:pt>
                <c:pt idx="5036">
                  <c:v>0.17857186767071351</c:v>
                </c:pt>
                <c:pt idx="5037">
                  <c:v>0.21874622557525267</c:v>
                </c:pt>
                <c:pt idx="5038">
                  <c:v>0.72684379872428917</c:v>
                </c:pt>
                <c:pt idx="5039">
                  <c:v>4.1988146701455425E-2</c:v>
                </c:pt>
                <c:pt idx="5040">
                  <c:v>0.39746216078098445</c:v>
                </c:pt>
                <c:pt idx="5041">
                  <c:v>0.41462658338211783</c:v>
                </c:pt>
                <c:pt idx="5042">
                  <c:v>4.0949958643714968E-3</c:v>
                </c:pt>
                <c:pt idx="5043">
                  <c:v>4.3116388107593636E-4</c:v>
                </c:pt>
                <c:pt idx="5044">
                  <c:v>0.2027864682473341</c:v>
                </c:pt>
                <c:pt idx="5045">
                  <c:v>0.15504257333928037</c:v>
                </c:pt>
                <c:pt idx="5046">
                  <c:v>0.26821099660693304</c:v>
                </c:pt>
                <c:pt idx="5047">
                  <c:v>2.9973767629176307E-2</c:v>
                </c:pt>
                <c:pt idx="5048">
                  <c:v>4.4659177157856285E-2</c:v>
                </c:pt>
                <c:pt idx="5049">
                  <c:v>0.64682997237653439</c:v>
                </c:pt>
                <c:pt idx="5050">
                  <c:v>0.12865579686681586</c:v>
                </c:pt>
                <c:pt idx="5051">
                  <c:v>0.4201812533667465</c:v>
                </c:pt>
                <c:pt idx="5052">
                  <c:v>0.43720828595694611</c:v>
                </c:pt>
                <c:pt idx="5053">
                  <c:v>0.18989395361574013</c:v>
                </c:pt>
                <c:pt idx="5054">
                  <c:v>0.18552242168069874</c:v>
                </c:pt>
                <c:pt idx="5055">
                  <c:v>0.34825407132127056</c:v>
                </c:pt>
                <c:pt idx="5056">
                  <c:v>0.77646122832205766</c:v>
                </c:pt>
                <c:pt idx="5057">
                  <c:v>9.0192150083814645E-3</c:v>
                </c:pt>
                <c:pt idx="5058">
                  <c:v>2.7897847597287091E-2</c:v>
                </c:pt>
                <c:pt idx="5059">
                  <c:v>7.8313415073159434E-2</c:v>
                </c:pt>
                <c:pt idx="5060">
                  <c:v>0.74755276543502946</c:v>
                </c:pt>
                <c:pt idx="5061">
                  <c:v>0.18134683137506014</c:v>
                </c:pt>
                <c:pt idx="5062">
                  <c:v>0.60917947230154434</c:v>
                </c:pt>
                <c:pt idx="5063">
                  <c:v>8.5735958646023708E-2</c:v>
                </c:pt>
                <c:pt idx="5064">
                  <c:v>0.63547204913301325</c:v>
                </c:pt>
                <c:pt idx="5065">
                  <c:v>1.1741379980168888E-2</c:v>
                </c:pt>
                <c:pt idx="5066">
                  <c:v>0.70946095435709478</c:v>
                </c:pt>
                <c:pt idx="5067">
                  <c:v>0.83397137183521031</c:v>
                </c:pt>
                <c:pt idx="5068">
                  <c:v>0.65644927996835112</c:v>
                </c:pt>
                <c:pt idx="5069">
                  <c:v>0.25512085097543497</c:v>
                </c:pt>
                <c:pt idx="5070">
                  <c:v>8.5224435077610697E-2</c:v>
                </c:pt>
                <c:pt idx="5071">
                  <c:v>5.2862180382897399E-3</c:v>
                </c:pt>
                <c:pt idx="5072">
                  <c:v>2.9308326949366449E-2</c:v>
                </c:pt>
                <c:pt idx="5073">
                  <c:v>0.3724076578366286</c:v>
                </c:pt>
                <c:pt idx="5074">
                  <c:v>0.58112392919772138</c:v>
                </c:pt>
                <c:pt idx="5075">
                  <c:v>0.53232272818422399</c:v>
                </c:pt>
                <c:pt idx="5076">
                  <c:v>0.28927326416763999</c:v>
                </c:pt>
                <c:pt idx="5077">
                  <c:v>0.37978726523114004</c:v>
                </c:pt>
                <c:pt idx="5078">
                  <c:v>3.8601556789784892E-2</c:v>
                </c:pt>
                <c:pt idx="5079">
                  <c:v>0.13897898898267366</c:v>
                </c:pt>
                <c:pt idx="5080">
                  <c:v>0.39368200038553269</c:v>
                </c:pt>
                <c:pt idx="5081">
                  <c:v>0.63974956478022149</c:v>
                </c:pt>
                <c:pt idx="5082">
                  <c:v>0.24653805052551619</c:v>
                </c:pt>
                <c:pt idx="5083">
                  <c:v>0.10362028186000333</c:v>
                </c:pt>
                <c:pt idx="5084">
                  <c:v>0.17728631218505772</c:v>
                </c:pt>
                <c:pt idx="5085">
                  <c:v>0.46307448222688419</c:v>
                </c:pt>
                <c:pt idx="5086">
                  <c:v>0.39974792857754105</c:v>
                </c:pt>
                <c:pt idx="5087">
                  <c:v>0.68971661754140379</c:v>
                </c:pt>
                <c:pt idx="5088">
                  <c:v>0.21868337269110891</c:v>
                </c:pt>
                <c:pt idx="5089">
                  <c:v>0.268274619009993</c:v>
                </c:pt>
                <c:pt idx="5090">
                  <c:v>4.6618170963714393E-2</c:v>
                </c:pt>
                <c:pt idx="5091">
                  <c:v>0.23203013146604509</c:v>
                </c:pt>
                <c:pt idx="5092">
                  <c:v>2.2901947777855168E-2</c:v>
                </c:pt>
                <c:pt idx="5093">
                  <c:v>2.117882583070831E-2</c:v>
                </c:pt>
                <c:pt idx="5094">
                  <c:v>0.28678236527927431</c:v>
                </c:pt>
                <c:pt idx="5095">
                  <c:v>0.14026896317417653</c:v>
                </c:pt>
                <c:pt idx="5096">
                  <c:v>0.11937940194300917</c:v>
                </c:pt>
                <c:pt idx="5097">
                  <c:v>0.62445119466738119</c:v>
                </c:pt>
                <c:pt idx="5098">
                  <c:v>0.62968070895312489</c:v>
                </c:pt>
                <c:pt idx="5099">
                  <c:v>0.22157627849524056</c:v>
                </c:pt>
                <c:pt idx="5100">
                  <c:v>0.31028996578942247</c:v>
                </c:pt>
                <c:pt idx="5101">
                  <c:v>7.9525502344122839E-2</c:v>
                </c:pt>
                <c:pt idx="5102">
                  <c:v>0.41565304842584216</c:v>
                </c:pt>
                <c:pt idx="5103">
                  <c:v>0.60596017163192062</c:v>
                </c:pt>
                <c:pt idx="5104">
                  <c:v>5.0640083940784598E-2</c:v>
                </c:pt>
                <c:pt idx="5105">
                  <c:v>0.28243886124712003</c:v>
                </c:pt>
                <c:pt idx="5106">
                  <c:v>5.4482356302198449E-2</c:v>
                </c:pt>
                <c:pt idx="5107">
                  <c:v>8.2295488772234179E-2</c:v>
                </c:pt>
                <c:pt idx="5108">
                  <c:v>5.6631241745526348E-2</c:v>
                </c:pt>
                <c:pt idx="5109">
                  <c:v>0.45028504557224874</c:v>
                </c:pt>
                <c:pt idx="5110">
                  <c:v>0.43837349017220767</c:v>
                </c:pt>
                <c:pt idx="5111">
                  <c:v>0.23502181352579329</c:v>
                </c:pt>
                <c:pt idx="5112">
                  <c:v>7.2801926682189988E-2</c:v>
                </c:pt>
                <c:pt idx="5113">
                  <c:v>0.43553120785514993</c:v>
                </c:pt>
                <c:pt idx="5114">
                  <c:v>0.53355342849115417</c:v>
                </c:pt>
                <c:pt idx="5115">
                  <c:v>0.77443452133125901</c:v>
                </c:pt>
                <c:pt idx="5116">
                  <c:v>0.49497827016749957</c:v>
                </c:pt>
                <c:pt idx="5117">
                  <c:v>0.65704761606544948</c:v>
                </c:pt>
                <c:pt idx="5118">
                  <c:v>0.60946640919860584</c:v>
                </c:pt>
                <c:pt idx="5119">
                  <c:v>3.5472884271378229E-2</c:v>
                </c:pt>
                <c:pt idx="5120">
                  <c:v>2.6123948998391026E-3</c:v>
                </c:pt>
                <c:pt idx="5121">
                  <c:v>0.2132974264657426</c:v>
                </c:pt>
                <c:pt idx="5122">
                  <c:v>0.2303116994178484</c:v>
                </c:pt>
                <c:pt idx="5123">
                  <c:v>0.57419910220743253</c:v>
                </c:pt>
                <c:pt idx="5124">
                  <c:v>0.84550633824538102</c:v>
                </c:pt>
                <c:pt idx="5125">
                  <c:v>5.6219442785856055E-2</c:v>
                </c:pt>
                <c:pt idx="5126">
                  <c:v>0.86416786170216187</c:v>
                </c:pt>
                <c:pt idx="5127">
                  <c:v>0.20988582957038016</c:v>
                </c:pt>
                <c:pt idx="5128">
                  <c:v>8.4608431271127604E-2</c:v>
                </c:pt>
                <c:pt idx="5129">
                  <c:v>0.15314132163667094</c:v>
                </c:pt>
                <c:pt idx="5130">
                  <c:v>0.45243402819408624</c:v>
                </c:pt>
                <c:pt idx="5131">
                  <c:v>0.55330109535492134</c:v>
                </c:pt>
                <c:pt idx="5132">
                  <c:v>0.62544951357542444</c:v>
                </c:pt>
                <c:pt idx="5133">
                  <c:v>0.10727497158414526</c:v>
                </c:pt>
                <c:pt idx="5134">
                  <c:v>0.12417515711554122</c:v>
                </c:pt>
                <c:pt idx="5135">
                  <c:v>4.4834899891950449E-2</c:v>
                </c:pt>
                <c:pt idx="5136">
                  <c:v>0.36338614822996357</c:v>
                </c:pt>
                <c:pt idx="5137">
                  <c:v>0.459666993853804</c:v>
                </c:pt>
                <c:pt idx="5138">
                  <c:v>0.50299685630112678</c:v>
                </c:pt>
                <c:pt idx="5139">
                  <c:v>0.18588759370863234</c:v>
                </c:pt>
                <c:pt idx="5140">
                  <c:v>0.44066177978850812</c:v>
                </c:pt>
                <c:pt idx="5141">
                  <c:v>0.10216812761229783</c:v>
                </c:pt>
                <c:pt idx="5142">
                  <c:v>0.60634775171949684</c:v>
                </c:pt>
                <c:pt idx="5143">
                  <c:v>0.34116614243657117</c:v>
                </c:pt>
                <c:pt idx="5144">
                  <c:v>0.4374527089060895</c:v>
                </c:pt>
                <c:pt idx="5145">
                  <c:v>0.92331272626747796</c:v>
                </c:pt>
                <c:pt idx="5146">
                  <c:v>0.35880252823860398</c:v>
                </c:pt>
                <c:pt idx="5147">
                  <c:v>0.11396372192561649</c:v>
                </c:pt>
                <c:pt idx="5148">
                  <c:v>0.27324315265872667</c:v>
                </c:pt>
                <c:pt idx="5149">
                  <c:v>0.5832990088559612</c:v>
                </c:pt>
                <c:pt idx="5150">
                  <c:v>0.13358835715640791</c:v>
                </c:pt>
                <c:pt idx="5151">
                  <c:v>0.15186550624475859</c:v>
                </c:pt>
                <c:pt idx="5152">
                  <c:v>3.5396526951637794E-2</c:v>
                </c:pt>
                <c:pt idx="5153">
                  <c:v>0.62305308493561462</c:v>
                </c:pt>
                <c:pt idx="5154">
                  <c:v>0.77965632700175747</c:v>
                </c:pt>
                <c:pt idx="5155">
                  <c:v>5.1057230260258629E-2</c:v>
                </c:pt>
                <c:pt idx="5156">
                  <c:v>0.81829818834614132</c:v>
                </c:pt>
                <c:pt idx="5157">
                  <c:v>0.2337403349394889</c:v>
                </c:pt>
                <c:pt idx="5158">
                  <c:v>0.11290275672488737</c:v>
                </c:pt>
                <c:pt idx="5159">
                  <c:v>0.15113129838477676</c:v>
                </c:pt>
                <c:pt idx="5160">
                  <c:v>0.39313821454453324</c:v>
                </c:pt>
                <c:pt idx="5161">
                  <c:v>3.5046471456809863E-2</c:v>
                </c:pt>
                <c:pt idx="5162">
                  <c:v>0.10221232415994851</c:v>
                </c:pt>
                <c:pt idx="5163">
                  <c:v>0.26756739840117399</c:v>
                </c:pt>
                <c:pt idx="5164">
                  <c:v>0.16354338672007024</c:v>
                </c:pt>
                <c:pt idx="5165">
                  <c:v>3.702494889446991E-2</c:v>
                </c:pt>
                <c:pt idx="5166">
                  <c:v>0.30173616415462634</c:v>
                </c:pt>
                <c:pt idx="5167">
                  <c:v>0.61324693077721915</c:v>
                </c:pt>
                <c:pt idx="5168">
                  <c:v>0.96590671267064809</c:v>
                </c:pt>
                <c:pt idx="5169">
                  <c:v>0.24772334046541175</c:v>
                </c:pt>
                <c:pt idx="5170">
                  <c:v>0.16779366548759134</c:v>
                </c:pt>
                <c:pt idx="5171">
                  <c:v>0.55172386596250045</c:v>
                </c:pt>
                <c:pt idx="5172">
                  <c:v>2.2218038077207587E-2</c:v>
                </c:pt>
                <c:pt idx="5173">
                  <c:v>0.12271839976174864</c:v>
                </c:pt>
                <c:pt idx="5174">
                  <c:v>0.41857335213503249</c:v>
                </c:pt>
                <c:pt idx="5175">
                  <c:v>0.16864008119861357</c:v>
                </c:pt>
                <c:pt idx="5176">
                  <c:v>0.74099697623011795</c:v>
                </c:pt>
                <c:pt idx="5177">
                  <c:v>9.1599265804602342E-2</c:v>
                </c:pt>
                <c:pt idx="5178">
                  <c:v>0.4059282997313447</c:v>
                </c:pt>
                <c:pt idx="5179">
                  <c:v>2.2712495454803354E-2</c:v>
                </c:pt>
                <c:pt idx="5180">
                  <c:v>0.39466357851186629</c:v>
                </c:pt>
                <c:pt idx="5181">
                  <c:v>4.2219457825546342E-2</c:v>
                </c:pt>
                <c:pt idx="5182">
                  <c:v>0.76662006121109028</c:v>
                </c:pt>
                <c:pt idx="5183">
                  <c:v>0.29113044106876618</c:v>
                </c:pt>
                <c:pt idx="5184">
                  <c:v>1.5736261892698652E-2</c:v>
                </c:pt>
                <c:pt idx="5185">
                  <c:v>8.6348842380664665E-3</c:v>
                </c:pt>
                <c:pt idx="5186">
                  <c:v>0.73676323776641051</c:v>
                </c:pt>
                <c:pt idx="5187">
                  <c:v>0.15373606746040286</c:v>
                </c:pt>
                <c:pt idx="5188">
                  <c:v>0.82625080778636228</c:v>
                </c:pt>
                <c:pt idx="5189">
                  <c:v>0.20343769865711969</c:v>
                </c:pt>
                <c:pt idx="5190">
                  <c:v>4.4182630357370203E-2</c:v>
                </c:pt>
                <c:pt idx="5191">
                  <c:v>9.8611051648998527E-2</c:v>
                </c:pt>
                <c:pt idx="5192">
                  <c:v>0.32204031089712493</c:v>
                </c:pt>
                <c:pt idx="5193">
                  <c:v>0.6215273310754067</c:v>
                </c:pt>
                <c:pt idx="5194">
                  <c:v>5.5556354825525602E-2</c:v>
                </c:pt>
                <c:pt idx="5195">
                  <c:v>0.16912399109228812</c:v>
                </c:pt>
                <c:pt idx="5196">
                  <c:v>5.5261396620277015E-2</c:v>
                </c:pt>
                <c:pt idx="5197">
                  <c:v>0.85611490663571965</c:v>
                </c:pt>
                <c:pt idx="5198">
                  <c:v>0.15864876299955022</c:v>
                </c:pt>
                <c:pt idx="5199">
                  <c:v>0.10822363587942864</c:v>
                </c:pt>
                <c:pt idx="5200">
                  <c:v>0.11554636591159892</c:v>
                </c:pt>
                <c:pt idx="5201">
                  <c:v>0.59115705688327502</c:v>
                </c:pt>
                <c:pt idx="5202">
                  <c:v>0.27558197237502002</c:v>
                </c:pt>
                <c:pt idx="5203">
                  <c:v>0.2438367556865432</c:v>
                </c:pt>
                <c:pt idx="5204">
                  <c:v>0.2689283872107619</c:v>
                </c:pt>
                <c:pt idx="5205">
                  <c:v>0.71110237054507897</c:v>
                </c:pt>
                <c:pt idx="5206">
                  <c:v>0.45390593846620775</c:v>
                </c:pt>
                <c:pt idx="5207">
                  <c:v>0.47045740445633216</c:v>
                </c:pt>
                <c:pt idx="5208">
                  <c:v>0.19494864573760709</c:v>
                </c:pt>
                <c:pt idx="5209">
                  <c:v>0.31978885953766462</c:v>
                </c:pt>
                <c:pt idx="5210">
                  <c:v>0.51588029505168143</c:v>
                </c:pt>
                <c:pt idx="5211">
                  <c:v>0.23877739316171556</c:v>
                </c:pt>
                <c:pt idx="5212">
                  <c:v>6.6913903917608653E-3</c:v>
                </c:pt>
                <c:pt idx="5213">
                  <c:v>3.3273024807384977E-2</c:v>
                </c:pt>
                <c:pt idx="5214">
                  <c:v>0.26708433927891545</c:v>
                </c:pt>
                <c:pt idx="5215">
                  <c:v>1.7122712138240882E-3</c:v>
                </c:pt>
                <c:pt idx="5216">
                  <c:v>5.2792211350504277E-2</c:v>
                </c:pt>
                <c:pt idx="5217">
                  <c:v>0.39030148215787858</c:v>
                </c:pt>
                <c:pt idx="5218">
                  <c:v>0.46632618391672509</c:v>
                </c:pt>
                <c:pt idx="5219">
                  <c:v>0.41738576909895758</c:v>
                </c:pt>
                <c:pt idx="5220">
                  <c:v>0.79759632864137642</c:v>
                </c:pt>
                <c:pt idx="5221">
                  <c:v>2.481440750488121E-2</c:v>
                </c:pt>
                <c:pt idx="5222">
                  <c:v>0.76442839057113543</c:v>
                </c:pt>
                <c:pt idx="5223">
                  <c:v>0.49078670510315298</c:v>
                </c:pt>
                <c:pt idx="5224">
                  <c:v>0.11915995304744029</c:v>
                </c:pt>
                <c:pt idx="5225">
                  <c:v>0.6424046540682784</c:v>
                </c:pt>
                <c:pt idx="5226">
                  <c:v>9.8224075563515825E-2</c:v>
                </c:pt>
                <c:pt idx="5227">
                  <c:v>0.59441814397992843</c:v>
                </c:pt>
                <c:pt idx="5228">
                  <c:v>1.5785202580292886E-3</c:v>
                </c:pt>
                <c:pt idx="5229">
                  <c:v>4.5533523523982444E-3</c:v>
                </c:pt>
                <c:pt idx="5230">
                  <c:v>0.23851312311678019</c:v>
                </c:pt>
                <c:pt idx="5231">
                  <c:v>4.7674405197304905E-2</c:v>
                </c:pt>
                <c:pt idx="5232">
                  <c:v>0.32458300410548852</c:v>
                </c:pt>
                <c:pt idx="5233">
                  <c:v>0.1418706077435887</c:v>
                </c:pt>
                <c:pt idx="5234">
                  <c:v>0.61978692041275374</c:v>
                </c:pt>
                <c:pt idx="5235">
                  <c:v>0.79625679196896204</c:v>
                </c:pt>
                <c:pt idx="5236">
                  <c:v>1.1024095121034016E-4</c:v>
                </c:pt>
                <c:pt idx="5237">
                  <c:v>4.1688360495982769E-2</c:v>
                </c:pt>
                <c:pt idx="5238">
                  <c:v>0.9197931432306975</c:v>
                </c:pt>
                <c:pt idx="5239">
                  <c:v>0.27593976192344088</c:v>
                </c:pt>
                <c:pt idx="5240">
                  <c:v>3.1181818433046769E-2</c:v>
                </c:pt>
                <c:pt idx="5241">
                  <c:v>9.7911803450649301E-2</c:v>
                </c:pt>
                <c:pt idx="5242">
                  <c:v>7.8601883781307169E-2</c:v>
                </c:pt>
                <c:pt idx="5243">
                  <c:v>1.8539670421162003E-3</c:v>
                </c:pt>
                <c:pt idx="5244">
                  <c:v>0.16913075224853202</c:v>
                </c:pt>
                <c:pt idx="5245">
                  <c:v>4.4451105429099726E-2</c:v>
                </c:pt>
                <c:pt idx="5246">
                  <c:v>0.43254612885568128</c:v>
                </c:pt>
                <c:pt idx="5247">
                  <c:v>3.5767642255752317E-2</c:v>
                </c:pt>
                <c:pt idx="5248">
                  <c:v>0.19804727417412313</c:v>
                </c:pt>
                <c:pt idx="5249">
                  <c:v>0.61971400214344463</c:v>
                </c:pt>
                <c:pt idx="5250">
                  <c:v>0.16220269720739755</c:v>
                </c:pt>
                <c:pt idx="5251">
                  <c:v>0.2071724659290077</c:v>
                </c:pt>
                <c:pt idx="5252">
                  <c:v>0.40438435097617276</c:v>
                </c:pt>
                <c:pt idx="5253">
                  <c:v>0.87260323583820842</c:v>
                </c:pt>
                <c:pt idx="5254">
                  <c:v>6.5894214267700396E-2</c:v>
                </c:pt>
                <c:pt idx="5255">
                  <c:v>0.67370621990952717</c:v>
                </c:pt>
                <c:pt idx="5256">
                  <c:v>8.4524182526647743E-3</c:v>
                </c:pt>
                <c:pt idx="5257">
                  <c:v>4.5410246272178059E-2</c:v>
                </c:pt>
                <c:pt idx="5258">
                  <c:v>8.8197358508421739E-2</c:v>
                </c:pt>
                <c:pt idx="5259">
                  <c:v>8.8948566894081343E-3</c:v>
                </c:pt>
                <c:pt idx="5260">
                  <c:v>0.91514218180854656</c:v>
                </c:pt>
                <c:pt idx="5261">
                  <c:v>8.9436111282290617E-3</c:v>
                </c:pt>
                <c:pt idx="5262">
                  <c:v>3.9172785707875406E-2</c:v>
                </c:pt>
                <c:pt idx="5263">
                  <c:v>9.5188294282308336E-2</c:v>
                </c:pt>
                <c:pt idx="5264">
                  <c:v>0.16572588855249648</c:v>
                </c:pt>
                <c:pt idx="5265">
                  <c:v>0.80211968155827551</c:v>
                </c:pt>
                <c:pt idx="5266">
                  <c:v>0.323509965249686</c:v>
                </c:pt>
                <c:pt idx="5267">
                  <c:v>3.4053277669498457E-2</c:v>
                </c:pt>
                <c:pt idx="5268">
                  <c:v>0.90544603165461224</c:v>
                </c:pt>
                <c:pt idx="5269">
                  <c:v>0.77859103069321867</c:v>
                </c:pt>
                <c:pt idx="5270">
                  <c:v>0.39485564269301493</c:v>
                </c:pt>
                <c:pt idx="5271">
                  <c:v>5.8127422540977691E-2</c:v>
                </c:pt>
                <c:pt idx="5272">
                  <c:v>0.93948678393866281</c:v>
                </c:pt>
                <c:pt idx="5273">
                  <c:v>0.13604126704435812</c:v>
                </c:pt>
                <c:pt idx="5274">
                  <c:v>0.19084084525389172</c:v>
                </c:pt>
                <c:pt idx="5275">
                  <c:v>0.68314922270451761</c:v>
                </c:pt>
                <c:pt idx="5276">
                  <c:v>1.7944504278990865E-2</c:v>
                </c:pt>
                <c:pt idx="5277">
                  <c:v>0.46482434609718304</c:v>
                </c:pt>
                <c:pt idx="5278">
                  <c:v>0.18967830547621112</c:v>
                </c:pt>
                <c:pt idx="5279">
                  <c:v>0.11944754514976715</c:v>
                </c:pt>
                <c:pt idx="5280">
                  <c:v>3.6886610613162583E-2</c:v>
                </c:pt>
                <c:pt idx="5281">
                  <c:v>0.47529730803153358</c:v>
                </c:pt>
                <c:pt idx="5282">
                  <c:v>0.84592972123874166</c:v>
                </c:pt>
                <c:pt idx="5283">
                  <c:v>0.11883246383294957</c:v>
                </c:pt>
                <c:pt idx="5284">
                  <c:v>7.3830209118368392E-2</c:v>
                </c:pt>
                <c:pt idx="5285">
                  <c:v>0.93714297662310697</c:v>
                </c:pt>
                <c:pt idx="5286">
                  <c:v>5.6467259890316196E-3</c:v>
                </c:pt>
                <c:pt idx="5287">
                  <c:v>0.37089863102604692</c:v>
                </c:pt>
                <c:pt idx="5288">
                  <c:v>0.8312041693811455</c:v>
                </c:pt>
                <c:pt idx="5289">
                  <c:v>0.51335190292504174</c:v>
                </c:pt>
                <c:pt idx="5290">
                  <c:v>0.52693337166541887</c:v>
                </c:pt>
                <c:pt idx="5291">
                  <c:v>5.417036762767679E-2</c:v>
                </c:pt>
                <c:pt idx="5292">
                  <c:v>7.1353416177647302E-2</c:v>
                </c:pt>
                <c:pt idx="5293">
                  <c:v>0.73407500343106347</c:v>
                </c:pt>
                <c:pt idx="5294">
                  <c:v>0.37306506982632365</c:v>
                </c:pt>
                <c:pt idx="5295">
                  <c:v>3.1198780477280193E-2</c:v>
                </c:pt>
                <c:pt idx="5296">
                  <c:v>0.18140461426942317</c:v>
                </c:pt>
                <c:pt idx="5297">
                  <c:v>0.2039584321238333</c:v>
                </c:pt>
                <c:pt idx="5298">
                  <c:v>0.54675457115090609</c:v>
                </c:pt>
                <c:pt idx="5299">
                  <c:v>1.54995782116839E-3</c:v>
                </c:pt>
                <c:pt idx="5300">
                  <c:v>0.53347582972101748</c:v>
                </c:pt>
                <c:pt idx="5301">
                  <c:v>0.53945740660860508</c:v>
                </c:pt>
                <c:pt idx="5302">
                  <c:v>0.26538966562344324</c:v>
                </c:pt>
                <c:pt idx="5303">
                  <c:v>0.13683449876512091</c:v>
                </c:pt>
                <c:pt idx="5304">
                  <c:v>0.73514329109676491</c:v>
                </c:pt>
                <c:pt idx="5305">
                  <c:v>0.28029541581137868</c:v>
                </c:pt>
                <c:pt idx="5306">
                  <c:v>1.311381304428845E-2</c:v>
                </c:pt>
                <c:pt idx="5307">
                  <c:v>0.112935390099004</c:v>
                </c:pt>
                <c:pt idx="5308">
                  <c:v>0.52032970488143304</c:v>
                </c:pt>
                <c:pt idx="5309">
                  <c:v>4.7096657507188264E-2</c:v>
                </c:pt>
                <c:pt idx="5310">
                  <c:v>3.6301915048251665E-3</c:v>
                </c:pt>
                <c:pt idx="5311">
                  <c:v>5.3227333194299075E-3</c:v>
                </c:pt>
                <c:pt idx="5312">
                  <c:v>0.20885201077987167</c:v>
                </c:pt>
                <c:pt idx="5313">
                  <c:v>0.56915561170661177</c:v>
                </c:pt>
                <c:pt idx="5314">
                  <c:v>0.13204935739091869</c:v>
                </c:pt>
                <c:pt idx="5315">
                  <c:v>0.79019185624072186</c:v>
                </c:pt>
                <c:pt idx="5316">
                  <c:v>0.10991179568821763</c:v>
                </c:pt>
                <c:pt idx="5317">
                  <c:v>0.12013380233026047</c:v>
                </c:pt>
                <c:pt idx="5318">
                  <c:v>0.42867960308215675</c:v>
                </c:pt>
                <c:pt idx="5319">
                  <c:v>0.3585668405485028</c:v>
                </c:pt>
                <c:pt idx="5320">
                  <c:v>6.0581198154308138E-3</c:v>
                </c:pt>
                <c:pt idx="5321">
                  <c:v>3.5699316642352708E-2</c:v>
                </c:pt>
                <c:pt idx="5322">
                  <c:v>0.76426823559127532</c:v>
                </c:pt>
                <c:pt idx="5323">
                  <c:v>0.90173988038899822</c:v>
                </c:pt>
                <c:pt idx="5324">
                  <c:v>0.22770397784122293</c:v>
                </c:pt>
                <c:pt idx="5325">
                  <c:v>0.13265876144552841</c:v>
                </c:pt>
                <c:pt idx="5326">
                  <c:v>1.5382374141293113E-2</c:v>
                </c:pt>
                <c:pt idx="5327">
                  <c:v>0.27083891344305816</c:v>
                </c:pt>
                <c:pt idx="5328">
                  <c:v>4.414617974441918E-2</c:v>
                </c:pt>
                <c:pt idx="5329">
                  <c:v>4.9267686626050383E-2</c:v>
                </c:pt>
                <c:pt idx="5330">
                  <c:v>0.39545819865544196</c:v>
                </c:pt>
                <c:pt idx="5331">
                  <c:v>9.0305071711526561E-2</c:v>
                </c:pt>
                <c:pt idx="5332">
                  <c:v>0.994117697986864</c:v>
                </c:pt>
                <c:pt idx="5333">
                  <c:v>0.39330693043315701</c:v>
                </c:pt>
                <c:pt idx="5334">
                  <c:v>0.11792607916726529</c:v>
                </c:pt>
                <c:pt idx="5335">
                  <c:v>5.6023829638949203E-2</c:v>
                </c:pt>
                <c:pt idx="5336">
                  <c:v>0.33719175723220951</c:v>
                </c:pt>
                <c:pt idx="5337">
                  <c:v>0.30449600900067514</c:v>
                </c:pt>
                <c:pt idx="5338">
                  <c:v>0.54027891994899069</c:v>
                </c:pt>
                <c:pt idx="5339">
                  <c:v>3.4128790436749851E-2</c:v>
                </c:pt>
                <c:pt idx="5340">
                  <c:v>0.89687493303279464</c:v>
                </c:pt>
                <c:pt idx="5341">
                  <c:v>0.36962851418855358</c:v>
                </c:pt>
                <c:pt idx="5342">
                  <c:v>0.25693880647462886</c:v>
                </c:pt>
                <c:pt idx="5343">
                  <c:v>0.37335539635471715</c:v>
                </c:pt>
                <c:pt idx="5344">
                  <c:v>0.51143247129498048</c:v>
                </c:pt>
                <c:pt idx="5345">
                  <c:v>0.22482097619476718</c:v>
                </c:pt>
                <c:pt idx="5346">
                  <c:v>0.17775661156594214</c:v>
                </c:pt>
                <c:pt idx="5347">
                  <c:v>0.32862832780278167</c:v>
                </c:pt>
                <c:pt idx="5348">
                  <c:v>6.5688586934859988E-2</c:v>
                </c:pt>
                <c:pt idx="5349">
                  <c:v>0.30312086728686455</c:v>
                </c:pt>
                <c:pt idx="5350">
                  <c:v>1.6476155418511786E-3</c:v>
                </c:pt>
                <c:pt idx="5351">
                  <c:v>0.79349473444069996</c:v>
                </c:pt>
                <c:pt idx="5352">
                  <c:v>0.26355886107887061</c:v>
                </c:pt>
                <c:pt idx="5353">
                  <c:v>0.21769768155833033</c:v>
                </c:pt>
                <c:pt idx="5354">
                  <c:v>0.67271230518032565</c:v>
                </c:pt>
                <c:pt idx="5355">
                  <c:v>0.25588835903541751</c:v>
                </c:pt>
                <c:pt idx="5356">
                  <c:v>0.97733356423583673</c:v>
                </c:pt>
                <c:pt idx="5357">
                  <c:v>5.4919149930949665E-2</c:v>
                </c:pt>
                <c:pt idx="5358">
                  <c:v>0.54020613760196623</c:v>
                </c:pt>
                <c:pt idx="5359">
                  <c:v>0.76135318251604622</c:v>
                </c:pt>
                <c:pt idx="5360">
                  <c:v>0.17526636078437469</c:v>
                </c:pt>
                <c:pt idx="5361">
                  <c:v>0.18884604041610037</c:v>
                </c:pt>
                <c:pt idx="5362">
                  <c:v>4.5212957102891069E-2</c:v>
                </c:pt>
                <c:pt idx="5363">
                  <c:v>4.4646934429115874E-2</c:v>
                </c:pt>
                <c:pt idx="5364">
                  <c:v>3.7279351117047332E-2</c:v>
                </c:pt>
                <c:pt idx="5365">
                  <c:v>4.349232834383996E-2</c:v>
                </c:pt>
                <c:pt idx="5366">
                  <c:v>7.2476585734936802E-2</c:v>
                </c:pt>
                <c:pt idx="5367">
                  <c:v>6.6871555905743986E-3</c:v>
                </c:pt>
                <c:pt idx="5368">
                  <c:v>0.1753570607597254</c:v>
                </c:pt>
                <c:pt idx="5369">
                  <c:v>0.66503229547382026</c:v>
                </c:pt>
                <c:pt idx="5370">
                  <c:v>7.2064268058791736E-2</c:v>
                </c:pt>
                <c:pt idx="5371">
                  <c:v>0.84140505696891688</c:v>
                </c:pt>
                <c:pt idx="5372">
                  <c:v>0.26841101228935549</c:v>
                </c:pt>
                <c:pt idx="5373">
                  <c:v>0.26722310857992737</c:v>
                </c:pt>
                <c:pt idx="5374">
                  <c:v>0.56724407342170746</c:v>
                </c:pt>
                <c:pt idx="5375">
                  <c:v>0.13838803287926171</c:v>
                </c:pt>
                <c:pt idx="5376">
                  <c:v>8.3633352210231285E-2</c:v>
                </c:pt>
                <c:pt idx="5377">
                  <c:v>0.74852687110038374</c:v>
                </c:pt>
                <c:pt idx="5378">
                  <c:v>7.6242675673184675E-4</c:v>
                </c:pt>
                <c:pt idx="5379">
                  <c:v>0.72720795499278235</c:v>
                </c:pt>
                <c:pt idx="5380">
                  <c:v>0.30036828298075852</c:v>
                </c:pt>
                <c:pt idx="5381">
                  <c:v>0.32998310429277972</c:v>
                </c:pt>
                <c:pt idx="5382">
                  <c:v>1.6300335468999227E-2</c:v>
                </c:pt>
                <c:pt idx="5383">
                  <c:v>0.81874554628140517</c:v>
                </c:pt>
                <c:pt idx="5384">
                  <c:v>0.18546014434316038</c:v>
                </c:pt>
                <c:pt idx="5385">
                  <c:v>1.4184935680081761E-2</c:v>
                </c:pt>
                <c:pt idx="5386">
                  <c:v>0.50147028291126261</c:v>
                </c:pt>
                <c:pt idx="5387">
                  <c:v>0.34029301890767472</c:v>
                </c:pt>
                <c:pt idx="5388">
                  <c:v>0.63298083796425286</c:v>
                </c:pt>
                <c:pt idx="5389">
                  <c:v>0.6743917264207564</c:v>
                </c:pt>
                <c:pt idx="5390">
                  <c:v>0.20436808814192245</c:v>
                </c:pt>
                <c:pt idx="5391">
                  <c:v>0.18008326067632588</c:v>
                </c:pt>
                <c:pt idx="5392">
                  <c:v>0.87783406723595359</c:v>
                </c:pt>
                <c:pt idx="5393">
                  <c:v>0.25090205184117598</c:v>
                </c:pt>
                <c:pt idx="5394">
                  <c:v>0.2048448912545584</c:v>
                </c:pt>
                <c:pt idx="5395">
                  <c:v>0.24034138985386833</c:v>
                </c:pt>
                <c:pt idx="5396">
                  <c:v>0.71727854219772336</c:v>
                </c:pt>
                <c:pt idx="5397">
                  <c:v>0.11090599332855684</c:v>
                </c:pt>
                <c:pt idx="5398">
                  <c:v>0.64334612116621159</c:v>
                </c:pt>
                <c:pt idx="5399">
                  <c:v>0.73794569408605559</c:v>
                </c:pt>
                <c:pt idx="5400">
                  <c:v>0.16647533531486958</c:v>
                </c:pt>
                <c:pt idx="5401">
                  <c:v>2.7960132327750258E-3</c:v>
                </c:pt>
                <c:pt idx="5402">
                  <c:v>0.13053716344380156</c:v>
                </c:pt>
                <c:pt idx="5403">
                  <c:v>0.67363542186837044</c:v>
                </c:pt>
                <c:pt idx="5404">
                  <c:v>0.21197891118987111</c:v>
                </c:pt>
                <c:pt idx="5405">
                  <c:v>0.83545299864700995</c:v>
                </c:pt>
                <c:pt idx="5406">
                  <c:v>0.13302437126367414</c:v>
                </c:pt>
                <c:pt idx="5407">
                  <c:v>0.44257764334571842</c:v>
                </c:pt>
                <c:pt idx="5408">
                  <c:v>0.81039257021111666</c:v>
                </c:pt>
                <c:pt idx="5409">
                  <c:v>0.205126203344177</c:v>
                </c:pt>
                <c:pt idx="5410">
                  <c:v>0.12524294031067656</c:v>
                </c:pt>
                <c:pt idx="5411">
                  <c:v>0.79653593861752447</c:v>
                </c:pt>
                <c:pt idx="5412">
                  <c:v>0.37842655574776679</c:v>
                </c:pt>
                <c:pt idx="5413">
                  <c:v>0.79900548731059928</c:v>
                </c:pt>
                <c:pt idx="5414">
                  <c:v>0.25777755486046522</c:v>
                </c:pt>
                <c:pt idx="5415">
                  <c:v>0.14868826917703595</c:v>
                </c:pt>
                <c:pt idx="5416">
                  <c:v>0.24705155975597146</c:v>
                </c:pt>
                <c:pt idx="5417">
                  <c:v>0.48630058072474625</c:v>
                </c:pt>
                <c:pt idx="5418">
                  <c:v>0.43210157094746748</c:v>
                </c:pt>
                <c:pt idx="5419">
                  <c:v>0.27676668345274497</c:v>
                </c:pt>
                <c:pt idx="5420">
                  <c:v>0.39577960020746378</c:v>
                </c:pt>
                <c:pt idx="5421">
                  <c:v>0.75804950645900937</c:v>
                </c:pt>
                <c:pt idx="5422">
                  <c:v>0.55498011086221755</c:v>
                </c:pt>
                <c:pt idx="5423">
                  <c:v>0.76795058952119233</c:v>
                </c:pt>
                <c:pt idx="5424">
                  <c:v>1.3838321459260432E-2</c:v>
                </c:pt>
                <c:pt idx="5425">
                  <c:v>4.4388698038655174E-2</c:v>
                </c:pt>
                <c:pt idx="5426">
                  <c:v>2.2373448853795934E-2</c:v>
                </c:pt>
                <c:pt idx="5427">
                  <c:v>0.56905059433130245</c:v>
                </c:pt>
                <c:pt idx="5428">
                  <c:v>0.29694836605439962</c:v>
                </c:pt>
                <c:pt idx="5429">
                  <c:v>8.2065388181242344E-2</c:v>
                </c:pt>
                <c:pt idx="5430">
                  <c:v>4.1520130691551478E-2</c:v>
                </c:pt>
                <c:pt idx="5431">
                  <c:v>0.15750847394155629</c:v>
                </c:pt>
                <c:pt idx="5432">
                  <c:v>0.70527036953540556</c:v>
                </c:pt>
                <c:pt idx="5433">
                  <c:v>0.34433524665138937</c:v>
                </c:pt>
                <c:pt idx="5434">
                  <c:v>0.20046696654606705</c:v>
                </c:pt>
                <c:pt idx="5435">
                  <c:v>7.5447001108594688E-3</c:v>
                </c:pt>
                <c:pt idx="5436">
                  <c:v>0.18198555722726664</c:v>
                </c:pt>
                <c:pt idx="5437">
                  <c:v>2.7876799293491666E-2</c:v>
                </c:pt>
                <c:pt idx="5438">
                  <c:v>0.12724713300459234</c:v>
                </c:pt>
                <c:pt idx="5439">
                  <c:v>0.84158968759557662</c:v>
                </c:pt>
                <c:pt idx="5440">
                  <c:v>0.90322713758009943</c:v>
                </c:pt>
                <c:pt idx="5441">
                  <c:v>0.59110920096192887</c:v>
                </c:pt>
                <c:pt idx="5442">
                  <c:v>0.30737996500130654</c:v>
                </c:pt>
                <c:pt idx="5443">
                  <c:v>0.14118603710674726</c:v>
                </c:pt>
                <c:pt idx="5444">
                  <c:v>1.6036812995885708E-2</c:v>
                </c:pt>
                <c:pt idx="5445">
                  <c:v>0.2515289847697818</c:v>
                </c:pt>
                <c:pt idx="5446">
                  <c:v>0.23239853797763435</c:v>
                </c:pt>
                <c:pt idx="5447">
                  <c:v>0.40245308947820396</c:v>
                </c:pt>
                <c:pt idx="5448">
                  <c:v>0.17712658173332563</c:v>
                </c:pt>
                <c:pt idx="5449">
                  <c:v>0.20260325392146333</c:v>
                </c:pt>
                <c:pt idx="5450">
                  <c:v>0.3707273244293593</c:v>
                </c:pt>
                <c:pt idx="5451">
                  <c:v>0.50015088946944974</c:v>
                </c:pt>
                <c:pt idx="5452">
                  <c:v>0.14948712342309975</c:v>
                </c:pt>
                <c:pt idx="5453">
                  <c:v>0.15612066451659623</c:v>
                </c:pt>
                <c:pt idx="5454">
                  <c:v>0.11474503758856879</c:v>
                </c:pt>
                <c:pt idx="5455">
                  <c:v>0.45920361431895657</c:v>
                </c:pt>
                <c:pt idx="5456">
                  <c:v>0.36303290385981279</c:v>
                </c:pt>
                <c:pt idx="5457">
                  <c:v>0.14960353216063077</c:v>
                </c:pt>
                <c:pt idx="5458">
                  <c:v>0.14645670501643288</c:v>
                </c:pt>
                <c:pt idx="5459">
                  <c:v>0.46761514427058698</c:v>
                </c:pt>
                <c:pt idx="5460">
                  <c:v>3.2051147023105193E-2</c:v>
                </c:pt>
                <c:pt idx="5461">
                  <c:v>1.445775754235229E-2</c:v>
                </c:pt>
                <c:pt idx="5462">
                  <c:v>0.16599408215026068</c:v>
                </c:pt>
                <c:pt idx="5463">
                  <c:v>0.19459409939084091</c:v>
                </c:pt>
                <c:pt idx="5464">
                  <c:v>0.94117873404910934</c:v>
                </c:pt>
                <c:pt idx="5465">
                  <c:v>0.59044872833110007</c:v>
                </c:pt>
                <c:pt idx="5466">
                  <c:v>0.49250055862891007</c:v>
                </c:pt>
                <c:pt idx="5467">
                  <c:v>0.88512148566863547</c:v>
                </c:pt>
                <c:pt idx="5468">
                  <c:v>4.3577203364044748E-2</c:v>
                </c:pt>
                <c:pt idx="5469">
                  <c:v>0.2595482700223587</c:v>
                </c:pt>
                <c:pt idx="5470">
                  <c:v>0.25209681695231573</c:v>
                </c:pt>
                <c:pt idx="5471">
                  <c:v>0.26596761774464134</c:v>
                </c:pt>
                <c:pt idx="5472">
                  <c:v>0.13993171559059978</c:v>
                </c:pt>
                <c:pt idx="5473">
                  <c:v>0.27890628263912365</c:v>
                </c:pt>
                <c:pt idx="5474">
                  <c:v>6.8101090788359825E-2</c:v>
                </c:pt>
                <c:pt idx="5475">
                  <c:v>0.28394243271740188</c:v>
                </c:pt>
                <c:pt idx="5476">
                  <c:v>0.26419739894931371</c:v>
                </c:pt>
                <c:pt idx="5477">
                  <c:v>0.58483676523551253</c:v>
                </c:pt>
                <c:pt idx="5478">
                  <c:v>0.13583051468544555</c:v>
                </c:pt>
                <c:pt idx="5479">
                  <c:v>0.21926885097182483</c:v>
                </c:pt>
                <c:pt idx="5480">
                  <c:v>0.22875020959869541</c:v>
                </c:pt>
                <c:pt idx="5481">
                  <c:v>0.21153509445215701</c:v>
                </c:pt>
                <c:pt idx="5482">
                  <c:v>8.5210787234040819E-4</c:v>
                </c:pt>
                <c:pt idx="5483">
                  <c:v>0.70838710221542134</c:v>
                </c:pt>
                <c:pt idx="5484">
                  <c:v>0.71444115420519805</c:v>
                </c:pt>
                <c:pt idx="5485">
                  <c:v>0.29823951917356895</c:v>
                </c:pt>
                <c:pt idx="5486">
                  <c:v>1.157565911333271E-2</c:v>
                </c:pt>
                <c:pt idx="5487">
                  <c:v>0.39650734717431901</c:v>
                </c:pt>
                <c:pt idx="5488">
                  <c:v>0.50510081996085598</c:v>
                </c:pt>
                <c:pt idx="5489">
                  <c:v>0.43220134451225201</c:v>
                </c:pt>
                <c:pt idx="5490">
                  <c:v>0.16144252948813281</c:v>
                </c:pt>
                <c:pt idx="5491">
                  <c:v>0.16704171026277473</c:v>
                </c:pt>
                <c:pt idx="5492">
                  <c:v>0.88130912544004847</c:v>
                </c:pt>
                <c:pt idx="5493">
                  <c:v>0.28854230646337808</c:v>
                </c:pt>
                <c:pt idx="5494">
                  <c:v>0.68372496194836652</c:v>
                </c:pt>
                <c:pt idx="5495">
                  <c:v>0.74829849356017852</c:v>
                </c:pt>
                <c:pt idx="5496">
                  <c:v>0.36935414685252804</c:v>
                </c:pt>
                <c:pt idx="5497">
                  <c:v>0.44747585761939723</c:v>
                </c:pt>
                <c:pt idx="5498">
                  <c:v>0.27974181482431565</c:v>
                </c:pt>
                <c:pt idx="5499">
                  <c:v>1.2996105767604512E-2</c:v>
                </c:pt>
                <c:pt idx="5500">
                  <c:v>0.47296844619077988</c:v>
                </c:pt>
                <c:pt idx="5501">
                  <c:v>0.40961790920036306</c:v>
                </c:pt>
                <c:pt idx="5502">
                  <c:v>0.41776136692329097</c:v>
                </c:pt>
                <c:pt idx="5503">
                  <c:v>0.56766292765697679</c:v>
                </c:pt>
                <c:pt idx="5504">
                  <c:v>1.1379774541390109E-2</c:v>
                </c:pt>
                <c:pt idx="5505">
                  <c:v>0.70948081125620177</c:v>
                </c:pt>
                <c:pt idx="5506">
                  <c:v>0.17901865835118375</c:v>
                </c:pt>
                <c:pt idx="5507">
                  <c:v>0.28674212123178294</c:v>
                </c:pt>
                <c:pt idx="5508">
                  <c:v>0.63105943167035228</c:v>
                </c:pt>
                <c:pt idx="5509">
                  <c:v>0.38625230564387175</c:v>
                </c:pt>
                <c:pt idx="5510">
                  <c:v>0.26935736182007286</c:v>
                </c:pt>
                <c:pt idx="5511">
                  <c:v>0.12435757668043812</c:v>
                </c:pt>
                <c:pt idx="5512">
                  <c:v>0.91013333981241906</c:v>
                </c:pt>
                <c:pt idx="5513">
                  <c:v>0.12392052770413113</c:v>
                </c:pt>
                <c:pt idx="5514">
                  <c:v>5.9673237778000765E-2</c:v>
                </c:pt>
                <c:pt idx="5515">
                  <c:v>0.39415102880249031</c:v>
                </c:pt>
                <c:pt idx="5516">
                  <c:v>0.25280251945626075</c:v>
                </c:pt>
                <c:pt idx="5517">
                  <c:v>0.16433603005774436</c:v>
                </c:pt>
                <c:pt idx="5518">
                  <c:v>0.40819160037554358</c:v>
                </c:pt>
                <c:pt idx="5519">
                  <c:v>0.12824385848052497</c:v>
                </c:pt>
                <c:pt idx="5520">
                  <c:v>1.3332113867288426E-2</c:v>
                </c:pt>
                <c:pt idx="5521">
                  <c:v>0.30532943037569937</c:v>
                </c:pt>
                <c:pt idx="5522">
                  <c:v>0.45839339716749083</c:v>
                </c:pt>
                <c:pt idx="5523">
                  <c:v>0.24842116250260091</c:v>
                </c:pt>
                <c:pt idx="5524">
                  <c:v>0.5195900903729439</c:v>
                </c:pt>
                <c:pt idx="5525">
                  <c:v>0.73916024242481171</c:v>
                </c:pt>
                <c:pt idx="5526">
                  <c:v>0.20827657388278251</c:v>
                </c:pt>
                <c:pt idx="5527">
                  <c:v>0.20774645879780035</c:v>
                </c:pt>
                <c:pt idx="5528">
                  <c:v>0.63873191103299432</c:v>
                </c:pt>
                <c:pt idx="5529">
                  <c:v>0.15724403548621846</c:v>
                </c:pt>
                <c:pt idx="5530">
                  <c:v>0.36261972920456476</c:v>
                </c:pt>
                <c:pt idx="5531">
                  <c:v>0.18521072309741674</c:v>
                </c:pt>
                <c:pt idx="5532">
                  <c:v>0.1177464909685567</c:v>
                </c:pt>
                <c:pt idx="5533">
                  <c:v>0.45745072216472232</c:v>
                </c:pt>
                <c:pt idx="5534">
                  <c:v>0.52142005180759821</c:v>
                </c:pt>
                <c:pt idx="5535">
                  <c:v>0.52330623644195262</c:v>
                </c:pt>
                <c:pt idx="5536">
                  <c:v>0.18229800314374006</c:v>
                </c:pt>
                <c:pt idx="5537">
                  <c:v>1.3701130669848495E-2</c:v>
                </c:pt>
                <c:pt idx="5538">
                  <c:v>0.39589419571613371</c:v>
                </c:pt>
                <c:pt idx="5539">
                  <c:v>0.64185813662666547</c:v>
                </c:pt>
                <c:pt idx="5540">
                  <c:v>0.13595325430485081</c:v>
                </c:pt>
                <c:pt idx="5541">
                  <c:v>3.9379191627752788E-2</c:v>
                </c:pt>
                <c:pt idx="5542">
                  <c:v>0.78206700313988109</c:v>
                </c:pt>
                <c:pt idx="5543">
                  <c:v>5.4609877749955689E-2</c:v>
                </c:pt>
                <c:pt idx="5544">
                  <c:v>0.23475207015222088</c:v>
                </c:pt>
                <c:pt idx="5545">
                  <c:v>0.10365243962370561</c:v>
                </c:pt>
                <c:pt idx="5546">
                  <c:v>1.9926483935290298E-2</c:v>
                </c:pt>
                <c:pt idx="5547">
                  <c:v>0.4153427364781192</c:v>
                </c:pt>
                <c:pt idx="5548">
                  <c:v>0.36354403708782534</c:v>
                </c:pt>
                <c:pt idx="5549">
                  <c:v>0.2665254144823847</c:v>
                </c:pt>
                <c:pt idx="5550">
                  <c:v>6.2238012256105209E-3</c:v>
                </c:pt>
                <c:pt idx="5551">
                  <c:v>0.66571790877645087</c:v>
                </c:pt>
                <c:pt idx="5552">
                  <c:v>9.4873148451182665E-2</c:v>
                </c:pt>
                <c:pt idx="5553">
                  <c:v>0.64423062037677814</c:v>
                </c:pt>
                <c:pt idx="5554">
                  <c:v>0.39259743899316618</c:v>
                </c:pt>
                <c:pt idx="5555">
                  <c:v>1.700088554870065E-3</c:v>
                </c:pt>
                <c:pt idx="5556">
                  <c:v>0.85686239085157667</c:v>
                </c:pt>
                <c:pt idx="5557">
                  <c:v>3.3625946568368632E-4</c:v>
                </c:pt>
                <c:pt idx="5558">
                  <c:v>0.39559802262922428</c:v>
                </c:pt>
                <c:pt idx="5559">
                  <c:v>0.62967735213707887</c:v>
                </c:pt>
                <c:pt idx="5560">
                  <c:v>0.17420996504326774</c:v>
                </c:pt>
                <c:pt idx="5561">
                  <c:v>0.62619378780043744</c:v>
                </c:pt>
                <c:pt idx="5562">
                  <c:v>0.16851082330764466</c:v>
                </c:pt>
                <c:pt idx="5563">
                  <c:v>0.60804399114341301</c:v>
                </c:pt>
                <c:pt idx="5564">
                  <c:v>0.1289466426032112</c:v>
                </c:pt>
                <c:pt idx="5565">
                  <c:v>0.63039674210731311</c:v>
                </c:pt>
                <c:pt idx="5566">
                  <c:v>0.58882895092228582</c:v>
                </c:pt>
                <c:pt idx="5567">
                  <c:v>4.4743641622501176E-2</c:v>
                </c:pt>
                <c:pt idx="5568">
                  <c:v>1.3318288451294133E-2</c:v>
                </c:pt>
                <c:pt idx="5569">
                  <c:v>0.16351229255672486</c:v>
                </c:pt>
                <c:pt idx="5570">
                  <c:v>0.61421277673318109</c:v>
                </c:pt>
                <c:pt idx="5571">
                  <c:v>0.22890418820581981</c:v>
                </c:pt>
                <c:pt idx="5572">
                  <c:v>0.12827938323423038</c:v>
                </c:pt>
                <c:pt idx="5573">
                  <c:v>2.3149020584226222E-2</c:v>
                </c:pt>
                <c:pt idx="5574">
                  <c:v>0.22343152115249984</c:v>
                </c:pt>
                <c:pt idx="5575">
                  <c:v>3.2099171192840887E-3</c:v>
                </c:pt>
                <c:pt idx="5576">
                  <c:v>0.76101296484355285</c:v>
                </c:pt>
                <c:pt idx="5577">
                  <c:v>0.6398012591449237</c:v>
                </c:pt>
                <c:pt idx="5578">
                  <c:v>0.18602848691217796</c:v>
                </c:pt>
                <c:pt idx="5579">
                  <c:v>0.35638562053438516</c:v>
                </c:pt>
                <c:pt idx="5580">
                  <c:v>0.1522007855490658</c:v>
                </c:pt>
                <c:pt idx="5581">
                  <c:v>2.4282288235614451E-2</c:v>
                </c:pt>
                <c:pt idx="5582">
                  <c:v>0.50968565537140986</c:v>
                </c:pt>
                <c:pt idx="5583">
                  <c:v>9.220752064594348E-2</c:v>
                </c:pt>
                <c:pt idx="5584">
                  <c:v>0.18207677438728465</c:v>
                </c:pt>
                <c:pt idx="5585">
                  <c:v>0.23140496834748733</c:v>
                </c:pt>
                <c:pt idx="5586">
                  <c:v>0.62690024929507537</c:v>
                </c:pt>
                <c:pt idx="5587">
                  <c:v>9.6223343060076724E-2</c:v>
                </c:pt>
                <c:pt idx="5588">
                  <c:v>0.23654296035543868</c:v>
                </c:pt>
                <c:pt idx="5589">
                  <c:v>0.22581501654543187</c:v>
                </c:pt>
                <c:pt idx="5590">
                  <c:v>0.30592763134144196</c:v>
                </c:pt>
                <c:pt idx="5591">
                  <c:v>0.14434835750243555</c:v>
                </c:pt>
                <c:pt idx="5592">
                  <c:v>0.1991310330906497</c:v>
                </c:pt>
                <c:pt idx="5593">
                  <c:v>0.47237012631869479</c:v>
                </c:pt>
                <c:pt idx="5594">
                  <c:v>0.35195042984854286</c:v>
                </c:pt>
                <c:pt idx="5595">
                  <c:v>0.12322115246096929</c:v>
                </c:pt>
                <c:pt idx="5596">
                  <c:v>0.3501374159052405</c:v>
                </c:pt>
                <c:pt idx="5597">
                  <c:v>5.9283641274423489E-2</c:v>
                </c:pt>
                <c:pt idx="5598">
                  <c:v>0.16963019406802315</c:v>
                </c:pt>
                <c:pt idx="5599">
                  <c:v>0.10411785343739702</c:v>
                </c:pt>
                <c:pt idx="5600">
                  <c:v>0.21276719792712587</c:v>
                </c:pt>
                <c:pt idx="5601">
                  <c:v>0.24691190852130906</c:v>
                </c:pt>
                <c:pt idx="5602">
                  <c:v>0.24028905661193734</c:v>
                </c:pt>
                <c:pt idx="5603">
                  <c:v>0.15802101418019582</c:v>
                </c:pt>
                <c:pt idx="5604">
                  <c:v>0.3569767220493294</c:v>
                </c:pt>
                <c:pt idx="5605">
                  <c:v>0.14743840500788619</c:v>
                </c:pt>
                <c:pt idx="5606">
                  <c:v>0.27073166779672764</c:v>
                </c:pt>
                <c:pt idx="5607">
                  <c:v>0.34954181718781391</c:v>
                </c:pt>
                <c:pt idx="5608">
                  <c:v>0.74641894358898797</c:v>
                </c:pt>
                <c:pt idx="5609">
                  <c:v>9.2919263313516534E-2</c:v>
                </c:pt>
                <c:pt idx="5610">
                  <c:v>0.39518184396489153</c:v>
                </c:pt>
                <c:pt idx="5611">
                  <c:v>0.54707315897200792</c:v>
                </c:pt>
                <c:pt idx="5612">
                  <c:v>0.5161421975796372</c:v>
                </c:pt>
                <c:pt idx="5613">
                  <c:v>0.10870121506953891</c:v>
                </c:pt>
                <c:pt idx="5614">
                  <c:v>0.54117304264274724</c:v>
                </c:pt>
                <c:pt idx="5615">
                  <c:v>0.11378662146263496</c:v>
                </c:pt>
                <c:pt idx="5616">
                  <c:v>0.62724383450037346</c:v>
                </c:pt>
                <c:pt idx="5617">
                  <c:v>0.68409618183245224</c:v>
                </c:pt>
                <c:pt idx="5618">
                  <c:v>0.65721966193989056</c:v>
                </c:pt>
                <c:pt idx="5619">
                  <c:v>0.29140653829505631</c:v>
                </c:pt>
                <c:pt idx="5620">
                  <c:v>2.2024390020847369E-4</c:v>
                </c:pt>
                <c:pt idx="5621">
                  <c:v>0.49100312729982093</c:v>
                </c:pt>
                <c:pt idx="5622">
                  <c:v>0.257061703623987</c:v>
                </c:pt>
                <c:pt idx="5623">
                  <c:v>0.29881168022304139</c:v>
                </c:pt>
                <c:pt idx="5624">
                  <c:v>0.21017365477543487</c:v>
                </c:pt>
                <c:pt idx="5625">
                  <c:v>0.24586635609502092</c:v>
                </c:pt>
                <c:pt idx="5626">
                  <c:v>0.13221140730013398</c:v>
                </c:pt>
                <c:pt idx="5627">
                  <c:v>0.42067719952079885</c:v>
                </c:pt>
                <c:pt idx="5628">
                  <c:v>1.8637607756014432E-2</c:v>
                </c:pt>
                <c:pt idx="5629">
                  <c:v>1.5825701177055826E-2</c:v>
                </c:pt>
                <c:pt idx="5630">
                  <c:v>8.4212183054823198E-2</c:v>
                </c:pt>
                <c:pt idx="5631">
                  <c:v>0.60438450764313467</c:v>
                </c:pt>
                <c:pt idx="5632">
                  <c:v>0.18460953622716378</c:v>
                </c:pt>
                <c:pt idx="5633">
                  <c:v>0.18417083182878619</c:v>
                </c:pt>
                <c:pt idx="5634">
                  <c:v>0.21303716740527148</c:v>
                </c:pt>
                <c:pt idx="5635">
                  <c:v>0.23887869131727091</c:v>
                </c:pt>
                <c:pt idx="5636">
                  <c:v>0.20415774678827883</c:v>
                </c:pt>
                <c:pt idx="5637">
                  <c:v>0.58440917947095539</c:v>
                </c:pt>
                <c:pt idx="5638">
                  <c:v>0.86038690085263525</c:v>
                </c:pt>
                <c:pt idx="5639">
                  <c:v>0.32308649628463015</c:v>
                </c:pt>
                <c:pt idx="5640">
                  <c:v>0.84698149085282559</c:v>
                </c:pt>
                <c:pt idx="5641">
                  <c:v>0.8847987704707283</c:v>
                </c:pt>
                <c:pt idx="5642">
                  <c:v>0.33804778859094847</c:v>
                </c:pt>
                <c:pt idx="5643">
                  <c:v>0.2633920817961522</c:v>
                </c:pt>
                <c:pt idx="5644">
                  <c:v>0.3174853168599146</c:v>
                </c:pt>
                <c:pt idx="5645">
                  <c:v>0.26008722168715159</c:v>
                </c:pt>
                <c:pt idx="5646">
                  <c:v>0.50235188414655629</c:v>
                </c:pt>
                <c:pt idx="5647">
                  <c:v>0.36433335907673386</c:v>
                </c:pt>
                <c:pt idx="5648">
                  <c:v>0.1408844166282415</c:v>
                </c:pt>
                <c:pt idx="5649">
                  <c:v>0.68102853125077267</c:v>
                </c:pt>
                <c:pt idx="5650">
                  <c:v>0.38174274303617878</c:v>
                </c:pt>
                <c:pt idx="5651">
                  <c:v>0.71484322605253303</c:v>
                </c:pt>
                <c:pt idx="5652">
                  <c:v>0.27595160232086779</c:v>
                </c:pt>
                <c:pt idx="5653">
                  <c:v>0.30023013067605897</c:v>
                </c:pt>
                <c:pt idx="5654">
                  <c:v>0.24947680824300175</c:v>
                </c:pt>
                <c:pt idx="5655">
                  <c:v>3.8350356325401146E-2</c:v>
                </c:pt>
                <c:pt idx="5656">
                  <c:v>0.52616405733062332</c:v>
                </c:pt>
                <c:pt idx="5657">
                  <c:v>0.92643603020829024</c:v>
                </c:pt>
                <c:pt idx="5658">
                  <c:v>0.25560312325522577</c:v>
                </c:pt>
                <c:pt idx="5659">
                  <c:v>0.7834823185836628</c:v>
                </c:pt>
                <c:pt idx="5660">
                  <c:v>2.5611441430754937E-2</c:v>
                </c:pt>
                <c:pt idx="5661">
                  <c:v>0.52420488828823897</c:v>
                </c:pt>
                <c:pt idx="5662">
                  <c:v>0.57339744126399428</c:v>
                </c:pt>
                <c:pt idx="5663">
                  <c:v>0.58873840141724976</c:v>
                </c:pt>
                <c:pt idx="5664">
                  <c:v>0.11451690502488863</c:v>
                </c:pt>
                <c:pt idx="5665">
                  <c:v>0.88705615857866082</c:v>
                </c:pt>
                <c:pt idx="5666">
                  <c:v>3.6162524114786571E-2</c:v>
                </c:pt>
                <c:pt idx="5667">
                  <c:v>8.1654888525821284E-2</c:v>
                </c:pt>
                <c:pt idx="5668">
                  <c:v>5.4193585790157935E-2</c:v>
                </c:pt>
                <c:pt idx="5669">
                  <c:v>0.84603852938497548</c:v>
                </c:pt>
                <c:pt idx="5670">
                  <c:v>6.3319150126740928E-2</c:v>
                </c:pt>
                <c:pt idx="5671">
                  <c:v>3.2606131723966515E-2</c:v>
                </c:pt>
                <c:pt idx="5672">
                  <c:v>0.63946156037118218</c:v>
                </c:pt>
                <c:pt idx="5673">
                  <c:v>3.4666906733562423E-2</c:v>
                </c:pt>
                <c:pt idx="5674">
                  <c:v>0.53642563793815368</c:v>
                </c:pt>
                <c:pt idx="5675">
                  <c:v>0.27263653784850567</c:v>
                </c:pt>
                <c:pt idx="5676">
                  <c:v>6.3547573667925988E-2</c:v>
                </c:pt>
                <c:pt idx="5677">
                  <c:v>0.26862068847967413</c:v>
                </c:pt>
                <c:pt idx="5678">
                  <c:v>0.24531613730381793</c:v>
                </c:pt>
                <c:pt idx="5679">
                  <c:v>0.14463687554844459</c:v>
                </c:pt>
                <c:pt idx="5680">
                  <c:v>0.50945360183317379</c:v>
                </c:pt>
                <c:pt idx="5681">
                  <c:v>0.39636944555780407</c:v>
                </c:pt>
                <c:pt idx="5682">
                  <c:v>0.16266258413436796</c:v>
                </c:pt>
                <c:pt idx="5683">
                  <c:v>0.27780309477865822</c:v>
                </c:pt>
                <c:pt idx="5684">
                  <c:v>0.56937170157625072</c:v>
                </c:pt>
                <c:pt idx="5685">
                  <c:v>0.10403516549298809</c:v>
                </c:pt>
                <c:pt idx="5686">
                  <c:v>1.3096366700331059E-3</c:v>
                </c:pt>
                <c:pt idx="5687">
                  <c:v>0.28832647146755114</c:v>
                </c:pt>
                <c:pt idx="5688">
                  <c:v>0.32911671557535144</c:v>
                </c:pt>
                <c:pt idx="5689">
                  <c:v>0.24240042134676582</c:v>
                </c:pt>
                <c:pt idx="5690">
                  <c:v>0.90899218381529057</c:v>
                </c:pt>
                <c:pt idx="5691">
                  <c:v>0.28951819163388975</c:v>
                </c:pt>
                <c:pt idx="5692">
                  <c:v>7.8540132274886477E-3</c:v>
                </c:pt>
                <c:pt idx="5693">
                  <c:v>0.25778565981878176</c:v>
                </c:pt>
                <c:pt idx="5694">
                  <c:v>0.53561288032737386</c:v>
                </c:pt>
                <c:pt idx="5695">
                  <c:v>0.87782664556319923</c:v>
                </c:pt>
                <c:pt idx="5696">
                  <c:v>6.7272613073811979E-2</c:v>
                </c:pt>
                <c:pt idx="5697">
                  <c:v>0.19143987906967397</c:v>
                </c:pt>
                <c:pt idx="5698">
                  <c:v>9.9884303352000756E-3</c:v>
                </c:pt>
                <c:pt idx="5699">
                  <c:v>8.3526547531233737E-3</c:v>
                </c:pt>
                <c:pt idx="5700">
                  <c:v>0.19214185675451523</c:v>
                </c:pt>
                <c:pt idx="5701">
                  <c:v>0.48567720442225576</c:v>
                </c:pt>
                <c:pt idx="5702">
                  <c:v>0.38064554623862029</c:v>
                </c:pt>
                <c:pt idx="5703">
                  <c:v>3.1757134908590466E-2</c:v>
                </c:pt>
                <c:pt idx="5704">
                  <c:v>0.21032692357832394</c:v>
                </c:pt>
                <c:pt idx="5705">
                  <c:v>0.26969168758241147</c:v>
                </c:pt>
                <c:pt idx="5706">
                  <c:v>0.71494060554773808</c:v>
                </c:pt>
                <c:pt idx="5707">
                  <c:v>0.53164779896069658</c:v>
                </c:pt>
                <c:pt idx="5708">
                  <c:v>0.37518872304100787</c:v>
                </c:pt>
                <c:pt idx="5709">
                  <c:v>0.30913681897870487</c:v>
                </c:pt>
                <c:pt idx="5710">
                  <c:v>0.4829329939904714</c:v>
                </c:pt>
                <c:pt idx="5711">
                  <c:v>0.38781001414735788</c:v>
                </c:pt>
                <c:pt idx="5712">
                  <c:v>0.75106633907696541</c:v>
                </c:pt>
                <c:pt idx="5713">
                  <c:v>0.38286070873323252</c:v>
                </c:pt>
                <c:pt idx="5714">
                  <c:v>9.8719535254859526E-3</c:v>
                </c:pt>
                <c:pt idx="5715">
                  <c:v>3.1115821177448814E-2</c:v>
                </c:pt>
                <c:pt idx="5716">
                  <c:v>0.23561424248808471</c:v>
                </c:pt>
                <c:pt idx="5717">
                  <c:v>0.58962866680080239</c:v>
                </c:pt>
                <c:pt idx="5718">
                  <c:v>5.2673497863693394E-2</c:v>
                </c:pt>
                <c:pt idx="5719">
                  <c:v>0.18683037565810387</c:v>
                </c:pt>
                <c:pt idx="5720">
                  <c:v>0.30106597308340732</c:v>
                </c:pt>
                <c:pt idx="5721">
                  <c:v>8.3028244490265329E-2</c:v>
                </c:pt>
                <c:pt idx="5722">
                  <c:v>0.13992846845127499</c:v>
                </c:pt>
                <c:pt idx="5723">
                  <c:v>9.3153342969980249E-2</c:v>
                </c:pt>
                <c:pt idx="5724">
                  <c:v>0.92933637782656109</c:v>
                </c:pt>
                <c:pt idx="5725">
                  <c:v>0.11203459042126046</c:v>
                </c:pt>
                <c:pt idx="5726">
                  <c:v>0.35873222259460097</c:v>
                </c:pt>
                <c:pt idx="5727">
                  <c:v>2.6887660278536729E-2</c:v>
                </c:pt>
                <c:pt idx="5728">
                  <c:v>0.15749073141615724</c:v>
                </c:pt>
                <c:pt idx="5729">
                  <c:v>0.18202540079862975</c:v>
                </c:pt>
                <c:pt idx="5730">
                  <c:v>8.3054284397750172E-2</c:v>
                </c:pt>
                <c:pt idx="5731">
                  <c:v>0.54797096892945851</c:v>
                </c:pt>
                <c:pt idx="5732">
                  <c:v>0.65451357835722224</c:v>
                </c:pt>
                <c:pt idx="5733">
                  <c:v>0.39808005712087702</c:v>
                </c:pt>
                <c:pt idx="5734">
                  <c:v>0.18417510487540609</c:v>
                </c:pt>
                <c:pt idx="5735">
                  <c:v>0.16686634549988044</c:v>
                </c:pt>
                <c:pt idx="5736">
                  <c:v>1.4015024048608691E-2</c:v>
                </c:pt>
                <c:pt idx="5737">
                  <c:v>0.14445651377679239</c:v>
                </c:pt>
                <c:pt idx="5738">
                  <c:v>5.5003384918513004E-2</c:v>
                </c:pt>
                <c:pt idx="5739">
                  <c:v>0.26744169515238647</c:v>
                </c:pt>
                <c:pt idx="5740">
                  <c:v>0.53416396005584799</c:v>
                </c:pt>
                <c:pt idx="5741">
                  <c:v>0.45427730750417084</c:v>
                </c:pt>
                <c:pt idx="5742">
                  <c:v>3.7354001020402865E-2</c:v>
                </c:pt>
                <c:pt idx="5743">
                  <c:v>0.16409789947387965</c:v>
                </c:pt>
                <c:pt idx="5744">
                  <c:v>9.7652521697222647E-2</c:v>
                </c:pt>
                <c:pt idx="5745">
                  <c:v>0.57179945070248117</c:v>
                </c:pt>
                <c:pt idx="5746">
                  <c:v>6.7038585848612234E-2</c:v>
                </c:pt>
                <c:pt idx="5747">
                  <c:v>0.50564403678298597</c:v>
                </c:pt>
                <c:pt idx="5748">
                  <c:v>3.1959803741193206E-2</c:v>
                </c:pt>
                <c:pt idx="5749">
                  <c:v>0.15293965408561849</c:v>
                </c:pt>
                <c:pt idx="5750">
                  <c:v>7.6758751797932595E-2</c:v>
                </c:pt>
                <c:pt idx="5751">
                  <c:v>0.31697183853855776</c:v>
                </c:pt>
                <c:pt idx="5752">
                  <c:v>0.44180334634787882</c:v>
                </c:pt>
                <c:pt idx="5753">
                  <c:v>0.12884690463402659</c:v>
                </c:pt>
                <c:pt idx="5754">
                  <c:v>1.5655599261363715E-2</c:v>
                </c:pt>
                <c:pt idx="5755">
                  <c:v>5.6715841721603516E-2</c:v>
                </c:pt>
                <c:pt idx="5756">
                  <c:v>0.16824735907823113</c:v>
                </c:pt>
                <c:pt idx="5757">
                  <c:v>0.89602460443482967</c:v>
                </c:pt>
                <c:pt idx="5758">
                  <c:v>0.36247732247835629</c:v>
                </c:pt>
                <c:pt idx="5759">
                  <c:v>0.18475549012502052</c:v>
                </c:pt>
                <c:pt idx="5760">
                  <c:v>0.11014622955193819</c:v>
                </c:pt>
                <c:pt idx="5761">
                  <c:v>0.22508900662694692</c:v>
                </c:pt>
                <c:pt idx="5762">
                  <c:v>2.0009972510045042E-2</c:v>
                </c:pt>
                <c:pt idx="5763">
                  <c:v>0.82041537588623259</c:v>
                </c:pt>
                <c:pt idx="5764">
                  <c:v>0.45776152776149032</c:v>
                </c:pt>
                <c:pt idx="5765">
                  <c:v>7.6951658033782316E-2</c:v>
                </c:pt>
                <c:pt idx="5766">
                  <c:v>0.4409646692709307</c:v>
                </c:pt>
                <c:pt idx="5767">
                  <c:v>0.21762634150975335</c:v>
                </c:pt>
                <c:pt idx="5768">
                  <c:v>0.73532569386456004</c:v>
                </c:pt>
                <c:pt idx="5769">
                  <c:v>0.10700663886329548</c:v>
                </c:pt>
                <c:pt idx="5770">
                  <c:v>0.79237592959910419</c:v>
                </c:pt>
                <c:pt idx="5771">
                  <c:v>0.16337045425748789</c:v>
                </c:pt>
                <c:pt idx="5772">
                  <c:v>0.1479226609012663</c:v>
                </c:pt>
                <c:pt idx="5773">
                  <c:v>0.27372348944862268</c:v>
                </c:pt>
                <c:pt idx="5774">
                  <c:v>0.19623270123707631</c:v>
                </c:pt>
                <c:pt idx="5775">
                  <c:v>0.42092087044146403</c:v>
                </c:pt>
                <c:pt idx="5776">
                  <c:v>0.11913144360322221</c:v>
                </c:pt>
                <c:pt idx="5777">
                  <c:v>0.14814542988275298</c:v>
                </c:pt>
                <c:pt idx="5778">
                  <c:v>0.29530015106387952</c:v>
                </c:pt>
                <c:pt idx="5779">
                  <c:v>0.37381082734108939</c:v>
                </c:pt>
                <c:pt idx="5780">
                  <c:v>0.22445583198018237</c:v>
                </c:pt>
                <c:pt idx="5781">
                  <c:v>0.60537111310412051</c:v>
                </c:pt>
                <c:pt idx="5782">
                  <c:v>0.10047546449028499</c:v>
                </c:pt>
                <c:pt idx="5783">
                  <c:v>8.406417077715193E-3</c:v>
                </c:pt>
                <c:pt idx="5784">
                  <c:v>0.42879418588359142</c:v>
                </c:pt>
                <c:pt idx="5785">
                  <c:v>0.61437494997992825</c:v>
                </c:pt>
                <c:pt idx="5786">
                  <c:v>4.2517705560110195E-3</c:v>
                </c:pt>
                <c:pt idx="5787">
                  <c:v>1.1250571541581133E-2</c:v>
                </c:pt>
                <c:pt idx="5788">
                  <c:v>3.8267123915323789E-2</c:v>
                </c:pt>
                <c:pt idx="5789">
                  <c:v>0.88571238063470337</c:v>
                </c:pt>
                <c:pt idx="5790">
                  <c:v>0.12165987193003089</c:v>
                </c:pt>
                <c:pt idx="5791">
                  <c:v>0.1238085197839925</c:v>
                </c:pt>
                <c:pt idx="5792">
                  <c:v>0.23712844596103272</c:v>
                </c:pt>
                <c:pt idx="5793">
                  <c:v>0.28986770624707825</c:v>
                </c:pt>
                <c:pt idx="5794">
                  <c:v>1.274624483339684E-2</c:v>
                </c:pt>
                <c:pt idx="5795">
                  <c:v>0.49741934736272692</c:v>
                </c:pt>
                <c:pt idx="5796">
                  <c:v>2.6105818503753134E-3</c:v>
                </c:pt>
                <c:pt idx="5797">
                  <c:v>0.789781518497923</c:v>
                </c:pt>
                <c:pt idx="5798">
                  <c:v>0.24011708106903859</c:v>
                </c:pt>
                <c:pt idx="5799">
                  <c:v>0.10055412107464345</c:v>
                </c:pt>
                <c:pt idx="5800">
                  <c:v>0.47832199154376953</c:v>
                </c:pt>
                <c:pt idx="5801">
                  <c:v>0.41517911244770012</c:v>
                </c:pt>
                <c:pt idx="5802">
                  <c:v>1.2786448252841458E-2</c:v>
                </c:pt>
                <c:pt idx="5803">
                  <c:v>0.46184985695949382</c:v>
                </c:pt>
                <c:pt idx="5804">
                  <c:v>0.31042530219135039</c:v>
                </c:pt>
                <c:pt idx="5805">
                  <c:v>2.0760469680393245E-2</c:v>
                </c:pt>
                <c:pt idx="5806">
                  <c:v>0.1039265310781079</c:v>
                </c:pt>
                <c:pt idx="5807">
                  <c:v>0.51225967519832305</c:v>
                </c:pt>
                <c:pt idx="5808">
                  <c:v>0.24526660787600754</c:v>
                </c:pt>
                <c:pt idx="5809">
                  <c:v>0.67725291904461027</c:v>
                </c:pt>
                <c:pt idx="5810">
                  <c:v>5.6164037017429037E-2</c:v>
                </c:pt>
                <c:pt idx="5811">
                  <c:v>0.40241087434296929</c:v>
                </c:pt>
                <c:pt idx="5812">
                  <c:v>0.34952722426374067</c:v>
                </c:pt>
                <c:pt idx="5813">
                  <c:v>3.5996822431432061E-2</c:v>
                </c:pt>
                <c:pt idx="5814">
                  <c:v>0.72477258033340486</c:v>
                </c:pt>
                <c:pt idx="5815">
                  <c:v>0.26908348549590094</c:v>
                </c:pt>
                <c:pt idx="5816">
                  <c:v>0.15733970752514392</c:v>
                </c:pt>
                <c:pt idx="5817">
                  <c:v>0.40621232687032982</c:v>
                </c:pt>
                <c:pt idx="5818">
                  <c:v>1.8270267053707868E-2</c:v>
                </c:pt>
                <c:pt idx="5819">
                  <c:v>0.2449499177624046</c:v>
                </c:pt>
                <c:pt idx="5820">
                  <c:v>0.67285148079453683</c:v>
                </c:pt>
                <c:pt idx="5821">
                  <c:v>0.5991838333844165</c:v>
                </c:pt>
                <c:pt idx="5822">
                  <c:v>0.31405129912698743</c:v>
                </c:pt>
                <c:pt idx="5823">
                  <c:v>6.0416976074227122E-2</c:v>
                </c:pt>
                <c:pt idx="5824">
                  <c:v>0.55000885875205086</c:v>
                </c:pt>
                <c:pt idx="5825">
                  <c:v>6.9978658095945995E-3</c:v>
                </c:pt>
                <c:pt idx="5826">
                  <c:v>0.36110866560771504</c:v>
                </c:pt>
                <c:pt idx="5827">
                  <c:v>0.24210251184075074</c:v>
                </c:pt>
                <c:pt idx="5828">
                  <c:v>0.16955307761027469</c:v>
                </c:pt>
                <c:pt idx="5829">
                  <c:v>4.1947993025098655E-2</c:v>
                </c:pt>
                <c:pt idx="5830">
                  <c:v>0.39631734614631176</c:v>
                </c:pt>
                <c:pt idx="5831">
                  <c:v>0.12082740314577621</c:v>
                </c:pt>
                <c:pt idx="5832">
                  <c:v>9.2196987688261317E-2</c:v>
                </c:pt>
                <c:pt idx="5833">
                  <c:v>0.25980882244977688</c:v>
                </c:pt>
                <c:pt idx="5834">
                  <c:v>8.6141009625326975E-2</c:v>
                </c:pt>
                <c:pt idx="5835">
                  <c:v>0.7474635276101963</c:v>
                </c:pt>
                <c:pt idx="5836">
                  <c:v>0.61398542309656889</c:v>
                </c:pt>
                <c:pt idx="5837">
                  <c:v>0.20148335050423422</c:v>
                </c:pt>
                <c:pt idx="5838">
                  <c:v>6.9899033756527063E-2</c:v>
                </c:pt>
                <c:pt idx="5839">
                  <c:v>0.35507505307955434</c:v>
                </c:pt>
                <c:pt idx="5840">
                  <c:v>0.31382790166381369</c:v>
                </c:pt>
                <c:pt idx="5841">
                  <c:v>0.36124912513901986</c:v>
                </c:pt>
                <c:pt idx="5842">
                  <c:v>0.12901685423452378</c:v>
                </c:pt>
                <c:pt idx="5843">
                  <c:v>0.52116012787560162</c:v>
                </c:pt>
                <c:pt idx="5844">
                  <c:v>0.36452497749114393</c:v>
                </c:pt>
                <c:pt idx="5845">
                  <c:v>0.16583782432354857</c:v>
                </c:pt>
                <c:pt idx="5846">
                  <c:v>0.7376462262688801</c:v>
                </c:pt>
                <c:pt idx="5847">
                  <c:v>0.2679162777787733</c:v>
                </c:pt>
                <c:pt idx="5848">
                  <c:v>0.39602803609018211</c:v>
                </c:pt>
                <c:pt idx="5849">
                  <c:v>0.83248542308173945</c:v>
                </c:pt>
                <c:pt idx="5850">
                  <c:v>6.4390405881672034E-3</c:v>
                </c:pt>
                <c:pt idx="5851">
                  <c:v>2.6039250629307065E-2</c:v>
                </c:pt>
                <c:pt idx="5852">
                  <c:v>5.9630135905164729E-2</c:v>
                </c:pt>
                <c:pt idx="5853">
                  <c:v>0.11115765339539257</c:v>
                </c:pt>
                <c:pt idx="5854">
                  <c:v>0.40872882450059139</c:v>
                </c:pt>
                <c:pt idx="5855">
                  <c:v>1.84959400952961E-2</c:v>
                </c:pt>
                <c:pt idx="5856">
                  <c:v>0.19960828796017527</c:v>
                </c:pt>
                <c:pt idx="5857">
                  <c:v>0.17631299379684823</c:v>
                </c:pt>
                <c:pt idx="5858">
                  <c:v>0.14132979160784359</c:v>
                </c:pt>
                <c:pt idx="5859">
                  <c:v>0.12155728056387476</c:v>
                </c:pt>
                <c:pt idx="5860">
                  <c:v>0.20528542245030829</c:v>
                </c:pt>
                <c:pt idx="5861">
                  <c:v>4.1950607201274651E-3</c:v>
                </c:pt>
                <c:pt idx="5862">
                  <c:v>2.8246614380688793E-2</c:v>
                </c:pt>
                <c:pt idx="5863">
                  <c:v>0.66677316452270508</c:v>
                </c:pt>
                <c:pt idx="5864">
                  <c:v>0.24766787722527139</c:v>
                </c:pt>
                <c:pt idx="5865">
                  <c:v>0.43188928322741138</c:v>
                </c:pt>
                <c:pt idx="5866">
                  <c:v>0.25231130907425642</c:v>
                </c:pt>
                <c:pt idx="5867">
                  <c:v>0.8802749666669033</c:v>
                </c:pt>
                <c:pt idx="5868">
                  <c:v>5.8906207676350797E-2</c:v>
                </c:pt>
                <c:pt idx="5869">
                  <c:v>0.17192387974574072</c:v>
                </c:pt>
                <c:pt idx="5870">
                  <c:v>5.38041515225927E-2</c:v>
                </c:pt>
                <c:pt idx="5871">
                  <c:v>2.5267493118476182E-2</c:v>
                </c:pt>
                <c:pt idx="5872">
                  <c:v>0.4431641568760708</c:v>
                </c:pt>
                <c:pt idx="5873">
                  <c:v>7.4394321200813684E-2</c:v>
                </c:pt>
                <c:pt idx="5874">
                  <c:v>0.86374616290035477</c:v>
                </c:pt>
                <c:pt idx="5875">
                  <c:v>1.5317375099983724E-2</c:v>
                </c:pt>
                <c:pt idx="5876">
                  <c:v>8.8744073633374831E-2</c:v>
                </c:pt>
                <c:pt idx="5877">
                  <c:v>8.7264088001232934E-2</c:v>
                </c:pt>
                <c:pt idx="5878">
                  <c:v>3.9989783172136528E-2</c:v>
                </c:pt>
                <c:pt idx="5879">
                  <c:v>7.0373191799857307E-2</c:v>
                </c:pt>
                <c:pt idx="5880">
                  <c:v>0.27315130392072795</c:v>
                </c:pt>
                <c:pt idx="5881">
                  <c:v>0.5106720109601941</c:v>
                </c:pt>
                <c:pt idx="5882">
                  <c:v>0.85937461707277207</c:v>
                </c:pt>
                <c:pt idx="5883">
                  <c:v>0.79758995127762133</c:v>
                </c:pt>
                <c:pt idx="5884">
                  <c:v>0.19304563833849009</c:v>
                </c:pt>
                <c:pt idx="5885">
                  <c:v>0.15331014181115524</c:v>
                </c:pt>
                <c:pt idx="5886">
                  <c:v>8.7901397433854916E-2</c:v>
                </c:pt>
                <c:pt idx="5887">
                  <c:v>7.0348569526627908E-2</c:v>
                </c:pt>
                <c:pt idx="5888">
                  <c:v>1.6310321869003021E-2</c:v>
                </c:pt>
                <c:pt idx="5889">
                  <c:v>0.12339173851638148</c:v>
                </c:pt>
                <c:pt idx="5890">
                  <c:v>0.54397329666998351</c:v>
                </c:pt>
                <c:pt idx="5891">
                  <c:v>0.11688974286625138</c:v>
                </c:pt>
                <c:pt idx="5892">
                  <c:v>2.6800766671216843E-2</c:v>
                </c:pt>
                <c:pt idx="5893">
                  <c:v>3.8532888245923452E-3</c:v>
                </c:pt>
                <c:pt idx="5894">
                  <c:v>0.49134711541985071</c:v>
                </c:pt>
                <c:pt idx="5895">
                  <c:v>7.0609672683478647E-2</c:v>
                </c:pt>
                <c:pt idx="5896">
                  <c:v>6.5136352392573649E-2</c:v>
                </c:pt>
                <c:pt idx="5897">
                  <c:v>0.70215039784827815</c:v>
                </c:pt>
                <c:pt idx="5898">
                  <c:v>0.30601315246545308</c:v>
                </c:pt>
                <c:pt idx="5899">
                  <c:v>1.1233883281281004E-2</c:v>
                </c:pt>
                <c:pt idx="5900">
                  <c:v>0.54645562724843855</c:v>
                </c:pt>
                <c:pt idx="5901">
                  <c:v>6.333085532790815E-2</c:v>
                </c:pt>
                <c:pt idx="5902">
                  <c:v>0.14651960575058276</c:v>
                </c:pt>
                <c:pt idx="5903">
                  <c:v>1.6812986634996196E-2</c:v>
                </c:pt>
                <c:pt idx="5904">
                  <c:v>0.3235103445991504</c:v>
                </c:pt>
                <c:pt idx="5905">
                  <c:v>0.12990326798754984</c:v>
                </c:pt>
                <c:pt idx="5906">
                  <c:v>0.19845029056647684</c:v>
                </c:pt>
                <c:pt idx="5907">
                  <c:v>0.4372498069421441</c:v>
                </c:pt>
                <c:pt idx="5908">
                  <c:v>0.28214923310927281</c:v>
                </c:pt>
                <c:pt idx="5909">
                  <c:v>0.5194498051244788</c:v>
                </c:pt>
                <c:pt idx="5910">
                  <c:v>0.35521575536614403</c:v>
                </c:pt>
                <c:pt idx="5911">
                  <c:v>0.21212155354980514</c:v>
                </c:pt>
                <c:pt idx="5912">
                  <c:v>3.4431133462412604E-2</c:v>
                </c:pt>
                <c:pt idx="5913">
                  <c:v>4.8855486769620989E-2</c:v>
                </c:pt>
                <c:pt idx="5914">
                  <c:v>4.3394386062898853E-2</c:v>
                </c:pt>
                <c:pt idx="5915">
                  <c:v>0.36553402549979946</c:v>
                </c:pt>
                <c:pt idx="5916">
                  <c:v>0.16346657637984705</c:v>
                </c:pt>
                <c:pt idx="5917">
                  <c:v>0.80866377012026858</c:v>
                </c:pt>
                <c:pt idx="5918">
                  <c:v>0.26295453689493625</c:v>
                </c:pt>
                <c:pt idx="5919">
                  <c:v>0.11913492017049897</c:v>
                </c:pt>
                <c:pt idx="5920">
                  <c:v>0.5936372780923922</c:v>
                </c:pt>
                <c:pt idx="5921">
                  <c:v>0.59596470960288472</c:v>
                </c:pt>
                <c:pt idx="5922">
                  <c:v>0.64875622309874492</c:v>
                </c:pt>
                <c:pt idx="5923">
                  <c:v>0.88971405914643054</c:v>
                </c:pt>
                <c:pt idx="5924">
                  <c:v>0.17304533666505584</c:v>
                </c:pt>
                <c:pt idx="5925">
                  <c:v>0.16561180189469787</c:v>
                </c:pt>
                <c:pt idx="5926">
                  <c:v>4.6657561598755753E-2</c:v>
                </c:pt>
                <c:pt idx="5927">
                  <c:v>0.96196146890232648</c:v>
                </c:pt>
                <c:pt idx="5928">
                  <c:v>0.63832538295024233</c:v>
                </c:pt>
                <c:pt idx="5929">
                  <c:v>0.36685545182673185</c:v>
                </c:pt>
                <c:pt idx="5930">
                  <c:v>0.41316275792904822</c:v>
                </c:pt>
                <c:pt idx="5931">
                  <c:v>8.6410011957173155E-2</c:v>
                </c:pt>
                <c:pt idx="5932">
                  <c:v>0.35294560614254378</c:v>
                </c:pt>
                <c:pt idx="5933">
                  <c:v>0.16255102752442993</c:v>
                </c:pt>
                <c:pt idx="5934">
                  <c:v>1.9648492133621968E-2</c:v>
                </c:pt>
                <c:pt idx="5935">
                  <c:v>0.45163622387488855</c:v>
                </c:pt>
                <c:pt idx="5936">
                  <c:v>3.9118664859181477E-3</c:v>
                </c:pt>
                <c:pt idx="5937">
                  <c:v>2.7503889446492874E-2</c:v>
                </c:pt>
                <c:pt idx="5938">
                  <c:v>0.49012944784722284</c:v>
                </c:pt>
                <c:pt idx="5939">
                  <c:v>0.26578183675842715</c:v>
                </c:pt>
                <c:pt idx="5940">
                  <c:v>0.46097321477124636</c:v>
                </c:pt>
                <c:pt idx="5941">
                  <c:v>0.3231920065793783</c:v>
                </c:pt>
                <c:pt idx="5942">
                  <c:v>3.7234370588053109E-2</c:v>
                </c:pt>
                <c:pt idx="5943">
                  <c:v>0.22476576352363045</c:v>
                </c:pt>
                <c:pt idx="5944">
                  <c:v>5.9577566634241026E-2</c:v>
                </c:pt>
                <c:pt idx="5945">
                  <c:v>0.38104606324755186</c:v>
                </c:pt>
                <c:pt idx="5946">
                  <c:v>5.0559713536984074E-2</c:v>
                </c:pt>
                <c:pt idx="5947">
                  <c:v>4.9173446819481652E-3</c:v>
                </c:pt>
                <c:pt idx="5948">
                  <c:v>0.59538203399603362</c:v>
                </c:pt>
                <c:pt idx="5949">
                  <c:v>0.42899891369740684</c:v>
                </c:pt>
                <c:pt idx="5950">
                  <c:v>0.82048184375772559</c:v>
                </c:pt>
                <c:pt idx="5951">
                  <c:v>0.61613263279440444</c:v>
                </c:pt>
                <c:pt idx="5952">
                  <c:v>0.23143892274171424</c:v>
                </c:pt>
                <c:pt idx="5953">
                  <c:v>0.10369296335155823</c:v>
                </c:pt>
                <c:pt idx="5954">
                  <c:v>0.61754410036178597</c:v>
                </c:pt>
                <c:pt idx="5955">
                  <c:v>0.37668672611731835</c:v>
                </c:pt>
                <c:pt idx="5956">
                  <c:v>0.60578983108612183</c:v>
                </c:pt>
                <c:pt idx="5957">
                  <c:v>0.61002744784218688</c:v>
                </c:pt>
                <c:pt idx="5958">
                  <c:v>3.3980075630548768E-3</c:v>
                </c:pt>
                <c:pt idx="5959">
                  <c:v>0.18325203923693936</c:v>
                </c:pt>
                <c:pt idx="5960">
                  <c:v>0.39014474638331048</c:v>
                </c:pt>
                <c:pt idx="5961">
                  <c:v>0.47758188150961034</c:v>
                </c:pt>
                <c:pt idx="5962">
                  <c:v>6.7535262356538076E-2</c:v>
                </c:pt>
                <c:pt idx="5963">
                  <c:v>0.41341110472112486</c:v>
                </c:pt>
                <c:pt idx="5964">
                  <c:v>0.39438810001698849</c:v>
                </c:pt>
                <c:pt idx="5965">
                  <c:v>1.6601399845679769E-5</c:v>
                </c:pt>
                <c:pt idx="5966">
                  <c:v>0.48166165064521249</c:v>
                </c:pt>
                <c:pt idx="5967">
                  <c:v>0.18749643210575587</c:v>
                </c:pt>
                <c:pt idx="5968">
                  <c:v>0.70178746663361125</c:v>
                </c:pt>
                <c:pt idx="5969">
                  <c:v>0.58257696237952528</c:v>
                </c:pt>
                <c:pt idx="5970">
                  <c:v>0.12010491756594184</c:v>
                </c:pt>
                <c:pt idx="5971">
                  <c:v>0.90083682438758517</c:v>
                </c:pt>
                <c:pt idx="5972">
                  <c:v>8.1917246097043747E-3</c:v>
                </c:pt>
                <c:pt idx="5973">
                  <c:v>0.42755792641753926</c:v>
                </c:pt>
                <c:pt idx="5974">
                  <c:v>0.66241736309101629</c:v>
                </c:pt>
                <c:pt idx="5975">
                  <c:v>3.2077152540158589E-2</c:v>
                </c:pt>
                <c:pt idx="5976">
                  <c:v>1.0622758532943227E-2</c:v>
                </c:pt>
                <c:pt idx="5977">
                  <c:v>0.35381066761083774</c:v>
                </c:pt>
                <c:pt idx="5978">
                  <c:v>0.2479053017796779</c:v>
                </c:pt>
                <c:pt idx="5979">
                  <c:v>0.33454089469921738</c:v>
                </c:pt>
                <c:pt idx="5980">
                  <c:v>9.3349784274972009E-2</c:v>
                </c:pt>
                <c:pt idx="5981">
                  <c:v>0.59292436198916698</c:v>
                </c:pt>
                <c:pt idx="5982">
                  <c:v>0.31607085806984353</c:v>
                </c:pt>
                <c:pt idx="5983">
                  <c:v>0.26552866621987764</c:v>
                </c:pt>
                <c:pt idx="5984">
                  <c:v>4.5797210516428537E-2</c:v>
                </c:pt>
                <c:pt idx="5985">
                  <c:v>4.3865013194456688E-2</c:v>
                </c:pt>
                <c:pt idx="5986">
                  <c:v>0.18863333341957844</c:v>
                </c:pt>
                <c:pt idx="5987">
                  <c:v>4.4485912152836933E-2</c:v>
                </c:pt>
                <c:pt idx="5988">
                  <c:v>0.78089389286925193</c:v>
                </c:pt>
                <c:pt idx="5989">
                  <c:v>0.20312396875781574</c:v>
                </c:pt>
                <c:pt idx="5990">
                  <c:v>0.62538246853675394</c:v>
                </c:pt>
                <c:pt idx="5991">
                  <c:v>4.462862780562217E-3</c:v>
                </c:pt>
                <c:pt idx="5992">
                  <c:v>0.24809777185813789</c:v>
                </c:pt>
                <c:pt idx="5993">
                  <c:v>0.47401957202760286</c:v>
                </c:pt>
                <c:pt idx="5994">
                  <c:v>0.36907090385141977</c:v>
                </c:pt>
                <c:pt idx="5995">
                  <c:v>0.28490628164132226</c:v>
                </c:pt>
                <c:pt idx="5996">
                  <c:v>0.21043976203220913</c:v>
                </c:pt>
                <c:pt idx="5997">
                  <c:v>0.23854089492942299</c:v>
                </c:pt>
                <c:pt idx="5998">
                  <c:v>0.86525196760262879</c:v>
                </c:pt>
                <c:pt idx="5999">
                  <c:v>0.563576893113513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759-47D1-A6C6-90F8C7E8A1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6615279"/>
        <c:axId val="266615695"/>
      </c:scatterChart>
      <c:valAx>
        <c:axId val="266615279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66615695"/>
        <c:crosses val="autoZero"/>
        <c:crossBetween val="midCat"/>
      </c:valAx>
      <c:valAx>
        <c:axId val="266615695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66615279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O365 Catch After 3</a:t>
            </a:r>
            <a:r>
              <a:rPr lang="en-US" baseline="30000" dirty="0"/>
              <a:t>rd</a:t>
            </a:r>
            <a:r>
              <a:rPr lang="en-US" baseline="0" dirty="0"/>
              <a:t> Party Filtering</a:t>
            </a:r>
            <a:r>
              <a:rPr lang="en-US" dirty="0"/>
              <a:t> (192 tenants sampled)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957869723815729E-2"/>
          <c:y val="0.18411823345481251"/>
          <c:w val="0.92949851914557613"/>
          <c:h val="0.70644293682436266"/>
        </c:manualLayout>
      </c:layout>
      <c:areaChart>
        <c:grouping val="stacked"/>
        <c:varyColors val="0"/>
        <c:ser>
          <c:idx val="2"/>
          <c:order val="2"/>
          <c:tx>
            <c:strRef>
              <c:f>Sheet3!$D$1</c:f>
              <c:strCache>
                <c:ptCount val="1"/>
                <c:pt idx="0">
                  <c:v>EOP Catch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twoPt" dir="tl"/>
            </a:scene3d>
            <a:sp3d prstMaterial="flat">
              <a:bevelT w="19050" h="31750" prst="coolSlant"/>
            </a:sp3d>
          </c:spPr>
          <c:cat>
            <c:strRef>
              <c:f>Sheet3!$A$2:$A$92</c:f>
              <c:strCache>
                <c:ptCount val="91"/>
                <c:pt idx="0">
                  <c:v>12-Jun</c:v>
                </c:pt>
                <c:pt idx="1">
                  <c:v>13-Jun</c:v>
                </c:pt>
                <c:pt idx="2">
                  <c:v>14-Jun</c:v>
                </c:pt>
                <c:pt idx="3">
                  <c:v>15-Jun</c:v>
                </c:pt>
                <c:pt idx="4">
                  <c:v>16-Jun</c:v>
                </c:pt>
                <c:pt idx="5">
                  <c:v>17-Jun</c:v>
                </c:pt>
                <c:pt idx="6">
                  <c:v>18-Jun</c:v>
                </c:pt>
                <c:pt idx="7">
                  <c:v>19-Jun</c:v>
                </c:pt>
                <c:pt idx="8">
                  <c:v>20-Jun</c:v>
                </c:pt>
                <c:pt idx="9">
                  <c:v>21-Jun</c:v>
                </c:pt>
                <c:pt idx="10">
                  <c:v>22-Jun</c:v>
                </c:pt>
                <c:pt idx="11">
                  <c:v>23-Jun</c:v>
                </c:pt>
                <c:pt idx="12">
                  <c:v>24-Jun</c:v>
                </c:pt>
                <c:pt idx="13">
                  <c:v>25-Jun</c:v>
                </c:pt>
                <c:pt idx="14">
                  <c:v>26-Jun</c:v>
                </c:pt>
                <c:pt idx="15">
                  <c:v>27-Jun</c:v>
                </c:pt>
                <c:pt idx="16">
                  <c:v>28-Jun</c:v>
                </c:pt>
                <c:pt idx="17">
                  <c:v>29-Jun</c:v>
                </c:pt>
                <c:pt idx="18">
                  <c:v>30-Jun</c:v>
                </c:pt>
                <c:pt idx="19">
                  <c:v>1-Jul</c:v>
                </c:pt>
                <c:pt idx="20">
                  <c:v>2-Jul</c:v>
                </c:pt>
                <c:pt idx="21">
                  <c:v>3-Jul</c:v>
                </c:pt>
                <c:pt idx="22">
                  <c:v>4-Jul</c:v>
                </c:pt>
                <c:pt idx="23">
                  <c:v>5-Jul</c:v>
                </c:pt>
                <c:pt idx="24">
                  <c:v>6-Jul</c:v>
                </c:pt>
                <c:pt idx="25">
                  <c:v>7-Jul</c:v>
                </c:pt>
                <c:pt idx="26">
                  <c:v>8-Jul</c:v>
                </c:pt>
                <c:pt idx="27">
                  <c:v>9-Jul</c:v>
                </c:pt>
                <c:pt idx="28">
                  <c:v>10-Jul</c:v>
                </c:pt>
                <c:pt idx="29">
                  <c:v>11-Jul</c:v>
                </c:pt>
                <c:pt idx="30">
                  <c:v>12-Jul</c:v>
                </c:pt>
                <c:pt idx="31">
                  <c:v>13-Jul</c:v>
                </c:pt>
                <c:pt idx="32">
                  <c:v>14-Jul</c:v>
                </c:pt>
                <c:pt idx="33">
                  <c:v>15-Jul</c:v>
                </c:pt>
                <c:pt idx="34">
                  <c:v>16-Jul</c:v>
                </c:pt>
                <c:pt idx="35">
                  <c:v>17-Jul</c:v>
                </c:pt>
                <c:pt idx="36">
                  <c:v>18-Jul</c:v>
                </c:pt>
                <c:pt idx="37">
                  <c:v>19-Jul</c:v>
                </c:pt>
                <c:pt idx="38">
                  <c:v>20-Jul</c:v>
                </c:pt>
                <c:pt idx="39">
                  <c:v>21-Jul</c:v>
                </c:pt>
                <c:pt idx="40">
                  <c:v>22-Jul</c:v>
                </c:pt>
                <c:pt idx="41">
                  <c:v>23-Jul</c:v>
                </c:pt>
                <c:pt idx="42">
                  <c:v>24-Jul</c:v>
                </c:pt>
                <c:pt idx="43">
                  <c:v>25-Jul</c:v>
                </c:pt>
                <c:pt idx="44">
                  <c:v>26-Jul</c:v>
                </c:pt>
                <c:pt idx="45">
                  <c:v>27-Jul</c:v>
                </c:pt>
                <c:pt idx="46">
                  <c:v>28-Jul</c:v>
                </c:pt>
                <c:pt idx="47">
                  <c:v>29-Jul</c:v>
                </c:pt>
                <c:pt idx="48">
                  <c:v>30-Jul</c:v>
                </c:pt>
                <c:pt idx="49">
                  <c:v>31-Jul</c:v>
                </c:pt>
                <c:pt idx="50">
                  <c:v>1-Aug</c:v>
                </c:pt>
                <c:pt idx="51">
                  <c:v>2-Aug</c:v>
                </c:pt>
                <c:pt idx="52">
                  <c:v>3-Aug</c:v>
                </c:pt>
                <c:pt idx="53">
                  <c:v>4-Aug</c:v>
                </c:pt>
                <c:pt idx="54">
                  <c:v>5-Aug</c:v>
                </c:pt>
                <c:pt idx="55">
                  <c:v>6-Aug</c:v>
                </c:pt>
                <c:pt idx="56">
                  <c:v>7-Aug</c:v>
                </c:pt>
                <c:pt idx="57">
                  <c:v>8-Aug</c:v>
                </c:pt>
                <c:pt idx="58">
                  <c:v>9-Aug</c:v>
                </c:pt>
                <c:pt idx="59">
                  <c:v>10-Aug</c:v>
                </c:pt>
                <c:pt idx="60">
                  <c:v>11-Aug</c:v>
                </c:pt>
                <c:pt idx="61">
                  <c:v>12-Aug</c:v>
                </c:pt>
                <c:pt idx="62">
                  <c:v>13-Aug</c:v>
                </c:pt>
                <c:pt idx="63">
                  <c:v>14-Aug</c:v>
                </c:pt>
                <c:pt idx="64">
                  <c:v>15-Aug</c:v>
                </c:pt>
                <c:pt idx="65">
                  <c:v>16-Aug</c:v>
                </c:pt>
                <c:pt idx="66">
                  <c:v>17-Aug</c:v>
                </c:pt>
                <c:pt idx="67">
                  <c:v>18-Aug</c:v>
                </c:pt>
                <c:pt idx="68">
                  <c:v>19-Aug</c:v>
                </c:pt>
                <c:pt idx="69">
                  <c:v>20-Aug</c:v>
                </c:pt>
                <c:pt idx="70">
                  <c:v>21-Aug</c:v>
                </c:pt>
                <c:pt idx="71">
                  <c:v>22-Aug</c:v>
                </c:pt>
                <c:pt idx="72">
                  <c:v>23-Aug</c:v>
                </c:pt>
                <c:pt idx="73">
                  <c:v>24-Aug</c:v>
                </c:pt>
                <c:pt idx="74">
                  <c:v>25-Aug</c:v>
                </c:pt>
                <c:pt idx="75">
                  <c:v>26-Aug</c:v>
                </c:pt>
                <c:pt idx="76">
                  <c:v>27-Aug</c:v>
                </c:pt>
                <c:pt idx="77">
                  <c:v>28-Aug</c:v>
                </c:pt>
                <c:pt idx="78">
                  <c:v>29-Aug</c:v>
                </c:pt>
                <c:pt idx="79">
                  <c:v>30-Aug</c:v>
                </c:pt>
                <c:pt idx="80">
                  <c:v>31-Aug</c:v>
                </c:pt>
                <c:pt idx="81">
                  <c:v>1-Sep</c:v>
                </c:pt>
                <c:pt idx="82">
                  <c:v>2-Sep</c:v>
                </c:pt>
                <c:pt idx="83">
                  <c:v>3-Sep</c:v>
                </c:pt>
                <c:pt idx="84">
                  <c:v>4-Sep</c:v>
                </c:pt>
                <c:pt idx="85">
                  <c:v>5-Sep</c:v>
                </c:pt>
                <c:pt idx="86">
                  <c:v>6-Sep</c:v>
                </c:pt>
                <c:pt idx="87">
                  <c:v>7-Sep</c:v>
                </c:pt>
                <c:pt idx="88">
                  <c:v>8-Sep</c:v>
                </c:pt>
                <c:pt idx="89">
                  <c:v>9-Sep</c:v>
                </c:pt>
                <c:pt idx="90">
                  <c:v>10-Sep</c:v>
                </c:pt>
              </c:strCache>
            </c:strRef>
          </c:cat>
          <c:val>
            <c:numRef>
              <c:f>Sheet3!$D$2:$D$92</c:f>
              <c:numCache>
                <c:formatCode>General</c:formatCode>
                <c:ptCount val="91"/>
                <c:pt idx="0">
                  <c:v>9019</c:v>
                </c:pt>
                <c:pt idx="1">
                  <c:v>10406</c:v>
                </c:pt>
                <c:pt idx="2">
                  <c:v>10612</c:v>
                </c:pt>
                <c:pt idx="3">
                  <c:v>11449</c:v>
                </c:pt>
                <c:pt idx="4">
                  <c:v>7062</c:v>
                </c:pt>
                <c:pt idx="5">
                  <c:v>1595</c:v>
                </c:pt>
                <c:pt idx="6">
                  <c:v>1212</c:v>
                </c:pt>
                <c:pt idx="7">
                  <c:v>2858</c:v>
                </c:pt>
                <c:pt idx="8">
                  <c:v>3816</c:v>
                </c:pt>
                <c:pt idx="9">
                  <c:v>24716</c:v>
                </c:pt>
                <c:pt idx="10">
                  <c:v>39560</c:v>
                </c:pt>
                <c:pt idx="11">
                  <c:v>21177</c:v>
                </c:pt>
                <c:pt idx="12">
                  <c:v>21245</c:v>
                </c:pt>
                <c:pt idx="13">
                  <c:v>1265</c:v>
                </c:pt>
                <c:pt idx="14">
                  <c:v>1441</c:v>
                </c:pt>
                <c:pt idx="15">
                  <c:v>31590</c:v>
                </c:pt>
                <c:pt idx="16">
                  <c:v>50628</c:v>
                </c:pt>
                <c:pt idx="17">
                  <c:v>65190</c:v>
                </c:pt>
                <c:pt idx="18">
                  <c:v>14773</c:v>
                </c:pt>
                <c:pt idx="19">
                  <c:v>2489</c:v>
                </c:pt>
                <c:pt idx="20">
                  <c:v>1401</c:v>
                </c:pt>
                <c:pt idx="21">
                  <c:v>1814</c:v>
                </c:pt>
                <c:pt idx="22">
                  <c:v>302179</c:v>
                </c:pt>
                <c:pt idx="23">
                  <c:v>25076</c:v>
                </c:pt>
                <c:pt idx="24">
                  <c:v>15379</c:v>
                </c:pt>
                <c:pt idx="25">
                  <c:v>186619</c:v>
                </c:pt>
                <c:pt idx="26">
                  <c:v>134114</c:v>
                </c:pt>
                <c:pt idx="27">
                  <c:v>884</c:v>
                </c:pt>
                <c:pt idx="28">
                  <c:v>1355</c:v>
                </c:pt>
                <c:pt idx="29">
                  <c:v>2684</c:v>
                </c:pt>
                <c:pt idx="30">
                  <c:v>22435</c:v>
                </c:pt>
                <c:pt idx="31">
                  <c:v>23723</c:v>
                </c:pt>
                <c:pt idx="32">
                  <c:v>16160</c:v>
                </c:pt>
                <c:pt idx="33">
                  <c:v>173413</c:v>
                </c:pt>
                <c:pt idx="34">
                  <c:v>10288</c:v>
                </c:pt>
                <c:pt idx="35">
                  <c:v>1412</c:v>
                </c:pt>
                <c:pt idx="36">
                  <c:v>315465</c:v>
                </c:pt>
                <c:pt idx="37">
                  <c:v>37204</c:v>
                </c:pt>
                <c:pt idx="38">
                  <c:v>75879</c:v>
                </c:pt>
                <c:pt idx="39">
                  <c:v>26577</c:v>
                </c:pt>
                <c:pt idx="40">
                  <c:v>63527</c:v>
                </c:pt>
                <c:pt idx="41">
                  <c:v>2704</c:v>
                </c:pt>
                <c:pt idx="42">
                  <c:v>807</c:v>
                </c:pt>
                <c:pt idx="43">
                  <c:v>6976</c:v>
                </c:pt>
                <c:pt idx="44">
                  <c:v>226075</c:v>
                </c:pt>
                <c:pt idx="45">
                  <c:v>238187</c:v>
                </c:pt>
                <c:pt idx="46">
                  <c:v>19365</c:v>
                </c:pt>
                <c:pt idx="47">
                  <c:v>31854</c:v>
                </c:pt>
                <c:pt idx="48">
                  <c:v>777</c:v>
                </c:pt>
                <c:pt idx="49">
                  <c:v>1265</c:v>
                </c:pt>
                <c:pt idx="50">
                  <c:v>17768</c:v>
                </c:pt>
                <c:pt idx="51">
                  <c:v>11323</c:v>
                </c:pt>
                <c:pt idx="52">
                  <c:v>18450</c:v>
                </c:pt>
                <c:pt idx="53">
                  <c:v>19339</c:v>
                </c:pt>
                <c:pt idx="54">
                  <c:v>15735</c:v>
                </c:pt>
                <c:pt idx="55">
                  <c:v>687</c:v>
                </c:pt>
                <c:pt idx="56">
                  <c:v>901</c:v>
                </c:pt>
                <c:pt idx="57">
                  <c:v>22831</c:v>
                </c:pt>
                <c:pt idx="58">
                  <c:v>14083</c:v>
                </c:pt>
                <c:pt idx="59">
                  <c:v>5461</c:v>
                </c:pt>
                <c:pt idx="60">
                  <c:v>21084</c:v>
                </c:pt>
                <c:pt idx="61">
                  <c:v>12853</c:v>
                </c:pt>
                <c:pt idx="62">
                  <c:v>815</c:v>
                </c:pt>
                <c:pt idx="63">
                  <c:v>773</c:v>
                </c:pt>
                <c:pt idx="64">
                  <c:v>13879</c:v>
                </c:pt>
                <c:pt idx="65">
                  <c:v>11675</c:v>
                </c:pt>
                <c:pt idx="66">
                  <c:v>12246</c:v>
                </c:pt>
                <c:pt idx="67">
                  <c:v>14533</c:v>
                </c:pt>
                <c:pt idx="68">
                  <c:v>460039</c:v>
                </c:pt>
                <c:pt idx="69">
                  <c:v>907</c:v>
                </c:pt>
                <c:pt idx="70">
                  <c:v>1019</c:v>
                </c:pt>
                <c:pt idx="71">
                  <c:v>25612</c:v>
                </c:pt>
                <c:pt idx="72">
                  <c:v>25734</c:v>
                </c:pt>
                <c:pt idx="73">
                  <c:v>36987</c:v>
                </c:pt>
                <c:pt idx="74">
                  <c:v>20978</c:v>
                </c:pt>
                <c:pt idx="75">
                  <c:v>22041</c:v>
                </c:pt>
                <c:pt idx="76">
                  <c:v>4339</c:v>
                </c:pt>
                <c:pt idx="77">
                  <c:v>632</c:v>
                </c:pt>
                <c:pt idx="78">
                  <c:v>23886</c:v>
                </c:pt>
                <c:pt idx="79">
                  <c:v>31729</c:v>
                </c:pt>
                <c:pt idx="80">
                  <c:v>41307</c:v>
                </c:pt>
                <c:pt idx="81">
                  <c:v>30430</c:v>
                </c:pt>
                <c:pt idx="82">
                  <c:v>22329</c:v>
                </c:pt>
                <c:pt idx="83">
                  <c:v>3243</c:v>
                </c:pt>
                <c:pt idx="84">
                  <c:v>741</c:v>
                </c:pt>
                <c:pt idx="85">
                  <c:v>22720</c:v>
                </c:pt>
                <c:pt idx="86">
                  <c:v>32315</c:v>
                </c:pt>
                <c:pt idx="87">
                  <c:v>16459</c:v>
                </c:pt>
                <c:pt idx="88">
                  <c:v>22609</c:v>
                </c:pt>
                <c:pt idx="89">
                  <c:v>26195</c:v>
                </c:pt>
                <c:pt idx="90">
                  <c:v>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A8-4651-89A3-5B19C9FB6C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3616408"/>
        <c:axId val="483621112"/>
        <c:extLst>
          <c:ext xmlns:c15="http://schemas.microsoft.com/office/drawing/2012/chart" uri="{02D57815-91ED-43cb-92C2-25804820EDAC}">
            <c15:filteredArea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Sheet3!$B$1</c15:sqref>
                        </c15:formulaRef>
                      </c:ext>
                    </c:extLst>
                    <c:strCache>
                      <c:ptCount val="1"/>
                      <c:pt idx="0">
                        <c:v>EOP Caught</c:v>
                      </c:pt>
                    </c:strCache>
                  </c:strRef>
                </c:tx>
                <c:spPr>
                  <a:solidFill>
                    <a:schemeClr val="accent1">
                      <a:shade val="80000"/>
                      <a:satMod val="180000"/>
                    </a:schemeClr>
                  </a:solidFill>
                  <a:ln>
                    <a:noFill/>
                  </a:ln>
                  <a:effectLst>
                    <a:outerShdw blurRad="44450" dist="13970" dir="5400000" algn="ctr" rotWithShape="0">
                      <a:srgbClr val="000000">
                        <a:alpha val="4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woPt" dir="tl"/>
                  </a:scene3d>
                  <a:sp3d prstMaterial="flat">
                    <a:bevelT w="19050" h="31750" prst="coolSlant"/>
                  </a:sp3d>
                </c:spPr>
                <c:cat>
                  <c:strRef>
                    <c:extLst>
                      <c:ext uri="{02D57815-91ED-43cb-92C2-25804820EDAC}">
                        <c15:formulaRef>
                          <c15:sqref>Sheet3!$A$2:$A$92</c15:sqref>
                        </c15:formulaRef>
                      </c:ext>
                    </c:extLst>
                    <c:strCache>
                      <c:ptCount val="91"/>
                      <c:pt idx="0">
                        <c:v>12-Jun</c:v>
                      </c:pt>
                      <c:pt idx="1">
                        <c:v>13-Jun</c:v>
                      </c:pt>
                      <c:pt idx="2">
                        <c:v>14-Jun</c:v>
                      </c:pt>
                      <c:pt idx="3">
                        <c:v>15-Jun</c:v>
                      </c:pt>
                      <c:pt idx="4">
                        <c:v>16-Jun</c:v>
                      </c:pt>
                      <c:pt idx="5">
                        <c:v>17-Jun</c:v>
                      </c:pt>
                      <c:pt idx="6">
                        <c:v>18-Jun</c:v>
                      </c:pt>
                      <c:pt idx="7">
                        <c:v>19-Jun</c:v>
                      </c:pt>
                      <c:pt idx="8">
                        <c:v>20-Jun</c:v>
                      </c:pt>
                      <c:pt idx="9">
                        <c:v>21-Jun</c:v>
                      </c:pt>
                      <c:pt idx="10">
                        <c:v>22-Jun</c:v>
                      </c:pt>
                      <c:pt idx="11">
                        <c:v>23-Jun</c:v>
                      </c:pt>
                      <c:pt idx="12">
                        <c:v>24-Jun</c:v>
                      </c:pt>
                      <c:pt idx="13">
                        <c:v>25-Jun</c:v>
                      </c:pt>
                      <c:pt idx="14">
                        <c:v>26-Jun</c:v>
                      </c:pt>
                      <c:pt idx="15">
                        <c:v>27-Jun</c:v>
                      </c:pt>
                      <c:pt idx="16">
                        <c:v>28-Jun</c:v>
                      </c:pt>
                      <c:pt idx="17">
                        <c:v>29-Jun</c:v>
                      </c:pt>
                      <c:pt idx="18">
                        <c:v>30-Jun</c:v>
                      </c:pt>
                      <c:pt idx="19">
                        <c:v>1-Jul</c:v>
                      </c:pt>
                      <c:pt idx="20">
                        <c:v>2-Jul</c:v>
                      </c:pt>
                      <c:pt idx="21">
                        <c:v>3-Jul</c:v>
                      </c:pt>
                      <c:pt idx="22">
                        <c:v>4-Jul</c:v>
                      </c:pt>
                      <c:pt idx="23">
                        <c:v>5-Jul</c:v>
                      </c:pt>
                      <c:pt idx="24">
                        <c:v>6-Jul</c:v>
                      </c:pt>
                      <c:pt idx="25">
                        <c:v>7-Jul</c:v>
                      </c:pt>
                      <c:pt idx="26">
                        <c:v>8-Jul</c:v>
                      </c:pt>
                      <c:pt idx="27">
                        <c:v>9-Jul</c:v>
                      </c:pt>
                      <c:pt idx="28">
                        <c:v>10-Jul</c:v>
                      </c:pt>
                      <c:pt idx="29">
                        <c:v>11-Jul</c:v>
                      </c:pt>
                      <c:pt idx="30">
                        <c:v>12-Jul</c:v>
                      </c:pt>
                      <c:pt idx="31">
                        <c:v>13-Jul</c:v>
                      </c:pt>
                      <c:pt idx="32">
                        <c:v>14-Jul</c:v>
                      </c:pt>
                      <c:pt idx="33">
                        <c:v>15-Jul</c:v>
                      </c:pt>
                      <c:pt idx="34">
                        <c:v>16-Jul</c:v>
                      </c:pt>
                      <c:pt idx="35">
                        <c:v>17-Jul</c:v>
                      </c:pt>
                      <c:pt idx="36">
                        <c:v>18-Jul</c:v>
                      </c:pt>
                      <c:pt idx="37">
                        <c:v>19-Jul</c:v>
                      </c:pt>
                      <c:pt idx="38">
                        <c:v>20-Jul</c:v>
                      </c:pt>
                      <c:pt idx="39">
                        <c:v>21-Jul</c:v>
                      </c:pt>
                      <c:pt idx="40">
                        <c:v>22-Jul</c:v>
                      </c:pt>
                      <c:pt idx="41">
                        <c:v>23-Jul</c:v>
                      </c:pt>
                      <c:pt idx="42">
                        <c:v>24-Jul</c:v>
                      </c:pt>
                      <c:pt idx="43">
                        <c:v>25-Jul</c:v>
                      </c:pt>
                      <c:pt idx="44">
                        <c:v>26-Jul</c:v>
                      </c:pt>
                      <c:pt idx="45">
                        <c:v>27-Jul</c:v>
                      </c:pt>
                      <c:pt idx="46">
                        <c:v>28-Jul</c:v>
                      </c:pt>
                      <c:pt idx="47">
                        <c:v>29-Jul</c:v>
                      </c:pt>
                      <c:pt idx="48">
                        <c:v>30-Jul</c:v>
                      </c:pt>
                      <c:pt idx="49">
                        <c:v>31-Jul</c:v>
                      </c:pt>
                      <c:pt idx="50">
                        <c:v>1-Aug</c:v>
                      </c:pt>
                      <c:pt idx="51">
                        <c:v>2-Aug</c:v>
                      </c:pt>
                      <c:pt idx="52">
                        <c:v>3-Aug</c:v>
                      </c:pt>
                      <c:pt idx="53">
                        <c:v>4-Aug</c:v>
                      </c:pt>
                      <c:pt idx="54">
                        <c:v>5-Aug</c:v>
                      </c:pt>
                      <c:pt idx="55">
                        <c:v>6-Aug</c:v>
                      </c:pt>
                      <c:pt idx="56">
                        <c:v>7-Aug</c:v>
                      </c:pt>
                      <c:pt idx="57">
                        <c:v>8-Aug</c:v>
                      </c:pt>
                      <c:pt idx="58">
                        <c:v>9-Aug</c:v>
                      </c:pt>
                      <c:pt idx="59">
                        <c:v>10-Aug</c:v>
                      </c:pt>
                      <c:pt idx="60">
                        <c:v>11-Aug</c:v>
                      </c:pt>
                      <c:pt idx="61">
                        <c:v>12-Aug</c:v>
                      </c:pt>
                      <c:pt idx="62">
                        <c:v>13-Aug</c:v>
                      </c:pt>
                      <c:pt idx="63">
                        <c:v>14-Aug</c:v>
                      </c:pt>
                      <c:pt idx="64">
                        <c:v>15-Aug</c:v>
                      </c:pt>
                      <c:pt idx="65">
                        <c:v>16-Aug</c:v>
                      </c:pt>
                      <c:pt idx="66">
                        <c:v>17-Aug</c:v>
                      </c:pt>
                      <c:pt idx="67">
                        <c:v>18-Aug</c:v>
                      </c:pt>
                      <c:pt idx="68">
                        <c:v>19-Aug</c:v>
                      </c:pt>
                      <c:pt idx="69">
                        <c:v>20-Aug</c:v>
                      </c:pt>
                      <c:pt idx="70">
                        <c:v>21-Aug</c:v>
                      </c:pt>
                      <c:pt idx="71">
                        <c:v>22-Aug</c:v>
                      </c:pt>
                      <c:pt idx="72">
                        <c:v>23-Aug</c:v>
                      </c:pt>
                      <c:pt idx="73">
                        <c:v>24-Aug</c:v>
                      </c:pt>
                      <c:pt idx="74">
                        <c:v>25-Aug</c:v>
                      </c:pt>
                      <c:pt idx="75">
                        <c:v>26-Aug</c:v>
                      </c:pt>
                      <c:pt idx="76">
                        <c:v>27-Aug</c:v>
                      </c:pt>
                      <c:pt idx="77">
                        <c:v>28-Aug</c:v>
                      </c:pt>
                      <c:pt idx="78">
                        <c:v>29-Aug</c:v>
                      </c:pt>
                      <c:pt idx="79">
                        <c:v>30-Aug</c:v>
                      </c:pt>
                      <c:pt idx="80">
                        <c:v>31-Aug</c:v>
                      </c:pt>
                      <c:pt idx="81">
                        <c:v>1-Sep</c:v>
                      </c:pt>
                      <c:pt idx="82">
                        <c:v>2-Sep</c:v>
                      </c:pt>
                      <c:pt idx="83">
                        <c:v>3-Sep</c:v>
                      </c:pt>
                      <c:pt idx="84">
                        <c:v>4-Sep</c:v>
                      </c:pt>
                      <c:pt idx="85">
                        <c:v>5-Sep</c:v>
                      </c:pt>
                      <c:pt idx="86">
                        <c:v>6-Sep</c:v>
                      </c:pt>
                      <c:pt idx="87">
                        <c:v>7-Sep</c:v>
                      </c:pt>
                      <c:pt idx="88">
                        <c:v>8-Sep</c:v>
                      </c:pt>
                      <c:pt idx="89">
                        <c:v>9-Sep</c:v>
                      </c:pt>
                      <c:pt idx="90">
                        <c:v>10-Sep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Sheet3!$B$2:$B$92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8998</c:v>
                      </c:pt>
                      <c:pt idx="1">
                        <c:v>10274</c:v>
                      </c:pt>
                      <c:pt idx="2">
                        <c:v>10493</c:v>
                      </c:pt>
                      <c:pt idx="3">
                        <c:v>11279</c:v>
                      </c:pt>
                      <c:pt idx="4">
                        <c:v>6938</c:v>
                      </c:pt>
                      <c:pt idx="5">
                        <c:v>1495</c:v>
                      </c:pt>
                      <c:pt idx="6">
                        <c:v>1198</c:v>
                      </c:pt>
                      <c:pt idx="7">
                        <c:v>1848</c:v>
                      </c:pt>
                      <c:pt idx="8">
                        <c:v>3476</c:v>
                      </c:pt>
                      <c:pt idx="9">
                        <c:v>24074</c:v>
                      </c:pt>
                      <c:pt idx="10">
                        <c:v>38615</c:v>
                      </c:pt>
                      <c:pt idx="11">
                        <c:v>20695</c:v>
                      </c:pt>
                      <c:pt idx="12">
                        <c:v>20897</c:v>
                      </c:pt>
                      <c:pt idx="13">
                        <c:v>1224</c:v>
                      </c:pt>
                      <c:pt idx="14">
                        <c:v>1382</c:v>
                      </c:pt>
                      <c:pt idx="15">
                        <c:v>31330</c:v>
                      </c:pt>
                      <c:pt idx="16">
                        <c:v>50475</c:v>
                      </c:pt>
                      <c:pt idx="17">
                        <c:v>65010</c:v>
                      </c:pt>
                      <c:pt idx="18">
                        <c:v>14673</c:v>
                      </c:pt>
                      <c:pt idx="19">
                        <c:v>2460</c:v>
                      </c:pt>
                      <c:pt idx="20">
                        <c:v>1375</c:v>
                      </c:pt>
                      <c:pt idx="21">
                        <c:v>1730</c:v>
                      </c:pt>
                      <c:pt idx="22">
                        <c:v>302071</c:v>
                      </c:pt>
                      <c:pt idx="23">
                        <c:v>16226</c:v>
                      </c:pt>
                      <c:pt idx="24">
                        <c:v>14488</c:v>
                      </c:pt>
                      <c:pt idx="25">
                        <c:v>186526</c:v>
                      </c:pt>
                      <c:pt idx="26">
                        <c:v>134025</c:v>
                      </c:pt>
                      <c:pt idx="27">
                        <c:v>860</c:v>
                      </c:pt>
                      <c:pt idx="28">
                        <c:v>1290</c:v>
                      </c:pt>
                      <c:pt idx="29">
                        <c:v>2528</c:v>
                      </c:pt>
                      <c:pt idx="30">
                        <c:v>15494</c:v>
                      </c:pt>
                      <c:pt idx="31">
                        <c:v>8366</c:v>
                      </c:pt>
                      <c:pt idx="32">
                        <c:v>11341</c:v>
                      </c:pt>
                      <c:pt idx="33">
                        <c:v>165741</c:v>
                      </c:pt>
                      <c:pt idx="34">
                        <c:v>10257</c:v>
                      </c:pt>
                      <c:pt idx="35">
                        <c:v>1375</c:v>
                      </c:pt>
                      <c:pt idx="36">
                        <c:v>308236</c:v>
                      </c:pt>
                      <c:pt idx="37">
                        <c:v>31683</c:v>
                      </c:pt>
                      <c:pt idx="38">
                        <c:v>71200</c:v>
                      </c:pt>
                      <c:pt idx="39">
                        <c:v>18092</c:v>
                      </c:pt>
                      <c:pt idx="40">
                        <c:v>63325</c:v>
                      </c:pt>
                      <c:pt idx="41">
                        <c:v>2672</c:v>
                      </c:pt>
                      <c:pt idx="42">
                        <c:v>777</c:v>
                      </c:pt>
                      <c:pt idx="43">
                        <c:v>6711</c:v>
                      </c:pt>
                      <c:pt idx="44">
                        <c:v>225302</c:v>
                      </c:pt>
                      <c:pt idx="45">
                        <c:v>237807</c:v>
                      </c:pt>
                      <c:pt idx="46">
                        <c:v>19204</c:v>
                      </c:pt>
                      <c:pt idx="47">
                        <c:v>8191</c:v>
                      </c:pt>
                      <c:pt idx="48">
                        <c:v>727</c:v>
                      </c:pt>
                      <c:pt idx="49">
                        <c:v>1236</c:v>
                      </c:pt>
                      <c:pt idx="50">
                        <c:v>6486</c:v>
                      </c:pt>
                      <c:pt idx="51">
                        <c:v>11072</c:v>
                      </c:pt>
                      <c:pt idx="52">
                        <c:v>17266</c:v>
                      </c:pt>
                      <c:pt idx="53">
                        <c:v>19183</c:v>
                      </c:pt>
                      <c:pt idx="54">
                        <c:v>15539</c:v>
                      </c:pt>
                      <c:pt idx="55">
                        <c:v>637</c:v>
                      </c:pt>
                      <c:pt idx="56">
                        <c:v>822</c:v>
                      </c:pt>
                      <c:pt idx="57">
                        <c:v>22112</c:v>
                      </c:pt>
                      <c:pt idx="58">
                        <c:v>13342</c:v>
                      </c:pt>
                      <c:pt idx="59">
                        <c:v>5152</c:v>
                      </c:pt>
                      <c:pt idx="60">
                        <c:v>20120</c:v>
                      </c:pt>
                      <c:pt idx="61">
                        <c:v>12476</c:v>
                      </c:pt>
                      <c:pt idx="62">
                        <c:v>675</c:v>
                      </c:pt>
                      <c:pt idx="63">
                        <c:v>698</c:v>
                      </c:pt>
                      <c:pt idx="64">
                        <c:v>13527</c:v>
                      </c:pt>
                      <c:pt idx="65">
                        <c:v>11132</c:v>
                      </c:pt>
                      <c:pt idx="66">
                        <c:v>11928</c:v>
                      </c:pt>
                      <c:pt idx="67">
                        <c:v>14368</c:v>
                      </c:pt>
                      <c:pt idx="68">
                        <c:v>459991</c:v>
                      </c:pt>
                      <c:pt idx="69">
                        <c:v>898</c:v>
                      </c:pt>
                      <c:pt idx="70">
                        <c:v>947</c:v>
                      </c:pt>
                      <c:pt idx="71">
                        <c:v>25005</c:v>
                      </c:pt>
                      <c:pt idx="72">
                        <c:v>25158</c:v>
                      </c:pt>
                      <c:pt idx="73">
                        <c:v>35689</c:v>
                      </c:pt>
                      <c:pt idx="74">
                        <c:v>20751</c:v>
                      </c:pt>
                      <c:pt idx="75">
                        <c:v>21960</c:v>
                      </c:pt>
                      <c:pt idx="76">
                        <c:v>4331</c:v>
                      </c:pt>
                      <c:pt idx="77">
                        <c:v>605</c:v>
                      </c:pt>
                      <c:pt idx="78">
                        <c:v>23561</c:v>
                      </c:pt>
                      <c:pt idx="79">
                        <c:v>25569</c:v>
                      </c:pt>
                      <c:pt idx="80">
                        <c:v>27256</c:v>
                      </c:pt>
                      <c:pt idx="81">
                        <c:v>30191</c:v>
                      </c:pt>
                      <c:pt idx="82">
                        <c:v>22252</c:v>
                      </c:pt>
                      <c:pt idx="83">
                        <c:v>3159</c:v>
                      </c:pt>
                      <c:pt idx="84">
                        <c:v>659</c:v>
                      </c:pt>
                      <c:pt idx="85">
                        <c:v>22590</c:v>
                      </c:pt>
                      <c:pt idx="86">
                        <c:v>32094</c:v>
                      </c:pt>
                      <c:pt idx="87">
                        <c:v>16331</c:v>
                      </c:pt>
                      <c:pt idx="88">
                        <c:v>22418</c:v>
                      </c:pt>
                      <c:pt idx="89">
                        <c:v>26116</c:v>
                      </c:pt>
                      <c:pt idx="90">
                        <c:v>745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9DA8-4651-89A3-5B19C9FB6CAE}"/>
                  </c:ext>
                </c:extLst>
              </c15:ser>
            </c15:filteredAreaSeries>
            <c15:filteredArea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Sheet3!$C$1</c15:sqref>
                        </c15:formulaRef>
                      </c:ext>
                    </c:extLst>
                    <c:strCache>
                      <c:ptCount val="1"/>
                      <c:pt idx="0">
                        <c:v>ATP Caught</c:v>
                      </c:pt>
                    </c:strCache>
                  </c:strRef>
                </c:tx>
                <c:spPr>
                  <a:solidFill>
                    <a:schemeClr val="accent2">
                      <a:shade val="80000"/>
                      <a:satMod val="180000"/>
                    </a:schemeClr>
                  </a:solidFill>
                  <a:ln>
                    <a:noFill/>
                  </a:ln>
                  <a:effectLst>
                    <a:outerShdw blurRad="44450" dist="13970" dir="5400000" algn="ctr" rotWithShape="0">
                      <a:srgbClr val="000000">
                        <a:alpha val="4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woPt" dir="tl"/>
                  </a:scene3d>
                  <a:sp3d prstMaterial="flat">
                    <a:bevelT w="19050" h="31750" prst="coolSlant"/>
                  </a:sp3d>
                </c:spP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Sheet3!$A$2:$A$92</c15:sqref>
                        </c15:formulaRef>
                      </c:ext>
                    </c:extLst>
                    <c:strCache>
                      <c:ptCount val="91"/>
                      <c:pt idx="0">
                        <c:v>12-Jun</c:v>
                      </c:pt>
                      <c:pt idx="1">
                        <c:v>13-Jun</c:v>
                      </c:pt>
                      <c:pt idx="2">
                        <c:v>14-Jun</c:v>
                      </c:pt>
                      <c:pt idx="3">
                        <c:v>15-Jun</c:v>
                      </c:pt>
                      <c:pt idx="4">
                        <c:v>16-Jun</c:v>
                      </c:pt>
                      <c:pt idx="5">
                        <c:v>17-Jun</c:v>
                      </c:pt>
                      <c:pt idx="6">
                        <c:v>18-Jun</c:v>
                      </c:pt>
                      <c:pt idx="7">
                        <c:v>19-Jun</c:v>
                      </c:pt>
                      <c:pt idx="8">
                        <c:v>20-Jun</c:v>
                      </c:pt>
                      <c:pt idx="9">
                        <c:v>21-Jun</c:v>
                      </c:pt>
                      <c:pt idx="10">
                        <c:v>22-Jun</c:v>
                      </c:pt>
                      <c:pt idx="11">
                        <c:v>23-Jun</c:v>
                      </c:pt>
                      <c:pt idx="12">
                        <c:v>24-Jun</c:v>
                      </c:pt>
                      <c:pt idx="13">
                        <c:v>25-Jun</c:v>
                      </c:pt>
                      <c:pt idx="14">
                        <c:v>26-Jun</c:v>
                      </c:pt>
                      <c:pt idx="15">
                        <c:v>27-Jun</c:v>
                      </c:pt>
                      <c:pt idx="16">
                        <c:v>28-Jun</c:v>
                      </c:pt>
                      <c:pt idx="17">
                        <c:v>29-Jun</c:v>
                      </c:pt>
                      <c:pt idx="18">
                        <c:v>30-Jun</c:v>
                      </c:pt>
                      <c:pt idx="19">
                        <c:v>1-Jul</c:v>
                      </c:pt>
                      <c:pt idx="20">
                        <c:v>2-Jul</c:v>
                      </c:pt>
                      <c:pt idx="21">
                        <c:v>3-Jul</c:v>
                      </c:pt>
                      <c:pt idx="22">
                        <c:v>4-Jul</c:v>
                      </c:pt>
                      <c:pt idx="23">
                        <c:v>5-Jul</c:v>
                      </c:pt>
                      <c:pt idx="24">
                        <c:v>6-Jul</c:v>
                      </c:pt>
                      <c:pt idx="25">
                        <c:v>7-Jul</c:v>
                      </c:pt>
                      <c:pt idx="26">
                        <c:v>8-Jul</c:v>
                      </c:pt>
                      <c:pt idx="27">
                        <c:v>9-Jul</c:v>
                      </c:pt>
                      <c:pt idx="28">
                        <c:v>10-Jul</c:v>
                      </c:pt>
                      <c:pt idx="29">
                        <c:v>11-Jul</c:v>
                      </c:pt>
                      <c:pt idx="30">
                        <c:v>12-Jul</c:v>
                      </c:pt>
                      <c:pt idx="31">
                        <c:v>13-Jul</c:v>
                      </c:pt>
                      <c:pt idx="32">
                        <c:v>14-Jul</c:v>
                      </c:pt>
                      <c:pt idx="33">
                        <c:v>15-Jul</c:v>
                      </c:pt>
                      <c:pt idx="34">
                        <c:v>16-Jul</c:v>
                      </c:pt>
                      <c:pt idx="35">
                        <c:v>17-Jul</c:v>
                      </c:pt>
                      <c:pt idx="36">
                        <c:v>18-Jul</c:v>
                      </c:pt>
                      <c:pt idx="37">
                        <c:v>19-Jul</c:v>
                      </c:pt>
                      <c:pt idx="38">
                        <c:v>20-Jul</c:v>
                      </c:pt>
                      <c:pt idx="39">
                        <c:v>21-Jul</c:v>
                      </c:pt>
                      <c:pt idx="40">
                        <c:v>22-Jul</c:v>
                      </c:pt>
                      <c:pt idx="41">
                        <c:v>23-Jul</c:v>
                      </c:pt>
                      <c:pt idx="42">
                        <c:v>24-Jul</c:v>
                      </c:pt>
                      <c:pt idx="43">
                        <c:v>25-Jul</c:v>
                      </c:pt>
                      <c:pt idx="44">
                        <c:v>26-Jul</c:v>
                      </c:pt>
                      <c:pt idx="45">
                        <c:v>27-Jul</c:v>
                      </c:pt>
                      <c:pt idx="46">
                        <c:v>28-Jul</c:v>
                      </c:pt>
                      <c:pt idx="47">
                        <c:v>29-Jul</c:v>
                      </c:pt>
                      <c:pt idx="48">
                        <c:v>30-Jul</c:v>
                      </c:pt>
                      <c:pt idx="49">
                        <c:v>31-Jul</c:v>
                      </c:pt>
                      <c:pt idx="50">
                        <c:v>1-Aug</c:v>
                      </c:pt>
                      <c:pt idx="51">
                        <c:v>2-Aug</c:v>
                      </c:pt>
                      <c:pt idx="52">
                        <c:v>3-Aug</c:v>
                      </c:pt>
                      <c:pt idx="53">
                        <c:v>4-Aug</c:v>
                      </c:pt>
                      <c:pt idx="54">
                        <c:v>5-Aug</c:v>
                      </c:pt>
                      <c:pt idx="55">
                        <c:v>6-Aug</c:v>
                      </c:pt>
                      <c:pt idx="56">
                        <c:v>7-Aug</c:v>
                      </c:pt>
                      <c:pt idx="57">
                        <c:v>8-Aug</c:v>
                      </c:pt>
                      <c:pt idx="58">
                        <c:v>9-Aug</c:v>
                      </c:pt>
                      <c:pt idx="59">
                        <c:v>10-Aug</c:v>
                      </c:pt>
                      <c:pt idx="60">
                        <c:v>11-Aug</c:v>
                      </c:pt>
                      <c:pt idx="61">
                        <c:v>12-Aug</c:v>
                      </c:pt>
                      <c:pt idx="62">
                        <c:v>13-Aug</c:v>
                      </c:pt>
                      <c:pt idx="63">
                        <c:v>14-Aug</c:v>
                      </c:pt>
                      <c:pt idx="64">
                        <c:v>15-Aug</c:v>
                      </c:pt>
                      <c:pt idx="65">
                        <c:v>16-Aug</c:v>
                      </c:pt>
                      <c:pt idx="66">
                        <c:v>17-Aug</c:v>
                      </c:pt>
                      <c:pt idx="67">
                        <c:v>18-Aug</c:v>
                      </c:pt>
                      <c:pt idx="68">
                        <c:v>19-Aug</c:v>
                      </c:pt>
                      <c:pt idx="69">
                        <c:v>20-Aug</c:v>
                      </c:pt>
                      <c:pt idx="70">
                        <c:v>21-Aug</c:v>
                      </c:pt>
                      <c:pt idx="71">
                        <c:v>22-Aug</c:v>
                      </c:pt>
                      <c:pt idx="72">
                        <c:v>23-Aug</c:v>
                      </c:pt>
                      <c:pt idx="73">
                        <c:v>24-Aug</c:v>
                      </c:pt>
                      <c:pt idx="74">
                        <c:v>25-Aug</c:v>
                      </c:pt>
                      <c:pt idx="75">
                        <c:v>26-Aug</c:v>
                      </c:pt>
                      <c:pt idx="76">
                        <c:v>27-Aug</c:v>
                      </c:pt>
                      <c:pt idx="77">
                        <c:v>28-Aug</c:v>
                      </c:pt>
                      <c:pt idx="78">
                        <c:v>29-Aug</c:v>
                      </c:pt>
                      <c:pt idx="79">
                        <c:v>30-Aug</c:v>
                      </c:pt>
                      <c:pt idx="80">
                        <c:v>31-Aug</c:v>
                      </c:pt>
                      <c:pt idx="81">
                        <c:v>1-Sep</c:v>
                      </c:pt>
                      <c:pt idx="82">
                        <c:v>2-Sep</c:v>
                      </c:pt>
                      <c:pt idx="83">
                        <c:v>3-Sep</c:v>
                      </c:pt>
                      <c:pt idx="84">
                        <c:v>4-Sep</c:v>
                      </c:pt>
                      <c:pt idx="85">
                        <c:v>5-Sep</c:v>
                      </c:pt>
                      <c:pt idx="86">
                        <c:v>6-Sep</c:v>
                      </c:pt>
                      <c:pt idx="87">
                        <c:v>7-Sep</c:v>
                      </c:pt>
                      <c:pt idx="88">
                        <c:v>8-Sep</c:v>
                      </c:pt>
                      <c:pt idx="89">
                        <c:v>9-Sep</c:v>
                      </c:pt>
                      <c:pt idx="90">
                        <c:v>10-Sep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Sheet3!$C$2:$C$92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21</c:v>
                      </c:pt>
                      <c:pt idx="1">
                        <c:v>132</c:v>
                      </c:pt>
                      <c:pt idx="2">
                        <c:v>119</c:v>
                      </c:pt>
                      <c:pt idx="3">
                        <c:v>170</c:v>
                      </c:pt>
                      <c:pt idx="4">
                        <c:v>124</c:v>
                      </c:pt>
                      <c:pt idx="5">
                        <c:v>100</c:v>
                      </c:pt>
                      <c:pt idx="6">
                        <c:v>14</c:v>
                      </c:pt>
                      <c:pt idx="7">
                        <c:v>1010</c:v>
                      </c:pt>
                      <c:pt idx="8">
                        <c:v>340</c:v>
                      </c:pt>
                      <c:pt idx="9">
                        <c:v>642</c:v>
                      </c:pt>
                      <c:pt idx="10">
                        <c:v>945</c:v>
                      </c:pt>
                      <c:pt idx="11">
                        <c:v>482</c:v>
                      </c:pt>
                      <c:pt idx="12">
                        <c:v>348</c:v>
                      </c:pt>
                      <c:pt idx="13">
                        <c:v>41</c:v>
                      </c:pt>
                      <c:pt idx="14">
                        <c:v>59</c:v>
                      </c:pt>
                      <c:pt idx="15">
                        <c:v>260</c:v>
                      </c:pt>
                      <c:pt idx="16">
                        <c:v>153</c:v>
                      </c:pt>
                      <c:pt idx="17">
                        <c:v>180</c:v>
                      </c:pt>
                      <c:pt idx="18">
                        <c:v>100</c:v>
                      </c:pt>
                      <c:pt idx="19">
                        <c:v>29</c:v>
                      </c:pt>
                      <c:pt idx="20">
                        <c:v>26</c:v>
                      </c:pt>
                      <c:pt idx="21">
                        <c:v>84</c:v>
                      </c:pt>
                      <c:pt idx="22">
                        <c:v>108</c:v>
                      </c:pt>
                      <c:pt idx="23">
                        <c:v>8850</c:v>
                      </c:pt>
                      <c:pt idx="24">
                        <c:v>891</c:v>
                      </c:pt>
                      <c:pt idx="25">
                        <c:v>93</c:v>
                      </c:pt>
                      <c:pt idx="26">
                        <c:v>89</c:v>
                      </c:pt>
                      <c:pt idx="27">
                        <c:v>24</c:v>
                      </c:pt>
                      <c:pt idx="28">
                        <c:v>65</c:v>
                      </c:pt>
                      <c:pt idx="29">
                        <c:v>156</c:v>
                      </c:pt>
                      <c:pt idx="30">
                        <c:v>6941</c:v>
                      </c:pt>
                      <c:pt idx="31">
                        <c:v>15357</c:v>
                      </c:pt>
                      <c:pt idx="32">
                        <c:v>4819</c:v>
                      </c:pt>
                      <c:pt idx="33">
                        <c:v>7672</c:v>
                      </c:pt>
                      <c:pt idx="34">
                        <c:v>31</c:v>
                      </c:pt>
                      <c:pt idx="35">
                        <c:v>37</c:v>
                      </c:pt>
                      <c:pt idx="36">
                        <c:v>7229</c:v>
                      </c:pt>
                      <c:pt idx="37">
                        <c:v>5521</c:v>
                      </c:pt>
                      <c:pt idx="38">
                        <c:v>4679</c:v>
                      </c:pt>
                      <c:pt idx="39">
                        <c:v>8485</c:v>
                      </c:pt>
                      <c:pt idx="40">
                        <c:v>202</c:v>
                      </c:pt>
                      <c:pt idx="41">
                        <c:v>32</c:v>
                      </c:pt>
                      <c:pt idx="42">
                        <c:v>30</c:v>
                      </c:pt>
                      <c:pt idx="43">
                        <c:v>265</c:v>
                      </c:pt>
                      <c:pt idx="44">
                        <c:v>773</c:v>
                      </c:pt>
                      <c:pt idx="45">
                        <c:v>380</c:v>
                      </c:pt>
                      <c:pt idx="46">
                        <c:v>161</c:v>
                      </c:pt>
                      <c:pt idx="47">
                        <c:v>23663</c:v>
                      </c:pt>
                      <c:pt idx="48">
                        <c:v>50</c:v>
                      </c:pt>
                      <c:pt idx="49">
                        <c:v>29</c:v>
                      </c:pt>
                      <c:pt idx="50">
                        <c:v>11282</c:v>
                      </c:pt>
                      <c:pt idx="51">
                        <c:v>251</c:v>
                      </c:pt>
                      <c:pt idx="52">
                        <c:v>1184</c:v>
                      </c:pt>
                      <c:pt idx="53">
                        <c:v>156</c:v>
                      </c:pt>
                      <c:pt idx="54">
                        <c:v>196</c:v>
                      </c:pt>
                      <c:pt idx="55">
                        <c:v>50</c:v>
                      </c:pt>
                      <c:pt idx="56">
                        <c:v>79</c:v>
                      </c:pt>
                      <c:pt idx="57">
                        <c:v>719</c:v>
                      </c:pt>
                      <c:pt idx="58">
                        <c:v>741</c:v>
                      </c:pt>
                      <c:pt idx="59">
                        <c:v>309</c:v>
                      </c:pt>
                      <c:pt idx="60">
                        <c:v>964</c:v>
                      </c:pt>
                      <c:pt idx="61">
                        <c:v>377</c:v>
                      </c:pt>
                      <c:pt idx="62">
                        <c:v>140</c:v>
                      </c:pt>
                      <c:pt idx="63">
                        <c:v>75</c:v>
                      </c:pt>
                      <c:pt idx="64">
                        <c:v>352</c:v>
                      </c:pt>
                      <c:pt idx="65">
                        <c:v>543</c:v>
                      </c:pt>
                      <c:pt idx="66">
                        <c:v>318</c:v>
                      </c:pt>
                      <c:pt idx="67">
                        <c:v>165</c:v>
                      </c:pt>
                      <c:pt idx="68">
                        <c:v>48</c:v>
                      </c:pt>
                      <c:pt idx="69">
                        <c:v>9</c:v>
                      </c:pt>
                      <c:pt idx="70">
                        <c:v>72</c:v>
                      </c:pt>
                      <c:pt idx="71">
                        <c:v>607</c:v>
                      </c:pt>
                      <c:pt idx="72">
                        <c:v>576</c:v>
                      </c:pt>
                      <c:pt idx="73">
                        <c:v>1298</c:v>
                      </c:pt>
                      <c:pt idx="74">
                        <c:v>227</c:v>
                      </c:pt>
                      <c:pt idx="75">
                        <c:v>81</c:v>
                      </c:pt>
                      <c:pt idx="76">
                        <c:v>8</c:v>
                      </c:pt>
                      <c:pt idx="77">
                        <c:v>27</c:v>
                      </c:pt>
                      <c:pt idx="78">
                        <c:v>325</c:v>
                      </c:pt>
                      <c:pt idx="79">
                        <c:v>6160</c:v>
                      </c:pt>
                      <c:pt idx="80">
                        <c:v>14051</c:v>
                      </c:pt>
                      <c:pt idx="81">
                        <c:v>239</c:v>
                      </c:pt>
                      <c:pt idx="82">
                        <c:v>77</c:v>
                      </c:pt>
                      <c:pt idx="83">
                        <c:v>84</c:v>
                      </c:pt>
                      <c:pt idx="84">
                        <c:v>82</c:v>
                      </c:pt>
                      <c:pt idx="85">
                        <c:v>130</c:v>
                      </c:pt>
                      <c:pt idx="86">
                        <c:v>221</c:v>
                      </c:pt>
                      <c:pt idx="87">
                        <c:v>128</c:v>
                      </c:pt>
                      <c:pt idx="88">
                        <c:v>191</c:v>
                      </c:pt>
                      <c:pt idx="89">
                        <c:v>79</c:v>
                      </c:pt>
                      <c:pt idx="90">
                        <c:v>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9DA8-4651-89A3-5B19C9FB6CAE}"/>
                  </c:ext>
                </c:extLst>
              </c15:ser>
            </c15:filteredAreaSeries>
          </c:ext>
        </c:extLst>
      </c:areaChart>
      <c:catAx>
        <c:axId val="483616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621112"/>
        <c:crosses val="autoZero"/>
        <c:auto val="1"/>
        <c:lblAlgn val="ctr"/>
        <c:lblOffset val="100"/>
        <c:noMultiLvlLbl val="0"/>
      </c:catAx>
      <c:valAx>
        <c:axId val="483621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,&quot;K&quot;;\-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6164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124907205994787"/>
          <c:y val="0.19232696940279725"/>
          <c:w val="0.17532459550151167"/>
          <c:h val="4.9010782435979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Ignite 2016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9/27/2016 4:30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Ignite 2016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9/27/2016 4:30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9/27/2016 4:30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9/27/2016 4:30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747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9/27/2016 4:30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286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9/27/2016 4:30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048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9/27/2016 4:30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647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9/27/2016 4:30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361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3FD98-CD5B-4ADD-8DA6-FE36A8C66EA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32469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9/27/2016 4:30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278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3FD98-CD5B-4ADD-8DA6-FE36A8C66EA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23202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3FD98-CD5B-4ADD-8DA6-FE36A8C66EA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91812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9/27/2016 4:30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967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9/27/2016 4:30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48605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9/27/2016 4:30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05459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9/27/2016 4:30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47749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9/27/2016 4:30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08019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9/27/2016 4:30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11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9/27/2016 4:30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197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9/27/2016 4:30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76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9/27/2016 4:30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591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87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8" y="5915185"/>
            <a:ext cx="223725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6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494153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754772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434353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6611540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13358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39311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308355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385688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11019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22091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77296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11587008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51149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8723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85789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211499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736231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744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499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8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862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145077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230" y="3145040"/>
            <a:ext cx="3291840" cy="705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230" y="3145040"/>
            <a:ext cx="3291840" cy="705834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2015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540639063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614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8414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68501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5897245"/>
            <a:ext cx="12435840" cy="109728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840" y="6294142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65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651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4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65595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59454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38344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707770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6291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33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292519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23570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2610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53626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0853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29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650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0129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5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04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751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65512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98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50837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959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8100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6698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3401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478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276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588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75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996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6698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088525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67499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21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76505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5005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860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538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53885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8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0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7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6489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7133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999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2164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6154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6150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5062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0639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7283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4740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3344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261721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406865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8218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51736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47264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848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295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614053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66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747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12436475" cy="6994525"/>
          </a:xfrm>
          <a:prstGeom prst="rect">
            <a:avLst/>
          </a:prstGeom>
          <a:solidFill>
            <a:srgbClr val="EBE7E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68" tIns="91387" rIns="182776" bIns="913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1659" fontAlgn="base">
              <a:spcBef>
                <a:spcPct val="0"/>
              </a:spcBef>
              <a:spcAft>
                <a:spcPct val="0"/>
              </a:spcAft>
            </a:pPr>
            <a:endParaRPr lang="en-US" sz="2856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3828940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4DA9-DE92-433D-BB28-C757319D9EFF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64BD-F7A0-4DF8-AA00-6254914FC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881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4DA9-DE92-433D-BB28-C757319D9EFF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64BD-F7A0-4DF8-AA00-6254914FC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5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6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530" y="1743775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530" y="4680828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4DA9-DE92-433D-BB28-C757319D9EFF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64BD-F7A0-4DF8-AA00-6254914FC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37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4DA9-DE92-433D-BB28-C757319D9EFF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64BD-F7A0-4DF8-AA00-6254914FC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151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628" y="1714631"/>
            <a:ext cx="526121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5965" y="1714631"/>
            <a:ext cx="5287122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4DA9-DE92-433D-BB28-C757319D9EFF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64BD-F7A0-4DF8-AA00-6254914FC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116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4DA9-DE92-433D-BB28-C757319D9EFF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64BD-F7A0-4DF8-AA00-6254914FC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866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4DA9-DE92-433D-BB28-C757319D9EFF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64BD-F7A0-4DF8-AA00-6254914FC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543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4DA9-DE92-433D-BB28-C757319D9EFF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64BD-F7A0-4DF8-AA00-6254914FC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548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4DA9-DE92-433D-BB28-C757319D9EFF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64BD-F7A0-4DF8-AA00-6254914FC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937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4DA9-DE92-433D-BB28-C757319D9EFF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64BD-F7A0-4DF8-AA00-6254914FC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90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9852" y="372394"/>
            <a:ext cx="2681615" cy="5927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5008" y="372394"/>
            <a:ext cx="7889389" cy="59275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4DA9-DE92-433D-BB28-C757319D9EFF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64BD-F7A0-4DF8-AA00-6254914FC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637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8088" b="18978"/>
          <a:stretch/>
        </p:blipFill>
        <p:spPr>
          <a:xfrm>
            <a:off x="-1" y="-1"/>
            <a:ext cx="12436475" cy="699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2191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00" r:id="rId2"/>
    <p:sldLayoutId id="2147484295" r:id="rId3"/>
    <p:sldLayoutId id="2147484240" r:id="rId4"/>
    <p:sldLayoutId id="2147484296" r:id="rId5"/>
    <p:sldLayoutId id="2147484241" r:id="rId6"/>
    <p:sldLayoutId id="2147484297" r:id="rId7"/>
    <p:sldLayoutId id="2147484244" r:id="rId8"/>
    <p:sldLayoutId id="2147484298" r:id="rId9"/>
    <p:sldLayoutId id="2147484245" r:id="rId10"/>
    <p:sldLayoutId id="2147484247" r:id="rId11"/>
    <p:sldLayoutId id="2147484331" r:id="rId12"/>
    <p:sldLayoutId id="2147484249" r:id="rId13"/>
    <p:sldLayoutId id="2147484301" r:id="rId14"/>
    <p:sldLayoutId id="2147484251" r:id="rId15"/>
    <p:sldLayoutId id="2147484252" r:id="rId16"/>
    <p:sldLayoutId id="2147484254" r:id="rId17"/>
    <p:sldLayoutId id="2147484257" r:id="rId18"/>
    <p:sldLayoutId id="2147484258" r:id="rId19"/>
    <p:sldLayoutId id="2147484260" r:id="rId20"/>
    <p:sldLayoutId id="2147484299" r:id="rId21"/>
    <p:sldLayoutId id="214748426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342900" marR="0" lvl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Click to edit Master text styles</a:t>
            </a:r>
          </a:p>
          <a:p>
            <a:pPr marL="584200" marR="0" lvl="1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19" name="Group 18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25" name="Rectangle 24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6" name="Rectangle 25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27" name="Rectangle 26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R:210 G:210 B:210</a:t>
                </a:r>
              </a:p>
            </p:txBody>
          </p:sp>
          <p:sp>
            <p:nvSpPr>
              <p:cNvPr id="28" name="Rectangle 27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29" name="Rectangle 28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R:16 G:124 B:16</a:t>
                </a:r>
              </a:p>
            </p:txBody>
          </p:sp>
          <p:sp>
            <p:nvSpPr>
              <p:cNvPr id="30" name="Rectangle 29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</p:grpSp>
        <p:sp>
          <p:nvSpPr>
            <p:cNvPr id="20" name="TextBox 19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BAD80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Green </a:t>
              </a:r>
            </a:p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0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R:168 G:216 B:10</a:t>
              </a:r>
            </a:p>
          </p:txBody>
        </p:sp>
        <p:sp>
          <p:nvSpPr>
            <p:cNvPr id="31" name="Rectangle 30"/>
            <p:cNvSpPr/>
            <p:nvPr userDrawn="1"/>
          </p:nvSpPr>
          <p:spPr bwMode="auto">
            <a:xfrm rot="5400000">
              <a:off x="12328888" y="4270558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9032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23" r:id="rId13"/>
    <p:sldLayoutId id="2147484324" r:id="rId14"/>
    <p:sldLayoutId id="2147484325" r:id="rId15"/>
    <p:sldLayoutId id="2147484326" r:id="rId16"/>
    <p:sldLayoutId id="2147484327" r:id="rId17"/>
    <p:sldLayoutId id="2147484328" r:id="rId18"/>
    <p:sldLayoutId id="2147484364" r:id="rId19"/>
    <p:sldLayoutId id="2147484427" r:id="rId20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40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24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255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  <p:sldLayoutId id="2147484353" r:id="rId12"/>
    <p:sldLayoutId id="2147484354" r:id="rId13"/>
    <p:sldLayoutId id="2147484355" r:id="rId14"/>
    <p:sldLayoutId id="2147484356" r:id="rId15"/>
    <p:sldLayoutId id="2147484357" r:id="rId16"/>
    <p:sldLayoutId id="2147484358" r:id="rId17"/>
    <p:sldLayoutId id="2147484359" r:id="rId18"/>
    <p:sldLayoutId id="2147484360" r:id="rId19"/>
    <p:sldLayoutId id="2147484361" r:id="rId20"/>
    <p:sldLayoutId id="2147484362" r:id="rId21"/>
    <p:sldLayoutId id="214748436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896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370" r:id="rId5"/>
    <p:sldLayoutId id="2147484371" r:id="rId6"/>
    <p:sldLayoutId id="2147484372" r:id="rId7"/>
    <p:sldLayoutId id="2147484373" r:id="rId8"/>
    <p:sldLayoutId id="2147484374" r:id="rId9"/>
    <p:sldLayoutId id="2147484375" r:id="rId10"/>
    <p:sldLayoutId id="2147484376" r:id="rId11"/>
    <p:sldLayoutId id="2147484377" r:id="rId12"/>
    <p:sldLayoutId id="2147484378" r:id="rId13"/>
    <p:sldLayoutId id="2147484379" r:id="rId14"/>
    <p:sldLayoutId id="2147484380" r:id="rId15"/>
    <p:sldLayoutId id="2147484381" r:id="rId16"/>
    <p:sldLayoutId id="2147484382" r:id="rId17"/>
    <p:sldLayoutId id="2147484383" r:id="rId18"/>
    <p:sldLayoutId id="2147484384" r:id="rId19"/>
    <p:sldLayoutId id="2147484385" r:id="rId20"/>
    <p:sldLayoutId id="2147484386" r:id="rId21"/>
    <p:sldLayoutId id="2147484387" r:id="rId22"/>
    <p:sldLayoutId id="2147484388" r:id="rId23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B4DA9-DE92-433D-BB28-C757319D9EFF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B64BD-F7A0-4DF8-AA00-6254914FC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8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</p:sldLayoutIdLst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7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  <p:sldLayoutId id="2147484414" r:id="rId13"/>
    <p:sldLayoutId id="2147484415" r:id="rId14"/>
    <p:sldLayoutId id="2147484416" r:id="rId15"/>
    <p:sldLayoutId id="2147484417" r:id="rId16"/>
    <p:sldLayoutId id="2147484418" r:id="rId17"/>
    <p:sldLayoutId id="2147484419" r:id="rId18"/>
    <p:sldLayoutId id="2147484420" r:id="rId19"/>
    <p:sldLayoutId id="2147484421" r:id="rId20"/>
    <p:sldLayoutId id="2147484422" r:id="rId21"/>
    <p:sldLayoutId id="2147484423" r:id="rId22"/>
    <p:sldLayoutId id="2147484424" r:id="rId23"/>
    <p:sldLayoutId id="2147484425" r:id="rId24"/>
    <p:sldLayoutId id="2147484426" r:id="rId25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67.xml"/><Relationship Id="rId1" Type="http://schemas.openxmlformats.org/officeDocument/2006/relationships/customXml" Target="../../customXml/item103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5.xml"/><Relationship Id="rId1" Type="http://schemas.openxmlformats.org/officeDocument/2006/relationships/customXml" Target="../../customXml/item13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customXml" Target="../../customXml/item49.xml"/><Relationship Id="rId18" Type="http://schemas.openxmlformats.org/officeDocument/2006/relationships/customXml" Target="../../customXml/item102.xml"/><Relationship Id="rId26" Type="http://schemas.openxmlformats.org/officeDocument/2006/relationships/customXml" Target="../../customXml/item67.xml"/><Relationship Id="rId39" Type="http://schemas.openxmlformats.org/officeDocument/2006/relationships/image" Target="../media/image43.png"/><Relationship Id="rId21" Type="http://schemas.openxmlformats.org/officeDocument/2006/relationships/customXml" Target="../../customXml/item88.xml"/><Relationship Id="rId34" Type="http://schemas.openxmlformats.org/officeDocument/2006/relationships/customXml" Target="../../customXml/item9.xml"/><Relationship Id="rId7" Type="http://schemas.openxmlformats.org/officeDocument/2006/relationships/customXml" Target="../../customXml/item32.xml"/><Relationship Id="rId12" Type="http://schemas.openxmlformats.org/officeDocument/2006/relationships/customXml" Target="../../customXml/item108.xml"/><Relationship Id="rId17" Type="http://schemas.openxmlformats.org/officeDocument/2006/relationships/customXml" Target="../../customXml/item51.xml"/><Relationship Id="rId25" Type="http://schemas.openxmlformats.org/officeDocument/2006/relationships/customXml" Target="../../customXml/item95.xml"/><Relationship Id="rId33" Type="http://schemas.openxmlformats.org/officeDocument/2006/relationships/customXml" Target="../../customXml/item60.xml"/><Relationship Id="rId38" Type="http://schemas.openxmlformats.org/officeDocument/2006/relationships/image" Target="../media/image36.png"/><Relationship Id="rId2" Type="http://schemas.openxmlformats.org/officeDocument/2006/relationships/customXml" Target="../../customXml/item1.xml"/><Relationship Id="rId16" Type="http://schemas.openxmlformats.org/officeDocument/2006/relationships/customXml" Target="../../customXml/item83.xml"/><Relationship Id="rId20" Type="http://schemas.openxmlformats.org/officeDocument/2006/relationships/customXml" Target="../../customXml/item61.xml"/><Relationship Id="rId29" Type="http://schemas.openxmlformats.org/officeDocument/2006/relationships/customXml" Target="../../customXml/item21.xml"/><Relationship Id="rId1" Type="http://schemas.openxmlformats.org/officeDocument/2006/relationships/customXml" Target="../../customXml/item27.xml"/><Relationship Id="rId6" Type="http://schemas.openxmlformats.org/officeDocument/2006/relationships/customXml" Target="../../customXml/item17.xml"/><Relationship Id="rId11" Type="http://schemas.openxmlformats.org/officeDocument/2006/relationships/customXml" Target="../../customXml/item75.xml"/><Relationship Id="rId24" Type="http://schemas.openxmlformats.org/officeDocument/2006/relationships/customXml" Target="../../customXml/item62.xml"/><Relationship Id="rId32" Type="http://schemas.openxmlformats.org/officeDocument/2006/relationships/customXml" Target="../../customXml/item89.xml"/><Relationship Id="rId37" Type="http://schemas.openxmlformats.org/officeDocument/2006/relationships/notesSlide" Target="../notesSlides/notesSlide8.xml"/><Relationship Id="rId40" Type="http://schemas.openxmlformats.org/officeDocument/2006/relationships/image" Target="../media/image44.png"/><Relationship Id="rId5" Type="http://schemas.openxmlformats.org/officeDocument/2006/relationships/customXml" Target="../../customXml/item12.xml"/><Relationship Id="rId15" Type="http://schemas.openxmlformats.org/officeDocument/2006/relationships/customXml" Target="../../customXml/item66.xml"/><Relationship Id="rId23" Type="http://schemas.openxmlformats.org/officeDocument/2006/relationships/customXml" Target="../../customXml/item18.xml"/><Relationship Id="rId28" Type="http://schemas.openxmlformats.org/officeDocument/2006/relationships/customXml" Target="../../customXml/item55.xml"/><Relationship Id="rId36" Type="http://schemas.openxmlformats.org/officeDocument/2006/relationships/slideLayout" Target="../slideLayouts/slideLayout25.xml"/><Relationship Id="rId10" Type="http://schemas.openxmlformats.org/officeDocument/2006/relationships/customXml" Target="../../customXml/item54.xml"/><Relationship Id="rId19" Type="http://schemas.openxmlformats.org/officeDocument/2006/relationships/customXml" Target="../../customXml/item71.xml"/><Relationship Id="rId31" Type="http://schemas.openxmlformats.org/officeDocument/2006/relationships/customXml" Target="../../customXml/item48.xml"/><Relationship Id="rId4" Type="http://schemas.openxmlformats.org/officeDocument/2006/relationships/customXml" Target="../../customXml/item105.xml"/><Relationship Id="rId9" Type="http://schemas.openxmlformats.org/officeDocument/2006/relationships/customXml" Target="../../customXml/item69.xml"/><Relationship Id="rId14" Type="http://schemas.openxmlformats.org/officeDocument/2006/relationships/customXml" Target="../../customXml/item44.xml"/><Relationship Id="rId22" Type="http://schemas.openxmlformats.org/officeDocument/2006/relationships/customXml" Target="../../customXml/item7.xml"/><Relationship Id="rId27" Type="http://schemas.openxmlformats.org/officeDocument/2006/relationships/customXml" Target="../../customXml/item74.xml"/><Relationship Id="rId30" Type="http://schemas.openxmlformats.org/officeDocument/2006/relationships/customXml" Target="../../customXml/item46.xml"/><Relationship Id="rId35" Type="http://schemas.openxmlformats.org/officeDocument/2006/relationships/customXml" Target="../../customXml/item31.xml"/><Relationship Id="rId8" Type="http://schemas.openxmlformats.org/officeDocument/2006/relationships/customXml" Target="../../customXml/item25.xml"/><Relationship Id="rId3" Type="http://schemas.openxmlformats.org/officeDocument/2006/relationships/customXml" Target="../../customXml/item78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customXml" Target="../../customXml/item84.xml"/><Relationship Id="rId18" Type="http://schemas.openxmlformats.org/officeDocument/2006/relationships/customXml" Target="../../customXml/item68.xml"/><Relationship Id="rId26" Type="http://schemas.openxmlformats.org/officeDocument/2006/relationships/customXml" Target="../../customXml/item63.xml"/><Relationship Id="rId39" Type="http://schemas.openxmlformats.org/officeDocument/2006/relationships/customXml" Target="../../customXml/item33.xml"/><Relationship Id="rId21" Type="http://schemas.openxmlformats.org/officeDocument/2006/relationships/customXml" Target="../../customXml/item81.xml"/><Relationship Id="rId34" Type="http://schemas.openxmlformats.org/officeDocument/2006/relationships/customXml" Target="../../customXml/item40.xml"/><Relationship Id="rId42" Type="http://schemas.openxmlformats.org/officeDocument/2006/relationships/customXml" Target="../../customXml/item98.xml"/><Relationship Id="rId47" Type="http://schemas.openxmlformats.org/officeDocument/2006/relationships/customXml" Target="../../customXml/item59.xml"/><Relationship Id="rId50" Type="http://schemas.openxmlformats.org/officeDocument/2006/relationships/slideLayout" Target="../slideLayouts/slideLayout25.xml"/><Relationship Id="rId7" Type="http://schemas.openxmlformats.org/officeDocument/2006/relationships/customXml" Target="../../customXml/item70.xml"/><Relationship Id="rId2" Type="http://schemas.openxmlformats.org/officeDocument/2006/relationships/customXml" Target="../../customXml/item65.xml"/><Relationship Id="rId16" Type="http://schemas.openxmlformats.org/officeDocument/2006/relationships/customXml" Target="../../customXml/item5.xml"/><Relationship Id="rId29" Type="http://schemas.openxmlformats.org/officeDocument/2006/relationships/customXml" Target="../../customXml/item52.xml"/><Relationship Id="rId11" Type="http://schemas.openxmlformats.org/officeDocument/2006/relationships/customXml" Target="../../customXml/item26.xml"/><Relationship Id="rId24" Type="http://schemas.openxmlformats.org/officeDocument/2006/relationships/customXml" Target="../../customXml/item37.xml"/><Relationship Id="rId32" Type="http://schemas.openxmlformats.org/officeDocument/2006/relationships/customXml" Target="../../customXml/item30.xml"/><Relationship Id="rId37" Type="http://schemas.openxmlformats.org/officeDocument/2006/relationships/customXml" Target="../../customXml/item20.xml"/><Relationship Id="rId40" Type="http://schemas.openxmlformats.org/officeDocument/2006/relationships/customXml" Target="../../customXml/item79.xml"/><Relationship Id="rId45" Type="http://schemas.openxmlformats.org/officeDocument/2006/relationships/customXml" Target="../../customXml/item64.xml"/><Relationship Id="rId53" Type="http://schemas.openxmlformats.org/officeDocument/2006/relationships/image" Target="../media/image43.png"/><Relationship Id="rId5" Type="http://schemas.openxmlformats.org/officeDocument/2006/relationships/customXml" Target="../../customXml/item80.xml"/><Relationship Id="rId10" Type="http://schemas.openxmlformats.org/officeDocument/2006/relationships/customXml" Target="../../customXml/item38.xml"/><Relationship Id="rId19" Type="http://schemas.openxmlformats.org/officeDocument/2006/relationships/customXml" Target="../../customXml/item72.xml"/><Relationship Id="rId31" Type="http://schemas.openxmlformats.org/officeDocument/2006/relationships/customXml" Target="../../customXml/item101.xml"/><Relationship Id="rId44" Type="http://schemas.openxmlformats.org/officeDocument/2006/relationships/customXml" Target="../../customXml/item4.xml"/><Relationship Id="rId52" Type="http://schemas.openxmlformats.org/officeDocument/2006/relationships/image" Target="../media/image36.png"/><Relationship Id="rId4" Type="http://schemas.openxmlformats.org/officeDocument/2006/relationships/customXml" Target="../../customXml/item22.xml"/><Relationship Id="rId9" Type="http://schemas.openxmlformats.org/officeDocument/2006/relationships/customXml" Target="../../customXml/item93.xml"/><Relationship Id="rId14" Type="http://schemas.openxmlformats.org/officeDocument/2006/relationships/customXml" Target="../../customXml/item47.xml"/><Relationship Id="rId22" Type="http://schemas.openxmlformats.org/officeDocument/2006/relationships/customXml" Target="../../customXml/item15.xml"/><Relationship Id="rId27" Type="http://schemas.openxmlformats.org/officeDocument/2006/relationships/customXml" Target="../../customXml/item106.xml"/><Relationship Id="rId30" Type="http://schemas.openxmlformats.org/officeDocument/2006/relationships/customXml" Target="../../customXml/item36.xml"/><Relationship Id="rId35" Type="http://schemas.openxmlformats.org/officeDocument/2006/relationships/customXml" Target="../../customXml/item73.xml"/><Relationship Id="rId43" Type="http://schemas.openxmlformats.org/officeDocument/2006/relationships/customXml" Target="../../customXml/item90.xml"/><Relationship Id="rId48" Type="http://schemas.openxmlformats.org/officeDocument/2006/relationships/customXml" Target="../../customXml/item82.xml"/><Relationship Id="rId8" Type="http://schemas.openxmlformats.org/officeDocument/2006/relationships/customXml" Target="../../customXml/item104.xml"/><Relationship Id="rId51" Type="http://schemas.openxmlformats.org/officeDocument/2006/relationships/notesSlide" Target="../notesSlides/notesSlide9.xml"/><Relationship Id="rId3" Type="http://schemas.openxmlformats.org/officeDocument/2006/relationships/customXml" Target="../../customXml/item29.xml"/><Relationship Id="rId12" Type="http://schemas.openxmlformats.org/officeDocument/2006/relationships/customXml" Target="../../customXml/item39.xml"/><Relationship Id="rId17" Type="http://schemas.openxmlformats.org/officeDocument/2006/relationships/customXml" Target="../../customXml/item28.xml"/><Relationship Id="rId25" Type="http://schemas.openxmlformats.org/officeDocument/2006/relationships/customXml" Target="../../customXml/item2.xml"/><Relationship Id="rId33" Type="http://schemas.openxmlformats.org/officeDocument/2006/relationships/customXml" Target="../../customXml/item14.xml"/><Relationship Id="rId38" Type="http://schemas.openxmlformats.org/officeDocument/2006/relationships/customXml" Target="../../customXml/item50.xml"/><Relationship Id="rId46" Type="http://schemas.openxmlformats.org/officeDocument/2006/relationships/customXml" Target="../../customXml/item24.xml"/><Relationship Id="rId20" Type="http://schemas.openxmlformats.org/officeDocument/2006/relationships/customXml" Target="../../customXml/item100.xml"/><Relationship Id="rId41" Type="http://schemas.openxmlformats.org/officeDocument/2006/relationships/customXml" Target="../../customXml/item85.xml"/><Relationship Id="rId1" Type="http://schemas.openxmlformats.org/officeDocument/2006/relationships/customXml" Target="../../customXml/item53.xml"/><Relationship Id="rId6" Type="http://schemas.openxmlformats.org/officeDocument/2006/relationships/customXml" Target="../../customXml/item11.xml"/><Relationship Id="rId15" Type="http://schemas.openxmlformats.org/officeDocument/2006/relationships/customXml" Target="../../customXml/item23.xml"/><Relationship Id="rId23" Type="http://schemas.openxmlformats.org/officeDocument/2006/relationships/customXml" Target="../../customXml/item34.xml"/><Relationship Id="rId28" Type="http://schemas.openxmlformats.org/officeDocument/2006/relationships/customXml" Target="../../customXml/item35.xml"/><Relationship Id="rId36" Type="http://schemas.openxmlformats.org/officeDocument/2006/relationships/customXml" Target="../../customXml/item8.xml"/><Relationship Id="rId49" Type="http://schemas.openxmlformats.org/officeDocument/2006/relationships/customXml" Target="../../customXml/item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customXml" Target="../../customXml/item76.xml"/><Relationship Id="rId7" Type="http://schemas.openxmlformats.org/officeDocument/2006/relationships/slideLayout" Target="../slideLayouts/slideLayout25.xml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97.xml"/><Relationship Id="rId6" Type="http://schemas.openxmlformats.org/officeDocument/2006/relationships/customXml" Target="../../customXml/item19.xml"/><Relationship Id="rId11" Type="http://schemas.openxmlformats.org/officeDocument/2006/relationships/hyperlink" Target="mailto:gopi@contoso.com" TargetMode="External"/><Relationship Id="rId5" Type="http://schemas.openxmlformats.org/officeDocument/2006/relationships/customXml" Target="../../customXml/item41.xml"/><Relationship Id="rId10" Type="http://schemas.openxmlformats.org/officeDocument/2006/relationships/image" Target="../media/image44.png"/><Relationship Id="rId4" Type="http://schemas.openxmlformats.org/officeDocument/2006/relationships/customXml" Target="../../customXml/item42.xml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5.xml"/><Relationship Id="rId1" Type="http://schemas.openxmlformats.org/officeDocument/2006/relationships/customXml" Target="../../customXml/item96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customXml" Target="../../customXml/item10.xml"/><Relationship Id="rId7" Type="http://schemas.openxmlformats.org/officeDocument/2006/relationships/image" Target="../media/image36.png"/><Relationship Id="rId2" Type="http://schemas.openxmlformats.org/officeDocument/2006/relationships/customXml" Target="../../customXml/item94.xml"/><Relationship Id="rId1" Type="http://schemas.openxmlformats.org/officeDocument/2006/relationships/customXml" Target="../../customXml/item99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5.xml"/><Relationship Id="rId4" Type="http://schemas.openxmlformats.org/officeDocument/2006/relationships/customXml" Target="../../customXml/item5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7.png"/><Relationship Id="rId7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icons8.com/" TargetMode="External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myignite.microsoft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hyperlink" Target="https://aka.ms/ignite.mobileapp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5.tmp"/><Relationship Id="rId5" Type="http://schemas.openxmlformats.org/officeDocument/2006/relationships/image" Target="../media/image24.tm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8.tmp"/><Relationship Id="rId5" Type="http://schemas.openxmlformats.org/officeDocument/2006/relationships/image" Target="../media/image27.tm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0.png"/><Relationship Id="rId5" Type="http://schemas.openxmlformats.org/officeDocument/2006/relationships/image" Target="../media/image29.tm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../customXml/item109.xml"/><Relationship Id="rId13" Type="http://schemas.openxmlformats.org/officeDocument/2006/relationships/image" Target="../media/image33.png"/><Relationship Id="rId3" Type="http://schemas.openxmlformats.org/officeDocument/2006/relationships/customXml" Target="../../customXml/item86.xml"/><Relationship Id="rId7" Type="http://schemas.openxmlformats.org/officeDocument/2006/relationships/customXml" Target="../../customXml/item77.xml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customXml" Target="../../customXml/item3.xml"/><Relationship Id="rId16" Type="http://schemas.openxmlformats.org/officeDocument/2006/relationships/image" Target="../media/image36.png"/><Relationship Id="rId1" Type="http://schemas.openxmlformats.org/officeDocument/2006/relationships/customXml" Target="../../customXml/item92.xml"/><Relationship Id="rId6" Type="http://schemas.openxmlformats.org/officeDocument/2006/relationships/customXml" Target="../../customXml/item56.xml"/><Relationship Id="rId11" Type="http://schemas.openxmlformats.org/officeDocument/2006/relationships/image" Target="../media/image31.png"/><Relationship Id="rId5" Type="http://schemas.openxmlformats.org/officeDocument/2006/relationships/customXml" Target="../../customXml/item107.xml"/><Relationship Id="rId15" Type="http://schemas.openxmlformats.org/officeDocument/2006/relationships/image" Target="../media/image35.png"/><Relationship Id="rId10" Type="http://schemas.openxmlformats.org/officeDocument/2006/relationships/notesSlide" Target="../notesSlides/notesSlide5.xml"/><Relationship Id="rId4" Type="http://schemas.openxmlformats.org/officeDocument/2006/relationships/customXml" Target="../../customXml/item43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437" y="1679645"/>
            <a:ext cx="11506200" cy="1828786"/>
          </a:xfrm>
        </p:spPr>
        <p:txBody>
          <a:bodyPr/>
          <a:lstStyle/>
          <a:p>
            <a:r>
              <a:rPr lang="en-US" dirty="0"/>
              <a:t>Learn about Office 365 Advanced </a:t>
            </a:r>
            <a:r>
              <a:rPr lang="en-US"/>
              <a:t>Threat Protection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Jason Rogers &amp; Phil Newman</a:t>
            </a:r>
          </a:p>
          <a:p>
            <a:r>
              <a:rPr lang="en-US" dirty="0"/>
              <a:t>Program Managers on O365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59455" y="294759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BRK2035</a:t>
            </a:r>
          </a:p>
        </p:txBody>
      </p:sp>
    </p:spTree>
    <p:extLst>
      <p:ext uri="{BB962C8B-B14F-4D97-AF65-F5344CB8AC3E}">
        <p14:creationId xmlns:p14="http://schemas.microsoft.com/office/powerpoint/2010/main" val="27607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Behind the attack – </a:t>
            </a:r>
            <a:r>
              <a:rPr lang="en-US" dirty="0" err="1"/>
              <a:t>Locky</a:t>
            </a:r>
            <a:r>
              <a:rPr lang="en-US" dirty="0"/>
              <a:t> infection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037" y="2316955"/>
            <a:ext cx="762000" cy="762000"/>
          </a:xfrm>
          <a:prstGeom prst="rect">
            <a:avLst/>
          </a:prstGeom>
        </p:spPr>
      </p:pic>
      <p:pic>
        <p:nvPicPr>
          <p:cNvPr id="44" name="Picture 2" descr="C:\Users\t-dantay\Documents\First24\envelope1.png"/>
          <p:cNvPicPr>
            <a:picLocks noChangeAspect="1" noChangeArrowheads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7" y="2606282"/>
            <a:ext cx="260760" cy="1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216" y="2092504"/>
            <a:ext cx="990600" cy="9906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-87313" y="5046040"/>
            <a:ext cx="4419600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Command and control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220512" y="1315713"/>
            <a:ext cx="1733550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Attacker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2087287" y="3251779"/>
            <a:ext cx="0" cy="745725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16" y="4183062"/>
            <a:ext cx="952500" cy="9525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6237" y="4183062"/>
            <a:ext cx="952500" cy="9525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2058" y="4183062"/>
            <a:ext cx="952500" cy="9525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8037" y="2825518"/>
            <a:ext cx="426261" cy="42626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6060" y="2733848"/>
            <a:ext cx="609600" cy="609600"/>
          </a:xfrm>
          <a:prstGeom prst="rect">
            <a:avLst/>
          </a:prstGeom>
        </p:spPr>
      </p:pic>
      <p:cxnSp>
        <p:nvCxnSpPr>
          <p:cNvPr id="55" name="Straight Connector 54"/>
          <p:cNvCxnSpPr>
            <a:cxnSpLocks/>
          </p:cNvCxnSpPr>
          <p:nvPr/>
        </p:nvCxnSpPr>
        <p:spPr>
          <a:xfrm flipH="1">
            <a:off x="3779837" y="3444970"/>
            <a:ext cx="3352800" cy="1214342"/>
          </a:xfrm>
          <a:prstGeom prst="line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 rot="20428070">
            <a:off x="4348940" y="3654805"/>
            <a:ext cx="2103436" cy="4616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Give me the ransomware</a:t>
            </a:r>
          </a:p>
        </p:txBody>
      </p:sp>
      <p:cxnSp>
        <p:nvCxnSpPr>
          <p:cNvPr id="58" name="Straight Connector 57"/>
          <p:cNvCxnSpPr>
            <a:cxnSpLocks/>
          </p:cNvCxnSpPr>
          <p:nvPr/>
        </p:nvCxnSpPr>
        <p:spPr>
          <a:xfrm flipH="1">
            <a:off x="3819700" y="3543409"/>
            <a:ext cx="3352800" cy="1214342"/>
          </a:xfrm>
          <a:prstGeom prst="line">
            <a:avLst/>
          </a:prstGeom>
          <a:ln w="3810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 rot="20428070">
            <a:off x="4550381" y="4035532"/>
            <a:ext cx="2205941" cy="4616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Here it is. Start encrypting.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208913" y="3780979"/>
            <a:ext cx="2773494" cy="2316294"/>
            <a:chOff x="8208913" y="3780979"/>
            <a:chExt cx="2773494" cy="2316294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08913" y="3780979"/>
              <a:ext cx="182694" cy="182694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1313" y="3780979"/>
              <a:ext cx="182694" cy="182694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3713" y="3780979"/>
              <a:ext cx="182694" cy="182694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6113" y="3780979"/>
              <a:ext cx="182694" cy="182694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8513" y="3780979"/>
              <a:ext cx="182694" cy="18269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0913" y="3780979"/>
              <a:ext cx="182694" cy="182694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3313" y="3780979"/>
              <a:ext cx="182694" cy="182694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5713" y="3780979"/>
              <a:ext cx="182694" cy="182694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8113" y="3780979"/>
              <a:ext cx="182694" cy="182694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80513" y="3780979"/>
              <a:ext cx="182694" cy="182694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2913" y="3780979"/>
              <a:ext cx="182694" cy="182694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5313" y="3780979"/>
              <a:ext cx="182694" cy="182694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37713" y="3780979"/>
              <a:ext cx="182694" cy="182694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0113" y="3780979"/>
              <a:ext cx="182694" cy="182694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42513" y="3780979"/>
              <a:ext cx="182694" cy="182694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4913" y="3780979"/>
              <a:ext cx="182694" cy="18269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47313" y="3780979"/>
              <a:ext cx="182694" cy="18269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99713" y="3780979"/>
              <a:ext cx="182694" cy="182694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08913" y="3933379"/>
              <a:ext cx="182694" cy="18269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1313" y="3933379"/>
              <a:ext cx="182694" cy="182694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3713" y="3933379"/>
              <a:ext cx="182694" cy="182694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6113" y="3933379"/>
              <a:ext cx="182694" cy="182694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8513" y="3933379"/>
              <a:ext cx="182694" cy="182694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0913" y="3933379"/>
              <a:ext cx="182694" cy="182694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3313" y="3933379"/>
              <a:ext cx="182694" cy="182694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5713" y="3933379"/>
              <a:ext cx="182694" cy="182694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8113" y="3933379"/>
              <a:ext cx="182694" cy="182694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80513" y="3933379"/>
              <a:ext cx="182694" cy="182694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2913" y="3933379"/>
              <a:ext cx="182694" cy="182694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5313" y="3933379"/>
              <a:ext cx="182694" cy="182694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37713" y="3933379"/>
              <a:ext cx="182694" cy="182694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0113" y="3933379"/>
              <a:ext cx="182694" cy="182694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42513" y="3933379"/>
              <a:ext cx="182694" cy="182694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4913" y="3933379"/>
              <a:ext cx="182694" cy="182694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47313" y="3933379"/>
              <a:ext cx="182694" cy="182694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99713" y="3933379"/>
              <a:ext cx="182694" cy="182694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08913" y="4085779"/>
              <a:ext cx="182694" cy="182694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1313" y="4085779"/>
              <a:ext cx="182694" cy="182694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3713" y="4085779"/>
              <a:ext cx="182694" cy="182694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6113" y="4085779"/>
              <a:ext cx="182694" cy="182694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8513" y="4085779"/>
              <a:ext cx="182694" cy="182694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0913" y="4085779"/>
              <a:ext cx="182694" cy="182694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3313" y="4085779"/>
              <a:ext cx="182694" cy="182694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5713" y="4085779"/>
              <a:ext cx="182694" cy="182694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8113" y="4085779"/>
              <a:ext cx="182694" cy="182694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80513" y="4085779"/>
              <a:ext cx="182694" cy="182694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2913" y="4085779"/>
              <a:ext cx="182694" cy="182694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5313" y="4085779"/>
              <a:ext cx="182694" cy="182694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37713" y="4085779"/>
              <a:ext cx="182694" cy="182694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0113" y="4085779"/>
              <a:ext cx="182694" cy="182694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42513" y="4085779"/>
              <a:ext cx="182694" cy="182694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4913" y="4085779"/>
              <a:ext cx="182694" cy="182694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47313" y="4085779"/>
              <a:ext cx="182694" cy="182694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99713" y="4085779"/>
              <a:ext cx="182694" cy="182694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08913" y="4238179"/>
              <a:ext cx="182694" cy="182694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1313" y="4238179"/>
              <a:ext cx="182694" cy="182694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3713" y="4238179"/>
              <a:ext cx="182694" cy="182694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6113" y="4238179"/>
              <a:ext cx="182694" cy="182694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8513" y="4238179"/>
              <a:ext cx="182694" cy="182694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0913" y="4238179"/>
              <a:ext cx="182694" cy="182694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3313" y="4238179"/>
              <a:ext cx="182694" cy="182694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5713" y="4238179"/>
              <a:ext cx="182694" cy="182694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8113" y="4238179"/>
              <a:ext cx="182694" cy="18269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80513" y="4238179"/>
              <a:ext cx="182694" cy="182694"/>
            </a:xfrm>
            <a:prstGeom prst="rect">
              <a:avLst/>
            </a:prstGeom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2913" y="4238179"/>
              <a:ext cx="182694" cy="182694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5313" y="4238179"/>
              <a:ext cx="182694" cy="182694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37713" y="4238179"/>
              <a:ext cx="182694" cy="182694"/>
            </a:xfrm>
            <a:prstGeom prst="rect">
              <a:avLst/>
            </a:prstGeom>
          </p:spPr>
        </p:pic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0113" y="4238179"/>
              <a:ext cx="182694" cy="182694"/>
            </a:xfrm>
            <a:prstGeom prst="rect">
              <a:avLst/>
            </a:prstGeom>
          </p:spPr>
        </p:pic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42513" y="4238179"/>
              <a:ext cx="182694" cy="182694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4913" y="4238179"/>
              <a:ext cx="182694" cy="182694"/>
            </a:xfrm>
            <a:prstGeom prst="rect">
              <a:avLst/>
            </a:prstGeom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47313" y="4238179"/>
              <a:ext cx="182694" cy="182694"/>
            </a:xfrm>
            <a:prstGeom prst="rect">
              <a:avLst/>
            </a:prstGeom>
          </p:spPr>
        </p:pic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99713" y="4238179"/>
              <a:ext cx="182694" cy="182694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08913" y="4390579"/>
              <a:ext cx="182694" cy="182694"/>
            </a:xfrm>
            <a:prstGeom prst="rect">
              <a:avLst/>
            </a:prstGeom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1313" y="4390579"/>
              <a:ext cx="182694" cy="182694"/>
            </a:xfrm>
            <a:prstGeom prst="rect">
              <a:avLst/>
            </a:prstGeom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3713" y="4390579"/>
              <a:ext cx="182694" cy="182694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6113" y="4390579"/>
              <a:ext cx="182694" cy="182694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8513" y="4390579"/>
              <a:ext cx="182694" cy="182694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0913" y="4390579"/>
              <a:ext cx="182694" cy="182694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3313" y="4390579"/>
              <a:ext cx="182694" cy="182694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5713" y="4390579"/>
              <a:ext cx="182694" cy="182694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8113" y="4390579"/>
              <a:ext cx="182694" cy="182694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80513" y="4390579"/>
              <a:ext cx="182694" cy="182694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2913" y="4390579"/>
              <a:ext cx="182694" cy="182694"/>
            </a:xfrm>
            <a:prstGeom prst="rect">
              <a:avLst/>
            </a:prstGeom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5313" y="4390579"/>
              <a:ext cx="182694" cy="182694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37713" y="4390579"/>
              <a:ext cx="182694" cy="182694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0113" y="4390579"/>
              <a:ext cx="182694" cy="182694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42513" y="4390579"/>
              <a:ext cx="182694" cy="182694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4913" y="4390579"/>
              <a:ext cx="182694" cy="182694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47313" y="4390579"/>
              <a:ext cx="182694" cy="182694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99713" y="4390579"/>
              <a:ext cx="182694" cy="182694"/>
            </a:xfrm>
            <a:prstGeom prst="rect">
              <a:avLst/>
            </a:prstGeom>
          </p:spPr>
        </p:pic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08913" y="4542979"/>
              <a:ext cx="182694" cy="182694"/>
            </a:xfrm>
            <a:prstGeom prst="rect">
              <a:avLst/>
            </a:prstGeom>
          </p:spPr>
        </p:pic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1313" y="4542979"/>
              <a:ext cx="182694" cy="182694"/>
            </a:xfrm>
            <a:prstGeom prst="rect">
              <a:avLst/>
            </a:prstGeom>
          </p:spPr>
        </p:pic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3713" y="4542979"/>
              <a:ext cx="182694" cy="182694"/>
            </a:xfrm>
            <a:prstGeom prst="rect">
              <a:avLst/>
            </a:prstGeom>
          </p:spPr>
        </p:pic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6113" y="4542979"/>
              <a:ext cx="182694" cy="182694"/>
            </a:xfrm>
            <a:prstGeom prst="rect">
              <a:avLst/>
            </a:prstGeom>
          </p:spPr>
        </p:pic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8513" y="4542979"/>
              <a:ext cx="182694" cy="182694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0913" y="4542979"/>
              <a:ext cx="182694" cy="182694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3313" y="4542979"/>
              <a:ext cx="182694" cy="182694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5713" y="4542979"/>
              <a:ext cx="182694" cy="182694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8113" y="4542979"/>
              <a:ext cx="182694" cy="182694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80513" y="4542979"/>
              <a:ext cx="182694" cy="182694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2913" y="4542979"/>
              <a:ext cx="182694" cy="182694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5313" y="4542979"/>
              <a:ext cx="182694" cy="182694"/>
            </a:xfrm>
            <a:prstGeom prst="rect">
              <a:avLst/>
            </a:prstGeom>
          </p:spPr>
        </p:pic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37713" y="4542979"/>
              <a:ext cx="182694" cy="182694"/>
            </a:xfrm>
            <a:prstGeom prst="rect">
              <a:avLst/>
            </a:prstGeom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0113" y="4542979"/>
              <a:ext cx="182694" cy="182694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42513" y="4542979"/>
              <a:ext cx="182694" cy="182694"/>
            </a:xfrm>
            <a:prstGeom prst="rect">
              <a:avLst/>
            </a:prstGeom>
          </p:spPr>
        </p:pic>
        <p:pic>
          <p:nvPicPr>
            <p:cNvPr id="173" name="Picture 1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4913" y="4542979"/>
              <a:ext cx="182694" cy="182694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47313" y="4542979"/>
              <a:ext cx="182694" cy="182694"/>
            </a:xfrm>
            <a:prstGeom prst="rect">
              <a:avLst/>
            </a:prstGeom>
          </p:spPr>
        </p:pic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99713" y="4542979"/>
              <a:ext cx="182694" cy="182694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08913" y="4695379"/>
              <a:ext cx="182694" cy="182694"/>
            </a:xfrm>
            <a:prstGeom prst="rect">
              <a:avLst/>
            </a:prstGeom>
          </p:spPr>
        </p:pic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1313" y="4695379"/>
              <a:ext cx="182694" cy="182694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3713" y="4695379"/>
              <a:ext cx="182694" cy="182694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6113" y="4695379"/>
              <a:ext cx="182694" cy="182694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8513" y="4695379"/>
              <a:ext cx="182694" cy="182694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0913" y="4695379"/>
              <a:ext cx="182694" cy="182694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3313" y="4695379"/>
              <a:ext cx="182694" cy="182694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5713" y="4695379"/>
              <a:ext cx="182694" cy="18269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8113" y="4695379"/>
              <a:ext cx="182694" cy="182694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80513" y="4695379"/>
              <a:ext cx="182694" cy="182694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2913" y="4695379"/>
              <a:ext cx="182694" cy="18269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5313" y="4695379"/>
              <a:ext cx="182694" cy="182694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37713" y="4695379"/>
              <a:ext cx="182694" cy="182694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0113" y="4695379"/>
              <a:ext cx="182694" cy="18269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42513" y="4695379"/>
              <a:ext cx="182694" cy="182694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4913" y="4695379"/>
              <a:ext cx="182694" cy="182694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47313" y="4695379"/>
              <a:ext cx="182694" cy="182694"/>
            </a:xfrm>
            <a:prstGeom prst="rect">
              <a:avLst/>
            </a:prstGeom>
          </p:spPr>
        </p:pic>
        <p:pic>
          <p:nvPicPr>
            <p:cNvPr id="194" name="Picture 19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99713" y="4695379"/>
              <a:ext cx="182694" cy="182694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08913" y="4847779"/>
              <a:ext cx="182694" cy="182694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1313" y="4847779"/>
              <a:ext cx="182694" cy="18269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3713" y="4847779"/>
              <a:ext cx="182694" cy="182694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6113" y="4847779"/>
              <a:ext cx="182694" cy="182694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8513" y="4847779"/>
              <a:ext cx="182694" cy="18269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0913" y="4847779"/>
              <a:ext cx="182694" cy="182694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3313" y="4847779"/>
              <a:ext cx="182694" cy="182694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5713" y="4847779"/>
              <a:ext cx="182694" cy="18269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8113" y="4847779"/>
              <a:ext cx="182694" cy="182694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80513" y="4847779"/>
              <a:ext cx="182694" cy="182694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2913" y="4847779"/>
              <a:ext cx="182694" cy="182694"/>
            </a:xfrm>
            <a:prstGeom prst="rect">
              <a:avLst/>
            </a:prstGeom>
          </p:spPr>
        </p:pic>
        <p:pic>
          <p:nvPicPr>
            <p:cNvPr id="207" name="Picture 20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5313" y="4847779"/>
              <a:ext cx="182694" cy="182694"/>
            </a:xfrm>
            <a:prstGeom prst="rect">
              <a:avLst/>
            </a:prstGeom>
          </p:spPr>
        </p:pic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37713" y="4847779"/>
              <a:ext cx="182694" cy="182694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0113" y="4847779"/>
              <a:ext cx="182694" cy="182694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42513" y="4847779"/>
              <a:ext cx="182694" cy="18269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4913" y="4847779"/>
              <a:ext cx="182694" cy="182694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47313" y="4847779"/>
              <a:ext cx="182694" cy="182694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99713" y="4847779"/>
              <a:ext cx="182694" cy="182694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08913" y="5000179"/>
              <a:ext cx="182694" cy="182694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1313" y="5000179"/>
              <a:ext cx="182694" cy="18269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3713" y="5000179"/>
              <a:ext cx="182694" cy="182694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6113" y="5000179"/>
              <a:ext cx="182694" cy="182694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8513" y="5000179"/>
              <a:ext cx="182694" cy="182694"/>
            </a:xfrm>
            <a:prstGeom prst="rect">
              <a:avLst/>
            </a:prstGeom>
          </p:spPr>
        </p:pic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0913" y="5000179"/>
              <a:ext cx="182694" cy="182694"/>
            </a:xfrm>
            <a:prstGeom prst="rect">
              <a:avLst/>
            </a:prstGeom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3313" y="5000179"/>
              <a:ext cx="182694" cy="182694"/>
            </a:xfrm>
            <a:prstGeom prst="rect">
              <a:avLst/>
            </a:prstGeom>
          </p:spPr>
        </p:pic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5713" y="5000179"/>
              <a:ext cx="182694" cy="182694"/>
            </a:xfrm>
            <a:prstGeom prst="rect">
              <a:avLst/>
            </a:prstGeom>
          </p:spPr>
        </p:pic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8113" y="5000179"/>
              <a:ext cx="182694" cy="182694"/>
            </a:xfrm>
            <a:prstGeom prst="rect">
              <a:avLst/>
            </a:prstGeom>
          </p:spPr>
        </p:pic>
        <p:pic>
          <p:nvPicPr>
            <p:cNvPr id="224" name="Picture 2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80513" y="5000179"/>
              <a:ext cx="182694" cy="182694"/>
            </a:xfrm>
            <a:prstGeom prst="rect">
              <a:avLst/>
            </a:prstGeom>
          </p:spPr>
        </p:pic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2913" y="5000179"/>
              <a:ext cx="182694" cy="182694"/>
            </a:xfrm>
            <a:prstGeom prst="rect">
              <a:avLst/>
            </a:prstGeom>
          </p:spPr>
        </p:pic>
        <p:pic>
          <p:nvPicPr>
            <p:cNvPr id="226" name="Picture 2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5313" y="5000179"/>
              <a:ext cx="182694" cy="182694"/>
            </a:xfrm>
            <a:prstGeom prst="rect">
              <a:avLst/>
            </a:prstGeom>
          </p:spPr>
        </p:pic>
        <p:pic>
          <p:nvPicPr>
            <p:cNvPr id="227" name="Picture 2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37713" y="5000179"/>
              <a:ext cx="182694" cy="182694"/>
            </a:xfrm>
            <a:prstGeom prst="rect">
              <a:avLst/>
            </a:prstGeom>
          </p:spPr>
        </p:pic>
        <p:pic>
          <p:nvPicPr>
            <p:cNvPr id="228" name="Picture 2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0113" y="5000179"/>
              <a:ext cx="182694" cy="182694"/>
            </a:xfrm>
            <a:prstGeom prst="rect">
              <a:avLst/>
            </a:prstGeom>
          </p:spPr>
        </p:pic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42513" y="5000179"/>
              <a:ext cx="182694" cy="182694"/>
            </a:xfrm>
            <a:prstGeom prst="rect">
              <a:avLst/>
            </a:prstGeom>
          </p:spPr>
        </p:pic>
        <p:pic>
          <p:nvPicPr>
            <p:cNvPr id="230" name="Picture 2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4913" y="5000179"/>
              <a:ext cx="182694" cy="182694"/>
            </a:xfrm>
            <a:prstGeom prst="rect">
              <a:avLst/>
            </a:prstGeom>
          </p:spPr>
        </p:pic>
        <p:pic>
          <p:nvPicPr>
            <p:cNvPr id="231" name="Picture 2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47313" y="5000179"/>
              <a:ext cx="182694" cy="182694"/>
            </a:xfrm>
            <a:prstGeom prst="rect">
              <a:avLst/>
            </a:prstGeom>
          </p:spPr>
        </p:pic>
        <p:pic>
          <p:nvPicPr>
            <p:cNvPr id="232" name="Picture 2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99713" y="5000179"/>
              <a:ext cx="182694" cy="182694"/>
            </a:xfrm>
            <a:prstGeom prst="rect">
              <a:avLst/>
            </a:prstGeom>
          </p:spPr>
        </p:pic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08913" y="5152579"/>
              <a:ext cx="182694" cy="182694"/>
            </a:xfrm>
            <a:prstGeom prst="rect">
              <a:avLst/>
            </a:prstGeom>
          </p:spPr>
        </p:pic>
        <p:pic>
          <p:nvPicPr>
            <p:cNvPr id="235" name="Picture 2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1313" y="5152579"/>
              <a:ext cx="182694" cy="182694"/>
            </a:xfrm>
            <a:prstGeom prst="rect">
              <a:avLst/>
            </a:prstGeom>
          </p:spPr>
        </p:pic>
        <p:pic>
          <p:nvPicPr>
            <p:cNvPr id="236" name="Picture 2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3713" y="5152579"/>
              <a:ext cx="182694" cy="182694"/>
            </a:xfrm>
            <a:prstGeom prst="rect">
              <a:avLst/>
            </a:prstGeom>
          </p:spPr>
        </p:pic>
        <p:pic>
          <p:nvPicPr>
            <p:cNvPr id="237" name="Picture 2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6113" y="5152579"/>
              <a:ext cx="182694" cy="182694"/>
            </a:xfrm>
            <a:prstGeom prst="rect">
              <a:avLst/>
            </a:prstGeom>
          </p:spPr>
        </p:pic>
        <p:pic>
          <p:nvPicPr>
            <p:cNvPr id="238" name="Picture 2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8513" y="5152579"/>
              <a:ext cx="182694" cy="182694"/>
            </a:xfrm>
            <a:prstGeom prst="rect">
              <a:avLst/>
            </a:prstGeom>
          </p:spPr>
        </p:pic>
        <p:pic>
          <p:nvPicPr>
            <p:cNvPr id="239" name="Picture 2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0913" y="5152579"/>
              <a:ext cx="182694" cy="182694"/>
            </a:xfrm>
            <a:prstGeom prst="rect">
              <a:avLst/>
            </a:prstGeom>
          </p:spPr>
        </p:pic>
        <p:pic>
          <p:nvPicPr>
            <p:cNvPr id="240" name="Picture 23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3313" y="5152579"/>
              <a:ext cx="182694" cy="182694"/>
            </a:xfrm>
            <a:prstGeom prst="rect">
              <a:avLst/>
            </a:prstGeom>
          </p:spPr>
        </p:pic>
        <p:pic>
          <p:nvPicPr>
            <p:cNvPr id="241" name="Picture 2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5713" y="5152579"/>
              <a:ext cx="182694" cy="182694"/>
            </a:xfrm>
            <a:prstGeom prst="rect">
              <a:avLst/>
            </a:prstGeom>
          </p:spPr>
        </p:pic>
        <p:pic>
          <p:nvPicPr>
            <p:cNvPr id="242" name="Picture 2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8113" y="5152579"/>
              <a:ext cx="182694" cy="182694"/>
            </a:xfrm>
            <a:prstGeom prst="rect">
              <a:avLst/>
            </a:prstGeom>
          </p:spPr>
        </p:pic>
        <p:pic>
          <p:nvPicPr>
            <p:cNvPr id="243" name="Picture 2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80513" y="5152579"/>
              <a:ext cx="182694" cy="182694"/>
            </a:xfrm>
            <a:prstGeom prst="rect">
              <a:avLst/>
            </a:prstGeom>
          </p:spPr>
        </p:pic>
        <p:pic>
          <p:nvPicPr>
            <p:cNvPr id="244" name="Picture 2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2913" y="5152579"/>
              <a:ext cx="182694" cy="182694"/>
            </a:xfrm>
            <a:prstGeom prst="rect">
              <a:avLst/>
            </a:prstGeom>
          </p:spPr>
        </p:pic>
        <p:pic>
          <p:nvPicPr>
            <p:cNvPr id="245" name="Picture 2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5313" y="5152579"/>
              <a:ext cx="182694" cy="182694"/>
            </a:xfrm>
            <a:prstGeom prst="rect">
              <a:avLst/>
            </a:prstGeom>
          </p:spPr>
        </p:pic>
        <p:pic>
          <p:nvPicPr>
            <p:cNvPr id="246" name="Picture 2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37713" y="5152579"/>
              <a:ext cx="182694" cy="182694"/>
            </a:xfrm>
            <a:prstGeom prst="rect">
              <a:avLst/>
            </a:prstGeom>
          </p:spPr>
        </p:pic>
        <p:pic>
          <p:nvPicPr>
            <p:cNvPr id="247" name="Picture 2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0113" y="5152579"/>
              <a:ext cx="182694" cy="182694"/>
            </a:xfrm>
            <a:prstGeom prst="rect">
              <a:avLst/>
            </a:prstGeom>
          </p:spPr>
        </p:pic>
        <p:pic>
          <p:nvPicPr>
            <p:cNvPr id="248" name="Picture 24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42513" y="5152579"/>
              <a:ext cx="182694" cy="182694"/>
            </a:xfrm>
            <a:prstGeom prst="rect">
              <a:avLst/>
            </a:prstGeom>
          </p:spPr>
        </p:pic>
        <p:pic>
          <p:nvPicPr>
            <p:cNvPr id="249" name="Picture 2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4913" y="5152579"/>
              <a:ext cx="182694" cy="182694"/>
            </a:xfrm>
            <a:prstGeom prst="rect">
              <a:avLst/>
            </a:prstGeom>
          </p:spPr>
        </p:pic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47313" y="5152579"/>
              <a:ext cx="182694" cy="182694"/>
            </a:xfrm>
            <a:prstGeom prst="rect">
              <a:avLst/>
            </a:prstGeom>
          </p:spPr>
        </p:pic>
        <p:pic>
          <p:nvPicPr>
            <p:cNvPr id="251" name="Picture 25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99713" y="5152579"/>
              <a:ext cx="182694" cy="182694"/>
            </a:xfrm>
            <a:prstGeom prst="rect">
              <a:avLst/>
            </a:prstGeom>
          </p:spPr>
        </p:pic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08913" y="5304979"/>
              <a:ext cx="182694" cy="182694"/>
            </a:xfrm>
            <a:prstGeom prst="rect">
              <a:avLst/>
            </a:prstGeom>
          </p:spPr>
        </p:pic>
        <p:pic>
          <p:nvPicPr>
            <p:cNvPr id="254" name="Picture 25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1313" y="5304979"/>
              <a:ext cx="182694" cy="182694"/>
            </a:xfrm>
            <a:prstGeom prst="rect">
              <a:avLst/>
            </a:prstGeom>
          </p:spPr>
        </p:pic>
        <p:pic>
          <p:nvPicPr>
            <p:cNvPr id="255" name="Picture 2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3713" y="5304979"/>
              <a:ext cx="182694" cy="182694"/>
            </a:xfrm>
            <a:prstGeom prst="rect">
              <a:avLst/>
            </a:prstGeom>
          </p:spPr>
        </p:pic>
        <p:pic>
          <p:nvPicPr>
            <p:cNvPr id="256" name="Picture 2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6113" y="5304979"/>
              <a:ext cx="182694" cy="182694"/>
            </a:xfrm>
            <a:prstGeom prst="rect">
              <a:avLst/>
            </a:prstGeom>
          </p:spPr>
        </p:pic>
        <p:pic>
          <p:nvPicPr>
            <p:cNvPr id="257" name="Picture 25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8513" y="5304979"/>
              <a:ext cx="182694" cy="182694"/>
            </a:xfrm>
            <a:prstGeom prst="rect">
              <a:avLst/>
            </a:prstGeom>
          </p:spPr>
        </p:pic>
        <p:pic>
          <p:nvPicPr>
            <p:cNvPr id="258" name="Picture 2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0913" y="5304979"/>
              <a:ext cx="182694" cy="182694"/>
            </a:xfrm>
            <a:prstGeom prst="rect">
              <a:avLst/>
            </a:prstGeom>
          </p:spPr>
        </p:pic>
        <p:pic>
          <p:nvPicPr>
            <p:cNvPr id="259" name="Picture 2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3313" y="5304979"/>
              <a:ext cx="182694" cy="182694"/>
            </a:xfrm>
            <a:prstGeom prst="rect">
              <a:avLst/>
            </a:prstGeom>
          </p:spPr>
        </p:pic>
        <p:pic>
          <p:nvPicPr>
            <p:cNvPr id="260" name="Picture 25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5713" y="5304979"/>
              <a:ext cx="182694" cy="182694"/>
            </a:xfrm>
            <a:prstGeom prst="rect">
              <a:avLst/>
            </a:prstGeom>
          </p:spPr>
        </p:pic>
        <p:pic>
          <p:nvPicPr>
            <p:cNvPr id="261" name="Picture 2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8113" y="5304979"/>
              <a:ext cx="182694" cy="182694"/>
            </a:xfrm>
            <a:prstGeom prst="rect">
              <a:avLst/>
            </a:prstGeom>
          </p:spPr>
        </p:pic>
        <p:pic>
          <p:nvPicPr>
            <p:cNvPr id="262" name="Picture 26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80513" y="5304979"/>
              <a:ext cx="182694" cy="182694"/>
            </a:xfrm>
            <a:prstGeom prst="rect">
              <a:avLst/>
            </a:prstGeom>
          </p:spPr>
        </p:pic>
        <p:pic>
          <p:nvPicPr>
            <p:cNvPr id="263" name="Picture 26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2913" y="5304979"/>
              <a:ext cx="182694" cy="182694"/>
            </a:xfrm>
            <a:prstGeom prst="rect">
              <a:avLst/>
            </a:prstGeom>
          </p:spPr>
        </p:pic>
        <p:pic>
          <p:nvPicPr>
            <p:cNvPr id="264" name="Picture 26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5313" y="5304979"/>
              <a:ext cx="182694" cy="182694"/>
            </a:xfrm>
            <a:prstGeom prst="rect">
              <a:avLst/>
            </a:prstGeom>
          </p:spPr>
        </p:pic>
        <p:pic>
          <p:nvPicPr>
            <p:cNvPr id="265" name="Picture 26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37713" y="5304979"/>
              <a:ext cx="182694" cy="182694"/>
            </a:xfrm>
            <a:prstGeom prst="rect">
              <a:avLst/>
            </a:prstGeom>
          </p:spPr>
        </p:pic>
        <p:pic>
          <p:nvPicPr>
            <p:cNvPr id="266" name="Picture 26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0113" y="5304979"/>
              <a:ext cx="182694" cy="182694"/>
            </a:xfrm>
            <a:prstGeom prst="rect">
              <a:avLst/>
            </a:prstGeom>
          </p:spPr>
        </p:pic>
        <p:pic>
          <p:nvPicPr>
            <p:cNvPr id="267" name="Picture 26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42513" y="5304979"/>
              <a:ext cx="182694" cy="182694"/>
            </a:xfrm>
            <a:prstGeom prst="rect">
              <a:avLst/>
            </a:prstGeom>
          </p:spPr>
        </p:pic>
        <p:pic>
          <p:nvPicPr>
            <p:cNvPr id="268" name="Picture 26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4913" y="5304979"/>
              <a:ext cx="182694" cy="182694"/>
            </a:xfrm>
            <a:prstGeom prst="rect">
              <a:avLst/>
            </a:prstGeom>
          </p:spPr>
        </p:pic>
        <p:pic>
          <p:nvPicPr>
            <p:cNvPr id="269" name="Picture 26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47313" y="5304979"/>
              <a:ext cx="182694" cy="182694"/>
            </a:xfrm>
            <a:prstGeom prst="rect">
              <a:avLst/>
            </a:prstGeom>
          </p:spPr>
        </p:pic>
        <p:pic>
          <p:nvPicPr>
            <p:cNvPr id="270" name="Picture 26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99713" y="5304979"/>
              <a:ext cx="182694" cy="182694"/>
            </a:xfrm>
            <a:prstGeom prst="rect">
              <a:avLst/>
            </a:prstGeom>
          </p:spPr>
        </p:pic>
        <p:pic>
          <p:nvPicPr>
            <p:cNvPr id="272" name="Picture 27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08913" y="5457379"/>
              <a:ext cx="182694" cy="182694"/>
            </a:xfrm>
            <a:prstGeom prst="rect">
              <a:avLst/>
            </a:prstGeom>
          </p:spPr>
        </p:pic>
        <p:pic>
          <p:nvPicPr>
            <p:cNvPr id="273" name="Picture 2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1313" y="5457379"/>
              <a:ext cx="182694" cy="182694"/>
            </a:xfrm>
            <a:prstGeom prst="rect">
              <a:avLst/>
            </a:prstGeom>
          </p:spPr>
        </p:pic>
        <p:pic>
          <p:nvPicPr>
            <p:cNvPr id="274" name="Picture 2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3713" y="5457379"/>
              <a:ext cx="182694" cy="182694"/>
            </a:xfrm>
            <a:prstGeom prst="rect">
              <a:avLst/>
            </a:prstGeom>
          </p:spPr>
        </p:pic>
        <p:pic>
          <p:nvPicPr>
            <p:cNvPr id="275" name="Picture 27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6113" y="5457379"/>
              <a:ext cx="182694" cy="182694"/>
            </a:xfrm>
            <a:prstGeom prst="rect">
              <a:avLst/>
            </a:prstGeom>
          </p:spPr>
        </p:pic>
        <p:pic>
          <p:nvPicPr>
            <p:cNvPr id="276" name="Picture 27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8513" y="5457379"/>
              <a:ext cx="182694" cy="182694"/>
            </a:xfrm>
            <a:prstGeom prst="rect">
              <a:avLst/>
            </a:prstGeom>
          </p:spPr>
        </p:pic>
        <p:pic>
          <p:nvPicPr>
            <p:cNvPr id="277" name="Picture 27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0913" y="5457379"/>
              <a:ext cx="182694" cy="182694"/>
            </a:xfrm>
            <a:prstGeom prst="rect">
              <a:avLst/>
            </a:prstGeom>
          </p:spPr>
        </p:pic>
        <p:pic>
          <p:nvPicPr>
            <p:cNvPr id="278" name="Picture 27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3313" y="5457379"/>
              <a:ext cx="182694" cy="182694"/>
            </a:xfrm>
            <a:prstGeom prst="rect">
              <a:avLst/>
            </a:prstGeom>
          </p:spPr>
        </p:pic>
        <p:pic>
          <p:nvPicPr>
            <p:cNvPr id="279" name="Picture 27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5713" y="5457379"/>
              <a:ext cx="182694" cy="182694"/>
            </a:xfrm>
            <a:prstGeom prst="rect">
              <a:avLst/>
            </a:prstGeom>
          </p:spPr>
        </p:pic>
        <p:pic>
          <p:nvPicPr>
            <p:cNvPr id="280" name="Picture 27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8113" y="5457379"/>
              <a:ext cx="182694" cy="182694"/>
            </a:xfrm>
            <a:prstGeom prst="rect">
              <a:avLst/>
            </a:prstGeom>
          </p:spPr>
        </p:pic>
        <p:pic>
          <p:nvPicPr>
            <p:cNvPr id="281" name="Picture 28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80513" y="5457379"/>
              <a:ext cx="182694" cy="182694"/>
            </a:xfrm>
            <a:prstGeom prst="rect">
              <a:avLst/>
            </a:prstGeom>
          </p:spPr>
        </p:pic>
        <p:pic>
          <p:nvPicPr>
            <p:cNvPr id="282" name="Picture 28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2913" y="5457379"/>
              <a:ext cx="182694" cy="182694"/>
            </a:xfrm>
            <a:prstGeom prst="rect">
              <a:avLst/>
            </a:prstGeom>
          </p:spPr>
        </p:pic>
        <p:pic>
          <p:nvPicPr>
            <p:cNvPr id="283" name="Picture 28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5313" y="5457379"/>
              <a:ext cx="182694" cy="182694"/>
            </a:xfrm>
            <a:prstGeom prst="rect">
              <a:avLst/>
            </a:prstGeom>
          </p:spPr>
        </p:pic>
        <p:pic>
          <p:nvPicPr>
            <p:cNvPr id="284" name="Picture 28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37713" y="5457379"/>
              <a:ext cx="182694" cy="182694"/>
            </a:xfrm>
            <a:prstGeom prst="rect">
              <a:avLst/>
            </a:prstGeom>
          </p:spPr>
        </p:pic>
        <p:pic>
          <p:nvPicPr>
            <p:cNvPr id="285" name="Picture 28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0113" y="5457379"/>
              <a:ext cx="182694" cy="182694"/>
            </a:xfrm>
            <a:prstGeom prst="rect">
              <a:avLst/>
            </a:prstGeom>
          </p:spPr>
        </p:pic>
        <p:pic>
          <p:nvPicPr>
            <p:cNvPr id="286" name="Picture 28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42513" y="5457379"/>
              <a:ext cx="182694" cy="182694"/>
            </a:xfrm>
            <a:prstGeom prst="rect">
              <a:avLst/>
            </a:prstGeom>
          </p:spPr>
        </p:pic>
        <p:pic>
          <p:nvPicPr>
            <p:cNvPr id="287" name="Picture 28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4913" y="5457379"/>
              <a:ext cx="182694" cy="182694"/>
            </a:xfrm>
            <a:prstGeom prst="rect">
              <a:avLst/>
            </a:prstGeom>
          </p:spPr>
        </p:pic>
        <p:pic>
          <p:nvPicPr>
            <p:cNvPr id="288" name="Picture 28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47313" y="5457379"/>
              <a:ext cx="182694" cy="182694"/>
            </a:xfrm>
            <a:prstGeom prst="rect">
              <a:avLst/>
            </a:prstGeom>
          </p:spPr>
        </p:pic>
        <p:pic>
          <p:nvPicPr>
            <p:cNvPr id="289" name="Picture 28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99713" y="5457379"/>
              <a:ext cx="182694" cy="182694"/>
            </a:xfrm>
            <a:prstGeom prst="rect">
              <a:avLst/>
            </a:prstGeom>
          </p:spPr>
        </p:pic>
        <p:pic>
          <p:nvPicPr>
            <p:cNvPr id="291" name="Picture 29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08913" y="5609779"/>
              <a:ext cx="182694" cy="182694"/>
            </a:xfrm>
            <a:prstGeom prst="rect">
              <a:avLst/>
            </a:prstGeom>
          </p:spPr>
        </p:pic>
        <p:pic>
          <p:nvPicPr>
            <p:cNvPr id="292" name="Picture 29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1313" y="5609779"/>
              <a:ext cx="182694" cy="182694"/>
            </a:xfrm>
            <a:prstGeom prst="rect">
              <a:avLst/>
            </a:prstGeom>
          </p:spPr>
        </p:pic>
        <p:pic>
          <p:nvPicPr>
            <p:cNvPr id="293" name="Picture 29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3713" y="5609779"/>
              <a:ext cx="182694" cy="182694"/>
            </a:xfrm>
            <a:prstGeom prst="rect">
              <a:avLst/>
            </a:prstGeom>
          </p:spPr>
        </p:pic>
        <p:pic>
          <p:nvPicPr>
            <p:cNvPr id="294" name="Picture 29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6113" y="5609779"/>
              <a:ext cx="182694" cy="182694"/>
            </a:xfrm>
            <a:prstGeom prst="rect">
              <a:avLst/>
            </a:prstGeom>
          </p:spPr>
        </p:pic>
        <p:pic>
          <p:nvPicPr>
            <p:cNvPr id="295" name="Picture 29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8513" y="5609779"/>
              <a:ext cx="182694" cy="182694"/>
            </a:xfrm>
            <a:prstGeom prst="rect">
              <a:avLst/>
            </a:prstGeom>
          </p:spPr>
        </p:pic>
        <p:pic>
          <p:nvPicPr>
            <p:cNvPr id="296" name="Picture 29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0913" y="5609779"/>
              <a:ext cx="182694" cy="182694"/>
            </a:xfrm>
            <a:prstGeom prst="rect">
              <a:avLst/>
            </a:prstGeom>
          </p:spPr>
        </p:pic>
        <p:pic>
          <p:nvPicPr>
            <p:cNvPr id="297" name="Picture 29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3313" y="5609779"/>
              <a:ext cx="182694" cy="182694"/>
            </a:xfrm>
            <a:prstGeom prst="rect">
              <a:avLst/>
            </a:prstGeom>
          </p:spPr>
        </p:pic>
        <p:pic>
          <p:nvPicPr>
            <p:cNvPr id="298" name="Picture 29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5713" y="5609779"/>
              <a:ext cx="182694" cy="182694"/>
            </a:xfrm>
            <a:prstGeom prst="rect">
              <a:avLst/>
            </a:prstGeom>
          </p:spPr>
        </p:pic>
        <p:pic>
          <p:nvPicPr>
            <p:cNvPr id="299" name="Picture 29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8113" y="5609779"/>
              <a:ext cx="182694" cy="182694"/>
            </a:xfrm>
            <a:prstGeom prst="rect">
              <a:avLst/>
            </a:prstGeom>
          </p:spPr>
        </p:pic>
        <p:pic>
          <p:nvPicPr>
            <p:cNvPr id="300" name="Picture 29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80513" y="5609779"/>
              <a:ext cx="182694" cy="182694"/>
            </a:xfrm>
            <a:prstGeom prst="rect">
              <a:avLst/>
            </a:prstGeom>
          </p:spPr>
        </p:pic>
        <p:pic>
          <p:nvPicPr>
            <p:cNvPr id="301" name="Picture 30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2913" y="5609779"/>
              <a:ext cx="182694" cy="182694"/>
            </a:xfrm>
            <a:prstGeom prst="rect">
              <a:avLst/>
            </a:prstGeom>
          </p:spPr>
        </p:pic>
        <p:pic>
          <p:nvPicPr>
            <p:cNvPr id="302" name="Picture 30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5313" y="5609779"/>
              <a:ext cx="182694" cy="182694"/>
            </a:xfrm>
            <a:prstGeom prst="rect">
              <a:avLst/>
            </a:prstGeom>
          </p:spPr>
        </p:pic>
        <p:pic>
          <p:nvPicPr>
            <p:cNvPr id="303" name="Picture 30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37713" y="5609779"/>
              <a:ext cx="182694" cy="182694"/>
            </a:xfrm>
            <a:prstGeom prst="rect">
              <a:avLst/>
            </a:prstGeom>
          </p:spPr>
        </p:pic>
        <p:pic>
          <p:nvPicPr>
            <p:cNvPr id="304" name="Picture 30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0113" y="5609779"/>
              <a:ext cx="182694" cy="182694"/>
            </a:xfrm>
            <a:prstGeom prst="rect">
              <a:avLst/>
            </a:prstGeom>
          </p:spPr>
        </p:pic>
        <p:pic>
          <p:nvPicPr>
            <p:cNvPr id="305" name="Picture 30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42513" y="5609779"/>
              <a:ext cx="182694" cy="182694"/>
            </a:xfrm>
            <a:prstGeom prst="rect">
              <a:avLst/>
            </a:prstGeom>
          </p:spPr>
        </p:pic>
        <p:pic>
          <p:nvPicPr>
            <p:cNvPr id="306" name="Picture 30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4913" y="5609779"/>
              <a:ext cx="182694" cy="182694"/>
            </a:xfrm>
            <a:prstGeom prst="rect">
              <a:avLst/>
            </a:prstGeom>
          </p:spPr>
        </p:pic>
        <p:pic>
          <p:nvPicPr>
            <p:cNvPr id="307" name="Picture 30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47313" y="5609779"/>
              <a:ext cx="182694" cy="182694"/>
            </a:xfrm>
            <a:prstGeom prst="rect">
              <a:avLst/>
            </a:prstGeom>
          </p:spPr>
        </p:pic>
        <p:pic>
          <p:nvPicPr>
            <p:cNvPr id="308" name="Picture 30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99713" y="5609779"/>
              <a:ext cx="182694" cy="182694"/>
            </a:xfrm>
            <a:prstGeom prst="rect">
              <a:avLst/>
            </a:prstGeom>
          </p:spPr>
        </p:pic>
        <p:pic>
          <p:nvPicPr>
            <p:cNvPr id="310" name="Picture 30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08913" y="5762179"/>
              <a:ext cx="182694" cy="182694"/>
            </a:xfrm>
            <a:prstGeom prst="rect">
              <a:avLst/>
            </a:prstGeom>
          </p:spPr>
        </p:pic>
        <p:pic>
          <p:nvPicPr>
            <p:cNvPr id="311" name="Picture 3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1313" y="5762179"/>
              <a:ext cx="182694" cy="182694"/>
            </a:xfrm>
            <a:prstGeom prst="rect">
              <a:avLst/>
            </a:prstGeom>
          </p:spPr>
        </p:pic>
        <p:pic>
          <p:nvPicPr>
            <p:cNvPr id="312" name="Picture 3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3713" y="5762179"/>
              <a:ext cx="182694" cy="182694"/>
            </a:xfrm>
            <a:prstGeom prst="rect">
              <a:avLst/>
            </a:prstGeom>
          </p:spPr>
        </p:pic>
        <p:pic>
          <p:nvPicPr>
            <p:cNvPr id="313" name="Picture 3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6113" y="5762179"/>
              <a:ext cx="182694" cy="182694"/>
            </a:xfrm>
            <a:prstGeom prst="rect">
              <a:avLst/>
            </a:prstGeom>
          </p:spPr>
        </p:pic>
        <p:pic>
          <p:nvPicPr>
            <p:cNvPr id="314" name="Picture 3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8513" y="5762179"/>
              <a:ext cx="182694" cy="182694"/>
            </a:xfrm>
            <a:prstGeom prst="rect">
              <a:avLst/>
            </a:prstGeom>
          </p:spPr>
        </p:pic>
        <p:pic>
          <p:nvPicPr>
            <p:cNvPr id="315" name="Picture 3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0913" y="5762179"/>
              <a:ext cx="182694" cy="182694"/>
            </a:xfrm>
            <a:prstGeom prst="rect">
              <a:avLst/>
            </a:prstGeom>
          </p:spPr>
        </p:pic>
        <p:pic>
          <p:nvPicPr>
            <p:cNvPr id="316" name="Picture 3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3313" y="5762179"/>
              <a:ext cx="182694" cy="182694"/>
            </a:xfrm>
            <a:prstGeom prst="rect">
              <a:avLst/>
            </a:prstGeom>
          </p:spPr>
        </p:pic>
        <p:pic>
          <p:nvPicPr>
            <p:cNvPr id="317" name="Picture 3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5713" y="5762179"/>
              <a:ext cx="182694" cy="182694"/>
            </a:xfrm>
            <a:prstGeom prst="rect">
              <a:avLst/>
            </a:prstGeom>
          </p:spPr>
        </p:pic>
        <p:pic>
          <p:nvPicPr>
            <p:cNvPr id="318" name="Picture 3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8113" y="5762179"/>
              <a:ext cx="182694" cy="182694"/>
            </a:xfrm>
            <a:prstGeom prst="rect">
              <a:avLst/>
            </a:prstGeom>
          </p:spPr>
        </p:pic>
        <p:pic>
          <p:nvPicPr>
            <p:cNvPr id="319" name="Picture 3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80513" y="5762179"/>
              <a:ext cx="182694" cy="182694"/>
            </a:xfrm>
            <a:prstGeom prst="rect">
              <a:avLst/>
            </a:prstGeom>
          </p:spPr>
        </p:pic>
        <p:pic>
          <p:nvPicPr>
            <p:cNvPr id="320" name="Picture 3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2913" y="5762179"/>
              <a:ext cx="182694" cy="182694"/>
            </a:xfrm>
            <a:prstGeom prst="rect">
              <a:avLst/>
            </a:prstGeom>
          </p:spPr>
        </p:pic>
        <p:pic>
          <p:nvPicPr>
            <p:cNvPr id="321" name="Picture 3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5313" y="5762179"/>
              <a:ext cx="182694" cy="182694"/>
            </a:xfrm>
            <a:prstGeom prst="rect">
              <a:avLst/>
            </a:prstGeom>
          </p:spPr>
        </p:pic>
        <p:pic>
          <p:nvPicPr>
            <p:cNvPr id="322" name="Picture 3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37713" y="5762179"/>
              <a:ext cx="182694" cy="182694"/>
            </a:xfrm>
            <a:prstGeom prst="rect">
              <a:avLst/>
            </a:prstGeom>
          </p:spPr>
        </p:pic>
        <p:pic>
          <p:nvPicPr>
            <p:cNvPr id="323" name="Picture 3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0113" y="5762179"/>
              <a:ext cx="182694" cy="182694"/>
            </a:xfrm>
            <a:prstGeom prst="rect">
              <a:avLst/>
            </a:prstGeom>
          </p:spPr>
        </p:pic>
        <p:pic>
          <p:nvPicPr>
            <p:cNvPr id="324" name="Picture 3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42513" y="5762179"/>
              <a:ext cx="182694" cy="182694"/>
            </a:xfrm>
            <a:prstGeom prst="rect">
              <a:avLst/>
            </a:prstGeom>
          </p:spPr>
        </p:pic>
        <p:pic>
          <p:nvPicPr>
            <p:cNvPr id="325" name="Picture 3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4913" y="5762179"/>
              <a:ext cx="182694" cy="182694"/>
            </a:xfrm>
            <a:prstGeom prst="rect">
              <a:avLst/>
            </a:prstGeom>
          </p:spPr>
        </p:pic>
        <p:pic>
          <p:nvPicPr>
            <p:cNvPr id="326" name="Picture 3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47313" y="5762179"/>
              <a:ext cx="182694" cy="182694"/>
            </a:xfrm>
            <a:prstGeom prst="rect">
              <a:avLst/>
            </a:prstGeom>
          </p:spPr>
        </p:pic>
        <p:pic>
          <p:nvPicPr>
            <p:cNvPr id="327" name="Picture 3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99713" y="5762179"/>
              <a:ext cx="182694" cy="182694"/>
            </a:xfrm>
            <a:prstGeom prst="rect">
              <a:avLst/>
            </a:prstGeom>
          </p:spPr>
        </p:pic>
        <p:pic>
          <p:nvPicPr>
            <p:cNvPr id="329" name="Picture 3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08913" y="5914579"/>
              <a:ext cx="182694" cy="182694"/>
            </a:xfrm>
            <a:prstGeom prst="rect">
              <a:avLst/>
            </a:prstGeom>
          </p:spPr>
        </p:pic>
        <p:pic>
          <p:nvPicPr>
            <p:cNvPr id="330" name="Picture 3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1313" y="5914579"/>
              <a:ext cx="182694" cy="182694"/>
            </a:xfrm>
            <a:prstGeom prst="rect">
              <a:avLst/>
            </a:prstGeom>
          </p:spPr>
        </p:pic>
        <p:pic>
          <p:nvPicPr>
            <p:cNvPr id="331" name="Picture 3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3713" y="5914579"/>
              <a:ext cx="182694" cy="182694"/>
            </a:xfrm>
            <a:prstGeom prst="rect">
              <a:avLst/>
            </a:prstGeom>
          </p:spPr>
        </p:pic>
        <p:pic>
          <p:nvPicPr>
            <p:cNvPr id="332" name="Picture 3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6113" y="5914579"/>
              <a:ext cx="182694" cy="182694"/>
            </a:xfrm>
            <a:prstGeom prst="rect">
              <a:avLst/>
            </a:prstGeom>
          </p:spPr>
        </p:pic>
        <p:pic>
          <p:nvPicPr>
            <p:cNvPr id="333" name="Picture 3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8513" y="5914579"/>
              <a:ext cx="182694" cy="182694"/>
            </a:xfrm>
            <a:prstGeom prst="rect">
              <a:avLst/>
            </a:prstGeom>
          </p:spPr>
        </p:pic>
        <p:pic>
          <p:nvPicPr>
            <p:cNvPr id="334" name="Picture 3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0913" y="5914579"/>
              <a:ext cx="182694" cy="182694"/>
            </a:xfrm>
            <a:prstGeom prst="rect">
              <a:avLst/>
            </a:prstGeom>
          </p:spPr>
        </p:pic>
        <p:pic>
          <p:nvPicPr>
            <p:cNvPr id="335" name="Picture 3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3313" y="5914579"/>
              <a:ext cx="182694" cy="182694"/>
            </a:xfrm>
            <a:prstGeom prst="rect">
              <a:avLst/>
            </a:prstGeom>
          </p:spPr>
        </p:pic>
        <p:pic>
          <p:nvPicPr>
            <p:cNvPr id="336" name="Picture 3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5713" y="5914579"/>
              <a:ext cx="182694" cy="182694"/>
            </a:xfrm>
            <a:prstGeom prst="rect">
              <a:avLst/>
            </a:prstGeom>
          </p:spPr>
        </p:pic>
        <p:pic>
          <p:nvPicPr>
            <p:cNvPr id="337" name="Picture 3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8113" y="5914579"/>
              <a:ext cx="182694" cy="182694"/>
            </a:xfrm>
            <a:prstGeom prst="rect">
              <a:avLst/>
            </a:prstGeom>
          </p:spPr>
        </p:pic>
        <p:pic>
          <p:nvPicPr>
            <p:cNvPr id="338" name="Picture 3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80513" y="5914579"/>
              <a:ext cx="182694" cy="182694"/>
            </a:xfrm>
            <a:prstGeom prst="rect">
              <a:avLst/>
            </a:prstGeom>
          </p:spPr>
        </p:pic>
        <p:pic>
          <p:nvPicPr>
            <p:cNvPr id="339" name="Picture 3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32913" y="5914579"/>
              <a:ext cx="182694" cy="182694"/>
            </a:xfrm>
            <a:prstGeom prst="rect">
              <a:avLst/>
            </a:prstGeom>
          </p:spPr>
        </p:pic>
        <p:pic>
          <p:nvPicPr>
            <p:cNvPr id="340" name="Picture 33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5313" y="5914579"/>
              <a:ext cx="182694" cy="182694"/>
            </a:xfrm>
            <a:prstGeom prst="rect">
              <a:avLst/>
            </a:prstGeom>
          </p:spPr>
        </p:pic>
        <p:pic>
          <p:nvPicPr>
            <p:cNvPr id="341" name="Picture 3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37713" y="5914579"/>
              <a:ext cx="182694" cy="182694"/>
            </a:xfrm>
            <a:prstGeom prst="rect">
              <a:avLst/>
            </a:prstGeom>
          </p:spPr>
        </p:pic>
        <p:pic>
          <p:nvPicPr>
            <p:cNvPr id="342" name="Picture 3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0113" y="5914579"/>
              <a:ext cx="182694" cy="182694"/>
            </a:xfrm>
            <a:prstGeom prst="rect">
              <a:avLst/>
            </a:prstGeom>
          </p:spPr>
        </p:pic>
        <p:pic>
          <p:nvPicPr>
            <p:cNvPr id="343" name="Picture 3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42513" y="5914579"/>
              <a:ext cx="182694" cy="182694"/>
            </a:xfrm>
            <a:prstGeom prst="rect">
              <a:avLst/>
            </a:prstGeom>
          </p:spPr>
        </p:pic>
        <p:pic>
          <p:nvPicPr>
            <p:cNvPr id="344" name="Picture 3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4913" y="5914579"/>
              <a:ext cx="182694" cy="182694"/>
            </a:xfrm>
            <a:prstGeom prst="rect">
              <a:avLst/>
            </a:prstGeom>
          </p:spPr>
        </p:pic>
        <p:pic>
          <p:nvPicPr>
            <p:cNvPr id="345" name="Picture 3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47313" y="5914579"/>
              <a:ext cx="182694" cy="182694"/>
            </a:xfrm>
            <a:prstGeom prst="rect">
              <a:avLst/>
            </a:prstGeom>
          </p:spPr>
        </p:pic>
        <p:pic>
          <p:nvPicPr>
            <p:cNvPr id="346" name="Picture 3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99713" y="5914579"/>
              <a:ext cx="182694" cy="18269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208913" y="3780979"/>
            <a:ext cx="2773680" cy="182880"/>
            <a:chOff x="4130357" y="5647561"/>
            <a:chExt cx="2773680" cy="182880"/>
          </a:xfrm>
        </p:grpSpPr>
        <p:pic>
          <p:nvPicPr>
            <p:cNvPr id="348" name="Picture 3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0357" y="5647561"/>
              <a:ext cx="182880" cy="182880"/>
            </a:xfrm>
            <a:prstGeom prst="rect">
              <a:avLst/>
            </a:prstGeom>
          </p:spPr>
        </p:pic>
        <p:pic>
          <p:nvPicPr>
            <p:cNvPr id="349" name="Picture 34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2757" y="5647561"/>
              <a:ext cx="182880" cy="182880"/>
            </a:xfrm>
            <a:prstGeom prst="rect">
              <a:avLst/>
            </a:prstGeom>
          </p:spPr>
        </p:pic>
        <p:pic>
          <p:nvPicPr>
            <p:cNvPr id="350" name="Picture 34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5157" y="5647561"/>
              <a:ext cx="182880" cy="182880"/>
            </a:xfrm>
            <a:prstGeom prst="rect">
              <a:avLst/>
            </a:prstGeom>
          </p:spPr>
        </p:pic>
        <p:pic>
          <p:nvPicPr>
            <p:cNvPr id="351" name="Picture 35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7557" y="5647561"/>
              <a:ext cx="182880" cy="182880"/>
            </a:xfrm>
            <a:prstGeom prst="rect">
              <a:avLst/>
            </a:prstGeom>
          </p:spPr>
        </p:pic>
        <p:pic>
          <p:nvPicPr>
            <p:cNvPr id="352" name="Picture 3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9957" y="5647561"/>
              <a:ext cx="182880" cy="182880"/>
            </a:xfrm>
            <a:prstGeom prst="rect">
              <a:avLst/>
            </a:prstGeom>
          </p:spPr>
        </p:pic>
        <p:pic>
          <p:nvPicPr>
            <p:cNvPr id="353" name="Picture 3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2357" y="5647561"/>
              <a:ext cx="182880" cy="182880"/>
            </a:xfrm>
            <a:prstGeom prst="rect">
              <a:avLst/>
            </a:prstGeom>
          </p:spPr>
        </p:pic>
        <p:pic>
          <p:nvPicPr>
            <p:cNvPr id="354" name="Picture 3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4757" y="5647561"/>
              <a:ext cx="182880" cy="182880"/>
            </a:xfrm>
            <a:prstGeom prst="rect">
              <a:avLst/>
            </a:prstGeom>
          </p:spPr>
        </p:pic>
        <p:pic>
          <p:nvPicPr>
            <p:cNvPr id="355" name="Picture 3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7157" y="5647561"/>
              <a:ext cx="182880" cy="182880"/>
            </a:xfrm>
            <a:prstGeom prst="rect">
              <a:avLst/>
            </a:prstGeom>
          </p:spPr>
        </p:pic>
        <p:pic>
          <p:nvPicPr>
            <p:cNvPr id="356" name="Picture 35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9557" y="5647561"/>
              <a:ext cx="182880" cy="182880"/>
            </a:xfrm>
            <a:prstGeom prst="rect">
              <a:avLst/>
            </a:prstGeom>
          </p:spPr>
        </p:pic>
        <p:pic>
          <p:nvPicPr>
            <p:cNvPr id="357" name="Picture 3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1957" y="5647561"/>
              <a:ext cx="182880" cy="182880"/>
            </a:xfrm>
            <a:prstGeom prst="rect">
              <a:avLst/>
            </a:prstGeom>
          </p:spPr>
        </p:pic>
        <p:pic>
          <p:nvPicPr>
            <p:cNvPr id="358" name="Picture 35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4357" y="5647561"/>
              <a:ext cx="182880" cy="182880"/>
            </a:xfrm>
            <a:prstGeom prst="rect">
              <a:avLst/>
            </a:prstGeom>
          </p:spPr>
        </p:pic>
        <p:pic>
          <p:nvPicPr>
            <p:cNvPr id="359" name="Picture 35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6757" y="5647561"/>
              <a:ext cx="182880" cy="182880"/>
            </a:xfrm>
            <a:prstGeom prst="rect">
              <a:avLst/>
            </a:prstGeom>
          </p:spPr>
        </p:pic>
        <p:pic>
          <p:nvPicPr>
            <p:cNvPr id="360" name="Picture 35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9157" y="5647561"/>
              <a:ext cx="182880" cy="182880"/>
            </a:xfrm>
            <a:prstGeom prst="rect">
              <a:avLst/>
            </a:prstGeom>
          </p:spPr>
        </p:pic>
        <p:pic>
          <p:nvPicPr>
            <p:cNvPr id="361" name="Picture 36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1557" y="5647561"/>
              <a:ext cx="182880" cy="182880"/>
            </a:xfrm>
            <a:prstGeom prst="rect">
              <a:avLst/>
            </a:prstGeom>
          </p:spPr>
        </p:pic>
        <p:pic>
          <p:nvPicPr>
            <p:cNvPr id="362" name="Picture 36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3957" y="5647561"/>
              <a:ext cx="182880" cy="182880"/>
            </a:xfrm>
            <a:prstGeom prst="rect">
              <a:avLst/>
            </a:prstGeom>
          </p:spPr>
        </p:pic>
        <p:pic>
          <p:nvPicPr>
            <p:cNvPr id="363" name="Picture 3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6357" y="5647561"/>
              <a:ext cx="182880" cy="182880"/>
            </a:xfrm>
            <a:prstGeom prst="rect">
              <a:avLst/>
            </a:prstGeom>
          </p:spPr>
        </p:pic>
        <p:pic>
          <p:nvPicPr>
            <p:cNvPr id="364" name="Picture 36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8757" y="5647561"/>
              <a:ext cx="182880" cy="182880"/>
            </a:xfrm>
            <a:prstGeom prst="rect">
              <a:avLst/>
            </a:prstGeom>
          </p:spPr>
        </p:pic>
        <p:pic>
          <p:nvPicPr>
            <p:cNvPr id="365" name="Picture 36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21157" y="5647561"/>
              <a:ext cx="182880" cy="182880"/>
            </a:xfrm>
            <a:prstGeom prst="rect">
              <a:avLst/>
            </a:prstGeom>
          </p:spPr>
        </p:pic>
      </p:grpSp>
      <p:grpSp>
        <p:nvGrpSpPr>
          <p:cNvPr id="367" name="Group 366"/>
          <p:cNvGrpSpPr/>
          <p:nvPr/>
        </p:nvGrpSpPr>
        <p:grpSpPr>
          <a:xfrm>
            <a:off x="8208913" y="3933379"/>
            <a:ext cx="2773680" cy="182880"/>
            <a:chOff x="4130357" y="5647561"/>
            <a:chExt cx="2773680" cy="182880"/>
          </a:xfrm>
        </p:grpSpPr>
        <p:pic>
          <p:nvPicPr>
            <p:cNvPr id="368" name="Picture 36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0357" y="5647561"/>
              <a:ext cx="182880" cy="182880"/>
            </a:xfrm>
            <a:prstGeom prst="rect">
              <a:avLst/>
            </a:prstGeom>
          </p:spPr>
        </p:pic>
        <p:pic>
          <p:nvPicPr>
            <p:cNvPr id="369" name="Picture 36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2757" y="5647561"/>
              <a:ext cx="182880" cy="182880"/>
            </a:xfrm>
            <a:prstGeom prst="rect">
              <a:avLst/>
            </a:prstGeom>
          </p:spPr>
        </p:pic>
        <p:pic>
          <p:nvPicPr>
            <p:cNvPr id="370" name="Picture 36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5157" y="5647561"/>
              <a:ext cx="182880" cy="182880"/>
            </a:xfrm>
            <a:prstGeom prst="rect">
              <a:avLst/>
            </a:prstGeom>
          </p:spPr>
        </p:pic>
        <p:pic>
          <p:nvPicPr>
            <p:cNvPr id="371" name="Picture 37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7557" y="5647561"/>
              <a:ext cx="182880" cy="182880"/>
            </a:xfrm>
            <a:prstGeom prst="rect">
              <a:avLst/>
            </a:prstGeom>
          </p:spPr>
        </p:pic>
        <p:pic>
          <p:nvPicPr>
            <p:cNvPr id="372" name="Picture 3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9957" y="5647561"/>
              <a:ext cx="182880" cy="182880"/>
            </a:xfrm>
            <a:prstGeom prst="rect">
              <a:avLst/>
            </a:prstGeom>
          </p:spPr>
        </p:pic>
        <p:pic>
          <p:nvPicPr>
            <p:cNvPr id="373" name="Picture 3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2357" y="5647561"/>
              <a:ext cx="182880" cy="182880"/>
            </a:xfrm>
            <a:prstGeom prst="rect">
              <a:avLst/>
            </a:prstGeom>
          </p:spPr>
        </p:pic>
        <p:pic>
          <p:nvPicPr>
            <p:cNvPr id="374" name="Picture 37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4757" y="5647561"/>
              <a:ext cx="182880" cy="182880"/>
            </a:xfrm>
            <a:prstGeom prst="rect">
              <a:avLst/>
            </a:prstGeom>
          </p:spPr>
        </p:pic>
        <p:pic>
          <p:nvPicPr>
            <p:cNvPr id="375" name="Picture 37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7157" y="5647561"/>
              <a:ext cx="182880" cy="182880"/>
            </a:xfrm>
            <a:prstGeom prst="rect">
              <a:avLst/>
            </a:prstGeom>
          </p:spPr>
        </p:pic>
        <p:pic>
          <p:nvPicPr>
            <p:cNvPr id="376" name="Picture 37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9557" y="5647561"/>
              <a:ext cx="182880" cy="182880"/>
            </a:xfrm>
            <a:prstGeom prst="rect">
              <a:avLst/>
            </a:prstGeom>
          </p:spPr>
        </p:pic>
        <p:pic>
          <p:nvPicPr>
            <p:cNvPr id="377" name="Picture 37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1957" y="5647561"/>
              <a:ext cx="182880" cy="182880"/>
            </a:xfrm>
            <a:prstGeom prst="rect">
              <a:avLst/>
            </a:prstGeom>
          </p:spPr>
        </p:pic>
        <p:pic>
          <p:nvPicPr>
            <p:cNvPr id="378" name="Picture 37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4357" y="5647561"/>
              <a:ext cx="182880" cy="182880"/>
            </a:xfrm>
            <a:prstGeom prst="rect">
              <a:avLst/>
            </a:prstGeom>
          </p:spPr>
        </p:pic>
        <p:pic>
          <p:nvPicPr>
            <p:cNvPr id="379" name="Picture 37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6757" y="5647561"/>
              <a:ext cx="182880" cy="182880"/>
            </a:xfrm>
            <a:prstGeom prst="rect">
              <a:avLst/>
            </a:prstGeom>
          </p:spPr>
        </p:pic>
        <p:pic>
          <p:nvPicPr>
            <p:cNvPr id="380" name="Picture 37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9157" y="5647561"/>
              <a:ext cx="182880" cy="182880"/>
            </a:xfrm>
            <a:prstGeom prst="rect">
              <a:avLst/>
            </a:prstGeom>
          </p:spPr>
        </p:pic>
        <p:pic>
          <p:nvPicPr>
            <p:cNvPr id="381" name="Picture 38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1557" y="5647561"/>
              <a:ext cx="182880" cy="182880"/>
            </a:xfrm>
            <a:prstGeom prst="rect">
              <a:avLst/>
            </a:prstGeom>
          </p:spPr>
        </p:pic>
        <p:pic>
          <p:nvPicPr>
            <p:cNvPr id="382" name="Picture 38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3957" y="5647561"/>
              <a:ext cx="182880" cy="182880"/>
            </a:xfrm>
            <a:prstGeom prst="rect">
              <a:avLst/>
            </a:prstGeom>
          </p:spPr>
        </p:pic>
        <p:pic>
          <p:nvPicPr>
            <p:cNvPr id="383" name="Picture 38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6357" y="5647561"/>
              <a:ext cx="182880" cy="182880"/>
            </a:xfrm>
            <a:prstGeom prst="rect">
              <a:avLst/>
            </a:prstGeom>
          </p:spPr>
        </p:pic>
        <p:pic>
          <p:nvPicPr>
            <p:cNvPr id="384" name="Picture 38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8757" y="5647561"/>
              <a:ext cx="182880" cy="182880"/>
            </a:xfrm>
            <a:prstGeom prst="rect">
              <a:avLst/>
            </a:prstGeom>
          </p:spPr>
        </p:pic>
        <p:pic>
          <p:nvPicPr>
            <p:cNvPr id="385" name="Picture 38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21157" y="5647561"/>
              <a:ext cx="182880" cy="182880"/>
            </a:xfrm>
            <a:prstGeom prst="rect">
              <a:avLst/>
            </a:prstGeom>
          </p:spPr>
        </p:pic>
      </p:grpSp>
      <p:grpSp>
        <p:nvGrpSpPr>
          <p:cNvPr id="386" name="Group 385"/>
          <p:cNvGrpSpPr/>
          <p:nvPr/>
        </p:nvGrpSpPr>
        <p:grpSpPr>
          <a:xfrm>
            <a:off x="8208913" y="4085779"/>
            <a:ext cx="2773680" cy="182880"/>
            <a:chOff x="4130357" y="5647561"/>
            <a:chExt cx="2773680" cy="182880"/>
          </a:xfrm>
        </p:grpSpPr>
        <p:pic>
          <p:nvPicPr>
            <p:cNvPr id="387" name="Picture 38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0357" y="5647561"/>
              <a:ext cx="182880" cy="182880"/>
            </a:xfrm>
            <a:prstGeom prst="rect">
              <a:avLst/>
            </a:prstGeom>
          </p:spPr>
        </p:pic>
        <p:pic>
          <p:nvPicPr>
            <p:cNvPr id="388" name="Picture 38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2757" y="5647561"/>
              <a:ext cx="182880" cy="182880"/>
            </a:xfrm>
            <a:prstGeom prst="rect">
              <a:avLst/>
            </a:prstGeom>
          </p:spPr>
        </p:pic>
        <p:pic>
          <p:nvPicPr>
            <p:cNvPr id="389" name="Picture 38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5157" y="5647561"/>
              <a:ext cx="182880" cy="182880"/>
            </a:xfrm>
            <a:prstGeom prst="rect">
              <a:avLst/>
            </a:prstGeom>
          </p:spPr>
        </p:pic>
        <p:pic>
          <p:nvPicPr>
            <p:cNvPr id="390" name="Picture 3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7557" y="5647561"/>
              <a:ext cx="182880" cy="182880"/>
            </a:xfrm>
            <a:prstGeom prst="rect">
              <a:avLst/>
            </a:prstGeom>
          </p:spPr>
        </p:pic>
        <p:pic>
          <p:nvPicPr>
            <p:cNvPr id="391" name="Picture 39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9957" y="5647561"/>
              <a:ext cx="182880" cy="182880"/>
            </a:xfrm>
            <a:prstGeom prst="rect">
              <a:avLst/>
            </a:prstGeom>
          </p:spPr>
        </p:pic>
        <p:pic>
          <p:nvPicPr>
            <p:cNvPr id="392" name="Picture 3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2357" y="5647561"/>
              <a:ext cx="182880" cy="182880"/>
            </a:xfrm>
            <a:prstGeom prst="rect">
              <a:avLst/>
            </a:prstGeom>
          </p:spPr>
        </p:pic>
        <p:pic>
          <p:nvPicPr>
            <p:cNvPr id="393" name="Picture 39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4757" y="5647561"/>
              <a:ext cx="182880" cy="182880"/>
            </a:xfrm>
            <a:prstGeom prst="rect">
              <a:avLst/>
            </a:prstGeom>
          </p:spPr>
        </p:pic>
        <p:pic>
          <p:nvPicPr>
            <p:cNvPr id="394" name="Picture 39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7157" y="5647561"/>
              <a:ext cx="182880" cy="182880"/>
            </a:xfrm>
            <a:prstGeom prst="rect">
              <a:avLst/>
            </a:prstGeom>
          </p:spPr>
        </p:pic>
        <p:pic>
          <p:nvPicPr>
            <p:cNvPr id="395" name="Picture 39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9557" y="5647561"/>
              <a:ext cx="182880" cy="182880"/>
            </a:xfrm>
            <a:prstGeom prst="rect">
              <a:avLst/>
            </a:prstGeom>
          </p:spPr>
        </p:pic>
        <p:pic>
          <p:nvPicPr>
            <p:cNvPr id="396" name="Picture 39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1957" y="5647561"/>
              <a:ext cx="182880" cy="182880"/>
            </a:xfrm>
            <a:prstGeom prst="rect">
              <a:avLst/>
            </a:prstGeom>
          </p:spPr>
        </p:pic>
        <p:pic>
          <p:nvPicPr>
            <p:cNvPr id="397" name="Picture 39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4357" y="5647561"/>
              <a:ext cx="182880" cy="182880"/>
            </a:xfrm>
            <a:prstGeom prst="rect">
              <a:avLst/>
            </a:prstGeom>
          </p:spPr>
        </p:pic>
        <p:pic>
          <p:nvPicPr>
            <p:cNvPr id="398" name="Picture 39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6757" y="5647561"/>
              <a:ext cx="182880" cy="182880"/>
            </a:xfrm>
            <a:prstGeom prst="rect">
              <a:avLst/>
            </a:prstGeom>
          </p:spPr>
        </p:pic>
        <p:pic>
          <p:nvPicPr>
            <p:cNvPr id="399" name="Picture 39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9157" y="5647561"/>
              <a:ext cx="182880" cy="182880"/>
            </a:xfrm>
            <a:prstGeom prst="rect">
              <a:avLst/>
            </a:prstGeom>
          </p:spPr>
        </p:pic>
        <p:pic>
          <p:nvPicPr>
            <p:cNvPr id="400" name="Picture 39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1557" y="5647561"/>
              <a:ext cx="182880" cy="182880"/>
            </a:xfrm>
            <a:prstGeom prst="rect">
              <a:avLst/>
            </a:prstGeom>
          </p:spPr>
        </p:pic>
        <p:pic>
          <p:nvPicPr>
            <p:cNvPr id="401" name="Picture 40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3957" y="5647561"/>
              <a:ext cx="182880" cy="182880"/>
            </a:xfrm>
            <a:prstGeom prst="rect">
              <a:avLst/>
            </a:prstGeom>
          </p:spPr>
        </p:pic>
        <p:pic>
          <p:nvPicPr>
            <p:cNvPr id="402" name="Picture 40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6357" y="5647561"/>
              <a:ext cx="182880" cy="182880"/>
            </a:xfrm>
            <a:prstGeom prst="rect">
              <a:avLst/>
            </a:prstGeom>
          </p:spPr>
        </p:pic>
        <p:pic>
          <p:nvPicPr>
            <p:cNvPr id="403" name="Picture 40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8757" y="5647561"/>
              <a:ext cx="182880" cy="182880"/>
            </a:xfrm>
            <a:prstGeom prst="rect">
              <a:avLst/>
            </a:prstGeom>
          </p:spPr>
        </p:pic>
        <p:pic>
          <p:nvPicPr>
            <p:cNvPr id="404" name="Picture 40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21157" y="5647561"/>
              <a:ext cx="182880" cy="182880"/>
            </a:xfrm>
            <a:prstGeom prst="rect">
              <a:avLst/>
            </a:prstGeom>
          </p:spPr>
        </p:pic>
      </p:grpSp>
      <p:grpSp>
        <p:nvGrpSpPr>
          <p:cNvPr id="405" name="Group 404"/>
          <p:cNvGrpSpPr/>
          <p:nvPr/>
        </p:nvGrpSpPr>
        <p:grpSpPr>
          <a:xfrm>
            <a:off x="8208913" y="4238179"/>
            <a:ext cx="2773680" cy="182880"/>
            <a:chOff x="4130357" y="5647561"/>
            <a:chExt cx="2773680" cy="182880"/>
          </a:xfrm>
        </p:grpSpPr>
        <p:pic>
          <p:nvPicPr>
            <p:cNvPr id="406" name="Picture 40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0357" y="5647561"/>
              <a:ext cx="182880" cy="182880"/>
            </a:xfrm>
            <a:prstGeom prst="rect">
              <a:avLst/>
            </a:prstGeom>
          </p:spPr>
        </p:pic>
        <p:pic>
          <p:nvPicPr>
            <p:cNvPr id="407" name="Picture 40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2757" y="5647561"/>
              <a:ext cx="182880" cy="182880"/>
            </a:xfrm>
            <a:prstGeom prst="rect">
              <a:avLst/>
            </a:prstGeom>
          </p:spPr>
        </p:pic>
        <p:pic>
          <p:nvPicPr>
            <p:cNvPr id="408" name="Picture 40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5157" y="5647561"/>
              <a:ext cx="182880" cy="182880"/>
            </a:xfrm>
            <a:prstGeom prst="rect">
              <a:avLst/>
            </a:prstGeom>
          </p:spPr>
        </p:pic>
        <p:pic>
          <p:nvPicPr>
            <p:cNvPr id="409" name="Picture 40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7557" y="5647561"/>
              <a:ext cx="182880" cy="182880"/>
            </a:xfrm>
            <a:prstGeom prst="rect">
              <a:avLst/>
            </a:prstGeom>
          </p:spPr>
        </p:pic>
        <p:pic>
          <p:nvPicPr>
            <p:cNvPr id="410" name="Picture 40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9957" y="5647561"/>
              <a:ext cx="182880" cy="182880"/>
            </a:xfrm>
            <a:prstGeom prst="rect">
              <a:avLst/>
            </a:prstGeom>
          </p:spPr>
        </p:pic>
        <p:pic>
          <p:nvPicPr>
            <p:cNvPr id="411" name="Picture 4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2357" y="5647561"/>
              <a:ext cx="182880" cy="182880"/>
            </a:xfrm>
            <a:prstGeom prst="rect">
              <a:avLst/>
            </a:prstGeom>
          </p:spPr>
        </p:pic>
        <p:pic>
          <p:nvPicPr>
            <p:cNvPr id="412" name="Picture 4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4757" y="5647561"/>
              <a:ext cx="182880" cy="182880"/>
            </a:xfrm>
            <a:prstGeom prst="rect">
              <a:avLst/>
            </a:prstGeom>
          </p:spPr>
        </p:pic>
        <p:pic>
          <p:nvPicPr>
            <p:cNvPr id="413" name="Picture 4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7157" y="5647561"/>
              <a:ext cx="182880" cy="182880"/>
            </a:xfrm>
            <a:prstGeom prst="rect">
              <a:avLst/>
            </a:prstGeom>
          </p:spPr>
        </p:pic>
        <p:pic>
          <p:nvPicPr>
            <p:cNvPr id="414" name="Picture 4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9557" y="5647561"/>
              <a:ext cx="182880" cy="182880"/>
            </a:xfrm>
            <a:prstGeom prst="rect">
              <a:avLst/>
            </a:prstGeom>
          </p:spPr>
        </p:pic>
        <p:pic>
          <p:nvPicPr>
            <p:cNvPr id="415" name="Picture 4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1957" y="5647561"/>
              <a:ext cx="182880" cy="182880"/>
            </a:xfrm>
            <a:prstGeom prst="rect">
              <a:avLst/>
            </a:prstGeom>
          </p:spPr>
        </p:pic>
        <p:pic>
          <p:nvPicPr>
            <p:cNvPr id="416" name="Picture 4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4357" y="5647561"/>
              <a:ext cx="182880" cy="182880"/>
            </a:xfrm>
            <a:prstGeom prst="rect">
              <a:avLst/>
            </a:prstGeom>
          </p:spPr>
        </p:pic>
        <p:pic>
          <p:nvPicPr>
            <p:cNvPr id="417" name="Picture 4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6757" y="5647561"/>
              <a:ext cx="182880" cy="182880"/>
            </a:xfrm>
            <a:prstGeom prst="rect">
              <a:avLst/>
            </a:prstGeom>
          </p:spPr>
        </p:pic>
        <p:pic>
          <p:nvPicPr>
            <p:cNvPr id="418" name="Picture 4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9157" y="5647561"/>
              <a:ext cx="182880" cy="182880"/>
            </a:xfrm>
            <a:prstGeom prst="rect">
              <a:avLst/>
            </a:prstGeom>
          </p:spPr>
        </p:pic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1557" y="5647561"/>
              <a:ext cx="182880" cy="182880"/>
            </a:xfrm>
            <a:prstGeom prst="rect">
              <a:avLst/>
            </a:prstGeom>
          </p:spPr>
        </p:pic>
        <p:pic>
          <p:nvPicPr>
            <p:cNvPr id="420" name="Picture 4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3957" y="5647561"/>
              <a:ext cx="182880" cy="182880"/>
            </a:xfrm>
            <a:prstGeom prst="rect">
              <a:avLst/>
            </a:prstGeom>
          </p:spPr>
        </p:pic>
        <p:pic>
          <p:nvPicPr>
            <p:cNvPr id="421" name="Picture 4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6357" y="5647561"/>
              <a:ext cx="182880" cy="182880"/>
            </a:xfrm>
            <a:prstGeom prst="rect">
              <a:avLst/>
            </a:prstGeom>
          </p:spPr>
        </p:pic>
        <p:pic>
          <p:nvPicPr>
            <p:cNvPr id="422" name="Picture 4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8757" y="5647561"/>
              <a:ext cx="182880" cy="182880"/>
            </a:xfrm>
            <a:prstGeom prst="rect">
              <a:avLst/>
            </a:prstGeom>
          </p:spPr>
        </p:pic>
        <p:pic>
          <p:nvPicPr>
            <p:cNvPr id="423" name="Picture 4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21157" y="5647561"/>
              <a:ext cx="182880" cy="182880"/>
            </a:xfrm>
            <a:prstGeom prst="rect">
              <a:avLst/>
            </a:prstGeom>
          </p:spPr>
        </p:pic>
      </p:grpSp>
      <p:grpSp>
        <p:nvGrpSpPr>
          <p:cNvPr id="424" name="Group 423"/>
          <p:cNvGrpSpPr/>
          <p:nvPr/>
        </p:nvGrpSpPr>
        <p:grpSpPr>
          <a:xfrm>
            <a:off x="8208913" y="4390579"/>
            <a:ext cx="2773680" cy="182880"/>
            <a:chOff x="4130357" y="5647561"/>
            <a:chExt cx="2773680" cy="182880"/>
          </a:xfrm>
        </p:grpSpPr>
        <p:pic>
          <p:nvPicPr>
            <p:cNvPr id="425" name="Picture 4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0357" y="5647561"/>
              <a:ext cx="182880" cy="182880"/>
            </a:xfrm>
            <a:prstGeom prst="rect">
              <a:avLst/>
            </a:prstGeom>
          </p:spPr>
        </p:pic>
        <p:pic>
          <p:nvPicPr>
            <p:cNvPr id="426" name="Picture 4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2757" y="5647561"/>
              <a:ext cx="182880" cy="182880"/>
            </a:xfrm>
            <a:prstGeom prst="rect">
              <a:avLst/>
            </a:prstGeom>
          </p:spPr>
        </p:pic>
        <p:pic>
          <p:nvPicPr>
            <p:cNvPr id="427" name="Picture 4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5157" y="5647561"/>
              <a:ext cx="182880" cy="182880"/>
            </a:xfrm>
            <a:prstGeom prst="rect">
              <a:avLst/>
            </a:prstGeom>
          </p:spPr>
        </p:pic>
        <p:pic>
          <p:nvPicPr>
            <p:cNvPr id="428" name="Picture 4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7557" y="5647561"/>
              <a:ext cx="182880" cy="182880"/>
            </a:xfrm>
            <a:prstGeom prst="rect">
              <a:avLst/>
            </a:prstGeom>
          </p:spPr>
        </p:pic>
        <p:pic>
          <p:nvPicPr>
            <p:cNvPr id="429" name="Picture 4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9957" y="5647561"/>
              <a:ext cx="182880" cy="182880"/>
            </a:xfrm>
            <a:prstGeom prst="rect">
              <a:avLst/>
            </a:prstGeom>
          </p:spPr>
        </p:pic>
        <p:pic>
          <p:nvPicPr>
            <p:cNvPr id="430" name="Picture 4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2357" y="5647561"/>
              <a:ext cx="182880" cy="182880"/>
            </a:xfrm>
            <a:prstGeom prst="rect">
              <a:avLst/>
            </a:prstGeom>
          </p:spPr>
        </p:pic>
        <p:pic>
          <p:nvPicPr>
            <p:cNvPr id="431" name="Picture 4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4757" y="5647561"/>
              <a:ext cx="182880" cy="182880"/>
            </a:xfrm>
            <a:prstGeom prst="rect">
              <a:avLst/>
            </a:prstGeom>
          </p:spPr>
        </p:pic>
        <p:pic>
          <p:nvPicPr>
            <p:cNvPr id="432" name="Picture 4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7157" y="5647561"/>
              <a:ext cx="182880" cy="182880"/>
            </a:xfrm>
            <a:prstGeom prst="rect">
              <a:avLst/>
            </a:prstGeom>
          </p:spPr>
        </p:pic>
        <p:pic>
          <p:nvPicPr>
            <p:cNvPr id="433" name="Picture 4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9557" y="5647561"/>
              <a:ext cx="182880" cy="182880"/>
            </a:xfrm>
            <a:prstGeom prst="rect">
              <a:avLst/>
            </a:prstGeom>
          </p:spPr>
        </p:pic>
        <p:pic>
          <p:nvPicPr>
            <p:cNvPr id="434" name="Picture 4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1957" y="5647561"/>
              <a:ext cx="182880" cy="182880"/>
            </a:xfrm>
            <a:prstGeom prst="rect">
              <a:avLst/>
            </a:prstGeom>
          </p:spPr>
        </p:pic>
        <p:pic>
          <p:nvPicPr>
            <p:cNvPr id="435" name="Picture 4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4357" y="5647561"/>
              <a:ext cx="182880" cy="182880"/>
            </a:xfrm>
            <a:prstGeom prst="rect">
              <a:avLst/>
            </a:prstGeom>
          </p:spPr>
        </p:pic>
        <p:pic>
          <p:nvPicPr>
            <p:cNvPr id="436" name="Picture 4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6757" y="5647561"/>
              <a:ext cx="182880" cy="182880"/>
            </a:xfrm>
            <a:prstGeom prst="rect">
              <a:avLst/>
            </a:prstGeom>
          </p:spPr>
        </p:pic>
        <p:pic>
          <p:nvPicPr>
            <p:cNvPr id="437" name="Picture 4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9157" y="5647561"/>
              <a:ext cx="182880" cy="182880"/>
            </a:xfrm>
            <a:prstGeom prst="rect">
              <a:avLst/>
            </a:prstGeom>
          </p:spPr>
        </p:pic>
        <p:pic>
          <p:nvPicPr>
            <p:cNvPr id="438" name="Picture 4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1557" y="5647561"/>
              <a:ext cx="182880" cy="182880"/>
            </a:xfrm>
            <a:prstGeom prst="rect">
              <a:avLst/>
            </a:prstGeom>
          </p:spPr>
        </p:pic>
        <p:pic>
          <p:nvPicPr>
            <p:cNvPr id="439" name="Picture 4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3957" y="5647561"/>
              <a:ext cx="182880" cy="182880"/>
            </a:xfrm>
            <a:prstGeom prst="rect">
              <a:avLst/>
            </a:prstGeom>
          </p:spPr>
        </p:pic>
        <p:pic>
          <p:nvPicPr>
            <p:cNvPr id="440" name="Picture 4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6357" y="5647561"/>
              <a:ext cx="182880" cy="182880"/>
            </a:xfrm>
            <a:prstGeom prst="rect">
              <a:avLst/>
            </a:prstGeom>
          </p:spPr>
        </p:pic>
        <p:pic>
          <p:nvPicPr>
            <p:cNvPr id="441" name="Picture 4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8757" y="5647561"/>
              <a:ext cx="182880" cy="182880"/>
            </a:xfrm>
            <a:prstGeom prst="rect">
              <a:avLst/>
            </a:prstGeom>
          </p:spPr>
        </p:pic>
        <p:pic>
          <p:nvPicPr>
            <p:cNvPr id="442" name="Picture 4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21157" y="5647561"/>
              <a:ext cx="182880" cy="182880"/>
            </a:xfrm>
            <a:prstGeom prst="rect">
              <a:avLst/>
            </a:prstGeom>
          </p:spPr>
        </p:pic>
      </p:grpSp>
      <p:grpSp>
        <p:nvGrpSpPr>
          <p:cNvPr id="443" name="Group 442"/>
          <p:cNvGrpSpPr/>
          <p:nvPr/>
        </p:nvGrpSpPr>
        <p:grpSpPr>
          <a:xfrm>
            <a:off x="8208913" y="4542979"/>
            <a:ext cx="2773680" cy="182880"/>
            <a:chOff x="4130357" y="5647561"/>
            <a:chExt cx="2773680" cy="182880"/>
          </a:xfrm>
        </p:grpSpPr>
        <p:pic>
          <p:nvPicPr>
            <p:cNvPr id="444" name="Picture 4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0357" y="5647561"/>
              <a:ext cx="182880" cy="182880"/>
            </a:xfrm>
            <a:prstGeom prst="rect">
              <a:avLst/>
            </a:prstGeom>
          </p:spPr>
        </p:pic>
        <p:pic>
          <p:nvPicPr>
            <p:cNvPr id="445" name="Picture 4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2757" y="5647561"/>
              <a:ext cx="182880" cy="182880"/>
            </a:xfrm>
            <a:prstGeom prst="rect">
              <a:avLst/>
            </a:prstGeom>
          </p:spPr>
        </p:pic>
        <p:pic>
          <p:nvPicPr>
            <p:cNvPr id="446" name="Picture 4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5157" y="5647561"/>
              <a:ext cx="182880" cy="182880"/>
            </a:xfrm>
            <a:prstGeom prst="rect">
              <a:avLst/>
            </a:prstGeom>
          </p:spPr>
        </p:pic>
        <p:pic>
          <p:nvPicPr>
            <p:cNvPr id="447" name="Picture 44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7557" y="5647561"/>
              <a:ext cx="182880" cy="182880"/>
            </a:xfrm>
            <a:prstGeom prst="rect">
              <a:avLst/>
            </a:prstGeom>
          </p:spPr>
        </p:pic>
        <p:pic>
          <p:nvPicPr>
            <p:cNvPr id="448" name="Picture 4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9957" y="5647561"/>
              <a:ext cx="182880" cy="182880"/>
            </a:xfrm>
            <a:prstGeom prst="rect">
              <a:avLst/>
            </a:prstGeom>
          </p:spPr>
        </p:pic>
        <p:pic>
          <p:nvPicPr>
            <p:cNvPr id="449" name="Picture 44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2357" y="5647561"/>
              <a:ext cx="182880" cy="182880"/>
            </a:xfrm>
            <a:prstGeom prst="rect">
              <a:avLst/>
            </a:prstGeom>
          </p:spPr>
        </p:pic>
        <p:pic>
          <p:nvPicPr>
            <p:cNvPr id="450" name="Picture 44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4757" y="5647561"/>
              <a:ext cx="182880" cy="182880"/>
            </a:xfrm>
            <a:prstGeom prst="rect">
              <a:avLst/>
            </a:prstGeom>
          </p:spPr>
        </p:pic>
        <p:pic>
          <p:nvPicPr>
            <p:cNvPr id="451" name="Picture 45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7157" y="5647561"/>
              <a:ext cx="182880" cy="182880"/>
            </a:xfrm>
            <a:prstGeom prst="rect">
              <a:avLst/>
            </a:prstGeom>
          </p:spPr>
        </p:pic>
        <p:pic>
          <p:nvPicPr>
            <p:cNvPr id="452" name="Picture 4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9557" y="5647561"/>
              <a:ext cx="182880" cy="182880"/>
            </a:xfrm>
            <a:prstGeom prst="rect">
              <a:avLst/>
            </a:prstGeom>
          </p:spPr>
        </p:pic>
        <p:pic>
          <p:nvPicPr>
            <p:cNvPr id="453" name="Picture 4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1957" y="5647561"/>
              <a:ext cx="182880" cy="182880"/>
            </a:xfrm>
            <a:prstGeom prst="rect">
              <a:avLst/>
            </a:prstGeom>
          </p:spPr>
        </p:pic>
        <p:pic>
          <p:nvPicPr>
            <p:cNvPr id="454" name="Picture 4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4357" y="5647561"/>
              <a:ext cx="182880" cy="182880"/>
            </a:xfrm>
            <a:prstGeom prst="rect">
              <a:avLst/>
            </a:prstGeom>
          </p:spPr>
        </p:pic>
        <p:pic>
          <p:nvPicPr>
            <p:cNvPr id="455" name="Picture 4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6757" y="5647561"/>
              <a:ext cx="182880" cy="182880"/>
            </a:xfrm>
            <a:prstGeom prst="rect">
              <a:avLst/>
            </a:prstGeom>
          </p:spPr>
        </p:pic>
        <p:pic>
          <p:nvPicPr>
            <p:cNvPr id="456" name="Picture 45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9157" y="5647561"/>
              <a:ext cx="182880" cy="182880"/>
            </a:xfrm>
            <a:prstGeom prst="rect">
              <a:avLst/>
            </a:prstGeom>
          </p:spPr>
        </p:pic>
        <p:pic>
          <p:nvPicPr>
            <p:cNvPr id="457" name="Picture 4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1557" y="5647561"/>
              <a:ext cx="182880" cy="182880"/>
            </a:xfrm>
            <a:prstGeom prst="rect">
              <a:avLst/>
            </a:prstGeom>
          </p:spPr>
        </p:pic>
        <p:pic>
          <p:nvPicPr>
            <p:cNvPr id="458" name="Picture 45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3957" y="5647561"/>
              <a:ext cx="182880" cy="182880"/>
            </a:xfrm>
            <a:prstGeom prst="rect">
              <a:avLst/>
            </a:prstGeom>
          </p:spPr>
        </p:pic>
        <p:pic>
          <p:nvPicPr>
            <p:cNvPr id="459" name="Picture 45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6357" y="5647561"/>
              <a:ext cx="182880" cy="182880"/>
            </a:xfrm>
            <a:prstGeom prst="rect">
              <a:avLst/>
            </a:prstGeom>
          </p:spPr>
        </p:pic>
        <p:pic>
          <p:nvPicPr>
            <p:cNvPr id="460" name="Picture 45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8757" y="5647561"/>
              <a:ext cx="182880" cy="182880"/>
            </a:xfrm>
            <a:prstGeom prst="rect">
              <a:avLst/>
            </a:prstGeom>
          </p:spPr>
        </p:pic>
        <p:pic>
          <p:nvPicPr>
            <p:cNvPr id="461" name="Picture 46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21157" y="5647561"/>
              <a:ext cx="182880" cy="182880"/>
            </a:xfrm>
            <a:prstGeom prst="rect">
              <a:avLst/>
            </a:prstGeom>
          </p:spPr>
        </p:pic>
      </p:grpSp>
      <p:grpSp>
        <p:nvGrpSpPr>
          <p:cNvPr id="462" name="Group 461"/>
          <p:cNvGrpSpPr/>
          <p:nvPr/>
        </p:nvGrpSpPr>
        <p:grpSpPr>
          <a:xfrm>
            <a:off x="8208913" y="4695379"/>
            <a:ext cx="2773680" cy="182880"/>
            <a:chOff x="4130357" y="5647561"/>
            <a:chExt cx="2773680" cy="182880"/>
          </a:xfrm>
        </p:grpSpPr>
        <p:pic>
          <p:nvPicPr>
            <p:cNvPr id="463" name="Picture 4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0357" y="5647561"/>
              <a:ext cx="182880" cy="182880"/>
            </a:xfrm>
            <a:prstGeom prst="rect">
              <a:avLst/>
            </a:prstGeom>
          </p:spPr>
        </p:pic>
        <p:pic>
          <p:nvPicPr>
            <p:cNvPr id="464" name="Picture 46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2757" y="5647561"/>
              <a:ext cx="182880" cy="182880"/>
            </a:xfrm>
            <a:prstGeom prst="rect">
              <a:avLst/>
            </a:prstGeom>
          </p:spPr>
        </p:pic>
        <p:pic>
          <p:nvPicPr>
            <p:cNvPr id="465" name="Picture 46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5157" y="5647561"/>
              <a:ext cx="182880" cy="182880"/>
            </a:xfrm>
            <a:prstGeom prst="rect">
              <a:avLst/>
            </a:prstGeom>
          </p:spPr>
        </p:pic>
        <p:pic>
          <p:nvPicPr>
            <p:cNvPr id="466" name="Picture 4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7557" y="5647561"/>
              <a:ext cx="182880" cy="182880"/>
            </a:xfrm>
            <a:prstGeom prst="rect">
              <a:avLst/>
            </a:prstGeom>
          </p:spPr>
        </p:pic>
        <p:pic>
          <p:nvPicPr>
            <p:cNvPr id="467" name="Picture 46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9957" y="5647561"/>
              <a:ext cx="182880" cy="182880"/>
            </a:xfrm>
            <a:prstGeom prst="rect">
              <a:avLst/>
            </a:prstGeom>
          </p:spPr>
        </p:pic>
        <p:pic>
          <p:nvPicPr>
            <p:cNvPr id="468" name="Picture 46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2357" y="5647561"/>
              <a:ext cx="182880" cy="182880"/>
            </a:xfrm>
            <a:prstGeom prst="rect">
              <a:avLst/>
            </a:prstGeom>
          </p:spPr>
        </p:pic>
        <p:pic>
          <p:nvPicPr>
            <p:cNvPr id="469" name="Picture 46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4757" y="5647561"/>
              <a:ext cx="182880" cy="182880"/>
            </a:xfrm>
            <a:prstGeom prst="rect">
              <a:avLst/>
            </a:prstGeom>
          </p:spPr>
        </p:pic>
        <p:pic>
          <p:nvPicPr>
            <p:cNvPr id="470" name="Picture 46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7157" y="5647561"/>
              <a:ext cx="182880" cy="182880"/>
            </a:xfrm>
            <a:prstGeom prst="rect">
              <a:avLst/>
            </a:prstGeom>
          </p:spPr>
        </p:pic>
        <p:pic>
          <p:nvPicPr>
            <p:cNvPr id="471" name="Picture 47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9557" y="5647561"/>
              <a:ext cx="182880" cy="182880"/>
            </a:xfrm>
            <a:prstGeom prst="rect">
              <a:avLst/>
            </a:prstGeom>
          </p:spPr>
        </p:pic>
        <p:pic>
          <p:nvPicPr>
            <p:cNvPr id="472" name="Picture 4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1957" y="5647561"/>
              <a:ext cx="182880" cy="182880"/>
            </a:xfrm>
            <a:prstGeom prst="rect">
              <a:avLst/>
            </a:prstGeom>
          </p:spPr>
        </p:pic>
        <p:pic>
          <p:nvPicPr>
            <p:cNvPr id="473" name="Picture 4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4357" y="5647561"/>
              <a:ext cx="182880" cy="182880"/>
            </a:xfrm>
            <a:prstGeom prst="rect">
              <a:avLst/>
            </a:prstGeom>
          </p:spPr>
        </p:pic>
        <p:pic>
          <p:nvPicPr>
            <p:cNvPr id="474" name="Picture 47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6757" y="5647561"/>
              <a:ext cx="182880" cy="182880"/>
            </a:xfrm>
            <a:prstGeom prst="rect">
              <a:avLst/>
            </a:prstGeom>
          </p:spPr>
        </p:pic>
        <p:pic>
          <p:nvPicPr>
            <p:cNvPr id="475" name="Picture 47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9157" y="5647561"/>
              <a:ext cx="182880" cy="182880"/>
            </a:xfrm>
            <a:prstGeom prst="rect">
              <a:avLst/>
            </a:prstGeom>
          </p:spPr>
        </p:pic>
        <p:pic>
          <p:nvPicPr>
            <p:cNvPr id="476" name="Picture 47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1557" y="5647561"/>
              <a:ext cx="182880" cy="182880"/>
            </a:xfrm>
            <a:prstGeom prst="rect">
              <a:avLst/>
            </a:prstGeom>
          </p:spPr>
        </p:pic>
        <p:pic>
          <p:nvPicPr>
            <p:cNvPr id="477" name="Picture 47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3957" y="5647561"/>
              <a:ext cx="182880" cy="182880"/>
            </a:xfrm>
            <a:prstGeom prst="rect">
              <a:avLst/>
            </a:prstGeom>
          </p:spPr>
        </p:pic>
        <p:pic>
          <p:nvPicPr>
            <p:cNvPr id="478" name="Picture 47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6357" y="5647561"/>
              <a:ext cx="182880" cy="182880"/>
            </a:xfrm>
            <a:prstGeom prst="rect">
              <a:avLst/>
            </a:prstGeom>
          </p:spPr>
        </p:pic>
        <p:pic>
          <p:nvPicPr>
            <p:cNvPr id="479" name="Picture 47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8757" y="5647561"/>
              <a:ext cx="182880" cy="182880"/>
            </a:xfrm>
            <a:prstGeom prst="rect">
              <a:avLst/>
            </a:prstGeom>
          </p:spPr>
        </p:pic>
        <p:pic>
          <p:nvPicPr>
            <p:cNvPr id="480" name="Picture 47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21157" y="5647561"/>
              <a:ext cx="182880" cy="182880"/>
            </a:xfrm>
            <a:prstGeom prst="rect">
              <a:avLst/>
            </a:prstGeom>
          </p:spPr>
        </p:pic>
      </p:grpSp>
      <p:grpSp>
        <p:nvGrpSpPr>
          <p:cNvPr id="481" name="Group 480"/>
          <p:cNvGrpSpPr/>
          <p:nvPr/>
        </p:nvGrpSpPr>
        <p:grpSpPr>
          <a:xfrm>
            <a:off x="8208913" y="4847779"/>
            <a:ext cx="2773680" cy="182880"/>
            <a:chOff x="4130357" y="5647561"/>
            <a:chExt cx="2773680" cy="182880"/>
          </a:xfrm>
        </p:grpSpPr>
        <p:pic>
          <p:nvPicPr>
            <p:cNvPr id="482" name="Picture 48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0357" y="5647561"/>
              <a:ext cx="182880" cy="182880"/>
            </a:xfrm>
            <a:prstGeom prst="rect">
              <a:avLst/>
            </a:prstGeom>
          </p:spPr>
        </p:pic>
        <p:pic>
          <p:nvPicPr>
            <p:cNvPr id="483" name="Picture 48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2757" y="5647561"/>
              <a:ext cx="182880" cy="182880"/>
            </a:xfrm>
            <a:prstGeom prst="rect">
              <a:avLst/>
            </a:prstGeom>
          </p:spPr>
        </p:pic>
        <p:pic>
          <p:nvPicPr>
            <p:cNvPr id="484" name="Picture 48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5157" y="5647561"/>
              <a:ext cx="182880" cy="182880"/>
            </a:xfrm>
            <a:prstGeom prst="rect">
              <a:avLst/>
            </a:prstGeom>
          </p:spPr>
        </p:pic>
        <p:pic>
          <p:nvPicPr>
            <p:cNvPr id="485" name="Picture 48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7557" y="5647561"/>
              <a:ext cx="182880" cy="182880"/>
            </a:xfrm>
            <a:prstGeom prst="rect">
              <a:avLst/>
            </a:prstGeom>
          </p:spPr>
        </p:pic>
        <p:pic>
          <p:nvPicPr>
            <p:cNvPr id="486" name="Picture 48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9957" y="5647561"/>
              <a:ext cx="182880" cy="182880"/>
            </a:xfrm>
            <a:prstGeom prst="rect">
              <a:avLst/>
            </a:prstGeom>
          </p:spPr>
        </p:pic>
        <p:pic>
          <p:nvPicPr>
            <p:cNvPr id="487" name="Picture 48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2357" y="5647561"/>
              <a:ext cx="182880" cy="182880"/>
            </a:xfrm>
            <a:prstGeom prst="rect">
              <a:avLst/>
            </a:prstGeom>
          </p:spPr>
        </p:pic>
        <p:pic>
          <p:nvPicPr>
            <p:cNvPr id="488" name="Picture 48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4757" y="5647561"/>
              <a:ext cx="182880" cy="182880"/>
            </a:xfrm>
            <a:prstGeom prst="rect">
              <a:avLst/>
            </a:prstGeom>
          </p:spPr>
        </p:pic>
        <p:pic>
          <p:nvPicPr>
            <p:cNvPr id="489" name="Picture 48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7157" y="5647561"/>
              <a:ext cx="182880" cy="182880"/>
            </a:xfrm>
            <a:prstGeom prst="rect">
              <a:avLst/>
            </a:prstGeom>
          </p:spPr>
        </p:pic>
        <p:pic>
          <p:nvPicPr>
            <p:cNvPr id="490" name="Picture 4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9557" y="5647561"/>
              <a:ext cx="182880" cy="182880"/>
            </a:xfrm>
            <a:prstGeom prst="rect">
              <a:avLst/>
            </a:prstGeom>
          </p:spPr>
        </p:pic>
        <p:pic>
          <p:nvPicPr>
            <p:cNvPr id="491" name="Picture 49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1957" y="5647561"/>
              <a:ext cx="182880" cy="182880"/>
            </a:xfrm>
            <a:prstGeom prst="rect">
              <a:avLst/>
            </a:prstGeom>
          </p:spPr>
        </p:pic>
        <p:pic>
          <p:nvPicPr>
            <p:cNvPr id="492" name="Picture 4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4357" y="5647561"/>
              <a:ext cx="182880" cy="182880"/>
            </a:xfrm>
            <a:prstGeom prst="rect">
              <a:avLst/>
            </a:prstGeom>
          </p:spPr>
        </p:pic>
        <p:pic>
          <p:nvPicPr>
            <p:cNvPr id="493" name="Picture 49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6757" y="5647561"/>
              <a:ext cx="182880" cy="182880"/>
            </a:xfrm>
            <a:prstGeom prst="rect">
              <a:avLst/>
            </a:prstGeom>
          </p:spPr>
        </p:pic>
        <p:pic>
          <p:nvPicPr>
            <p:cNvPr id="494" name="Picture 49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9157" y="5647561"/>
              <a:ext cx="182880" cy="182880"/>
            </a:xfrm>
            <a:prstGeom prst="rect">
              <a:avLst/>
            </a:prstGeom>
          </p:spPr>
        </p:pic>
        <p:pic>
          <p:nvPicPr>
            <p:cNvPr id="495" name="Picture 49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1557" y="5647561"/>
              <a:ext cx="182880" cy="182880"/>
            </a:xfrm>
            <a:prstGeom prst="rect">
              <a:avLst/>
            </a:prstGeom>
          </p:spPr>
        </p:pic>
        <p:pic>
          <p:nvPicPr>
            <p:cNvPr id="496" name="Picture 49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3957" y="5647561"/>
              <a:ext cx="182880" cy="182880"/>
            </a:xfrm>
            <a:prstGeom prst="rect">
              <a:avLst/>
            </a:prstGeom>
          </p:spPr>
        </p:pic>
        <p:pic>
          <p:nvPicPr>
            <p:cNvPr id="497" name="Picture 49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6357" y="5647561"/>
              <a:ext cx="182880" cy="182880"/>
            </a:xfrm>
            <a:prstGeom prst="rect">
              <a:avLst/>
            </a:prstGeom>
          </p:spPr>
        </p:pic>
        <p:pic>
          <p:nvPicPr>
            <p:cNvPr id="498" name="Picture 49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8757" y="5647561"/>
              <a:ext cx="182880" cy="182880"/>
            </a:xfrm>
            <a:prstGeom prst="rect">
              <a:avLst/>
            </a:prstGeom>
          </p:spPr>
        </p:pic>
        <p:pic>
          <p:nvPicPr>
            <p:cNvPr id="499" name="Picture 49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21157" y="5647561"/>
              <a:ext cx="182880" cy="182880"/>
            </a:xfrm>
            <a:prstGeom prst="rect">
              <a:avLst/>
            </a:prstGeom>
          </p:spPr>
        </p:pic>
      </p:grpSp>
      <p:grpSp>
        <p:nvGrpSpPr>
          <p:cNvPr id="500" name="Group 499"/>
          <p:cNvGrpSpPr/>
          <p:nvPr/>
        </p:nvGrpSpPr>
        <p:grpSpPr>
          <a:xfrm>
            <a:off x="8208913" y="5000179"/>
            <a:ext cx="2773680" cy="182880"/>
            <a:chOff x="4130357" y="5647561"/>
            <a:chExt cx="2773680" cy="182880"/>
          </a:xfrm>
        </p:grpSpPr>
        <p:pic>
          <p:nvPicPr>
            <p:cNvPr id="501" name="Picture 50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0357" y="5647561"/>
              <a:ext cx="182880" cy="182880"/>
            </a:xfrm>
            <a:prstGeom prst="rect">
              <a:avLst/>
            </a:prstGeom>
          </p:spPr>
        </p:pic>
        <p:pic>
          <p:nvPicPr>
            <p:cNvPr id="502" name="Picture 50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2757" y="5647561"/>
              <a:ext cx="182880" cy="182880"/>
            </a:xfrm>
            <a:prstGeom prst="rect">
              <a:avLst/>
            </a:prstGeom>
          </p:spPr>
        </p:pic>
        <p:pic>
          <p:nvPicPr>
            <p:cNvPr id="503" name="Picture 50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5157" y="5647561"/>
              <a:ext cx="182880" cy="182880"/>
            </a:xfrm>
            <a:prstGeom prst="rect">
              <a:avLst/>
            </a:prstGeom>
          </p:spPr>
        </p:pic>
        <p:pic>
          <p:nvPicPr>
            <p:cNvPr id="504" name="Picture 50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7557" y="5647561"/>
              <a:ext cx="182880" cy="182880"/>
            </a:xfrm>
            <a:prstGeom prst="rect">
              <a:avLst/>
            </a:prstGeom>
          </p:spPr>
        </p:pic>
        <p:pic>
          <p:nvPicPr>
            <p:cNvPr id="505" name="Picture 50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9957" y="5647561"/>
              <a:ext cx="182880" cy="182880"/>
            </a:xfrm>
            <a:prstGeom prst="rect">
              <a:avLst/>
            </a:prstGeom>
          </p:spPr>
        </p:pic>
        <p:pic>
          <p:nvPicPr>
            <p:cNvPr id="506" name="Picture 50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2357" y="5647561"/>
              <a:ext cx="182880" cy="182880"/>
            </a:xfrm>
            <a:prstGeom prst="rect">
              <a:avLst/>
            </a:prstGeom>
          </p:spPr>
        </p:pic>
        <p:pic>
          <p:nvPicPr>
            <p:cNvPr id="507" name="Picture 50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4757" y="5647561"/>
              <a:ext cx="182880" cy="182880"/>
            </a:xfrm>
            <a:prstGeom prst="rect">
              <a:avLst/>
            </a:prstGeom>
          </p:spPr>
        </p:pic>
        <p:pic>
          <p:nvPicPr>
            <p:cNvPr id="508" name="Picture 50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7157" y="5647561"/>
              <a:ext cx="182880" cy="182880"/>
            </a:xfrm>
            <a:prstGeom prst="rect">
              <a:avLst/>
            </a:prstGeom>
          </p:spPr>
        </p:pic>
        <p:pic>
          <p:nvPicPr>
            <p:cNvPr id="509" name="Picture 50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9557" y="5647561"/>
              <a:ext cx="182880" cy="182880"/>
            </a:xfrm>
            <a:prstGeom prst="rect">
              <a:avLst/>
            </a:prstGeom>
          </p:spPr>
        </p:pic>
        <p:pic>
          <p:nvPicPr>
            <p:cNvPr id="510" name="Picture 50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1957" y="5647561"/>
              <a:ext cx="182880" cy="182880"/>
            </a:xfrm>
            <a:prstGeom prst="rect">
              <a:avLst/>
            </a:prstGeom>
          </p:spPr>
        </p:pic>
        <p:pic>
          <p:nvPicPr>
            <p:cNvPr id="511" name="Picture 5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4357" y="5647561"/>
              <a:ext cx="182880" cy="182880"/>
            </a:xfrm>
            <a:prstGeom prst="rect">
              <a:avLst/>
            </a:prstGeom>
          </p:spPr>
        </p:pic>
        <p:pic>
          <p:nvPicPr>
            <p:cNvPr id="512" name="Picture 5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6757" y="5647561"/>
              <a:ext cx="182880" cy="182880"/>
            </a:xfrm>
            <a:prstGeom prst="rect">
              <a:avLst/>
            </a:prstGeom>
          </p:spPr>
        </p:pic>
        <p:pic>
          <p:nvPicPr>
            <p:cNvPr id="513" name="Picture 5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9157" y="5647561"/>
              <a:ext cx="182880" cy="182880"/>
            </a:xfrm>
            <a:prstGeom prst="rect">
              <a:avLst/>
            </a:prstGeom>
          </p:spPr>
        </p:pic>
        <p:pic>
          <p:nvPicPr>
            <p:cNvPr id="514" name="Picture 5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1557" y="5647561"/>
              <a:ext cx="182880" cy="182880"/>
            </a:xfrm>
            <a:prstGeom prst="rect">
              <a:avLst/>
            </a:prstGeom>
          </p:spPr>
        </p:pic>
        <p:pic>
          <p:nvPicPr>
            <p:cNvPr id="515" name="Picture 5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3957" y="5647561"/>
              <a:ext cx="182880" cy="182880"/>
            </a:xfrm>
            <a:prstGeom prst="rect">
              <a:avLst/>
            </a:prstGeom>
          </p:spPr>
        </p:pic>
        <p:pic>
          <p:nvPicPr>
            <p:cNvPr id="516" name="Picture 5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6357" y="5647561"/>
              <a:ext cx="182880" cy="182880"/>
            </a:xfrm>
            <a:prstGeom prst="rect">
              <a:avLst/>
            </a:prstGeom>
          </p:spPr>
        </p:pic>
        <p:pic>
          <p:nvPicPr>
            <p:cNvPr id="517" name="Picture 5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8757" y="5647561"/>
              <a:ext cx="182880" cy="182880"/>
            </a:xfrm>
            <a:prstGeom prst="rect">
              <a:avLst/>
            </a:prstGeom>
          </p:spPr>
        </p:pic>
        <p:pic>
          <p:nvPicPr>
            <p:cNvPr id="518" name="Picture 5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21157" y="5647561"/>
              <a:ext cx="182880" cy="182880"/>
            </a:xfrm>
            <a:prstGeom prst="rect">
              <a:avLst/>
            </a:prstGeom>
          </p:spPr>
        </p:pic>
      </p:grpSp>
      <p:grpSp>
        <p:nvGrpSpPr>
          <p:cNvPr id="519" name="Group 518"/>
          <p:cNvGrpSpPr/>
          <p:nvPr/>
        </p:nvGrpSpPr>
        <p:grpSpPr>
          <a:xfrm>
            <a:off x="8208913" y="5152579"/>
            <a:ext cx="2773680" cy="182880"/>
            <a:chOff x="4130357" y="5647561"/>
            <a:chExt cx="2773680" cy="182880"/>
          </a:xfrm>
        </p:grpSpPr>
        <p:pic>
          <p:nvPicPr>
            <p:cNvPr id="520" name="Picture 5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0357" y="5647561"/>
              <a:ext cx="182880" cy="182880"/>
            </a:xfrm>
            <a:prstGeom prst="rect">
              <a:avLst/>
            </a:prstGeom>
          </p:spPr>
        </p:pic>
        <p:pic>
          <p:nvPicPr>
            <p:cNvPr id="521" name="Picture 5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2757" y="5647561"/>
              <a:ext cx="182880" cy="182880"/>
            </a:xfrm>
            <a:prstGeom prst="rect">
              <a:avLst/>
            </a:prstGeom>
          </p:spPr>
        </p:pic>
        <p:pic>
          <p:nvPicPr>
            <p:cNvPr id="522" name="Picture 5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5157" y="5647561"/>
              <a:ext cx="182880" cy="182880"/>
            </a:xfrm>
            <a:prstGeom prst="rect">
              <a:avLst/>
            </a:prstGeom>
          </p:spPr>
        </p:pic>
        <p:pic>
          <p:nvPicPr>
            <p:cNvPr id="523" name="Picture 5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7557" y="5647561"/>
              <a:ext cx="182880" cy="182880"/>
            </a:xfrm>
            <a:prstGeom prst="rect">
              <a:avLst/>
            </a:prstGeom>
          </p:spPr>
        </p:pic>
        <p:pic>
          <p:nvPicPr>
            <p:cNvPr id="524" name="Picture 5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9957" y="5647561"/>
              <a:ext cx="182880" cy="182880"/>
            </a:xfrm>
            <a:prstGeom prst="rect">
              <a:avLst/>
            </a:prstGeom>
          </p:spPr>
        </p:pic>
        <p:pic>
          <p:nvPicPr>
            <p:cNvPr id="525" name="Picture 5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2357" y="5647561"/>
              <a:ext cx="182880" cy="182880"/>
            </a:xfrm>
            <a:prstGeom prst="rect">
              <a:avLst/>
            </a:prstGeom>
          </p:spPr>
        </p:pic>
        <p:pic>
          <p:nvPicPr>
            <p:cNvPr id="526" name="Picture 5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4757" y="5647561"/>
              <a:ext cx="182880" cy="182880"/>
            </a:xfrm>
            <a:prstGeom prst="rect">
              <a:avLst/>
            </a:prstGeom>
          </p:spPr>
        </p:pic>
        <p:pic>
          <p:nvPicPr>
            <p:cNvPr id="527" name="Picture 5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7157" y="5647561"/>
              <a:ext cx="182880" cy="182880"/>
            </a:xfrm>
            <a:prstGeom prst="rect">
              <a:avLst/>
            </a:prstGeom>
          </p:spPr>
        </p:pic>
        <p:pic>
          <p:nvPicPr>
            <p:cNvPr id="528" name="Picture 5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9557" y="5647561"/>
              <a:ext cx="182880" cy="182880"/>
            </a:xfrm>
            <a:prstGeom prst="rect">
              <a:avLst/>
            </a:prstGeom>
          </p:spPr>
        </p:pic>
        <p:pic>
          <p:nvPicPr>
            <p:cNvPr id="529" name="Picture 5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1957" y="5647561"/>
              <a:ext cx="182880" cy="182880"/>
            </a:xfrm>
            <a:prstGeom prst="rect">
              <a:avLst/>
            </a:prstGeom>
          </p:spPr>
        </p:pic>
        <p:pic>
          <p:nvPicPr>
            <p:cNvPr id="530" name="Picture 5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4357" y="5647561"/>
              <a:ext cx="182880" cy="182880"/>
            </a:xfrm>
            <a:prstGeom prst="rect">
              <a:avLst/>
            </a:prstGeom>
          </p:spPr>
        </p:pic>
        <p:pic>
          <p:nvPicPr>
            <p:cNvPr id="531" name="Picture 5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6757" y="5647561"/>
              <a:ext cx="182880" cy="182880"/>
            </a:xfrm>
            <a:prstGeom prst="rect">
              <a:avLst/>
            </a:prstGeom>
          </p:spPr>
        </p:pic>
        <p:pic>
          <p:nvPicPr>
            <p:cNvPr id="532" name="Picture 5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9157" y="5647561"/>
              <a:ext cx="182880" cy="182880"/>
            </a:xfrm>
            <a:prstGeom prst="rect">
              <a:avLst/>
            </a:prstGeom>
          </p:spPr>
        </p:pic>
        <p:pic>
          <p:nvPicPr>
            <p:cNvPr id="533" name="Picture 5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1557" y="5647561"/>
              <a:ext cx="182880" cy="182880"/>
            </a:xfrm>
            <a:prstGeom prst="rect">
              <a:avLst/>
            </a:prstGeom>
          </p:spPr>
        </p:pic>
        <p:pic>
          <p:nvPicPr>
            <p:cNvPr id="534" name="Picture 5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3957" y="5647561"/>
              <a:ext cx="182880" cy="182880"/>
            </a:xfrm>
            <a:prstGeom prst="rect">
              <a:avLst/>
            </a:prstGeom>
          </p:spPr>
        </p:pic>
        <p:pic>
          <p:nvPicPr>
            <p:cNvPr id="535" name="Picture 5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6357" y="5647561"/>
              <a:ext cx="182880" cy="182880"/>
            </a:xfrm>
            <a:prstGeom prst="rect">
              <a:avLst/>
            </a:prstGeom>
          </p:spPr>
        </p:pic>
        <p:pic>
          <p:nvPicPr>
            <p:cNvPr id="536" name="Picture 5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8757" y="5647561"/>
              <a:ext cx="182880" cy="182880"/>
            </a:xfrm>
            <a:prstGeom prst="rect">
              <a:avLst/>
            </a:prstGeom>
          </p:spPr>
        </p:pic>
        <p:pic>
          <p:nvPicPr>
            <p:cNvPr id="537" name="Picture 5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21157" y="5647561"/>
              <a:ext cx="182880" cy="182880"/>
            </a:xfrm>
            <a:prstGeom prst="rect">
              <a:avLst/>
            </a:prstGeom>
          </p:spPr>
        </p:pic>
      </p:grpSp>
      <p:grpSp>
        <p:nvGrpSpPr>
          <p:cNvPr id="538" name="Group 537"/>
          <p:cNvGrpSpPr/>
          <p:nvPr/>
        </p:nvGrpSpPr>
        <p:grpSpPr>
          <a:xfrm>
            <a:off x="8208913" y="5304979"/>
            <a:ext cx="2773680" cy="182880"/>
            <a:chOff x="4130357" y="5647561"/>
            <a:chExt cx="2773680" cy="182880"/>
          </a:xfrm>
        </p:grpSpPr>
        <p:pic>
          <p:nvPicPr>
            <p:cNvPr id="539" name="Picture 5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0357" y="5647561"/>
              <a:ext cx="182880" cy="182880"/>
            </a:xfrm>
            <a:prstGeom prst="rect">
              <a:avLst/>
            </a:prstGeom>
          </p:spPr>
        </p:pic>
        <p:pic>
          <p:nvPicPr>
            <p:cNvPr id="540" name="Picture 5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2757" y="5647561"/>
              <a:ext cx="182880" cy="182880"/>
            </a:xfrm>
            <a:prstGeom prst="rect">
              <a:avLst/>
            </a:prstGeom>
          </p:spPr>
        </p:pic>
        <p:pic>
          <p:nvPicPr>
            <p:cNvPr id="541" name="Picture 5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5157" y="5647561"/>
              <a:ext cx="182880" cy="182880"/>
            </a:xfrm>
            <a:prstGeom prst="rect">
              <a:avLst/>
            </a:prstGeom>
          </p:spPr>
        </p:pic>
        <p:pic>
          <p:nvPicPr>
            <p:cNvPr id="542" name="Picture 5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7557" y="5647561"/>
              <a:ext cx="182880" cy="182880"/>
            </a:xfrm>
            <a:prstGeom prst="rect">
              <a:avLst/>
            </a:prstGeom>
          </p:spPr>
        </p:pic>
        <p:pic>
          <p:nvPicPr>
            <p:cNvPr id="543" name="Picture 5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9957" y="5647561"/>
              <a:ext cx="182880" cy="182880"/>
            </a:xfrm>
            <a:prstGeom prst="rect">
              <a:avLst/>
            </a:prstGeom>
          </p:spPr>
        </p:pic>
        <p:pic>
          <p:nvPicPr>
            <p:cNvPr id="544" name="Picture 5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2357" y="5647561"/>
              <a:ext cx="182880" cy="182880"/>
            </a:xfrm>
            <a:prstGeom prst="rect">
              <a:avLst/>
            </a:prstGeom>
          </p:spPr>
        </p:pic>
        <p:pic>
          <p:nvPicPr>
            <p:cNvPr id="545" name="Picture 5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4757" y="5647561"/>
              <a:ext cx="182880" cy="182880"/>
            </a:xfrm>
            <a:prstGeom prst="rect">
              <a:avLst/>
            </a:prstGeom>
          </p:spPr>
        </p:pic>
        <p:pic>
          <p:nvPicPr>
            <p:cNvPr id="546" name="Picture 5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7157" y="5647561"/>
              <a:ext cx="182880" cy="182880"/>
            </a:xfrm>
            <a:prstGeom prst="rect">
              <a:avLst/>
            </a:prstGeom>
          </p:spPr>
        </p:pic>
        <p:pic>
          <p:nvPicPr>
            <p:cNvPr id="547" name="Picture 54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9557" y="5647561"/>
              <a:ext cx="182880" cy="182880"/>
            </a:xfrm>
            <a:prstGeom prst="rect">
              <a:avLst/>
            </a:prstGeom>
          </p:spPr>
        </p:pic>
        <p:pic>
          <p:nvPicPr>
            <p:cNvPr id="548" name="Picture 5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1957" y="5647561"/>
              <a:ext cx="182880" cy="182880"/>
            </a:xfrm>
            <a:prstGeom prst="rect">
              <a:avLst/>
            </a:prstGeom>
          </p:spPr>
        </p:pic>
        <p:pic>
          <p:nvPicPr>
            <p:cNvPr id="549" name="Picture 54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4357" y="5647561"/>
              <a:ext cx="182880" cy="182880"/>
            </a:xfrm>
            <a:prstGeom prst="rect">
              <a:avLst/>
            </a:prstGeom>
          </p:spPr>
        </p:pic>
        <p:pic>
          <p:nvPicPr>
            <p:cNvPr id="550" name="Picture 54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6757" y="5647561"/>
              <a:ext cx="182880" cy="182880"/>
            </a:xfrm>
            <a:prstGeom prst="rect">
              <a:avLst/>
            </a:prstGeom>
          </p:spPr>
        </p:pic>
        <p:pic>
          <p:nvPicPr>
            <p:cNvPr id="551" name="Picture 55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9157" y="5647561"/>
              <a:ext cx="182880" cy="182880"/>
            </a:xfrm>
            <a:prstGeom prst="rect">
              <a:avLst/>
            </a:prstGeom>
          </p:spPr>
        </p:pic>
        <p:pic>
          <p:nvPicPr>
            <p:cNvPr id="552" name="Picture 5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1557" y="5647561"/>
              <a:ext cx="182880" cy="182880"/>
            </a:xfrm>
            <a:prstGeom prst="rect">
              <a:avLst/>
            </a:prstGeom>
          </p:spPr>
        </p:pic>
        <p:pic>
          <p:nvPicPr>
            <p:cNvPr id="553" name="Picture 5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3957" y="5647561"/>
              <a:ext cx="182880" cy="182880"/>
            </a:xfrm>
            <a:prstGeom prst="rect">
              <a:avLst/>
            </a:prstGeom>
          </p:spPr>
        </p:pic>
        <p:pic>
          <p:nvPicPr>
            <p:cNvPr id="554" name="Picture 5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6357" y="5647561"/>
              <a:ext cx="182880" cy="182880"/>
            </a:xfrm>
            <a:prstGeom prst="rect">
              <a:avLst/>
            </a:prstGeom>
          </p:spPr>
        </p:pic>
        <p:pic>
          <p:nvPicPr>
            <p:cNvPr id="555" name="Picture 5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8757" y="5647561"/>
              <a:ext cx="182880" cy="182880"/>
            </a:xfrm>
            <a:prstGeom prst="rect">
              <a:avLst/>
            </a:prstGeom>
          </p:spPr>
        </p:pic>
        <p:pic>
          <p:nvPicPr>
            <p:cNvPr id="556" name="Picture 55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21157" y="5647561"/>
              <a:ext cx="182880" cy="182880"/>
            </a:xfrm>
            <a:prstGeom prst="rect">
              <a:avLst/>
            </a:prstGeom>
          </p:spPr>
        </p:pic>
      </p:grpSp>
      <p:grpSp>
        <p:nvGrpSpPr>
          <p:cNvPr id="557" name="Group 556"/>
          <p:cNvGrpSpPr/>
          <p:nvPr/>
        </p:nvGrpSpPr>
        <p:grpSpPr>
          <a:xfrm>
            <a:off x="8208913" y="5457379"/>
            <a:ext cx="2773680" cy="182880"/>
            <a:chOff x="4130357" y="5647561"/>
            <a:chExt cx="2773680" cy="182880"/>
          </a:xfrm>
        </p:grpSpPr>
        <p:pic>
          <p:nvPicPr>
            <p:cNvPr id="558" name="Picture 55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0357" y="5647561"/>
              <a:ext cx="182880" cy="182880"/>
            </a:xfrm>
            <a:prstGeom prst="rect">
              <a:avLst/>
            </a:prstGeom>
          </p:spPr>
        </p:pic>
        <p:pic>
          <p:nvPicPr>
            <p:cNvPr id="559" name="Picture 55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2757" y="5647561"/>
              <a:ext cx="182880" cy="182880"/>
            </a:xfrm>
            <a:prstGeom prst="rect">
              <a:avLst/>
            </a:prstGeom>
          </p:spPr>
        </p:pic>
        <p:pic>
          <p:nvPicPr>
            <p:cNvPr id="560" name="Picture 55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5157" y="5647561"/>
              <a:ext cx="182880" cy="182880"/>
            </a:xfrm>
            <a:prstGeom prst="rect">
              <a:avLst/>
            </a:prstGeom>
          </p:spPr>
        </p:pic>
        <p:pic>
          <p:nvPicPr>
            <p:cNvPr id="561" name="Picture 56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7557" y="5647561"/>
              <a:ext cx="182880" cy="182880"/>
            </a:xfrm>
            <a:prstGeom prst="rect">
              <a:avLst/>
            </a:prstGeom>
          </p:spPr>
        </p:pic>
        <p:pic>
          <p:nvPicPr>
            <p:cNvPr id="562" name="Picture 56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9957" y="5647561"/>
              <a:ext cx="182880" cy="182880"/>
            </a:xfrm>
            <a:prstGeom prst="rect">
              <a:avLst/>
            </a:prstGeom>
          </p:spPr>
        </p:pic>
        <p:pic>
          <p:nvPicPr>
            <p:cNvPr id="563" name="Picture 5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2357" y="5647561"/>
              <a:ext cx="182880" cy="182880"/>
            </a:xfrm>
            <a:prstGeom prst="rect">
              <a:avLst/>
            </a:prstGeom>
          </p:spPr>
        </p:pic>
        <p:pic>
          <p:nvPicPr>
            <p:cNvPr id="564" name="Picture 56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4757" y="5647561"/>
              <a:ext cx="182880" cy="182880"/>
            </a:xfrm>
            <a:prstGeom prst="rect">
              <a:avLst/>
            </a:prstGeom>
          </p:spPr>
        </p:pic>
        <p:pic>
          <p:nvPicPr>
            <p:cNvPr id="565" name="Picture 56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7157" y="5647561"/>
              <a:ext cx="182880" cy="182880"/>
            </a:xfrm>
            <a:prstGeom prst="rect">
              <a:avLst/>
            </a:prstGeom>
          </p:spPr>
        </p:pic>
        <p:pic>
          <p:nvPicPr>
            <p:cNvPr id="566" name="Picture 5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9557" y="5647561"/>
              <a:ext cx="182880" cy="182880"/>
            </a:xfrm>
            <a:prstGeom prst="rect">
              <a:avLst/>
            </a:prstGeom>
          </p:spPr>
        </p:pic>
        <p:pic>
          <p:nvPicPr>
            <p:cNvPr id="567" name="Picture 56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1957" y="5647561"/>
              <a:ext cx="182880" cy="182880"/>
            </a:xfrm>
            <a:prstGeom prst="rect">
              <a:avLst/>
            </a:prstGeom>
          </p:spPr>
        </p:pic>
        <p:pic>
          <p:nvPicPr>
            <p:cNvPr id="568" name="Picture 56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4357" y="5647561"/>
              <a:ext cx="182880" cy="182880"/>
            </a:xfrm>
            <a:prstGeom prst="rect">
              <a:avLst/>
            </a:prstGeom>
          </p:spPr>
        </p:pic>
        <p:pic>
          <p:nvPicPr>
            <p:cNvPr id="569" name="Picture 56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6757" y="5647561"/>
              <a:ext cx="182880" cy="182880"/>
            </a:xfrm>
            <a:prstGeom prst="rect">
              <a:avLst/>
            </a:prstGeom>
          </p:spPr>
        </p:pic>
        <p:pic>
          <p:nvPicPr>
            <p:cNvPr id="570" name="Picture 56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9157" y="5647561"/>
              <a:ext cx="182880" cy="182880"/>
            </a:xfrm>
            <a:prstGeom prst="rect">
              <a:avLst/>
            </a:prstGeom>
          </p:spPr>
        </p:pic>
        <p:pic>
          <p:nvPicPr>
            <p:cNvPr id="571" name="Picture 57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1557" y="5647561"/>
              <a:ext cx="182880" cy="182880"/>
            </a:xfrm>
            <a:prstGeom prst="rect">
              <a:avLst/>
            </a:prstGeom>
          </p:spPr>
        </p:pic>
        <p:pic>
          <p:nvPicPr>
            <p:cNvPr id="572" name="Picture 5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3957" y="5647561"/>
              <a:ext cx="182880" cy="182880"/>
            </a:xfrm>
            <a:prstGeom prst="rect">
              <a:avLst/>
            </a:prstGeom>
          </p:spPr>
        </p:pic>
        <p:pic>
          <p:nvPicPr>
            <p:cNvPr id="573" name="Picture 5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6357" y="5647561"/>
              <a:ext cx="182880" cy="182880"/>
            </a:xfrm>
            <a:prstGeom prst="rect">
              <a:avLst/>
            </a:prstGeom>
          </p:spPr>
        </p:pic>
        <p:pic>
          <p:nvPicPr>
            <p:cNvPr id="574" name="Picture 57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8757" y="5647561"/>
              <a:ext cx="182880" cy="182880"/>
            </a:xfrm>
            <a:prstGeom prst="rect">
              <a:avLst/>
            </a:prstGeom>
          </p:spPr>
        </p:pic>
        <p:pic>
          <p:nvPicPr>
            <p:cNvPr id="575" name="Picture 57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21157" y="5647561"/>
              <a:ext cx="182880" cy="182880"/>
            </a:xfrm>
            <a:prstGeom prst="rect">
              <a:avLst/>
            </a:prstGeom>
          </p:spPr>
        </p:pic>
      </p:grpSp>
      <p:grpSp>
        <p:nvGrpSpPr>
          <p:cNvPr id="576" name="Group 575"/>
          <p:cNvGrpSpPr/>
          <p:nvPr/>
        </p:nvGrpSpPr>
        <p:grpSpPr>
          <a:xfrm>
            <a:off x="8208913" y="5609779"/>
            <a:ext cx="2773680" cy="182880"/>
            <a:chOff x="4130357" y="5647561"/>
            <a:chExt cx="2773680" cy="182880"/>
          </a:xfrm>
        </p:grpSpPr>
        <p:pic>
          <p:nvPicPr>
            <p:cNvPr id="577" name="Picture 57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0357" y="5647561"/>
              <a:ext cx="182880" cy="182880"/>
            </a:xfrm>
            <a:prstGeom prst="rect">
              <a:avLst/>
            </a:prstGeom>
          </p:spPr>
        </p:pic>
        <p:pic>
          <p:nvPicPr>
            <p:cNvPr id="578" name="Picture 57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2757" y="5647561"/>
              <a:ext cx="182880" cy="182880"/>
            </a:xfrm>
            <a:prstGeom prst="rect">
              <a:avLst/>
            </a:prstGeom>
          </p:spPr>
        </p:pic>
        <p:pic>
          <p:nvPicPr>
            <p:cNvPr id="579" name="Picture 57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5157" y="5647561"/>
              <a:ext cx="182880" cy="182880"/>
            </a:xfrm>
            <a:prstGeom prst="rect">
              <a:avLst/>
            </a:prstGeom>
          </p:spPr>
        </p:pic>
        <p:pic>
          <p:nvPicPr>
            <p:cNvPr id="580" name="Picture 57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7557" y="5647561"/>
              <a:ext cx="182880" cy="182880"/>
            </a:xfrm>
            <a:prstGeom prst="rect">
              <a:avLst/>
            </a:prstGeom>
          </p:spPr>
        </p:pic>
        <p:pic>
          <p:nvPicPr>
            <p:cNvPr id="581" name="Picture 58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9957" y="5647561"/>
              <a:ext cx="182880" cy="182880"/>
            </a:xfrm>
            <a:prstGeom prst="rect">
              <a:avLst/>
            </a:prstGeom>
          </p:spPr>
        </p:pic>
        <p:pic>
          <p:nvPicPr>
            <p:cNvPr id="582" name="Picture 58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2357" y="5647561"/>
              <a:ext cx="182880" cy="182880"/>
            </a:xfrm>
            <a:prstGeom prst="rect">
              <a:avLst/>
            </a:prstGeom>
          </p:spPr>
        </p:pic>
        <p:pic>
          <p:nvPicPr>
            <p:cNvPr id="583" name="Picture 58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4757" y="5647561"/>
              <a:ext cx="182880" cy="182880"/>
            </a:xfrm>
            <a:prstGeom prst="rect">
              <a:avLst/>
            </a:prstGeom>
          </p:spPr>
        </p:pic>
        <p:pic>
          <p:nvPicPr>
            <p:cNvPr id="584" name="Picture 58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7157" y="5647561"/>
              <a:ext cx="182880" cy="182880"/>
            </a:xfrm>
            <a:prstGeom prst="rect">
              <a:avLst/>
            </a:prstGeom>
          </p:spPr>
        </p:pic>
        <p:pic>
          <p:nvPicPr>
            <p:cNvPr id="585" name="Picture 58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9557" y="5647561"/>
              <a:ext cx="182880" cy="182880"/>
            </a:xfrm>
            <a:prstGeom prst="rect">
              <a:avLst/>
            </a:prstGeom>
          </p:spPr>
        </p:pic>
        <p:pic>
          <p:nvPicPr>
            <p:cNvPr id="586" name="Picture 58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1957" y="5647561"/>
              <a:ext cx="182880" cy="182880"/>
            </a:xfrm>
            <a:prstGeom prst="rect">
              <a:avLst/>
            </a:prstGeom>
          </p:spPr>
        </p:pic>
        <p:pic>
          <p:nvPicPr>
            <p:cNvPr id="587" name="Picture 58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4357" y="5647561"/>
              <a:ext cx="182880" cy="182880"/>
            </a:xfrm>
            <a:prstGeom prst="rect">
              <a:avLst/>
            </a:prstGeom>
          </p:spPr>
        </p:pic>
        <p:pic>
          <p:nvPicPr>
            <p:cNvPr id="588" name="Picture 58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6757" y="5647561"/>
              <a:ext cx="182880" cy="182880"/>
            </a:xfrm>
            <a:prstGeom prst="rect">
              <a:avLst/>
            </a:prstGeom>
          </p:spPr>
        </p:pic>
        <p:pic>
          <p:nvPicPr>
            <p:cNvPr id="589" name="Picture 58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9157" y="5647561"/>
              <a:ext cx="182880" cy="182880"/>
            </a:xfrm>
            <a:prstGeom prst="rect">
              <a:avLst/>
            </a:prstGeom>
          </p:spPr>
        </p:pic>
        <p:pic>
          <p:nvPicPr>
            <p:cNvPr id="590" name="Picture 5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1557" y="5647561"/>
              <a:ext cx="182880" cy="182880"/>
            </a:xfrm>
            <a:prstGeom prst="rect">
              <a:avLst/>
            </a:prstGeom>
          </p:spPr>
        </p:pic>
        <p:pic>
          <p:nvPicPr>
            <p:cNvPr id="591" name="Picture 59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3957" y="5647561"/>
              <a:ext cx="182880" cy="182880"/>
            </a:xfrm>
            <a:prstGeom prst="rect">
              <a:avLst/>
            </a:prstGeom>
          </p:spPr>
        </p:pic>
        <p:pic>
          <p:nvPicPr>
            <p:cNvPr id="592" name="Picture 5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6357" y="5647561"/>
              <a:ext cx="182880" cy="182880"/>
            </a:xfrm>
            <a:prstGeom prst="rect">
              <a:avLst/>
            </a:prstGeom>
          </p:spPr>
        </p:pic>
        <p:pic>
          <p:nvPicPr>
            <p:cNvPr id="593" name="Picture 59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8757" y="5647561"/>
              <a:ext cx="182880" cy="182880"/>
            </a:xfrm>
            <a:prstGeom prst="rect">
              <a:avLst/>
            </a:prstGeom>
          </p:spPr>
        </p:pic>
        <p:pic>
          <p:nvPicPr>
            <p:cNvPr id="594" name="Picture 59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21157" y="5647561"/>
              <a:ext cx="182880" cy="182880"/>
            </a:xfrm>
            <a:prstGeom prst="rect">
              <a:avLst/>
            </a:prstGeom>
          </p:spPr>
        </p:pic>
      </p:grpSp>
      <p:grpSp>
        <p:nvGrpSpPr>
          <p:cNvPr id="595" name="Group 594"/>
          <p:cNvGrpSpPr/>
          <p:nvPr/>
        </p:nvGrpSpPr>
        <p:grpSpPr>
          <a:xfrm>
            <a:off x="8208913" y="5762179"/>
            <a:ext cx="2773680" cy="182880"/>
            <a:chOff x="4130357" y="5647561"/>
            <a:chExt cx="2773680" cy="182880"/>
          </a:xfrm>
        </p:grpSpPr>
        <p:pic>
          <p:nvPicPr>
            <p:cNvPr id="596" name="Picture 59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0357" y="5647561"/>
              <a:ext cx="182880" cy="182880"/>
            </a:xfrm>
            <a:prstGeom prst="rect">
              <a:avLst/>
            </a:prstGeom>
          </p:spPr>
        </p:pic>
        <p:pic>
          <p:nvPicPr>
            <p:cNvPr id="597" name="Picture 59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2757" y="5647561"/>
              <a:ext cx="182880" cy="182880"/>
            </a:xfrm>
            <a:prstGeom prst="rect">
              <a:avLst/>
            </a:prstGeom>
          </p:spPr>
        </p:pic>
        <p:pic>
          <p:nvPicPr>
            <p:cNvPr id="598" name="Picture 59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5157" y="5647561"/>
              <a:ext cx="182880" cy="182880"/>
            </a:xfrm>
            <a:prstGeom prst="rect">
              <a:avLst/>
            </a:prstGeom>
          </p:spPr>
        </p:pic>
        <p:pic>
          <p:nvPicPr>
            <p:cNvPr id="599" name="Picture 59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7557" y="5647561"/>
              <a:ext cx="182880" cy="182880"/>
            </a:xfrm>
            <a:prstGeom prst="rect">
              <a:avLst/>
            </a:prstGeom>
          </p:spPr>
        </p:pic>
        <p:pic>
          <p:nvPicPr>
            <p:cNvPr id="600" name="Picture 59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9957" y="5647561"/>
              <a:ext cx="182880" cy="182880"/>
            </a:xfrm>
            <a:prstGeom prst="rect">
              <a:avLst/>
            </a:prstGeom>
          </p:spPr>
        </p:pic>
        <p:pic>
          <p:nvPicPr>
            <p:cNvPr id="601" name="Picture 60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2357" y="5647561"/>
              <a:ext cx="182880" cy="182880"/>
            </a:xfrm>
            <a:prstGeom prst="rect">
              <a:avLst/>
            </a:prstGeom>
          </p:spPr>
        </p:pic>
        <p:pic>
          <p:nvPicPr>
            <p:cNvPr id="602" name="Picture 60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4757" y="5647561"/>
              <a:ext cx="182880" cy="182880"/>
            </a:xfrm>
            <a:prstGeom prst="rect">
              <a:avLst/>
            </a:prstGeom>
          </p:spPr>
        </p:pic>
        <p:pic>
          <p:nvPicPr>
            <p:cNvPr id="603" name="Picture 60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7157" y="5647561"/>
              <a:ext cx="182880" cy="182880"/>
            </a:xfrm>
            <a:prstGeom prst="rect">
              <a:avLst/>
            </a:prstGeom>
          </p:spPr>
        </p:pic>
        <p:pic>
          <p:nvPicPr>
            <p:cNvPr id="604" name="Picture 60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9557" y="5647561"/>
              <a:ext cx="182880" cy="182880"/>
            </a:xfrm>
            <a:prstGeom prst="rect">
              <a:avLst/>
            </a:prstGeom>
          </p:spPr>
        </p:pic>
        <p:pic>
          <p:nvPicPr>
            <p:cNvPr id="605" name="Picture 60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1957" y="5647561"/>
              <a:ext cx="182880" cy="182880"/>
            </a:xfrm>
            <a:prstGeom prst="rect">
              <a:avLst/>
            </a:prstGeom>
          </p:spPr>
        </p:pic>
        <p:pic>
          <p:nvPicPr>
            <p:cNvPr id="606" name="Picture 60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4357" y="5647561"/>
              <a:ext cx="182880" cy="182880"/>
            </a:xfrm>
            <a:prstGeom prst="rect">
              <a:avLst/>
            </a:prstGeom>
          </p:spPr>
        </p:pic>
        <p:pic>
          <p:nvPicPr>
            <p:cNvPr id="607" name="Picture 60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6757" y="5647561"/>
              <a:ext cx="182880" cy="182880"/>
            </a:xfrm>
            <a:prstGeom prst="rect">
              <a:avLst/>
            </a:prstGeom>
          </p:spPr>
        </p:pic>
        <p:pic>
          <p:nvPicPr>
            <p:cNvPr id="608" name="Picture 60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9157" y="5647561"/>
              <a:ext cx="182880" cy="182880"/>
            </a:xfrm>
            <a:prstGeom prst="rect">
              <a:avLst/>
            </a:prstGeom>
          </p:spPr>
        </p:pic>
        <p:pic>
          <p:nvPicPr>
            <p:cNvPr id="609" name="Picture 60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1557" y="5647561"/>
              <a:ext cx="182880" cy="182880"/>
            </a:xfrm>
            <a:prstGeom prst="rect">
              <a:avLst/>
            </a:prstGeom>
          </p:spPr>
        </p:pic>
        <p:pic>
          <p:nvPicPr>
            <p:cNvPr id="610" name="Picture 60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3957" y="5647561"/>
              <a:ext cx="182880" cy="182880"/>
            </a:xfrm>
            <a:prstGeom prst="rect">
              <a:avLst/>
            </a:prstGeom>
          </p:spPr>
        </p:pic>
        <p:pic>
          <p:nvPicPr>
            <p:cNvPr id="611" name="Picture 6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6357" y="5647561"/>
              <a:ext cx="182880" cy="182880"/>
            </a:xfrm>
            <a:prstGeom prst="rect">
              <a:avLst/>
            </a:prstGeom>
          </p:spPr>
        </p:pic>
        <p:pic>
          <p:nvPicPr>
            <p:cNvPr id="612" name="Picture 6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8757" y="5647561"/>
              <a:ext cx="182880" cy="182880"/>
            </a:xfrm>
            <a:prstGeom prst="rect">
              <a:avLst/>
            </a:prstGeom>
          </p:spPr>
        </p:pic>
        <p:pic>
          <p:nvPicPr>
            <p:cNvPr id="613" name="Picture 6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21157" y="5647561"/>
              <a:ext cx="182880" cy="182880"/>
            </a:xfrm>
            <a:prstGeom prst="rect">
              <a:avLst/>
            </a:prstGeom>
          </p:spPr>
        </p:pic>
      </p:grpSp>
      <p:grpSp>
        <p:nvGrpSpPr>
          <p:cNvPr id="614" name="Group 613"/>
          <p:cNvGrpSpPr/>
          <p:nvPr/>
        </p:nvGrpSpPr>
        <p:grpSpPr>
          <a:xfrm>
            <a:off x="8208913" y="5914579"/>
            <a:ext cx="2773680" cy="182880"/>
            <a:chOff x="4130357" y="5647561"/>
            <a:chExt cx="2773680" cy="182880"/>
          </a:xfrm>
        </p:grpSpPr>
        <p:pic>
          <p:nvPicPr>
            <p:cNvPr id="615" name="Picture 6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0357" y="5647561"/>
              <a:ext cx="182880" cy="182880"/>
            </a:xfrm>
            <a:prstGeom prst="rect">
              <a:avLst/>
            </a:prstGeom>
          </p:spPr>
        </p:pic>
        <p:pic>
          <p:nvPicPr>
            <p:cNvPr id="616" name="Picture 6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2757" y="5647561"/>
              <a:ext cx="182880" cy="182880"/>
            </a:xfrm>
            <a:prstGeom prst="rect">
              <a:avLst/>
            </a:prstGeom>
          </p:spPr>
        </p:pic>
        <p:pic>
          <p:nvPicPr>
            <p:cNvPr id="617" name="Picture 6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5157" y="5647561"/>
              <a:ext cx="182880" cy="182880"/>
            </a:xfrm>
            <a:prstGeom prst="rect">
              <a:avLst/>
            </a:prstGeom>
          </p:spPr>
        </p:pic>
        <p:pic>
          <p:nvPicPr>
            <p:cNvPr id="618" name="Picture 6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7557" y="5647561"/>
              <a:ext cx="182880" cy="182880"/>
            </a:xfrm>
            <a:prstGeom prst="rect">
              <a:avLst/>
            </a:prstGeom>
          </p:spPr>
        </p:pic>
        <p:pic>
          <p:nvPicPr>
            <p:cNvPr id="619" name="Picture 6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9957" y="5647561"/>
              <a:ext cx="182880" cy="182880"/>
            </a:xfrm>
            <a:prstGeom prst="rect">
              <a:avLst/>
            </a:prstGeom>
          </p:spPr>
        </p:pic>
        <p:pic>
          <p:nvPicPr>
            <p:cNvPr id="620" name="Picture 6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2357" y="5647561"/>
              <a:ext cx="182880" cy="182880"/>
            </a:xfrm>
            <a:prstGeom prst="rect">
              <a:avLst/>
            </a:prstGeom>
          </p:spPr>
        </p:pic>
        <p:pic>
          <p:nvPicPr>
            <p:cNvPr id="621" name="Picture 6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4757" y="5647561"/>
              <a:ext cx="182880" cy="182880"/>
            </a:xfrm>
            <a:prstGeom prst="rect">
              <a:avLst/>
            </a:prstGeom>
          </p:spPr>
        </p:pic>
        <p:pic>
          <p:nvPicPr>
            <p:cNvPr id="622" name="Picture 6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7157" y="5647561"/>
              <a:ext cx="182880" cy="182880"/>
            </a:xfrm>
            <a:prstGeom prst="rect">
              <a:avLst/>
            </a:prstGeom>
          </p:spPr>
        </p:pic>
        <p:pic>
          <p:nvPicPr>
            <p:cNvPr id="623" name="Picture 6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9557" y="5647561"/>
              <a:ext cx="182880" cy="182880"/>
            </a:xfrm>
            <a:prstGeom prst="rect">
              <a:avLst/>
            </a:prstGeom>
          </p:spPr>
        </p:pic>
        <p:pic>
          <p:nvPicPr>
            <p:cNvPr id="624" name="Picture 6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1957" y="5647561"/>
              <a:ext cx="182880" cy="182880"/>
            </a:xfrm>
            <a:prstGeom prst="rect">
              <a:avLst/>
            </a:prstGeom>
          </p:spPr>
        </p:pic>
        <p:pic>
          <p:nvPicPr>
            <p:cNvPr id="625" name="Picture 6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4357" y="5647561"/>
              <a:ext cx="182880" cy="182880"/>
            </a:xfrm>
            <a:prstGeom prst="rect">
              <a:avLst/>
            </a:prstGeom>
          </p:spPr>
        </p:pic>
        <p:pic>
          <p:nvPicPr>
            <p:cNvPr id="626" name="Picture 6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6757" y="5647561"/>
              <a:ext cx="182880" cy="182880"/>
            </a:xfrm>
            <a:prstGeom prst="rect">
              <a:avLst/>
            </a:prstGeom>
          </p:spPr>
        </p:pic>
        <p:pic>
          <p:nvPicPr>
            <p:cNvPr id="627" name="Picture 6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9157" y="5647561"/>
              <a:ext cx="182880" cy="182880"/>
            </a:xfrm>
            <a:prstGeom prst="rect">
              <a:avLst/>
            </a:prstGeom>
          </p:spPr>
        </p:pic>
        <p:pic>
          <p:nvPicPr>
            <p:cNvPr id="628" name="Picture 6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1557" y="5647561"/>
              <a:ext cx="182880" cy="182880"/>
            </a:xfrm>
            <a:prstGeom prst="rect">
              <a:avLst/>
            </a:prstGeom>
          </p:spPr>
        </p:pic>
        <p:pic>
          <p:nvPicPr>
            <p:cNvPr id="629" name="Picture 6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3957" y="5647561"/>
              <a:ext cx="182880" cy="182880"/>
            </a:xfrm>
            <a:prstGeom prst="rect">
              <a:avLst/>
            </a:prstGeom>
          </p:spPr>
        </p:pic>
        <p:pic>
          <p:nvPicPr>
            <p:cNvPr id="630" name="Picture 6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6357" y="5647561"/>
              <a:ext cx="182880" cy="182880"/>
            </a:xfrm>
            <a:prstGeom prst="rect">
              <a:avLst/>
            </a:prstGeom>
          </p:spPr>
        </p:pic>
        <p:pic>
          <p:nvPicPr>
            <p:cNvPr id="631" name="Picture 6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8757" y="5647561"/>
              <a:ext cx="182880" cy="182880"/>
            </a:xfrm>
            <a:prstGeom prst="rect">
              <a:avLst/>
            </a:prstGeom>
          </p:spPr>
        </p:pic>
        <p:pic>
          <p:nvPicPr>
            <p:cNvPr id="632" name="Picture 6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21157" y="5647561"/>
              <a:ext cx="182880" cy="18288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7228" y="6066793"/>
            <a:ext cx="914400" cy="91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85294" y="6193523"/>
            <a:ext cx="872441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! $</a:t>
            </a:r>
          </a:p>
        </p:txBody>
      </p:sp>
    </p:spTree>
    <p:extLst>
      <p:ext uri="{BB962C8B-B14F-4D97-AF65-F5344CB8AC3E}">
        <p14:creationId xmlns:p14="http://schemas.microsoft.com/office/powerpoint/2010/main" val="33940819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037E-6 -5.31094E-7 L 0.12433 -5.31094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4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7" grpId="1"/>
      <p:bldP spid="59" grpId="0"/>
      <p:bldP spid="59" grpId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protection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588" y="5719009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164" y="5719009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7741" y="5719009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2317" y="5680909"/>
            <a:ext cx="990600" cy="990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8732837" y="5394819"/>
            <a:ext cx="4600164" cy="1280146"/>
          </a:xfrm>
          <a:prstGeom prst="rect">
            <a:avLst/>
          </a:prstGeom>
          <a:solidFill>
            <a:srgbClr val="0078D7">
              <a:alpha val="78824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837" y="5719009"/>
            <a:ext cx="914400" cy="91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122483" y="5536136"/>
            <a:ext cx="4600164" cy="1280146"/>
          </a:xfrm>
          <a:prstGeom prst="rect">
            <a:avLst/>
          </a:prstGeom>
          <a:solidFill>
            <a:srgbClr val="0078D7">
              <a:alpha val="78824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6528370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ATP: built into Office 365</a:t>
            </a:r>
          </a:p>
        </p:txBody>
      </p:sp>
      <p:sp>
        <p:nvSpPr>
          <p:cNvPr id="5" name="Rectangle: Rounded Corners 4"/>
          <p:cNvSpPr/>
          <p:nvPr/>
        </p:nvSpPr>
        <p:spPr bwMode="auto">
          <a:xfrm>
            <a:off x="2636837" y="2159000"/>
            <a:ext cx="1600200" cy="137160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Edge Block</a:t>
            </a:r>
          </a:p>
        </p:txBody>
      </p:sp>
      <p:sp>
        <p:nvSpPr>
          <p:cNvPr id="6" name="Rectangle: Rounded Corners 5"/>
          <p:cNvSpPr/>
          <p:nvPr/>
        </p:nvSpPr>
        <p:spPr bwMode="auto">
          <a:xfrm>
            <a:off x="4541837" y="2125662"/>
            <a:ext cx="1600200" cy="137160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AV Scanners</a:t>
            </a:r>
          </a:p>
        </p:txBody>
      </p:sp>
      <p:sp>
        <p:nvSpPr>
          <p:cNvPr id="7" name="Rectangle: Rounded Corners 6"/>
          <p:cNvSpPr/>
          <p:nvPr/>
        </p:nvSpPr>
        <p:spPr bwMode="auto">
          <a:xfrm>
            <a:off x="6446837" y="2125662"/>
            <a:ext cx="1600200" cy="137160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Reputation Blocking</a:t>
            </a:r>
          </a:p>
        </p:txBody>
      </p:sp>
      <p:sp>
        <p:nvSpPr>
          <p:cNvPr id="8" name="Rectangle: Rounded Corners 7"/>
          <p:cNvSpPr/>
          <p:nvPr/>
        </p:nvSpPr>
        <p:spPr bwMode="auto">
          <a:xfrm>
            <a:off x="8351837" y="2122804"/>
            <a:ext cx="1600200" cy="137160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Heuristic Clustering</a:t>
            </a:r>
          </a:p>
        </p:txBody>
      </p:sp>
      <p:sp>
        <p:nvSpPr>
          <p:cNvPr id="9" name="Rectangle: Rounded Corners 8"/>
          <p:cNvSpPr/>
          <p:nvPr/>
        </p:nvSpPr>
        <p:spPr bwMode="auto">
          <a:xfrm>
            <a:off x="3741737" y="3911600"/>
            <a:ext cx="1600200" cy="1371600"/>
          </a:xfrm>
          <a:prstGeom prst="round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ATP Safe Attachments</a:t>
            </a:r>
          </a:p>
        </p:txBody>
      </p:sp>
      <p:sp>
        <p:nvSpPr>
          <p:cNvPr id="10" name="Rectangle: Rounded Corners 9"/>
          <p:cNvSpPr/>
          <p:nvPr/>
        </p:nvSpPr>
        <p:spPr bwMode="auto">
          <a:xfrm>
            <a:off x="7361237" y="3878262"/>
            <a:ext cx="1600200" cy="1371600"/>
          </a:xfrm>
          <a:prstGeom prst="round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ATP Safe Links</a:t>
            </a:r>
          </a:p>
        </p:txBody>
      </p:sp>
      <p:sp>
        <p:nvSpPr>
          <p:cNvPr id="11" name="Rectangle: Rounded Corners 10"/>
          <p:cNvSpPr/>
          <p:nvPr/>
        </p:nvSpPr>
        <p:spPr bwMode="auto">
          <a:xfrm>
            <a:off x="5551487" y="3878262"/>
            <a:ext cx="1600200" cy="137160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Antispam</a:t>
            </a:r>
          </a:p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Phish</a:t>
            </a:r>
          </a:p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Spoof</a:t>
            </a:r>
          </a:p>
        </p:txBody>
      </p:sp>
    </p:spTree>
    <p:extLst>
      <p:ext uri="{BB962C8B-B14F-4D97-AF65-F5344CB8AC3E}">
        <p14:creationId xmlns:p14="http://schemas.microsoft.com/office/powerpoint/2010/main" val="2812845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6065837" y="3192461"/>
            <a:ext cx="609600" cy="3802063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Preventing advanced attacks</a:t>
            </a:r>
          </a:p>
        </p:txBody>
      </p:sp>
      <p:pic>
        <p:nvPicPr>
          <p:cNvPr id="4" name="Picture 2" descr="C:\Users\t-dantay\Documents\First24\envelope1.png"/>
          <p:cNvPicPr>
            <a:picLocks noChangeAspect="1" noChangeArrowheads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5" y="3442475"/>
            <a:ext cx="465137" cy="32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/>
          <p:cNvSpPr/>
          <p:nvPr/>
        </p:nvSpPr>
        <p:spPr bwMode="auto">
          <a:xfrm>
            <a:off x="717105" y="2898786"/>
            <a:ext cx="2514598" cy="1741476"/>
          </a:xfrm>
          <a:prstGeom prst="cloud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Internet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065837" y="1212849"/>
            <a:ext cx="609600" cy="1979613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O365 Edge</a:t>
            </a:r>
          </a:p>
        </p:txBody>
      </p:sp>
      <p:pic>
        <p:nvPicPr>
          <p:cNvPr id="8" name="Picture 7" descr="File:Magnifying glass icon.sv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837" y="2430462"/>
            <a:ext cx="3629025" cy="3629025"/>
          </a:xfrm>
          <a:prstGeom prst="rect">
            <a:avLst/>
          </a:prstGeom>
        </p:spPr>
      </p:pic>
      <p:sp>
        <p:nvSpPr>
          <p:cNvPr id="10" name="Callout: Line with Border and Accent Bar 9"/>
          <p:cNvSpPr/>
          <p:nvPr/>
        </p:nvSpPr>
        <p:spPr bwMode="auto">
          <a:xfrm>
            <a:off x="7771706" y="1897063"/>
            <a:ext cx="4161531" cy="2438399"/>
          </a:xfrm>
          <a:prstGeom prst="accentBorderCallout1">
            <a:avLst>
              <a:gd name="adj1" fmla="val 18750"/>
              <a:gd name="adj2" fmla="val -8333"/>
              <a:gd name="adj3" fmla="val 65607"/>
              <a:gd name="adj4" fmla="val -56293"/>
            </a:avLst>
          </a:prstGeom>
          <a:noFill/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square" lIns="0" tIns="46637" rIns="0" bIns="46637" numCol="1" rtlCol="0" anchor="t" anchorCtr="0" compatLnSpc="1">
            <a:prstTxWarp prst="textNoShape">
              <a:avLst/>
            </a:prstTxWarp>
          </a:bodyPr>
          <a:lstStyle/>
          <a:p>
            <a:pPr lvl="1">
              <a:spcAft>
                <a:spcPts val="600"/>
              </a:spcAft>
            </a:pPr>
            <a:endParaRPr lang="en-US" sz="1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Consolas" panose="020B0609020204030204" pitchFamily="49" charset="0"/>
            </a:endParaRPr>
          </a:p>
          <a:p>
            <a:pPr lvl="1">
              <a:spcAft>
                <a:spcPts val="600"/>
              </a:spcAft>
            </a:pPr>
            <a:r>
              <a:rPr 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sender </a:t>
            </a:r>
            <a:r>
              <a:rPr lang="en-US" sz="16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ip</a:t>
            </a:r>
            <a:r>
              <a:rPr 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: 10.2.1.1</a:t>
            </a:r>
          </a:p>
          <a:p>
            <a:pPr lvl="1">
              <a:spcAft>
                <a:spcPts val="600"/>
              </a:spcAft>
            </a:pPr>
            <a:r>
              <a:rPr 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sender: badguy@malicious.com</a:t>
            </a:r>
          </a:p>
          <a:p>
            <a:pPr lvl="1">
              <a:spcAft>
                <a:spcPts val="600"/>
              </a:spcAft>
            </a:pPr>
            <a:r>
              <a:rPr 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recipient: goodguy@contoso.com</a:t>
            </a:r>
          </a:p>
          <a:p>
            <a:pPr lvl="1">
              <a:spcAft>
                <a:spcPts val="600"/>
              </a:spcAft>
            </a:pPr>
            <a:r>
              <a:rPr 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internal reputation: bad</a:t>
            </a:r>
          </a:p>
          <a:p>
            <a:pPr lvl="1">
              <a:spcAft>
                <a:spcPts val="600"/>
              </a:spcAft>
            </a:pPr>
            <a:r>
              <a:rPr 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external reputation: bad</a:t>
            </a:r>
          </a:p>
        </p:txBody>
      </p:sp>
    </p:spTree>
    <p:extLst>
      <p:ext uri="{BB962C8B-B14F-4D97-AF65-F5344CB8AC3E}">
        <p14:creationId xmlns:p14="http://schemas.microsoft.com/office/powerpoint/2010/main" val="4443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3327E-6 -3.49977E-6 L 0.18355 -0.004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78" y="-2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7623E-6 1.95188E-6 L -4.27623E-6 0.0769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355 -0.00454 L 0.78861 -0.0154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53" y="-54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27623E-6 0.07694 L -4.27623E-6 1.06219E-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1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xit" presetSubtype="8" accel="18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accel="10000" fill="hold" grpId="3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accel="1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5" grpId="0" animBg="1"/>
      <p:bldP spid="6" grpId="0" animBg="1"/>
      <p:bldP spid="6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/>
          <p:cNvSpPr/>
          <p:nvPr/>
        </p:nvSpPr>
        <p:spPr bwMode="auto">
          <a:xfrm>
            <a:off x="6929774" y="2040534"/>
            <a:ext cx="4648200" cy="228600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1" name="Rectangle: Rounded Corners 10"/>
          <p:cNvSpPr/>
          <p:nvPr/>
        </p:nvSpPr>
        <p:spPr bwMode="auto">
          <a:xfrm>
            <a:off x="1189037" y="2028831"/>
            <a:ext cx="4648200" cy="228600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Preventing advanced attacks</a:t>
            </a:r>
          </a:p>
        </p:txBody>
      </p:sp>
      <p:pic>
        <p:nvPicPr>
          <p:cNvPr id="7" name="Picture 2" descr="C:\Users\t-dantay\Documents\First24\envelope1.png"/>
          <p:cNvPicPr>
            <a:picLocks noChangeAspect="1" noChangeArrowheads="1"/>
          </p:cNvPicPr>
          <p:nvPr>
            <p:custDataLst>
              <p:custData r:id="rId1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7" y="3421062"/>
            <a:ext cx="465137" cy="32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t-dantay\Documents\Placeholders\file.png"/>
          <p:cNvPicPr>
            <a:picLocks noChangeAspect="1" noChangeArrowheads="1"/>
          </p:cNvPicPr>
          <p:nvPr>
            <p:custDataLst>
              <p:custData r:id="rId2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544" y="3249649"/>
            <a:ext cx="364590" cy="4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t-dantay\Documents\Placeholders\setting.png"/>
          <p:cNvPicPr>
            <a:picLocks noChangeAspect="1" noChangeArrowheads="1"/>
          </p:cNvPicPr>
          <p:nvPr>
            <p:custDataLst>
              <p:custData r:id="rId3"/>
            </p:custDataLst>
          </p:nvPr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0" r="35484"/>
          <a:stretch/>
        </p:blipFill>
        <p:spPr bwMode="auto">
          <a:xfrm>
            <a:off x="1628534" y="2187192"/>
            <a:ext cx="786020" cy="790574"/>
          </a:xfrm>
          <a:prstGeom prst="rect">
            <a:avLst/>
          </a:prstGeom>
          <a:noFill/>
          <a:extLst/>
        </p:spPr>
      </p:pic>
      <p:sp>
        <p:nvSpPr>
          <p:cNvPr id="12" name="TextBox 11"/>
          <p:cNvSpPr txBox="1"/>
          <p:nvPr/>
        </p:nvSpPr>
        <p:spPr>
          <a:xfrm>
            <a:off x="1362305" y="1533920"/>
            <a:ext cx="2973443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Signature AV Scans</a:t>
            </a:r>
          </a:p>
        </p:txBody>
      </p:sp>
      <p:pic>
        <p:nvPicPr>
          <p:cNvPr id="13" name="Picture 2" descr="C:\Users\t-dantay\Documents\Placeholders\setting.png"/>
          <p:cNvPicPr>
            <a:picLocks noChangeAspect="1" noChangeArrowheads="1"/>
          </p:cNvPicPr>
          <p:nvPr>
            <p:custDataLst>
              <p:custData r:id="rId4"/>
            </p:custDataLst>
          </p:nvPr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0" r="35484"/>
          <a:stretch/>
        </p:blipFill>
        <p:spPr bwMode="auto">
          <a:xfrm>
            <a:off x="2569772" y="2187192"/>
            <a:ext cx="786020" cy="790574"/>
          </a:xfrm>
          <a:prstGeom prst="rect">
            <a:avLst/>
          </a:prstGeom>
          <a:noFill/>
          <a:extLst/>
        </p:spPr>
      </p:pic>
      <p:pic>
        <p:nvPicPr>
          <p:cNvPr id="14" name="Picture 2" descr="C:\Users\t-dantay\Documents\Placeholders\setting.png"/>
          <p:cNvPicPr>
            <a:picLocks noChangeAspect="1" noChangeArrowheads="1"/>
          </p:cNvPicPr>
          <p:nvPr>
            <p:custDataLst>
              <p:custData r:id="rId5"/>
            </p:custDataLst>
          </p:nvPr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0" r="35484"/>
          <a:stretch/>
        </p:blipFill>
        <p:spPr bwMode="auto">
          <a:xfrm>
            <a:off x="3511010" y="2187192"/>
            <a:ext cx="786020" cy="790574"/>
          </a:xfrm>
          <a:prstGeom prst="rect">
            <a:avLst/>
          </a:prstGeom>
          <a:noFill/>
          <a:extLst/>
        </p:spPr>
      </p:pic>
      <p:pic>
        <p:nvPicPr>
          <p:cNvPr id="15" name="Picture 2" descr="C:\Users\t-dantay\Documents\Placeholders\setting.png"/>
          <p:cNvPicPr>
            <a:picLocks noChangeAspect="1" noChangeArrowheads="1"/>
          </p:cNvPicPr>
          <p:nvPr>
            <p:custDataLst>
              <p:custData r:id="rId6"/>
            </p:custDataLst>
          </p:nvPr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0" r="35484"/>
          <a:stretch/>
        </p:blipFill>
        <p:spPr bwMode="auto">
          <a:xfrm>
            <a:off x="4452248" y="2161784"/>
            <a:ext cx="786020" cy="790574"/>
          </a:xfrm>
          <a:prstGeom prst="rect">
            <a:avLst/>
          </a:prstGeom>
          <a:noFill/>
          <a:extLst/>
        </p:spPr>
      </p:pic>
      <p:pic>
        <p:nvPicPr>
          <p:cNvPr id="16" name="Picture 2" descr="C:\Users\t-dantay\Documents\Placeholders\file.png"/>
          <p:cNvPicPr>
            <a:picLocks noChangeAspect="1" noChangeArrowheads="1"/>
          </p:cNvPicPr>
          <p:nvPr>
            <p:custDataLst>
              <p:custData r:id="rId7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202" y="3249649"/>
            <a:ext cx="364590" cy="4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t-dantay\Documents\Placeholders\file.png"/>
          <p:cNvPicPr>
            <a:picLocks noChangeAspect="1" noChangeArrowheads="1"/>
          </p:cNvPicPr>
          <p:nvPr>
            <p:custDataLst>
              <p:custData r:id="rId8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32" y="3249649"/>
            <a:ext cx="364590" cy="4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t-dantay\Documents\Placeholders\file.png"/>
          <p:cNvPicPr>
            <a:picLocks noChangeAspect="1" noChangeArrowheads="1"/>
          </p:cNvPicPr>
          <p:nvPr>
            <p:custDataLst>
              <p:custData r:id="rId9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662" y="3249649"/>
            <a:ext cx="364590" cy="4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93969" y="2905514"/>
            <a:ext cx="2819400" cy="4339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1001101010111011010101010100101010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85822" y="2896725"/>
            <a:ext cx="2819400" cy="4339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00101011011010010101011010101101011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0749" y="2905513"/>
            <a:ext cx="2819400" cy="4339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10010101110101010011111010101001101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13262" y="2905512"/>
            <a:ext cx="2819400" cy="4339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01010101010101100110001101010101010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85822" y="2912786"/>
            <a:ext cx="2819400" cy="4339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11010101010101010101101010101010101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77675" y="2905513"/>
            <a:ext cx="2819400" cy="4339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10010101100010101011110101010110101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569772" y="3171831"/>
            <a:ext cx="136067" cy="327049"/>
          </a:xfrm>
          <a:prstGeom prst="line">
            <a:avLst/>
          </a:prstGeom>
          <a:ln w="28575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165313" y="3167166"/>
            <a:ext cx="288119" cy="331714"/>
          </a:xfrm>
          <a:prstGeom prst="line">
            <a:avLst/>
          </a:prstGeom>
          <a:ln w="28575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765430" y="3404095"/>
            <a:ext cx="671403" cy="48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2"/>
                </a:solidFill>
                <a:latin typeface="Consolas" panose="020B0609020204030204" pitchFamily="49" charset="0"/>
              </a:rPr>
              <a:t>EXE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32637" y="1533920"/>
            <a:ext cx="2670668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Reputation Block</a:t>
            </a:r>
          </a:p>
        </p:txBody>
      </p:sp>
      <p:pic>
        <p:nvPicPr>
          <p:cNvPr id="33" name="Picture 2" descr="C:\Users\t-dantay\Documents\First24\envelope1.png"/>
          <p:cNvPicPr>
            <a:picLocks noChangeAspect="1" noChangeArrowheads="1"/>
          </p:cNvPicPr>
          <p:nvPr>
            <p:custDataLst>
              <p:custData r:id="rId10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573" y="2261384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t-dantay\Documents\First24\envelope1.png"/>
          <p:cNvPicPr>
            <a:picLocks noChangeAspect="1" noChangeArrowheads="1"/>
          </p:cNvPicPr>
          <p:nvPr>
            <p:custDataLst>
              <p:custData r:id="rId11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7" y="2261384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t-dantay\Documents\First24\envelope1.png"/>
          <p:cNvPicPr>
            <a:picLocks noChangeAspect="1" noChangeArrowheads="1"/>
          </p:cNvPicPr>
          <p:nvPr>
            <p:custDataLst>
              <p:custData r:id="rId12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7" y="22697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t-dantay\Documents\First24\envelope1.png"/>
          <p:cNvPicPr>
            <a:picLocks noChangeAspect="1" noChangeArrowheads="1"/>
          </p:cNvPicPr>
          <p:nvPr>
            <p:custDataLst>
              <p:custData r:id="rId13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37" y="2261384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t-dantay\Documents\First24\envelope1.png"/>
          <p:cNvPicPr>
            <a:picLocks noChangeAspect="1" noChangeArrowheads="1"/>
          </p:cNvPicPr>
          <p:nvPr>
            <p:custDataLst>
              <p:custData r:id="rId14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7" y="2261384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t-dantay\Documents\First24\envelope1.png"/>
          <p:cNvPicPr>
            <a:picLocks noChangeAspect="1" noChangeArrowheads="1"/>
          </p:cNvPicPr>
          <p:nvPr>
            <p:custDataLst>
              <p:custData r:id="rId15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837" y="2261384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t-dantay\Documents\First24\envelope1.png"/>
          <p:cNvPicPr>
            <a:picLocks noChangeAspect="1" noChangeArrowheads="1"/>
          </p:cNvPicPr>
          <p:nvPr>
            <p:custDataLst>
              <p:custData r:id="rId16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37" y="2261384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t-dantay\Documents\First24\envelope1.png"/>
          <p:cNvPicPr>
            <a:picLocks noChangeAspect="1" noChangeArrowheads="1"/>
          </p:cNvPicPr>
          <p:nvPr>
            <p:custDataLst>
              <p:custData r:id="rId17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37" y="2261384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t-dantay\Documents\First24\envelope1.png"/>
          <p:cNvPicPr>
            <a:picLocks noChangeAspect="1" noChangeArrowheads="1"/>
          </p:cNvPicPr>
          <p:nvPr>
            <p:custDataLst>
              <p:custData r:id="rId18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237" y="2261384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t-dantay\Documents\First24\envelope1.png"/>
          <p:cNvPicPr>
            <a:picLocks noChangeAspect="1" noChangeArrowheads="1"/>
          </p:cNvPicPr>
          <p:nvPr>
            <p:custDataLst>
              <p:custData r:id="rId19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037" y="2261384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t-dantay\Documents\First24\envelope1.png"/>
          <p:cNvPicPr>
            <a:picLocks noChangeAspect="1" noChangeArrowheads="1"/>
          </p:cNvPicPr>
          <p:nvPr>
            <p:custDataLst>
              <p:custData r:id="rId20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7" y="2261384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t-dantay\Documents\First24\envelope1.png"/>
          <p:cNvPicPr>
            <a:picLocks noChangeAspect="1" noChangeArrowheads="1"/>
          </p:cNvPicPr>
          <p:nvPr>
            <p:custDataLst>
              <p:custData r:id="rId21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7" y="2261384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t-dantay\Documents\First24\envelope1.png"/>
          <p:cNvPicPr>
            <a:picLocks noChangeAspect="1" noChangeArrowheads="1"/>
          </p:cNvPicPr>
          <p:nvPr>
            <p:custDataLst>
              <p:custData r:id="rId22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437" y="2261384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t-dantay\Documents\First24\envelope1.png"/>
          <p:cNvPicPr>
            <a:picLocks noChangeAspect="1" noChangeArrowheads="1"/>
          </p:cNvPicPr>
          <p:nvPr>
            <p:custDataLst>
              <p:custData r:id="rId23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t-dantay\Documents\First24\envelope1.png"/>
          <p:cNvPicPr>
            <a:picLocks noChangeAspect="1" noChangeArrowheads="1"/>
          </p:cNvPicPr>
          <p:nvPr>
            <p:custDataLst>
              <p:custData r:id="rId24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360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t-dantay\Documents\First24\envelope1.png"/>
          <p:cNvPicPr>
            <a:picLocks noChangeAspect="1" noChangeArrowheads="1"/>
          </p:cNvPicPr>
          <p:nvPr>
            <p:custDataLst>
              <p:custData r:id="rId25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7" y="2506662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t-dantay\Documents\First24\envelope1.png"/>
          <p:cNvPicPr>
            <a:picLocks noChangeAspect="1" noChangeArrowheads="1"/>
          </p:cNvPicPr>
          <p:nvPr>
            <p:custDataLst>
              <p:custData r:id="rId26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t-dantay\Documents\First24\envelope1.png"/>
          <p:cNvPicPr>
            <a:picLocks noChangeAspect="1" noChangeArrowheads="1"/>
          </p:cNvPicPr>
          <p:nvPr>
            <p:custDataLst>
              <p:custData r:id="rId27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t-dantay\Documents\First24\envelope1.png"/>
          <p:cNvPicPr>
            <a:picLocks noChangeAspect="1" noChangeArrowheads="1"/>
          </p:cNvPicPr>
          <p:nvPr>
            <p:custDataLst>
              <p:custData r:id="rId28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8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t-dantay\Documents\First24\envelope1.png"/>
          <p:cNvPicPr>
            <a:picLocks noChangeAspect="1" noChangeArrowheads="1"/>
          </p:cNvPicPr>
          <p:nvPr>
            <p:custDataLst>
              <p:custData r:id="rId29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t-dantay\Documents\First24\envelope1.png"/>
          <p:cNvPicPr>
            <a:picLocks noChangeAspect="1" noChangeArrowheads="1"/>
          </p:cNvPicPr>
          <p:nvPr>
            <p:custDataLst>
              <p:custData r:id="rId30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t-dantay\Documents\First24\envelope1.png"/>
          <p:cNvPicPr>
            <a:picLocks noChangeAspect="1" noChangeArrowheads="1"/>
          </p:cNvPicPr>
          <p:nvPr>
            <p:custDataLst>
              <p:custData r:id="rId31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2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:\Users\t-dantay\Documents\First24\envelope1.png"/>
          <p:cNvPicPr>
            <a:picLocks noChangeAspect="1" noChangeArrowheads="1"/>
          </p:cNvPicPr>
          <p:nvPr>
            <p:custDataLst>
              <p:custData r:id="rId32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0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:\Users\t-dantay\Documents\First24\envelope1.png"/>
          <p:cNvPicPr>
            <a:picLocks noChangeAspect="1" noChangeArrowheads="1"/>
          </p:cNvPicPr>
          <p:nvPr>
            <p:custDataLst>
              <p:custData r:id="rId33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t-dantay\Documents\First24\envelope1.png"/>
          <p:cNvPicPr>
            <a:picLocks noChangeAspect="1" noChangeArrowheads="1"/>
          </p:cNvPicPr>
          <p:nvPr>
            <p:custDataLst>
              <p:custData r:id="rId34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t-dantay\Documents\First24\envelope1.png"/>
          <p:cNvPicPr>
            <a:picLocks noChangeAspect="1" noChangeArrowheads="1"/>
          </p:cNvPicPr>
          <p:nvPr>
            <p:custDataLst>
              <p:custData r:id="rId35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4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Straight Connector 61"/>
          <p:cNvCxnSpPr>
            <a:cxnSpLocks/>
            <a:stCxn id="49" idx="2"/>
          </p:cNvCxnSpPr>
          <p:nvPr/>
        </p:nvCxnSpPr>
        <p:spPr>
          <a:xfrm>
            <a:off x="7932737" y="2667396"/>
            <a:ext cx="1104900" cy="663294"/>
          </a:xfrm>
          <a:prstGeom prst="line">
            <a:avLst/>
          </a:prstGeom>
          <a:ln w="28575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42" idx="2"/>
          </p:cNvCxnSpPr>
          <p:nvPr/>
        </p:nvCxnSpPr>
        <p:spPr>
          <a:xfrm flipH="1">
            <a:off x="9571037" y="2422118"/>
            <a:ext cx="190500" cy="827531"/>
          </a:xfrm>
          <a:prstGeom prst="line">
            <a:avLst/>
          </a:prstGeom>
          <a:ln w="28575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17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5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12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"/>
                            </p:stCondLst>
                            <p:childTnLst>
                              <p:par>
                                <p:cTn id="107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12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12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"/>
                            </p:stCondLst>
                            <p:childTnLst>
                              <p:par>
                                <p:cTn id="115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12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4E-6 3.03677E-6 L 0.51366 -0.01112 " pathEditMode="relative" rAng="0" ptsTypes="AA">
                                      <p:cBhvr>
                                        <p:cTn id="13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83" y="-5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"/>
                            </p:stCondLst>
                            <p:childTnLst>
                              <p:par>
                                <p:cTn id="1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5239E-6 3.03677E-6 L 0.51404 -0.01112 " pathEditMode="relative" rAng="0" ptsTypes="AA">
                                      <p:cBhvr>
                                        <p:cTn id="1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6" y="-5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215E-7 3.03677E-6 L 0.51442 -0.00999 " pathEditMode="relative" rAng="0" ptsTypes="AA">
                                      <p:cBhvr>
                                        <p:cTn id="1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1" y="-4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50"/>
                            </p:stCondLst>
                            <p:childTnLst>
                              <p:par>
                                <p:cTn id="1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0311E-6 0.0034 L 0.51532 -0.01067 " pathEditMode="relative" rAng="0" ptsTypes="AA">
                                      <p:cBhvr>
                                        <p:cTn id="1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0" y="-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0837E-7 -2.97776E-6 L 0.5083 -0.01952 " pathEditMode="relative" rAng="0" ptsTypes="AA">
                                      <p:cBhvr>
                                        <p:cTn id="1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5" y="-9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5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5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5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5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70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75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80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85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90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95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5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1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15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xit" presetSubtype="2" accel="1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2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2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0"/>
                            </p:stCondLst>
                            <p:childTnLst>
                              <p:par>
                                <p:cTn id="241" presetID="2" presetClass="exit" presetSubtype="2" ac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" dur="2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2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50"/>
                            </p:stCondLst>
                            <p:childTnLst>
                              <p:par>
                                <p:cTn id="246" presetID="2" presetClass="exit" presetSubtype="2" ac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2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2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50"/>
                            </p:stCondLst>
                            <p:childTnLst>
                              <p:par>
                                <p:cTn id="251" presetID="2" presetClass="exit" presetSubtype="2" ac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2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2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050"/>
                            </p:stCondLst>
                            <p:childTnLst>
                              <p:par>
                                <p:cTn id="256" presetID="2" presetClass="exit" presetSubtype="2" ac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7" dur="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250"/>
                            </p:stCondLst>
                            <p:childTnLst>
                              <p:par>
                                <p:cTn id="261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2" presetClass="exit" presetSubtype="8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11" grpId="0" animBg="1"/>
      <p:bldP spid="11" grpId="1" animBg="1"/>
      <p:bldP spid="12" grpId="0"/>
      <p:bldP spid="12" grpId="1"/>
      <p:bldP spid="19" grpId="0"/>
      <p:bldP spid="19" grpId="1"/>
      <p:bldP spid="19" grpId="2"/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24" grpId="2"/>
      <p:bldP spid="29" grpId="0"/>
      <p:bldP spid="29" grpId="1"/>
      <p:bldP spid="29" grpId="2"/>
      <p:bldP spid="29" grpId="3"/>
      <p:bldP spid="29" grpId="4"/>
      <p:bldP spid="29" grpId="5"/>
      <p:bldP spid="29" grpId="6"/>
      <p:bldP spid="31" grpId="0"/>
      <p:bldP spid="3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: Rounded Corners 112"/>
          <p:cNvSpPr/>
          <p:nvPr/>
        </p:nvSpPr>
        <p:spPr bwMode="auto">
          <a:xfrm>
            <a:off x="6332537" y="2004078"/>
            <a:ext cx="4648200" cy="228600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Preventing advanced attacks</a:t>
            </a:r>
          </a:p>
        </p:txBody>
      </p:sp>
      <p:sp>
        <p:nvSpPr>
          <p:cNvPr id="6" name="Rectangle: Rounded Corners 5"/>
          <p:cNvSpPr/>
          <p:nvPr/>
        </p:nvSpPr>
        <p:spPr bwMode="auto">
          <a:xfrm>
            <a:off x="1189037" y="2028831"/>
            <a:ext cx="4648200" cy="228600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2305" y="1533920"/>
            <a:ext cx="3013454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Heuristic Clustering</a:t>
            </a:r>
          </a:p>
        </p:txBody>
      </p:sp>
      <p:pic>
        <p:nvPicPr>
          <p:cNvPr id="8" name="Picture 2" descr="C:\Users\t-dantay\Documents\First24\envelope1.png"/>
          <p:cNvPicPr>
            <a:picLocks noChangeAspect="1" noChangeArrowheads="1"/>
          </p:cNvPicPr>
          <p:nvPr>
            <p:custDataLst>
              <p:custData r:id="rId1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7" y="3421062"/>
            <a:ext cx="465137" cy="32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t-dantay\Documents\Placeholders\file.png"/>
          <p:cNvPicPr>
            <a:picLocks noChangeAspect="1" noChangeArrowheads="1"/>
          </p:cNvPicPr>
          <p:nvPr>
            <p:custDataLst>
              <p:custData r:id="rId2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544" y="3249649"/>
            <a:ext cx="364590" cy="4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t-dantay\Documents\Placeholders\file.png"/>
          <p:cNvPicPr>
            <a:picLocks noChangeAspect="1" noChangeArrowheads="1"/>
          </p:cNvPicPr>
          <p:nvPr>
            <p:custDataLst>
              <p:custData r:id="rId3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202" y="3249649"/>
            <a:ext cx="364590" cy="4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t-dantay\Documents\Placeholders\file.png"/>
          <p:cNvPicPr>
            <a:picLocks noChangeAspect="1" noChangeArrowheads="1"/>
          </p:cNvPicPr>
          <p:nvPr>
            <p:custDataLst>
              <p:custData r:id="rId4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32" y="3249649"/>
            <a:ext cx="364590" cy="4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t-dantay\Documents\Placeholders\file.png"/>
          <p:cNvPicPr>
            <a:picLocks noChangeAspect="1" noChangeArrowheads="1"/>
          </p:cNvPicPr>
          <p:nvPr>
            <p:custDataLst>
              <p:custData r:id="rId5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662" y="3249649"/>
            <a:ext cx="364590" cy="4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t-dantay\Documents\First24\envelope1.png"/>
          <p:cNvPicPr>
            <a:picLocks noChangeAspect="1" noChangeArrowheads="1"/>
          </p:cNvPicPr>
          <p:nvPr>
            <p:custDataLst>
              <p:custData r:id="rId6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7" y="2221922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t-dantay\Documents\First24\envelope1.png"/>
          <p:cNvPicPr>
            <a:picLocks noChangeAspect="1" noChangeArrowheads="1"/>
          </p:cNvPicPr>
          <p:nvPr>
            <p:custDataLst>
              <p:custData r:id="rId7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t-dantay\Documents\First24\envelope1.png"/>
          <p:cNvPicPr>
            <a:picLocks noChangeAspect="1" noChangeArrowheads="1"/>
          </p:cNvPicPr>
          <p:nvPr>
            <p:custDataLst>
              <p:custData r:id="rId8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7" y="28031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t-dantay\Documents\First24\envelope1.png"/>
          <p:cNvPicPr>
            <a:picLocks noChangeAspect="1" noChangeArrowheads="1"/>
          </p:cNvPicPr>
          <p:nvPr>
            <p:custDataLst>
              <p:custData r:id="rId9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7" y="2221922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t-dantay\Documents\First24\envelope1.png"/>
          <p:cNvPicPr>
            <a:picLocks noChangeAspect="1" noChangeArrowheads="1"/>
          </p:cNvPicPr>
          <p:nvPr>
            <p:custDataLst>
              <p:custData r:id="rId10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t-dantay\Documents\First24\envelope1.png"/>
          <p:cNvPicPr>
            <a:picLocks noChangeAspect="1" noChangeArrowheads="1"/>
          </p:cNvPicPr>
          <p:nvPr>
            <p:custDataLst>
              <p:custData r:id="rId11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7" y="28031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t-dantay\Documents\First24\envelope1.png"/>
          <p:cNvPicPr>
            <a:picLocks noChangeAspect="1" noChangeArrowheads="1"/>
          </p:cNvPicPr>
          <p:nvPr>
            <p:custDataLst>
              <p:custData r:id="rId12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7" y="2221922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t-dantay\Documents\First24\envelope1.png"/>
          <p:cNvPicPr>
            <a:picLocks noChangeAspect="1" noChangeArrowheads="1"/>
          </p:cNvPicPr>
          <p:nvPr>
            <p:custDataLst>
              <p:custData r:id="rId13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t-dantay\Documents\First24\envelope1.png"/>
          <p:cNvPicPr>
            <a:picLocks noChangeAspect="1" noChangeArrowheads="1"/>
          </p:cNvPicPr>
          <p:nvPr>
            <p:custDataLst>
              <p:custData r:id="rId1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7" y="28031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t-dantay\Documents\First24\envelope1.png"/>
          <p:cNvPicPr>
            <a:picLocks noChangeAspect="1" noChangeArrowheads="1"/>
          </p:cNvPicPr>
          <p:nvPr>
            <p:custDataLst>
              <p:custData r:id="rId15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7" y="2221922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t-dantay\Documents\First24\envelope1.png"/>
          <p:cNvPicPr>
            <a:picLocks noChangeAspect="1" noChangeArrowheads="1"/>
          </p:cNvPicPr>
          <p:nvPr>
            <p:custDataLst>
              <p:custData r:id="rId16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t-dantay\Documents\First24\envelope1.png"/>
          <p:cNvPicPr>
            <a:picLocks noChangeAspect="1" noChangeArrowheads="1"/>
          </p:cNvPicPr>
          <p:nvPr>
            <p:custDataLst>
              <p:custData r:id="rId17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7" y="28031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t-dantay\Documents\First24\envelope1.png"/>
          <p:cNvPicPr>
            <a:picLocks noChangeAspect="1" noChangeArrowheads="1"/>
          </p:cNvPicPr>
          <p:nvPr>
            <p:custDataLst>
              <p:custData r:id="rId18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7" y="2221922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t-dantay\Documents\First24\envelope1.png"/>
          <p:cNvPicPr>
            <a:picLocks noChangeAspect="1" noChangeArrowheads="1"/>
          </p:cNvPicPr>
          <p:nvPr>
            <p:custDataLst>
              <p:custData r:id="rId19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t-dantay\Documents\First24\envelope1.png"/>
          <p:cNvPicPr>
            <a:picLocks noChangeAspect="1" noChangeArrowheads="1"/>
          </p:cNvPicPr>
          <p:nvPr>
            <p:custDataLst>
              <p:custData r:id="rId20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7" y="28031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t-dantay\Documents\First24\envelope1.png"/>
          <p:cNvPicPr>
            <a:picLocks noChangeAspect="1" noChangeArrowheads="1"/>
          </p:cNvPicPr>
          <p:nvPr>
            <p:custDataLst>
              <p:custData r:id="rId21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37" y="2221922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t-dantay\Documents\First24\envelope1.png"/>
          <p:cNvPicPr>
            <a:picLocks noChangeAspect="1" noChangeArrowheads="1"/>
          </p:cNvPicPr>
          <p:nvPr>
            <p:custDataLst>
              <p:custData r:id="rId22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t-dantay\Documents\First24\envelope1.png"/>
          <p:cNvPicPr>
            <a:picLocks noChangeAspect="1" noChangeArrowheads="1"/>
          </p:cNvPicPr>
          <p:nvPr>
            <p:custDataLst>
              <p:custData r:id="rId23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37" y="28031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t-dantay\Documents\First24\envelope1.png"/>
          <p:cNvPicPr>
            <a:picLocks noChangeAspect="1" noChangeArrowheads="1"/>
          </p:cNvPicPr>
          <p:nvPr>
            <p:custDataLst>
              <p:custData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7" y="2221922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t-dantay\Documents\First24\envelope1.png"/>
          <p:cNvPicPr>
            <a:picLocks noChangeAspect="1" noChangeArrowheads="1"/>
          </p:cNvPicPr>
          <p:nvPr>
            <p:custDataLst>
              <p:custData r:id="rId25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t-dantay\Documents\First24\envelope1.png"/>
          <p:cNvPicPr>
            <a:picLocks noChangeAspect="1" noChangeArrowheads="1"/>
          </p:cNvPicPr>
          <p:nvPr>
            <p:custDataLst>
              <p:custData r:id="rId26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7" y="28031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t-dantay\Documents\First24\envelope1.png"/>
          <p:cNvPicPr>
            <a:picLocks noChangeAspect="1" noChangeArrowheads="1"/>
          </p:cNvPicPr>
          <p:nvPr>
            <p:custDataLst>
              <p:custData r:id="rId27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7" y="2221922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t-dantay\Documents\First24\envelope1.png"/>
          <p:cNvPicPr>
            <a:picLocks noChangeAspect="1" noChangeArrowheads="1"/>
          </p:cNvPicPr>
          <p:nvPr>
            <p:custDataLst>
              <p:custData r:id="rId28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t-dantay\Documents\First24\envelope1.png"/>
          <p:cNvPicPr>
            <a:picLocks noChangeAspect="1" noChangeArrowheads="1"/>
          </p:cNvPicPr>
          <p:nvPr>
            <p:custDataLst>
              <p:custData r:id="rId29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7" y="28031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t-dantay\Documents\First24\envelope1.png"/>
          <p:cNvPicPr>
            <a:picLocks noChangeAspect="1" noChangeArrowheads="1"/>
          </p:cNvPicPr>
          <p:nvPr>
            <p:custDataLst>
              <p:custData r:id="rId30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37" y="2221922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t-dantay\Documents\First24\envelope1.png"/>
          <p:cNvPicPr>
            <a:picLocks noChangeAspect="1" noChangeArrowheads="1"/>
          </p:cNvPicPr>
          <p:nvPr>
            <p:custDataLst>
              <p:custData r:id="rId31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t-dantay\Documents\First24\envelope1.png"/>
          <p:cNvPicPr>
            <a:picLocks noChangeAspect="1" noChangeArrowheads="1"/>
          </p:cNvPicPr>
          <p:nvPr>
            <p:custDataLst>
              <p:custData r:id="rId32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37" y="28031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t-dantay\Documents\First24\envelope1.png"/>
          <p:cNvPicPr>
            <a:picLocks noChangeAspect="1" noChangeArrowheads="1"/>
          </p:cNvPicPr>
          <p:nvPr>
            <p:custDataLst>
              <p:custData r:id="rId33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7" y="2221922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t-dantay\Documents\First24\envelope1.png"/>
          <p:cNvPicPr>
            <a:picLocks noChangeAspect="1" noChangeArrowheads="1"/>
          </p:cNvPicPr>
          <p:nvPr>
            <p:custDataLst>
              <p:custData r:id="rId3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t-dantay\Documents\First24\envelope1.png"/>
          <p:cNvPicPr>
            <a:picLocks noChangeAspect="1" noChangeArrowheads="1"/>
          </p:cNvPicPr>
          <p:nvPr>
            <p:custDataLst>
              <p:custData r:id="rId35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7" y="28031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t-dantay\Documents\First24\envelope1.png"/>
          <p:cNvPicPr>
            <a:picLocks noChangeAspect="1" noChangeArrowheads="1"/>
          </p:cNvPicPr>
          <p:nvPr>
            <p:custDataLst>
              <p:custData r:id="rId36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7" y="2221922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t-dantay\Documents\First24\envelope1.png"/>
          <p:cNvPicPr>
            <a:picLocks noChangeAspect="1" noChangeArrowheads="1"/>
          </p:cNvPicPr>
          <p:nvPr>
            <p:custDataLst>
              <p:custData r:id="rId37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t-dantay\Documents\First24\envelope1.png"/>
          <p:cNvPicPr>
            <a:picLocks noChangeAspect="1" noChangeArrowheads="1"/>
          </p:cNvPicPr>
          <p:nvPr>
            <p:custDataLst>
              <p:custData r:id="rId38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7" y="28031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t-dantay\Documents\First24\envelope1.png"/>
          <p:cNvPicPr>
            <a:picLocks noChangeAspect="1" noChangeArrowheads="1"/>
          </p:cNvPicPr>
          <p:nvPr>
            <p:custDataLst>
              <p:custData r:id="rId39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7" y="2221922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t-dantay\Documents\First24\envelope1.png"/>
          <p:cNvPicPr>
            <a:picLocks noChangeAspect="1" noChangeArrowheads="1"/>
          </p:cNvPicPr>
          <p:nvPr>
            <p:custDataLst>
              <p:custData r:id="rId40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t-dantay\Documents\First24\envelope1.png"/>
          <p:cNvPicPr>
            <a:picLocks noChangeAspect="1" noChangeArrowheads="1"/>
          </p:cNvPicPr>
          <p:nvPr>
            <p:custDataLst>
              <p:custData r:id="rId41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7" y="28031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t-dantay\Documents\First24\envelope1.png"/>
          <p:cNvPicPr>
            <a:picLocks noChangeAspect="1" noChangeArrowheads="1"/>
          </p:cNvPicPr>
          <p:nvPr>
            <p:custDataLst>
              <p:custData r:id="rId42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7" y="2221922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t-dantay\Documents\First24\envelope1.png"/>
          <p:cNvPicPr>
            <a:picLocks noChangeAspect="1" noChangeArrowheads="1"/>
          </p:cNvPicPr>
          <p:nvPr>
            <p:custDataLst>
              <p:custData r:id="rId43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7" y="24983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t-dantay\Documents\First24\envelope1.png"/>
          <p:cNvPicPr>
            <a:picLocks noChangeAspect="1" noChangeArrowheads="1"/>
          </p:cNvPicPr>
          <p:nvPr>
            <p:custDataLst>
              <p:custData r:id="rId4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7" y="2803128"/>
            <a:ext cx="228600" cy="1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Oval 52"/>
          <p:cNvSpPr/>
          <p:nvPr/>
        </p:nvSpPr>
        <p:spPr bwMode="auto">
          <a:xfrm>
            <a:off x="2067718" y="2236209"/>
            <a:ext cx="147638" cy="109538"/>
          </a:xfrm>
          <a:prstGeom prst="ellipse">
            <a:avLst/>
          </a:prstGeom>
          <a:solidFill>
            <a:srgbClr val="00B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2982118" y="2508880"/>
            <a:ext cx="147638" cy="109538"/>
          </a:xfrm>
          <a:prstGeom prst="ellipse">
            <a:avLst/>
          </a:prstGeom>
          <a:solidFill>
            <a:srgbClr val="00B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3886199" y="2239188"/>
            <a:ext cx="147638" cy="109538"/>
          </a:xfrm>
          <a:prstGeom prst="ellipse">
            <a:avLst/>
          </a:prstGeom>
          <a:solidFill>
            <a:srgbClr val="00B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4201318" y="2817838"/>
            <a:ext cx="147638" cy="109538"/>
          </a:xfrm>
          <a:prstGeom prst="ellipse">
            <a:avLst/>
          </a:prstGeom>
          <a:solidFill>
            <a:srgbClr val="00B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3273821" y="2817838"/>
            <a:ext cx="147638" cy="109538"/>
          </a:xfrm>
          <a:prstGeom prst="ellipse">
            <a:avLst/>
          </a:prstGeom>
          <a:solidFill>
            <a:srgbClr val="00B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2359421" y="2817838"/>
            <a:ext cx="147638" cy="109538"/>
          </a:xfrm>
          <a:prstGeom prst="ellipse">
            <a:avLst/>
          </a:prstGeom>
          <a:solidFill>
            <a:srgbClr val="00B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4815680" y="2505932"/>
            <a:ext cx="147638" cy="109538"/>
          </a:xfrm>
          <a:prstGeom prst="ellipse">
            <a:avLst/>
          </a:prstGeom>
          <a:solidFill>
            <a:srgbClr val="00B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2597626" y="3426799"/>
            <a:ext cx="226219" cy="225208"/>
          </a:xfrm>
          <a:prstGeom prst="ellipse">
            <a:avLst/>
          </a:prstGeom>
          <a:solidFill>
            <a:srgbClr val="00B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cxnSp>
        <p:nvCxnSpPr>
          <p:cNvPr id="62" name="Straight Connector 61"/>
          <p:cNvCxnSpPr>
            <a:cxnSpLocks/>
            <a:stCxn id="53" idx="6"/>
            <a:endCxn id="55" idx="2"/>
          </p:cNvCxnSpPr>
          <p:nvPr/>
        </p:nvCxnSpPr>
        <p:spPr>
          <a:xfrm>
            <a:off x="2215356" y="2290978"/>
            <a:ext cx="1670843" cy="2979"/>
          </a:xfrm>
          <a:prstGeom prst="line">
            <a:avLst/>
          </a:prstGeom>
          <a:ln w="381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cxnSpLocks/>
            <a:stCxn id="53" idx="5"/>
            <a:endCxn id="54" idx="1"/>
          </p:cNvCxnSpPr>
          <p:nvPr/>
        </p:nvCxnSpPr>
        <p:spPr>
          <a:xfrm>
            <a:off x="2193735" y="2329706"/>
            <a:ext cx="810004" cy="195215"/>
          </a:xfrm>
          <a:prstGeom prst="line">
            <a:avLst/>
          </a:prstGeom>
          <a:ln w="381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cxnSpLocks/>
            <a:stCxn id="53" idx="4"/>
            <a:endCxn id="58" idx="1"/>
          </p:cNvCxnSpPr>
          <p:nvPr/>
        </p:nvCxnSpPr>
        <p:spPr>
          <a:xfrm>
            <a:off x="2141537" y="2345747"/>
            <a:ext cx="239505" cy="488132"/>
          </a:xfrm>
          <a:prstGeom prst="line">
            <a:avLst/>
          </a:prstGeom>
          <a:ln w="381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cxnSpLocks/>
            <a:stCxn id="59" idx="1"/>
            <a:endCxn id="55" idx="5"/>
          </p:cNvCxnSpPr>
          <p:nvPr/>
        </p:nvCxnSpPr>
        <p:spPr>
          <a:xfrm flipH="1" flipV="1">
            <a:off x="4012216" y="2332685"/>
            <a:ext cx="825085" cy="189288"/>
          </a:xfrm>
          <a:prstGeom prst="line">
            <a:avLst/>
          </a:prstGeom>
          <a:ln w="381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  <a:stCxn id="56" idx="7"/>
            <a:endCxn id="59" idx="3"/>
          </p:cNvCxnSpPr>
          <p:nvPr/>
        </p:nvCxnSpPr>
        <p:spPr>
          <a:xfrm flipV="1">
            <a:off x="4327335" y="2599429"/>
            <a:ext cx="509966" cy="234450"/>
          </a:xfrm>
          <a:prstGeom prst="line">
            <a:avLst/>
          </a:prstGeom>
          <a:ln w="381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cxnSpLocks/>
            <a:stCxn id="54" idx="6"/>
            <a:endCxn id="59" idx="2"/>
          </p:cNvCxnSpPr>
          <p:nvPr/>
        </p:nvCxnSpPr>
        <p:spPr>
          <a:xfrm flipV="1">
            <a:off x="3129756" y="2560701"/>
            <a:ext cx="1685924" cy="2948"/>
          </a:xfrm>
          <a:prstGeom prst="line">
            <a:avLst/>
          </a:prstGeom>
          <a:ln w="381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  <a:stCxn id="57" idx="6"/>
            <a:endCxn id="56" idx="2"/>
          </p:cNvCxnSpPr>
          <p:nvPr/>
        </p:nvCxnSpPr>
        <p:spPr>
          <a:xfrm>
            <a:off x="3421459" y="2872607"/>
            <a:ext cx="779859" cy="0"/>
          </a:xfrm>
          <a:prstGeom prst="line">
            <a:avLst/>
          </a:prstGeom>
          <a:ln w="381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stCxn id="58" idx="6"/>
            <a:endCxn id="57" idx="2"/>
          </p:cNvCxnSpPr>
          <p:nvPr/>
        </p:nvCxnSpPr>
        <p:spPr>
          <a:xfrm>
            <a:off x="2507059" y="2872607"/>
            <a:ext cx="766762" cy="0"/>
          </a:xfrm>
          <a:prstGeom prst="line">
            <a:avLst/>
          </a:prstGeom>
          <a:ln w="381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cxnSpLocks/>
            <a:stCxn id="58" idx="0"/>
            <a:endCxn id="54" idx="3"/>
          </p:cNvCxnSpPr>
          <p:nvPr/>
        </p:nvCxnSpPr>
        <p:spPr>
          <a:xfrm flipV="1">
            <a:off x="2433240" y="2602377"/>
            <a:ext cx="570499" cy="215461"/>
          </a:xfrm>
          <a:prstGeom prst="line">
            <a:avLst/>
          </a:prstGeom>
          <a:ln w="381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  <a:stCxn id="54" idx="7"/>
            <a:endCxn id="55" idx="3"/>
          </p:cNvCxnSpPr>
          <p:nvPr/>
        </p:nvCxnSpPr>
        <p:spPr>
          <a:xfrm flipV="1">
            <a:off x="3108135" y="2332685"/>
            <a:ext cx="799685" cy="192236"/>
          </a:xfrm>
          <a:prstGeom prst="line">
            <a:avLst/>
          </a:prstGeom>
          <a:ln w="381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  <a:stCxn id="54" idx="4"/>
            <a:endCxn id="56" idx="1"/>
          </p:cNvCxnSpPr>
          <p:nvPr/>
        </p:nvCxnSpPr>
        <p:spPr>
          <a:xfrm>
            <a:off x="3055937" y="2618418"/>
            <a:ext cx="1167002" cy="215461"/>
          </a:xfrm>
          <a:prstGeom prst="line">
            <a:avLst/>
          </a:prstGeom>
          <a:ln w="381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cxnSpLocks/>
            <a:stCxn id="60" idx="1"/>
            <a:endCxn id="58" idx="5"/>
          </p:cNvCxnSpPr>
          <p:nvPr/>
        </p:nvCxnSpPr>
        <p:spPr>
          <a:xfrm flipH="1" flipV="1">
            <a:off x="2485438" y="2911335"/>
            <a:ext cx="145317" cy="548445"/>
          </a:xfrm>
          <a:prstGeom prst="line">
            <a:avLst/>
          </a:prstGeom>
          <a:ln w="381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cxnSpLocks/>
            <a:stCxn id="60" idx="7"/>
            <a:endCxn id="56" idx="3"/>
          </p:cNvCxnSpPr>
          <p:nvPr/>
        </p:nvCxnSpPr>
        <p:spPr>
          <a:xfrm flipV="1">
            <a:off x="2790716" y="2911335"/>
            <a:ext cx="1432223" cy="548445"/>
          </a:xfrm>
          <a:prstGeom prst="line">
            <a:avLst/>
          </a:prstGeom>
          <a:ln w="381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 bwMode="auto">
          <a:xfrm>
            <a:off x="3108135" y="4868862"/>
            <a:ext cx="6081902" cy="1828800"/>
          </a:xfrm>
          <a:prstGeom prst="rect">
            <a:avLst/>
          </a:prstGeom>
          <a:noFill/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891939" y="4337481"/>
            <a:ext cx="1545359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Sandbox</a:t>
            </a:r>
          </a:p>
        </p:txBody>
      </p:sp>
      <p:pic>
        <p:nvPicPr>
          <p:cNvPr id="104" name="Picture 2" descr="C:\Users\t-dantay\Documents\Placeholders\file.png"/>
          <p:cNvPicPr>
            <a:picLocks noChangeAspect="1" noChangeArrowheads="1"/>
          </p:cNvPicPr>
          <p:nvPr>
            <p:custDataLst>
              <p:custData r:id="rId45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482" y="3254836"/>
            <a:ext cx="364590" cy="4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7513637" y="4951057"/>
            <a:ext cx="1382430" cy="5447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registry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7521574" y="5279594"/>
            <a:ext cx="1255793" cy="5447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network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7546020" y="5660091"/>
            <a:ext cx="1509067" cy="5447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C2 server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546020" y="6052843"/>
            <a:ext cx="1382430" cy="5447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file I/O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114218" y="4938818"/>
            <a:ext cx="1762342" cy="5447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memory scan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102475" y="5300002"/>
            <a:ext cx="1762342" cy="5447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obfuscation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089166" y="5695057"/>
            <a:ext cx="1255793" cy="5447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evasion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3108135" y="6088110"/>
            <a:ext cx="1635704" cy="544765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encryption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523037" y="1511272"/>
            <a:ext cx="3339184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ATP</a:t>
            </a:r>
            <a:r>
              <a:rPr lang="en-US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Safe Attachments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119" name="Picture 2" descr="C:\Users\t-dantay\Documents\Placeholders\file.png"/>
          <p:cNvPicPr>
            <a:picLocks noChangeAspect="1" noChangeArrowheads="1"/>
          </p:cNvPicPr>
          <p:nvPr>
            <p:custDataLst>
              <p:custData r:id="rId46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997" y="3249649"/>
            <a:ext cx="364590" cy="4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C:\Users\t-dantay\Documents\Placeholders\file.png"/>
          <p:cNvPicPr>
            <a:picLocks noChangeAspect="1" noChangeArrowheads="1"/>
          </p:cNvPicPr>
          <p:nvPr>
            <p:custDataLst>
              <p:custData r:id="rId4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219" y="3249649"/>
            <a:ext cx="364590" cy="4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C:\Users\t-dantay\Documents\Placeholders\file.png"/>
          <p:cNvPicPr>
            <a:picLocks noChangeAspect="1" noChangeArrowheads="1"/>
          </p:cNvPicPr>
          <p:nvPr>
            <p:custDataLst>
              <p:custData r:id="rId48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250" y="3249649"/>
            <a:ext cx="364590" cy="4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C:\Users\t-dantay\Documents\Placeholders\file.png"/>
          <p:cNvPicPr>
            <a:picLocks noChangeAspect="1" noChangeArrowheads="1"/>
          </p:cNvPicPr>
          <p:nvPr>
            <p:custDataLst>
              <p:custData r:id="rId49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037" y="3249649"/>
            <a:ext cx="364590" cy="4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04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75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25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750"/>
                            </p:stCondLst>
                            <p:childTnLst>
                              <p:par>
                                <p:cTn id="1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250"/>
                            </p:stCondLst>
                            <p:childTnLst>
                              <p:par>
                                <p:cTn id="1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500"/>
                            </p:stCondLst>
                            <p:childTnLst>
                              <p:par>
                                <p:cTn id="17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700"/>
                            </p:stCondLst>
                            <p:childTnLst>
                              <p:par>
                                <p:cTn id="18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900"/>
                            </p:stCondLst>
                            <p:childTnLst>
                              <p:par>
                                <p:cTn id="18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100"/>
                            </p:stCondLst>
                            <p:childTnLst>
                              <p:par>
                                <p:cTn id="19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300"/>
                            </p:stCondLst>
                            <p:childTnLst>
                              <p:par>
                                <p:cTn id="19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500"/>
                            </p:stCondLst>
                            <p:childTnLst>
                              <p:par>
                                <p:cTn id="19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4700"/>
                            </p:stCondLst>
                            <p:childTnLst>
                              <p:par>
                                <p:cTn id="20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2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4900"/>
                            </p:stCondLst>
                            <p:childTnLst>
                              <p:par>
                                <p:cTn id="20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2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100"/>
                            </p:stCondLst>
                            <p:childTnLst>
                              <p:par>
                                <p:cTn id="2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2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300"/>
                            </p:stCondLst>
                            <p:childTnLst>
                              <p:par>
                                <p:cTn id="2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2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500"/>
                            </p:stCondLst>
                            <p:childTnLst>
                              <p:par>
                                <p:cTn id="2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2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700"/>
                            </p:stCondLst>
                            <p:childTnLst>
                              <p:par>
                                <p:cTn id="2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2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900"/>
                            </p:stCondLst>
                            <p:childTnLst>
                              <p:par>
                                <p:cTn id="2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8" dur="2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100"/>
                            </p:stCondLst>
                            <p:childTnLst>
                              <p:par>
                                <p:cTn id="2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0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500"/>
                            </p:stCondLst>
                            <p:childTnLst>
                              <p:par>
                                <p:cTn id="3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4667E-6 2.14707E-6 L 0.27623 0.32682 " pathEditMode="relative" rAng="0" ptsTypes="AA">
                                      <p:cBhvr>
                                        <p:cTn id="30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2" y="16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500"/>
                            </p:stCondLst>
                            <p:childTnLst>
                              <p:par>
                                <p:cTn id="30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30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40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5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4E-6 3.03677E-6 L 0.48915 0.00317 " pathEditMode="relative" rAng="0" ptsTypes="AA">
                                      <p:cBhvr>
                                        <p:cTn id="3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7" y="159"/>
                                    </p:animMotion>
                                  </p:childTnLst>
                                </p:cTn>
                              </p:par>
                              <p:par>
                                <p:cTn id="3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5239E-6 3.03677E-6 L 0.4834 0.00317 " pathEditMode="relative" rAng="0" ptsTypes="AA">
                                      <p:cBhvr>
                                        <p:cTn id="3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4" y="159"/>
                                    </p:animMotion>
                                  </p:childTnLst>
                                </p:cTn>
                              </p:par>
                              <p:par>
                                <p:cTn id="3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215E-7 3.03677E-6 L 0.47294 0.00204 " pathEditMode="relative" rAng="0" ptsTypes="AA">
                                      <p:cBhvr>
                                        <p:cTn id="3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41" y="91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0311E-6 3.03677E-6 L 0.46018 0.00181 " pathEditMode="relative" rAng="0" ptsTypes="AA">
                                      <p:cBhvr>
                                        <p:cTn id="3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2" y="91"/>
                                    </p:animMotion>
                                  </p:childTnLst>
                                </p:cTn>
                              </p:par>
                              <p:par>
                                <p:cTn id="3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0837E-7 -2.97776E-6 L 0.45315 -0.00953 " pathEditMode="relative" rAng="0" ptsTypes="AA">
                                      <p:cBhvr>
                                        <p:cTn id="38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58" y="-477"/>
                                    </p:animMotion>
                                  </p:childTnLst>
                                </p:cTn>
                              </p:par>
                              <p:par>
                                <p:cTn id="3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5923E-6 3.03677E-6 L -0.35333 0.30889 " pathEditMode="relative" rAng="0" ptsTypes="AA">
                                      <p:cBhvr>
                                        <p:cTn id="449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7" y="154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2750"/>
                            </p:stCondLst>
                            <p:childTnLst>
                              <p:par>
                                <p:cTn id="45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2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3000"/>
                            </p:stCondLst>
                            <p:childTnLst>
                              <p:par>
                                <p:cTn id="4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3000"/>
                            </p:stCondLst>
                            <p:childTnLst>
                              <p:par>
                                <p:cTn id="4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33E-6 3.03677E-6 L -0.30227 0.30889 " pathEditMode="relative" rAng="0" ptsTypes="AA">
                                      <p:cBhvr>
                                        <p:cTn id="458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4" y="154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3750"/>
                            </p:stCondLst>
                            <p:childTnLst>
                              <p:par>
                                <p:cTn id="4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1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4000"/>
                            </p:stCondLst>
                            <p:childTnLst>
                              <p:par>
                                <p:cTn id="4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1001E-6 3.03677E-6 L -0.23717 0.31389 " pathEditMode="relative" rAng="0" ptsTypes="AA">
                                      <p:cBhvr>
                                        <p:cTn id="467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9" y="15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4750"/>
                            </p:stCondLst>
                            <p:childTnLst>
                              <p:par>
                                <p:cTn id="4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0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5000"/>
                            </p:stCondLst>
                            <p:childTnLst>
                              <p:par>
                                <p:cTn id="4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5000"/>
                            </p:stCondLst>
                            <p:childTnLst>
                              <p:par>
                                <p:cTn id="4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0585E-7 3.03677E-6 L -0.19747 0.31389 " pathEditMode="relative" rAng="0" ptsTypes="AA">
                                      <p:cBhvr>
                                        <p:cTn id="476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0" y="15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5750"/>
                            </p:stCondLst>
                            <p:childTnLst>
                              <p:par>
                                <p:cTn id="47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9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6" grpId="0" animBg="1"/>
      <p:bldP spid="7" grpId="0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102" grpId="0" animBg="1"/>
      <p:bldP spid="103" grpId="0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/>
          <p:cNvSpPr/>
          <p:nvPr/>
        </p:nvSpPr>
        <p:spPr bwMode="auto">
          <a:xfrm>
            <a:off x="6929774" y="2040534"/>
            <a:ext cx="4648200" cy="228600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1" name="Rectangle: Rounded Corners 10"/>
          <p:cNvSpPr/>
          <p:nvPr/>
        </p:nvSpPr>
        <p:spPr bwMode="auto">
          <a:xfrm>
            <a:off x="1189037" y="2028831"/>
            <a:ext cx="4648200" cy="228600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Preventing advanced attacks</a:t>
            </a:r>
          </a:p>
        </p:txBody>
      </p:sp>
      <p:pic>
        <p:nvPicPr>
          <p:cNvPr id="7" name="Picture 2" descr="C:\Users\t-dantay\Documents\First24\envelope1.png"/>
          <p:cNvPicPr>
            <a:picLocks noChangeAspect="1" noChangeArrowheads="1"/>
          </p:cNvPicPr>
          <p:nvPr>
            <p:custDataLst>
              <p:custData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7" y="3421062"/>
            <a:ext cx="465137" cy="32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t-dantay\Documents\Placeholders\setting.png"/>
          <p:cNvPicPr>
            <a:picLocks noChangeAspect="1" noChangeArrowheads="1"/>
          </p:cNvPicPr>
          <p:nvPr>
            <p:custDataLst>
              <p:custData r:id="rId2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0" r="35484"/>
          <a:stretch/>
        </p:blipFill>
        <p:spPr bwMode="auto">
          <a:xfrm>
            <a:off x="1628534" y="2187192"/>
            <a:ext cx="786020" cy="790574"/>
          </a:xfrm>
          <a:prstGeom prst="rect">
            <a:avLst/>
          </a:prstGeom>
          <a:noFill/>
          <a:extLst/>
        </p:spPr>
      </p:pic>
      <p:sp>
        <p:nvSpPr>
          <p:cNvPr id="12" name="TextBox 11"/>
          <p:cNvSpPr txBox="1"/>
          <p:nvPr/>
        </p:nvSpPr>
        <p:spPr>
          <a:xfrm>
            <a:off x="1227075" y="1533920"/>
            <a:ext cx="4567869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Anti-Spam/Phish/Spoof Filters</a:t>
            </a:r>
          </a:p>
        </p:txBody>
      </p:sp>
      <p:pic>
        <p:nvPicPr>
          <p:cNvPr id="13" name="Picture 2" descr="C:\Users\t-dantay\Documents\Placeholders\setting.png"/>
          <p:cNvPicPr>
            <a:picLocks noChangeAspect="1" noChangeArrowheads="1"/>
          </p:cNvPicPr>
          <p:nvPr>
            <p:custDataLst>
              <p:custData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0" r="35484"/>
          <a:stretch/>
        </p:blipFill>
        <p:spPr bwMode="auto">
          <a:xfrm>
            <a:off x="2569772" y="2187192"/>
            <a:ext cx="786020" cy="790574"/>
          </a:xfrm>
          <a:prstGeom prst="rect">
            <a:avLst/>
          </a:prstGeom>
          <a:noFill/>
          <a:extLst/>
        </p:spPr>
      </p:pic>
      <p:pic>
        <p:nvPicPr>
          <p:cNvPr id="14" name="Picture 2" descr="C:\Users\t-dantay\Documents\Placeholders\setting.png"/>
          <p:cNvPicPr>
            <a:picLocks noChangeAspect="1" noChangeArrowheads="1"/>
          </p:cNvPicPr>
          <p:nvPr>
            <p:custDataLst>
              <p:custData r:id="rId4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0" r="35484"/>
          <a:stretch/>
        </p:blipFill>
        <p:spPr bwMode="auto">
          <a:xfrm>
            <a:off x="3511010" y="2187192"/>
            <a:ext cx="786020" cy="790574"/>
          </a:xfrm>
          <a:prstGeom prst="rect">
            <a:avLst/>
          </a:prstGeom>
          <a:noFill/>
          <a:extLst/>
        </p:spPr>
      </p:pic>
      <p:pic>
        <p:nvPicPr>
          <p:cNvPr id="15" name="Picture 2" descr="C:\Users\t-dantay\Documents\Placeholders\setting.png"/>
          <p:cNvPicPr>
            <a:picLocks noChangeAspect="1" noChangeArrowheads="1"/>
          </p:cNvPicPr>
          <p:nvPr>
            <p:custDataLst>
              <p:custData r:id="rId5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0" r="35484"/>
          <a:stretch/>
        </p:blipFill>
        <p:spPr bwMode="auto">
          <a:xfrm>
            <a:off x="4452248" y="2161784"/>
            <a:ext cx="786020" cy="790574"/>
          </a:xfrm>
          <a:prstGeom prst="rect">
            <a:avLst/>
          </a:prstGeom>
          <a:noFill/>
          <a:extLst/>
        </p:spPr>
      </p:pic>
      <p:sp>
        <p:nvSpPr>
          <p:cNvPr id="31" name="TextBox 30"/>
          <p:cNvSpPr txBox="1"/>
          <p:nvPr/>
        </p:nvSpPr>
        <p:spPr>
          <a:xfrm>
            <a:off x="7132637" y="1533920"/>
            <a:ext cx="1707840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Safe Links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4554" y="2994327"/>
            <a:ext cx="2438399" cy="48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Fingerprinting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414554" y="3220584"/>
            <a:ext cx="2438399" cy="48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Clustering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419609" y="3481477"/>
            <a:ext cx="2438399" cy="48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URL Reputation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431981" y="3714092"/>
            <a:ext cx="2438399" cy="48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Sender Rep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136693" y="3003173"/>
            <a:ext cx="2438399" cy="48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Content Filters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125896" y="3241189"/>
            <a:ext cx="2438399" cy="48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Analyst Rules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133847" y="3471918"/>
            <a:ext cx="2438399" cy="48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Spoof Detection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131001" y="3720760"/>
            <a:ext cx="2438399" cy="48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Block Lists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13837" y="3110610"/>
            <a:ext cx="1924822" cy="947952"/>
          </a:xfrm>
          <a:prstGeom prst="rect">
            <a:avLst/>
          </a:prstGeom>
          <a:solidFill>
            <a:srgbClr val="FFFFFF"/>
          </a:solidFill>
          <a:ln>
            <a:solidFill>
              <a:srgbClr val="292929"/>
            </a:solidFill>
          </a:ln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To: gopi@contoso.com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Check out this </a:t>
            </a:r>
            <a:r>
              <a:rPr lang="en-US" sz="1200" dirty="0">
                <a:solidFill>
                  <a:schemeClr val="bg1"/>
                </a:solidFill>
                <a:hlinkClick r:id="rId11"/>
              </a:rPr>
              <a:t>URL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0256837" y="3726159"/>
            <a:ext cx="381000" cy="232615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70" name="MouseClick"/>
          <p:cNvSpPr/>
          <p:nvPr>
            <p:custDataLst>
              <p:custData r:id="rId6"/>
            </p:custDataLst>
          </p:nvPr>
        </p:nvSpPr>
        <p:spPr>
          <a:xfrm rot="20359169">
            <a:off x="2789911" y="5562578"/>
            <a:ext cx="151053" cy="247694"/>
          </a:xfrm>
          <a:custGeom>
            <a:avLst/>
            <a:gdLst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806746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806746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66438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806746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66438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764057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66438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735333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30570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735333 h 997971"/>
              <a:gd name="connsiteX7" fmla="*/ 0 w 592890"/>
              <a:gd name="connsiteY7" fmla="*/ 806746 h 99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890" h="997971">
                <a:moveTo>
                  <a:pt x="0" y="806746"/>
                </a:moveTo>
                <a:lnTo>
                  <a:pt x="296445" y="0"/>
                </a:lnTo>
                <a:lnTo>
                  <a:pt x="592890" y="806746"/>
                </a:lnTo>
                <a:lnTo>
                  <a:pt x="386188" y="730570"/>
                </a:lnTo>
                <a:lnTo>
                  <a:pt x="386188" y="997971"/>
                </a:lnTo>
                <a:lnTo>
                  <a:pt x="206702" y="997971"/>
                </a:lnTo>
                <a:lnTo>
                  <a:pt x="206702" y="735333"/>
                </a:lnTo>
                <a:lnTo>
                  <a:pt x="0" y="806746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000000">
                <a:lumMod val="85000"/>
                <a:lumOff val="15000"/>
              </a:srgbClr>
            </a:solidFill>
          </a:ln>
          <a:effectLst>
            <a:glow rad="139700">
              <a:srgbClr val="F79646">
                <a:satMod val="175000"/>
                <a:alpha val="40000"/>
              </a:srgbClr>
            </a:glow>
            <a:outerShdw blurRad="25400" dist="25400" dir="2040000" algn="tl" rotWithShape="0">
              <a:prstClr val="black">
                <a:alpha val="20000"/>
              </a:prstClr>
            </a:outerShdw>
          </a:effectLst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7531" tIns="48766" rIns="97531" bIns="4876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Rectangle: Rounded Corners 5"/>
          <p:cNvSpPr/>
          <p:nvPr/>
        </p:nvSpPr>
        <p:spPr bwMode="auto">
          <a:xfrm>
            <a:off x="5151437" y="1287462"/>
            <a:ext cx="2516192" cy="1933122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Safe Links Server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366589" y="3367212"/>
            <a:ext cx="1711342" cy="191565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70"/>
          <p:cNvSpPr/>
          <p:nvPr/>
        </p:nvSpPr>
        <p:spPr bwMode="auto">
          <a:xfrm>
            <a:off x="8998741" y="4337812"/>
            <a:ext cx="2516192" cy="1933122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Target Server</a:t>
            </a:r>
          </a:p>
        </p:txBody>
      </p:sp>
      <p:cxnSp>
        <p:nvCxnSpPr>
          <p:cNvPr id="72" name="Straight Arrow Connector 71"/>
          <p:cNvCxnSpPr>
            <a:cxnSpLocks/>
          </p:cNvCxnSpPr>
          <p:nvPr/>
        </p:nvCxnSpPr>
        <p:spPr>
          <a:xfrm flipV="1">
            <a:off x="3170237" y="5304374"/>
            <a:ext cx="5670240" cy="12511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31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48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0837E-7 -2.97776E-6 L 0.5083 -0.0195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5" y="-9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3288E-6 -2.97776E-6 L -0.61604 0.24535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02" y="12256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3457E-6 -1.02133E-6 L -0.61578 0.24489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89" y="122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74 0.24263 C -0.10353 0.24149 -0.09293 0.24376 -0.08285 0.23922 C -0.07519 0.23536 -0.06893 0.2247 -0.06204 0.21766 C -0.0346 0.18884 -0.02298 0.14821 -0.00728 0.09692 C -0.00268 0.06469 4.0771E-6 0.03359 4.0771E-6 -2.29687E-6 " pathEditMode="relative" rAng="0" ptsTypes="AAAAA">
                                      <p:cBhvr>
                                        <p:cTn id="154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0" y="-121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50"/>
                            </p:stCondLst>
                            <p:childTnLst>
                              <p:par>
                                <p:cTn id="156" presetID="23" presetClass="exit" presetSubtype="32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5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11" grpId="0" animBg="1"/>
      <p:bldP spid="11" grpId="1" animBg="1"/>
      <p:bldP spid="12" grpId="0"/>
      <p:bldP spid="12" grpId="1"/>
      <p:bldP spid="31" grpId="0"/>
      <p:bldP spid="31" grpId="1"/>
      <p:bldP spid="3" grpId="0"/>
      <p:bldP spid="3" grpId="1"/>
      <p:bldP spid="3" grpId="2"/>
      <p:bldP spid="60" grpId="0"/>
      <p:bldP spid="60" grpId="1"/>
      <p:bldP spid="60" grpId="2"/>
      <p:bldP spid="61" grpId="0"/>
      <p:bldP spid="61" grpId="1"/>
      <p:bldP spid="61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7" grpId="0"/>
      <p:bldP spid="67" grpId="1"/>
      <p:bldP spid="67" grpId="2"/>
      <p:bldP spid="68" grpId="0"/>
      <p:bldP spid="68" grpId="1"/>
      <p:bldP spid="68" grpId="2"/>
      <p:bldP spid="4" grpId="0" animBg="1"/>
      <p:bldP spid="4" grpId="1" animBg="1"/>
      <p:bldP spid="5" grpId="0" animBg="1"/>
      <p:bldP spid="5" grpId="1" animBg="1"/>
      <p:bldP spid="70" grpId="0" animBg="1"/>
      <p:bldP spid="70" grpId="1" animBg="1"/>
      <p:bldP spid="70" grpId="2" animBg="1"/>
      <p:bldP spid="6" grpId="0" animBg="1"/>
      <p:bldP spid="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/>
          <p:cNvSpPr/>
          <p:nvPr/>
        </p:nvSpPr>
        <p:spPr bwMode="auto">
          <a:xfrm>
            <a:off x="4922837" y="2582862"/>
            <a:ext cx="2933700" cy="1569384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Preventing advanced attacks</a:t>
            </a:r>
          </a:p>
        </p:txBody>
      </p:sp>
      <p:pic>
        <p:nvPicPr>
          <p:cNvPr id="4" name="Picture 2" descr="C:\Users\t-dantay\Documents\First24\envelope1.png"/>
          <p:cNvPicPr>
            <a:picLocks noChangeAspect="1" noChangeArrowheads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21" y="3272902"/>
            <a:ext cx="465137" cy="32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84837" y="2125662"/>
            <a:ext cx="2610631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Mailbox</a:t>
            </a:r>
          </a:p>
        </p:txBody>
      </p:sp>
      <p:sp>
        <p:nvSpPr>
          <p:cNvPr id="14" name="Rounded Rectangle 65"/>
          <p:cNvSpPr/>
          <p:nvPr/>
        </p:nvSpPr>
        <p:spPr>
          <a:xfrm>
            <a:off x="4614977" y="1850549"/>
            <a:ext cx="864929" cy="550225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ZAP</a:t>
            </a:r>
          </a:p>
        </p:txBody>
      </p:sp>
      <p:sp>
        <p:nvSpPr>
          <p:cNvPr id="15" name="Lightning Bolt 14"/>
          <p:cNvSpPr/>
          <p:nvPr/>
        </p:nvSpPr>
        <p:spPr bwMode="auto">
          <a:xfrm rot="559883">
            <a:off x="5339260" y="2434252"/>
            <a:ext cx="520185" cy="994855"/>
          </a:xfrm>
          <a:prstGeom prst="lightningBol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6346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5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0333037" y="1973262"/>
            <a:ext cx="809373" cy="2667000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12837" y="1973262"/>
            <a:ext cx="9220200" cy="2667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 in depth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112837" y="1820862"/>
            <a:ext cx="9220200" cy="1524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112837" y="4640262"/>
            <a:ext cx="9220200" cy="1524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6" name="Picture 2" descr="C:\Users\t-dantay\Documents\First24\envelope1.png"/>
          <p:cNvPicPr>
            <a:picLocks noChangeAspect="1" noChangeArrowheads="1"/>
          </p:cNvPicPr>
          <p:nvPr>
            <p:custDataLst>
              <p:custData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7" y="3144354"/>
            <a:ext cx="461962" cy="32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89437" y="1269198"/>
            <a:ext cx="3358099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Anti-Malware Pipeline</a:t>
            </a:r>
          </a:p>
        </p:txBody>
      </p:sp>
      <p:pic>
        <p:nvPicPr>
          <p:cNvPr id="10" name="Picture 2" descr="C:\Users\t-dantay\Documents\Placeholders\home.png"/>
          <p:cNvPicPr>
            <a:picLocks noChangeAspect="1" noChangeArrowheads="1"/>
          </p:cNvPicPr>
          <p:nvPr>
            <p:custDataLst>
              <p:custData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37" y="2863397"/>
            <a:ext cx="809373" cy="79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2789237" y="1973262"/>
            <a:ext cx="152400" cy="5334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789237" y="3202470"/>
            <a:ext cx="152400" cy="5334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789237" y="4164978"/>
            <a:ext cx="152400" cy="5334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50326" y="4900628"/>
            <a:ext cx="1877822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AV Engines</a:t>
            </a:r>
          </a:p>
        </p:txBody>
      </p:sp>
      <p:pic>
        <p:nvPicPr>
          <p:cNvPr id="16" name="Picture 2" descr="C:\Users\t-dantay\Documents\First24\envelope1.png"/>
          <p:cNvPicPr>
            <a:picLocks noChangeAspect="1" noChangeArrowheads="1"/>
          </p:cNvPicPr>
          <p:nvPr>
            <p:custDataLst>
              <p:custData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7" y="2719983"/>
            <a:ext cx="431799" cy="30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t-dantay\Documents\First24\envelope1.png"/>
          <p:cNvPicPr>
            <a:picLocks noChangeAspect="1" noChangeArrowheads="1"/>
          </p:cNvPicPr>
          <p:nvPr>
            <p:custDataLst>
              <p:custData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7" y="4071966"/>
            <a:ext cx="511592" cy="35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4694237" y="2581275"/>
            <a:ext cx="152400" cy="2117103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39241" y="4920381"/>
            <a:ext cx="1857945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Reputation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6383766" y="1962316"/>
            <a:ext cx="139271" cy="118203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383766" y="3735869"/>
            <a:ext cx="139271" cy="91533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84837" y="4926798"/>
            <a:ext cx="1740669" cy="1037207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Heuristic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Clustering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9206732" y="1970639"/>
            <a:ext cx="516705" cy="892758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9206732" y="2953401"/>
            <a:ext cx="516705" cy="779846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9206732" y="3867382"/>
            <a:ext cx="516705" cy="925279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49090" y="4920381"/>
            <a:ext cx="881010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ATP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9206732" y="3733247"/>
            <a:ext cx="516705" cy="134135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7894637" y="1973262"/>
            <a:ext cx="0" cy="2677947"/>
          </a:xfrm>
          <a:prstGeom prst="line">
            <a:avLst/>
          </a:prstGeom>
          <a:ln w="76200">
            <a:solidFill>
              <a:schemeClr val="accent2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 bwMode="auto">
          <a:xfrm>
            <a:off x="2789237" y="3733247"/>
            <a:ext cx="152400" cy="431731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88370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244E-7 -4.41217E-6 L 0.73513 0.0054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0" y="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35E-6 3.51339E-6 L 0.74036 -0.01203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8" y="-6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5731E-7 2.46482E-6 L 0.08157 0.00113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2" y="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8" grpId="0" animBg="1"/>
      <p:bldP spid="19" grpId="0"/>
      <p:bldP spid="20" grpId="0" animBg="1"/>
      <p:bldP spid="21" grpId="0" animBg="1"/>
      <p:bldP spid="22" grpId="0"/>
      <p:bldP spid="26" grpId="0" animBg="1"/>
      <p:bldP spid="27" grpId="0" animBg="1"/>
      <p:bldP spid="28" grpId="0" animBg="1"/>
      <p:bldP spid="29" grpId="0"/>
      <p:bldP spid="30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 bwMode="auto">
          <a:xfrm>
            <a:off x="2332037" y="1212849"/>
            <a:ext cx="7391400" cy="5637213"/>
          </a:xfrm>
          <a:prstGeom prst="triangl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False Positives</a:t>
            </a:r>
          </a:p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False Negatives</a:t>
            </a:r>
          </a:p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cxnSp>
        <p:nvCxnSpPr>
          <p:cNvPr id="17" name="Straight Connector 16"/>
          <p:cNvCxnSpPr>
            <a:stCxn id="8" idx="0"/>
            <a:endCxn id="6" idx="3"/>
          </p:cNvCxnSpPr>
          <p:nvPr/>
        </p:nvCxnSpPr>
        <p:spPr>
          <a:xfrm flipH="1" flipV="1">
            <a:off x="6728436" y="2963862"/>
            <a:ext cx="1471001" cy="2209800"/>
          </a:xfrm>
          <a:prstGeom prst="line">
            <a:avLst/>
          </a:prstGeom>
          <a:ln w="76200">
            <a:solidFill>
              <a:srgbClr val="00B050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  <a:stCxn id="7" idx="3"/>
            <a:endCxn id="8" idx="1"/>
          </p:cNvCxnSpPr>
          <p:nvPr/>
        </p:nvCxnSpPr>
        <p:spPr>
          <a:xfrm>
            <a:off x="4541837" y="5707062"/>
            <a:ext cx="2971800" cy="0"/>
          </a:xfrm>
          <a:prstGeom prst="line">
            <a:avLst/>
          </a:prstGeom>
          <a:ln w="76200">
            <a:solidFill>
              <a:srgbClr val="00B050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  <a:stCxn id="6" idx="1"/>
          </p:cNvCxnSpPr>
          <p:nvPr/>
        </p:nvCxnSpPr>
        <p:spPr>
          <a:xfrm flipH="1">
            <a:off x="3863487" y="2963862"/>
            <a:ext cx="1493349" cy="2209800"/>
          </a:xfrm>
          <a:prstGeom prst="line">
            <a:avLst/>
          </a:prstGeom>
          <a:ln w="76200">
            <a:solidFill>
              <a:srgbClr val="00B050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false positives/negatives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356836" y="2430462"/>
            <a:ext cx="1371600" cy="10668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</a:rPr>
              <a:t>Organization Allow / Block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170237" y="5173662"/>
            <a:ext cx="1371600" cy="1066800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</a:rPr>
              <a:t>Malware Quarantine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7513637" y="5173662"/>
            <a:ext cx="1371600" cy="1066800"/>
          </a:xfrm>
          <a:prstGeom prst="rect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</a:rPr>
              <a:t>O365 Submissions</a:t>
            </a:r>
          </a:p>
        </p:txBody>
      </p:sp>
      <p:sp>
        <p:nvSpPr>
          <p:cNvPr id="9" name="Callout: Line with Border and Accent Bar 8"/>
          <p:cNvSpPr/>
          <p:nvPr/>
        </p:nvSpPr>
        <p:spPr bwMode="auto">
          <a:xfrm>
            <a:off x="8199437" y="1212848"/>
            <a:ext cx="3810000" cy="2132014"/>
          </a:xfrm>
          <a:prstGeom prst="accentBorderCallout1">
            <a:avLst>
              <a:gd name="adj1" fmla="val 18750"/>
              <a:gd name="adj2" fmla="val -8333"/>
              <a:gd name="adj3" fmla="val 76942"/>
              <a:gd name="adj4" fmla="val -37419"/>
            </a:avLst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t" anchorCtr="0" compatLnSpc="1">
            <a:prstTxWarp prst="textNoShape">
              <a:avLst/>
            </a:prstTxWarp>
          </a:bodyPr>
          <a:lstStyle/>
          <a:p>
            <a:pPr marL="752121" lvl="1" indent="-285750" defTabSz="93247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752121" lvl="1" indent="-285750" defTabSz="93247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Empower admins to block or allow specific URLs or files for their organization.</a:t>
            </a:r>
          </a:p>
          <a:p>
            <a:pPr marL="752121" lvl="1" indent="-285750" defTabSz="93247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Will provide an early signal to O365 that an FP or FN is impacting customers.</a:t>
            </a:r>
          </a:p>
        </p:txBody>
      </p:sp>
      <p:sp>
        <p:nvSpPr>
          <p:cNvPr id="10" name="Callout: Line with Border and Accent Bar 9"/>
          <p:cNvSpPr/>
          <p:nvPr/>
        </p:nvSpPr>
        <p:spPr bwMode="auto">
          <a:xfrm>
            <a:off x="248708" y="3114675"/>
            <a:ext cx="3235654" cy="1600199"/>
          </a:xfrm>
          <a:prstGeom prst="accentBorderCallout1">
            <a:avLst>
              <a:gd name="adj1" fmla="val 15144"/>
              <a:gd name="adj2" fmla="val 104648"/>
              <a:gd name="adj3" fmla="val 122414"/>
              <a:gd name="adj4" fmla="val 123322"/>
            </a:avLst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t" anchorCtr="0" compatLnSpc="1">
            <a:prstTxWarp prst="textNoShape">
              <a:avLst/>
            </a:prstTxWarp>
          </a:bodyPr>
          <a:lstStyle/>
          <a:p>
            <a:pPr marL="752121" lvl="1" indent="-285750" defTabSz="93247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752121" lvl="1" indent="-285750" defTabSz="93247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Release malware caught mail to the recipient or an admin mailbox for further investigation.</a:t>
            </a:r>
          </a:p>
        </p:txBody>
      </p:sp>
      <p:sp>
        <p:nvSpPr>
          <p:cNvPr id="11" name="Callout: Line with Border and Accent Bar 10"/>
          <p:cNvSpPr/>
          <p:nvPr/>
        </p:nvSpPr>
        <p:spPr bwMode="auto">
          <a:xfrm>
            <a:off x="9260259" y="3649662"/>
            <a:ext cx="2977778" cy="2209800"/>
          </a:xfrm>
          <a:prstGeom prst="accentBorderCallout1">
            <a:avLst>
              <a:gd name="adj1" fmla="val 18750"/>
              <a:gd name="adj2" fmla="val -8333"/>
              <a:gd name="adj3" fmla="val 65622"/>
              <a:gd name="adj4" fmla="val -37323"/>
            </a:avLst>
          </a:prstGeom>
          <a:noFill/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t" anchorCtr="0" compatLnSpc="1">
            <a:prstTxWarp prst="textNoShape">
              <a:avLst/>
            </a:prstTxWarp>
          </a:bodyPr>
          <a:lstStyle/>
          <a:p>
            <a:pPr marL="752121" lvl="1" indent="-285750" defTabSz="93247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752121" lvl="1" indent="-285750" defTabSz="93247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Easily submit files, </a:t>
            </a:r>
            <a:r>
              <a:rPr lang="en-US" sz="16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urls</a:t>
            </a: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, or messages to O365 as spam, malware, phish, etc...</a:t>
            </a:r>
          </a:p>
          <a:p>
            <a:pPr marL="752121" lvl="1" indent="-285750" defTabSz="93247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Get admin feedback on the status of your submissions.</a:t>
            </a:r>
          </a:p>
        </p:txBody>
      </p:sp>
    </p:spTree>
    <p:extLst>
      <p:ext uri="{BB962C8B-B14F-4D97-AF65-F5344CB8AC3E}">
        <p14:creationId xmlns:p14="http://schemas.microsoft.com/office/powerpoint/2010/main" val="17139995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32037" y="1058862"/>
            <a:ext cx="10698429" cy="5072158"/>
          </a:xfrm>
        </p:spPr>
        <p:txBody>
          <a:bodyPr/>
          <a:lstStyle/>
          <a:p>
            <a:r>
              <a:rPr lang="en-US"/>
              <a:t>Threat landscape</a:t>
            </a:r>
            <a:endParaRPr lang="en-US" dirty="0"/>
          </a:p>
          <a:p>
            <a:pPr lvl="1"/>
            <a:endParaRPr lang="en-US" sz="2400" dirty="0"/>
          </a:p>
          <a:p>
            <a:r>
              <a:rPr lang="en-US"/>
              <a:t>Solid protection</a:t>
            </a:r>
            <a:endParaRPr lang="en-US" dirty="0"/>
          </a:p>
          <a:p>
            <a:pPr lvl="1"/>
            <a:endParaRPr lang="en-US" sz="2400" dirty="0"/>
          </a:p>
          <a:p>
            <a:r>
              <a:rPr lang="en-US"/>
              <a:t>Full-suite solution</a:t>
            </a:r>
            <a:endParaRPr lang="en-US" dirty="0"/>
          </a:p>
          <a:p>
            <a:pPr lvl="1"/>
            <a:endParaRPr lang="en-US" sz="2400" dirty="0"/>
          </a:p>
          <a:p>
            <a:r>
              <a:rPr lang="en-US"/>
              <a:t>Threat Intelligence</a:t>
            </a:r>
            <a:endParaRPr lang="en-US" dirty="0"/>
          </a:p>
          <a:p>
            <a:pPr lvl="1"/>
            <a:endParaRPr lang="en-US" sz="2400" dirty="0"/>
          </a:p>
          <a:p>
            <a:r>
              <a:rPr lang="en-US"/>
              <a:t>Rich investigation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36" y="1995590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236" y="3080347"/>
            <a:ext cx="914400" cy="914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236" y="4165104"/>
            <a:ext cx="914400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136" y="5249862"/>
            <a:ext cx="990600" cy="990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236" y="91083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227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ATP vs. 3</a:t>
            </a:r>
            <a:r>
              <a:rPr lang="en-US" baseline="30000" dirty="0"/>
              <a:t>rd</a:t>
            </a:r>
            <a:r>
              <a:rPr lang="en-US" dirty="0"/>
              <a:t> Party Solutions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7B4C68D-4183-45F4-9FE1-BC84B5AC5C0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294437" y="1058862"/>
          <a:ext cx="60198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5855" y="1363662"/>
            <a:ext cx="5717366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The</a:t>
            </a:r>
            <a:r>
              <a:rPr lang="en-US" sz="2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EOP/ATP filtering pipeline offers world class malware protection.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855" y="2807137"/>
            <a:ext cx="5335181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ATP is built in to EOP.  Setup takes less than a minute.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855" y="3573462"/>
            <a:ext cx="5105399" cy="1369606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ATP will protect more than just email.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5854" y="4792662"/>
            <a:ext cx="5105399" cy="170200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Microsoft is uniquely positioned to respond to the evolving threat space.</a:t>
            </a:r>
          </a:p>
        </p:txBody>
      </p:sp>
    </p:spTree>
    <p:extLst>
      <p:ext uri="{BB962C8B-B14F-4D97-AF65-F5344CB8AC3E}">
        <p14:creationId xmlns:p14="http://schemas.microsoft.com/office/powerpoint/2010/main" val="4143070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l="39105" r="12521"/>
          <a:stretch/>
        </p:blipFill>
        <p:spPr>
          <a:xfrm>
            <a:off x="7361209" y="0"/>
            <a:ext cx="5075266" cy="69945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51990"/>
          <a:stretch/>
        </p:blipFill>
        <p:spPr>
          <a:xfrm>
            <a:off x="7389572" y="0"/>
            <a:ext cx="5037137" cy="69945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75851" y="1865683"/>
            <a:ext cx="5295900" cy="1098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6521" rIns="279781" bIns="1865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spc="12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Dynamic Email Delivery</a:t>
            </a:r>
            <a:endParaRPr kumimoji="0" lang="en-US" sz="1800" b="0" i="0" u="none" strike="noStrike" kern="0" cap="none" spc="120" normalizeH="0" baseline="0" noProof="0" dirty="0">
              <a:ln>
                <a:noFill/>
              </a:ln>
              <a:gradFill>
                <a:gsLst>
                  <a:gs pos="0">
                    <a:srgbClr val="4B4B4B"/>
                  </a:gs>
                  <a:gs pos="100000">
                    <a:srgbClr val="4B4B4B"/>
                  </a:gs>
                </a:gsLst>
                <a:lin ang="5400000" scaled="1"/>
              </a:gradFill>
              <a:effectLst/>
              <a:uLnTx/>
              <a:uFillTx/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28" kern="0" dirty="0">
                <a:gradFill>
                  <a:gsLst>
                    <a:gs pos="97000">
                      <a:schemeClr val="tx1">
                        <a:lumMod val="75000"/>
                      </a:schemeClr>
                    </a:gs>
                    <a:gs pos="0">
                      <a:schemeClr val="tx1">
                        <a:lumMod val="75000"/>
                      </a:schemeClr>
                    </a:gs>
                  </a:gsLst>
                </a:gradFill>
              </a:rPr>
              <a:t>Receive every email immediately.  Safe Attachments scanning occurs in the background and email attachments become automatically available when we know the attachments are safe.</a:t>
            </a:r>
            <a:endParaRPr kumimoji="0" lang="en-US" sz="1428" b="0" i="0" u="none" strike="noStrike" kern="0" cap="none" spc="0" normalizeH="0" baseline="0" noProof="0" dirty="0">
              <a:ln>
                <a:noFill/>
              </a:ln>
              <a:gradFill>
                <a:gsLst>
                  <a:gs pos="97000">
                    <a:schemeClr val="tx1">
                      <a:lumMod val="75000"/>
                    </a:schemeClr>
                  </a:gs>
                  <a:gs pos="0">
                    <a:schemeClr val="tx1">
                      <a:lumMod val="75000"/>
                    </a:schemeClr>
                  </a:gs>
                </a:gsLst>
              </a:gra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8" b="0" i="0" u="none" strike="noStrike" kern="0" cap="none" spc="0" normalizeH="0" baseline="0" noProof="0" dirty="0">
              <a:ln>
                <a:noFill/>
              </a:ln>
              <a:gradFill>
                <a:gsLst>
                  <a:gs pos="97000">
                    <a:schemeClr val="tx1">
                      <a:lumMod val="75000"/>
                    </a:schemeClr>
                  </a:gs>
                  <a:gs pos="0">
                    <a:schemeClr val="tx1">
                      <a:lumMod val="75000"/>
                    </a:schemeClr>
                  </a:gs>
                </a:gsLst>
              </a:gradFill>
              <a:effectLst/>
              <a:uLnTx/>
              <a:uFillTx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75851" y="3701588"/>
            <a:ext cx="5295018" cy="1014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6521" rIns="279781" bIns="1865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spc="12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Linked Content Detonation</a:t>
            </a:r>
            <a:endParaRPr kumimoji="0" lang="en-US" sz="1800" b="0" i="0" u="none" strike="noStrike" kern="0" cap="none" spc="120" normalizeH="0" baseline="0" noProof="0" dirty="0">
              <a:ln>
                <a:noFill/>
              </a:ln>
              <a:gradFill>
                <a:gsLst>
                  <a:gs pos="0">
                    <a:srgbClr val="4B4B4B"/>
                  </a:gs>
                  <a:gs pos="100000">
                    <a:srgbClr val="4B4B4B"/>
                  </a:gs>
                </a:gsLst>
                <a:lin ang="5400000" scaled="1"/>
              </a:gradFill>
              <a:effectLst/>
              <a:uLnTx/>
              <a:uFillTx/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28" kern="0" dirty="0">
                <a:gradFill>
                  <a:gsLst>
                    <a:gs pos="97000">
                      <a:schemeClr val="tx1">
                        <a:lumMod val="75000"/>
                      </a:schemeClr>
                    </a:gs>
                    <a:gs pos="0">
                      <a:schemeClr val="tx1">
                        <a:lumMod val="75000"/>
                      </a:schemeClr>
                    </a:gs>
                  </a:gsLst>
                </a:gradFill>
              </a:rPr>
              <a:t>Merging the technologies behind Safe Links and Safe Attachments to provide full sandbox protection for content pointed to by links in emails.</a:t>
            </a:r>
            <a:endParaRPr kumimoji="0" lang="en-US" sz="1428" b="0" i="0" u="none" strike="noStrike" kern="0" cap="none" spc="0" normalizeH="0" baseline="0" noProof="0" dirty="0">
              <a:ln>
                <a:noFill/>
              </a:ln>
              <a:gradFill>
                <a:gsLst>
                  <a:gs pos="97000">
                    <a:schemeClr val="tx1">
                      <a:lumMod val="75000"/>
                    </a:schemeClr>
                  </a:gs>
                  <a:gs pos="0">
                    <a:schemeClr val="tx1">
                      <a:lumMod val="75000"/>
                    </a:schemeClr>
                  </a:gs>
                </a:gsLst>
              </a:gra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8" b="0" i="0" u="none" strike="noStrike" kern="0" cap="none" spc="0" normalizeH="0" baseline="0" noProof="0" dirty="0">
              <a:ln>
                <a:noFill/>
              </a:ln>
              <a:gradFill>
                <a:gsLst>
                  <a:gs pos="97000">
                    <a:schemeClr val="tx1">
                      <a:lumMod val="75000"/>
                    </a:schemeClr>
                  </a:gs>
                  <a:gs pos="0">
                    <a:schemeClr val="tx1">
                      <a:lumMod val="75000"/>
                    </a:schemeClr>
                  </a:gs>
                </a:gsLst>
              </a:gra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04214" y="666292"/>
            <a:ext cx="4472378" cy="461665"/>
          </a:xfrm>
          <a:prstGeom prst="rect">
            <a:avLst/>
          </a:prstGeom>
        </p:spPr>
        <p:txBody>
          <a:bodyPr wrap="none" lIns="18288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20" dirty="0">
                <a:ea typeface="Segoe UI Black" panose="020B0A02040204020203" pitchFamily="34" charset="0"/>
                <a:cs typeface="Segoe UI Black" panose="020B0A02040204020203" pitchFamily="34" charset="0"/>
              </a:rPr>
              <a:t>SOLID PROTECTION DEMOS</a:t>
            </a:r>
            <a:endParaRPr kumimoji="0" lang="en-US" sz="2400" b="0" i="0" u="none" strike="noStrike" kern="0" cap="none" spc="120" normalizeH="0" baseline="0" noProof="0" dirty="0">
              <a:ln>
                <a:noFill/>
              </a:ln>
              <a:gradFill>
                <a:gsLst>
                  <a:gs pos="0">
                    <a:srgbClr val="4B4B4B"/>
                  </a:gs>
                  <a:gs pos="100000">
                    <a:srgbClr val="4B4B4B"/>
                  </a:gs>
                </a:gsLst>
                <a:lin ang="5400000" scaled="1"/>
              </a:gradFill>
              <a:effectLst/>
              <a:uLnTx/>
              <a:uFillTx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6043" y="3802062"/>
            <a:ext cx="585216" cy="585216"/>
            <a:chOff x="1353630" y="4283647"/>
            <a:chExt cx="585216" cy="585216"/>
          </a:xfrm>
        </p:grpSpPr>
        <p:sp>
          <p:nvSpPr>
            <p:cNvPr id="35" name="Oval 34"/>
            <p:cNvSpPr/>
            <p:nvPr/>
          </p:nvSpPr>
          <p:spPr bwMode="auto">
            <a:xfrm>
              <a:off x="1353630" y="4283647"/>
              <a:ext cx="585216" cy="585216"/>
            </a:xfrm>
            <a:prstGeom prst="ellipse">
              <a:avLst/>
            </a:prstGeom>
            <a:solidFill>
              <a:srgbClr val="F8F8F8"/>
            </a:solidFill>
            <a:ln>
              <a:solidFill>
                <a:schemeClr val="bg1">
                  <a:lumMod val="6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3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57" name="Group 12"/>
            <p:cNvGrpSpPr>
              <a:grpSpLocks noChangeAspect="1"/>
            </p:cNvGrpSpPr>
            <p:nvPr/>
          </p:nvGrpSpPr>
          <p:grpSpPr bwMode="auto">
            <a:xfrm>
              <a:off x="1509713" y="4490455"/>
              <a:ext cx="273050" cy="171600"/>
              <a:chOff x="4" y="-1"/>
              <a:chExt cx="253" cy="159"/>
            </a:xfrm>
            <a:solidFill>
              <a:schemeClr val="bg1">
                <a:lumMod val="65000"/>
              </a:schemeClr>
            </a:solidFill>
          </p:grpSpPr>
          <p:sp>
            <p:nvSpPr>
              <p:cNvPr id="59" name="Rectangle 13"/>
              <p:cNvSpPr>
                <a:spLocks noChangeArrowheads="1"/>
              </p:cNvSpPr>
              <p:nvPr/>
            </p:nvSpPr>
            <p:spPr bwMode="auto">
              <a:xfrm>
                <a:off x="8" y="142"/>
                <a:ext cx="249" cy="1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reeform 14"/>
              <p:cNvSpPr>
                <a:spLocks/>
              </p:cNvSpPr>
              <p:nvPr/>
            </p:nvSpPr>
            <p:spPr bwMode="auto">
              <a:xfrm>
                <a:off x="4" y="-1"/>
                <a:ext cx="253" cy="123"/>
              </a:xfrm>
              <a:custGeom>
                <a:avLst/>
                <a:gdLst>
                  <a:gd name="T0" fmla="*/ 198 w 253"/>
                  <a:gd name="T1" fmla="*/ 16 h 123"/>
                  <a:gd name="T2" fmla="*/ 228 w 253"/>
                  <a:gd name="T3" fmla="*/ 16 h 123"/>
                  <a:gd name="T4" fmla="*/ 144 w 253"/>
                  <a:gd name="T5" fmla="*/ 99 h 123"/>
                  <a:gd name="T6" fmla="*/ 74 w 253"/>
                  <a:gd name="T7" fmla="*/ 28 h 123"/>
                  <a:gd name="T8" fmla="*/ 0 w 253"/>
                  <a:gd name="T9" fmla="*/ 105 h 123"/>
                  <a:gd name="T10" fmla="*/ 10 w 253"/>
                  <a:gd name="T11" fmla="*/ 117 h 123"/>
                  <a:gd name="T12" fmla="*/ 74 w 253"/>
                  <a:gd name="T13" fmla="*/ 52 h 123"/>
                  <a:gd name="T14" fmla="*/ 144 w 253"/>
                  <a:gd name="T15" fmla="*/ 123 h 123"/>
                  <a:gd name="T16" fmla="*/ 237 w 253"/>
                  <a:gd name="T17" fmla="*/ 28 h 123"/>
                  <a:gd name="T18" fmla="*/ 237 w 253"/>
                  <a:gd name="T19" fmla="*/ 56 h 123"/>
                  <a:gd name="T20" fmla="*/ 253 w 253"/>
                  <a:gd name="T21" fmla="*/ 56 h 123"/>
                  <a:gd name="T22" fmla="*/ 253 w 253"/>
                  <a:gd name="T23" fmla="*/ 0 h 123"/>
                  <a:gd name="T24" fmla="*/ 198 w 253"/>
                  <a:gd name="T25" fmla="*/ 0 h 123"/>
                  <a:gd name="T26" fmla="*/ 198 w 253"/>
                  <a:gd name="T27" fmla="*/ 16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3" h="123">
                    <a:moveTo>
                      <a:pt x="198" y="16"/>
                    </a:moveTo>
                    <a:lnTo>
                      <a:pt x="228" y="16"/>
                    </a:lnTo>
                    <a:lnTo>
                      <a:pt x="144" y="99"/>
                    </a:lnTo>
                    <a:lnTo>
                      <a:pt x="74" y="28"/>
                    </a:lnTo>
                    <a:lnTo>
                      <a:pt x="0" y="105"/>
                    </a:lnTo>
                    <a:lnTo>
                      <a:pt x="10" y="117"/>
                    </a:lnTo>
                    <a:lnTo>
                      <a:pt x="74" y="52"/>
                    </a:lnTo>
                    <a:lnTo>
                      <a:pt x="144" y="123"/>
                    </a:lnTo>
                    <a:lnTo>
                      <a:pt x="237" y="28"/>
                    </a:lnTo>
                    <a:lnTo>
                      <a:pt x="237" y="56"/>
                    </a:lnTo>
                    <a:lnTo>
                      <a:pt x="253" y="56"/>
                    </a:lnTo>
                    <a:lnTo>
                      <a:pt x="253" y="0"/>
                    </a:lnTo>
                    <a:lnTo>
                      <a:pt x="198" y="0"/>
                    </a:lnTo>
                    <a:lnTo>
                      <a:pt x="19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61451" y="483676"/>
            <a:ext cx="914400" cy="914400"/>
            <a:chOff x="1189038" y="1211263"/>
            <a:chExt cx="914400" cy="914400"/>
          </a:xfrm>
        </p:grpSpPr>
        <p:sp>
          <p:nvSpPr>
            <p:cNvPr id="18" name="Oval 17"/>
            <p:cNvSpPr/>
            <p:nvPr/>
          </p:nvSpPr>
          <p:spPr>
            <a:xfrm>
              <a:off x="1189038" y="1211263"/>
              <a:ext cx="914400" cy="914400"/>
            </a:xfrm>
            <a:prstGeom prst="ellipse">
              <a:avLst/>
            </a:prstGeom>
            <a:solidFill>
              <a:schemeClr val="tx2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64008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12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487244" y="1487244"/>
              <a:ext cx="307975" cy="368300"/>
            </a:xfrm>
            <a:custGeom>
              <a:avLst/>
              <a:gdLst>
                <a:gd name="T0" fmla="*/ 42 w 194"/>
                <a:gd name="T1" fmla="*/ 169 h 232"/>
                <a:gd name="T2" fmla="*/ 42 w 194"/>
                <a:gd name="T3" fmla="*/ 57 h 232"/>
                <a:gd name="T4" fmla="*/ 124 w 194"/>
                <a:gd name="T5" fmla="*/ 36 h 232"/>
                <a:gd name="T6" fmla="*/ 124 w 194"/>
                <a:gd name="T7" fmla="*/ 202 h 232"/>
                <a:gd name="T8" fmla="*/ 0 w 194"/>
                <a:gd name="T9" fmla="*/ 186 h 232"/>
                <a:gd name="T10" fmla="*/ 124 w 194"/>
                <a:gd name="T11" fmla="*/ 232 h 232"/>
                <a:gd name="T12" fmla="*/ 194 w 194"/>
                <a:gd name="T13" fmla="*/ 213 h 232"/>
                <a:gd name="T14" fmla="*/ 194 w 194"/>
                <a:gd name="T15" fmla="*/ 19 h 232"/>
                <a:gd name="T16" fmla="*/ 124 w 194"/>
                <a:gd name="T17" fmla="*/ 0 h 232"/>
                <a:gd name="T18" fmla="*/ 0 w 194"/>
                <a:gd name="T19" fmla="*/ 46 h 232"/>
                <a:gd name="T20" fmla="*/ 0 w 194"/>
                <a:gd name="T21" fmla="*/ 186 h 232"/>
                <a:gd name="T22" fmla="*/ 42 w 194"/>
                <a:gd name="T23" fmla="*/ 16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4" h="232">
                  <a:moveTo>
                    <a:pt x="42" y="169"/>
                  </a:moveTo>
                  <a:lnTo>
                    <a:pt x="42" y="57"/>
                  </a:lnTo>
                  <a:lnTo>
                    <a:pt x="124" y="36"/>
                  </a:lnTo>
                  <a:lnTo>
                    <a:pt x="124" y="202"/>
                  </a:lnTo>
                  <a:lnTo>
                    <a:pt x="0" y="186"/>
                  </a:lnTo>
                  <a:lnTo>
                    <a:pt x="124" y="232"/>
                  </a:lnTo>
                  <a:lnTo>
                    <a:pt x="194" y="213"/>
                  </a:lnTo>
                  <a:lnTo>
                    <a:pt x="194" y="19"/>
                  </a:lnTo>
                  <a:lnTo>
                    <a:pt x="124" y="0"/>
                  </a:lnTo>
                  <a:lnTo>
                    <a:pt x="0" y="46"/>
                  </a:lnTo>
                  <a:lnTo>
                    <a:pt x="0" y="186"/>
                  </a:lnTo>
                  <a:lnTo>
                    <a:pt x="42" y="16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6043" y="1887136"/>
            <a:ext cx="585216" cy="585216"/>
            <a:chOff x="1353630" y="2860530"/>
            <a:chExt cx="585216" cy="585216"/>
          </a:xfrm>
        </p:grpSpPr>
        <p:sp>
          <p:nvSpPr>
            <p:cNvPr id="23" name="Oval 22"/>
            <p:cNvSpPr/>
            <p:nvPr/>
          </p:nvSpPr>
          <p:spPr bwMode="auto">
            <a:xfrm>
              <a:off x="1353630" y="2860530"/>
              <a:ext cx="585216" cy="585216"/>
            </a:xfrm>
            <a:prstGeom prst="ellipse">
              <a:avLst/>
            </a:prstGeom>
            <a:solidFill>
              <a:srgbClr val="F8F8F8"/>
            </a:solidFill>
            <a:ln>
              <a:solidFill>
                <a:schemeClr val="bg1">
                  <a:lumMod val="6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3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12" name="Group 8"/>
            <p:cNvGrpSpPr>
              <a:grpSpLocks noChangeAspect="1"/>
            </p:cNvGrpSpPr>
            <p:nvPr/>
          </p:nvGrpSpPr>
          <p:grpSpPr bwMode="auto">
            <a:xfrm>
              <a:off x="1472467" y="3010510"/>
              <a:ext cx="348517" cy="299783"/>
              <a:chOff x="2" y="1"/>
              <a:chExt cx="236" cy="203"/>
            </a:xfrm>
            <a:solidFill>
              <a:schemeClr val="bg1">
                <a:lumMod val="65000"/>
              </a:schemeClr>
            </a:solidFill>
          </p:grpSpPr>
          <p:sp>
            <p:nvSpPr>
              <p:cNvPr id="19" name="Freeform 9"/>
              <p:cNvSpPr>
                <a:spLocks noEditPoints="1"/>
              </p:cNvSpPr>
              <p:nvPr/>
            </p:nvSpPr>
            <p:spPr bwMode="auto">
              <a:xfrm>
                <a:off x="2" y="1"/>
                <a:ext cx="236" cy="203"/>
              </a:xfrm>
              <a:custGeom>
                <a:avLst/>
                <a:gdLst>
                  <a:gd name="T0" fmla="*/ 219 w 236"/>
                  <a:gd name="T1" fmla="*/ 186 h 203"/>
                  <a:gd name="T2" fmla="*/ 126 w 236"/>
                  <a:gd name="T3" fmla="*/ 186 h 203"/>
                  <a:gd name="T4" fmla="*/ 126 w 236"/>
                  <a:gd name="T5" fmla="*/ 110 h 203"/>
                  <a:gd name="T6" fmla="*/ 17 w 236"/>
                  <a:gd name="T7" fmla="*/ 110 h 203"/>
                  <a:gd name="T8" fmla="*/ 17 w 236"/>
                  <a:gd name="T9" fmla="*/ 17 h 203"/>
                  <a:gd name="T10" fmla="*/ 160 w 236"/>
                  <a:gd name="T11" fmla="*/ 17 h 203"/>
                  <a:gd name="T12" fmla="*/ 160 w 236"/>
                  <a:gd name="T13" fmla="*/ 0 h 203"/>
                  <a:gd name="T14" fmla="*/ 0 w 236"/>
                  <a:gd name="T15" fmla="*/ 0 h 203"/>
                  <a:gd name="T16" fmla="*/ 0 w 236"/>
                  <a:gd name="T17" fmla="*/ 203 h 203"/>
                  <a:gd name="T18" fmla="*/ 236 w 236"/>
                  <a:gd name="T19" fmla="*/ 203 h 203"/>
                  <a:gd name="T20" fmla="*/ 236 w 236"/>
                  <a:gd name="T21" fmla="*/ 76 h 203"/>
                  <a:gd name="T22" fmla="*/ 219 w 236"/>
                  <a:gd name="T23" fmla="*/ 76 h 203"/>
                  <a:gd name="T24" fmla="*/ 219 w 236"/>
                  <a:gd name="T25" fmla="*/ 186 h 203"/>
                  <a:gd name="T26" fmla="*/ 17 w 236"/>
                  <a:gd name="T27" fmla="*/ 127 h 203"/>
                  <a:gd name="T28" fmla="*/ 110 w 236"/>
                  <a:gd name="T29" fmla="*/ 127 h 203"/>
                  <a:gd name="T30" fmla="*/ 110 w 236"/>
                  <a:gd name="T31" fmla="*/ 186 h 203"/>
                  <a:gd name="T32" fmla="*/ 17 w 236"/>
                  <a:gd name="T33" fmla="*/ 186 h 203"/>
                  <a:gd name="T34" fmla="*/ 17 w 236"/>
                  <a:gd name="T35" fmla="*/ 127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6" h="203">
                    <a:moveTo>
                      <a:pt x="219" y="186"/>
                    </a:moveTo>
                    <a:lnTo>
                      <a:pt x="126" y="186"/>
                    </a:lnTo>
                    <a:lnTo>
                      <a:pt x="126" y="110"/>
                    </a:lnTo>
                    <a:lnTo>
                      <a:pt x="17" y="110"/>
                    </a:lnTo>
                    <a:lnTo>
                      <a:pt x="17" y="17"/>
                    </a:lnTo>
                    <a:lnTo>
                      <a:pt x="160" y="17"/>
                    </a:lnTo>
                    <a:lnTo>
                      <a:pt x="160" y="0"/>
                    </a:lnTo>
                    <a:lnTo>
                      <a:pt x="0" y="0"/>
                    </a:lnTo>
                    <a:lnTo>
                      <a:pt x="0" y="203"/>
                    </a:lnTo>
                    <a:lnTo>
                      <a:pt x="236" y="203"/>
                    </a:lnTo>
                    <a:lnTo>
                      <a:pt x="236" y="76"/>
                    </a:lnTo>
                    <a:lnTo>
                      <a:pt x="219" y="76"/>
                    </a:lnTo>
                    <a:lnTo>
                      <a:pt x="219" y="186"/>
                    </a:lnTo>
                    <a:close/>
                    <a:moveTo>
                      <a:pt x="17" y="127"/>
                    </a:moveTo>
                    <a:lnTo>
                      <a:pt x="110" y="127"/>
                    </a:lnTo>
                    <a:lnTo>
                      <a:pt x="110" y="186"/>
                    </a:lnTo>
                    <a:lnTo>
                      <a:pt x="17" y="186"/>
                    </a:lnTo>
                    <a:lnTo>
                      <a:pt x="17" y="127"/>
                    </a:lnTo>
                    <a:close/>
                  </a:path>
                </a:pathLst>
              </a:custGeom>
              <a:grpFill/>
              <a:ln w="9525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Freeform 10"/>
              <p:cNvSpPr>
                <a:spLocks/>
              </p:cNvSpPr>
              <p:nvPr/>
            </p:nvSpPr>
            <p:spPr bwMode="auto">
              <a:xfrm>
                <a:off x="145" y="3"/>
                <a:ext cx="91" cy="91"/>
              </a:xfrm>
              <a:custGeom>
                <a:avLst/>
                <a:gdLst>
                  <a:gd name="T0" fmla="*/ 78 w 91"/>
                  <a:gd name="T1" fmla="*/ 0 h 91"/>
                  <a:gd name="T2" fmla="*/ 17 w 91"/>
                  <a:gd name="T3" fmla="*/ 61 h 91"/>
                  <a:gd name="T4" fmla="*/ 17 w 91"/>
                  <a:gd name="T5" fmla="*/ 32 h 91"/>
                  <a:gd name="T6" fmla="*/ 0 w 91"/>
                  <a:gd name="T7" fmla="*/ 32 h 91"/>
                  <a:gd name="T8" fmla="*/ 0 w 91"/>
                  <a:gd name="T9" fmla="*/ 91 h 91"/>
                  <a:gd name="T10" fmla="*/ 59 w 91"/>
                  <a:gd name="T11" fmla="*/ 91 h 91"/>
                  <a:gd name="T12" fmla="*/ 59 w 91"/>
                  <a:gd name="T13" fmla="*/ 74 h 91"/>
                  <a:gd name="T14" fmla="*/ 30 w 91"/>
                  <a:gd name="T15" fmla="*/ 74 h 91"/>
                  <a:gd name="T16" fmla="*/ 91 w 91"/>
                  <a:gd name="T17" fmla="*/ 13 h 91"/>
                  <a:gd name="T18" fmla="*/ 78 w 91"/>
                  <a:gd name="T1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1" h="91">
                    <a:moveTo>
                      <a:pt x="78" y="0"/>
                    </a:moveTo>
                    <a:lnTo>
                      <a:pt x="17" y="61"/>
                    </a:lnTo>
                    <a:lnTo>
                      <a:pt x="17" y="32"/>
                    </a:lnTo>
                    <a:lnTo>
                      <a:pt x="0" y="32"/>
                    </a:lnTo>
                    <a:lnTo>
                      <a:pt x="0" y="91"/>
                    </a:lnTo>
                    <a:lnTo>
                      <a:pt x="59" y="91"/>
                    </a:lnTo>
                    <a:lnTo>
                      <a:pt x="59" y="74"/>
                    </a:lnTo>
                    <a:lnTo>
                      <a:pt x="30" y="74"/>
                    </a:lnTo>
                    <a:lnTo>
                      <a:pt x="91" y="13"/>
                    </a:lnTo>
                    <a:lnTo>
                      <a:pt x="78" y="0"/>
                    </a:lnTo>
                    <a:close/>
                  </a:path>
                </a:pathLst>
              </a:custGeom>
              <a:grpFill/>
              <a:ln w="9525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660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0625E-6 -4.22606E-6 L 1.50625E-6 0.4650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24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4512E-7 L 0 0.46505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24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8254E-7 -1.07581E-6 L -0.19198 -1.07581E-6 " pathEditMode="relative" rAng="0" ptsTypes="AA">
                                      <p:cBhvr>
                                        <p:cTn id="24" dur="1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3304E-6 4.72084E-7 L -0.19198 4.72084E-7 " pathEditMode="relative" rAng="0" ptsTypes="AA">
                                      <p:cBhvr>
                                        <p:cTn id="29" dur="1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34" dur="8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39" dur="8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Full-suite solution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588" y="5719009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164" y="5719009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7741" y="5719009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2317" y="5680909"/>
            <a:ext cx="990600" cy="990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9799637" y="5394819"/>
            <a:ext cx="3533364" cy="1280146"/>
          </a:xfrm>
          <a:prstGeom prst="rect">
            <a:avLst/>
          </a:prstGeom>
          <a:solidFill>
            <a:srgbClr val="0078D7">
              <a:alpha val="78824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837" y="5719009"/>
            <a:ext cx="914400" cy="91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026250" y="5536136"/>
            <a:ext cx="5766814" cy="1280146"/>
          </a:xfrm>
          <a:prstGeom prst="rect">
            <a:avLst/>
          </a:prstGeom>
          <a:solidFill>
            <a:srgbClr val="0078D7">
              <a:alpha val="78824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131702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Advanced Threat Protection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4846637" y="2963862"/>
            <a:ext cx="1981200" cy="190500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ATP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345515" y="1500108"/>
            <a:ext cx="1234921" cy="914400"/>
          </a:xfrm>
          <a:prstGeom prst="rect">
            <a:avLst/>
          </a:prstGeom>
          <a:solidFill>
            <a:srgbClr val="00B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Exchange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170237" y="1500108"/>
            <a:ext cx="1295400" cy="914400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SharePoint</a:t>
            </a:r>
          </a:p>
        </p:txBody>
      </p:sp>
      <p:cxnSp>
        <p:nvCxnSpPr>
          <p:cNvPr id="9" name="Straight Connector 8"/>
          <p:cNvCxnSpPr>
            <a:cxnSpLocks/>
            <a:stCxn id="5" idx="7"/>
          </p:cNvCxnSpPr>
          <p:nvPr/>
        </p:nvCxnSpPr>
        <p:spPr>
          <a:xfrm flipV="1">
            <a:off x="6537697" y="2414508"/>
            <a:ext cx="807819" cy="828335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 bwMode="auto">
          <a:xfrm>
            <a:off x="7345515" y="5249862"/>
            <a:ext cx="1295400" cy="914400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6637" rIns="0" bIns="466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Skype for Business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3170237" y="5249862"/>
            <a:ext cx="1295400" cy="914400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6637" rIns="0" bIns="466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Yammer</a:t>
            </a:r>
          </a:p>
        </p:txBody>
      </p:sp>
      <p:cxnSp>
        <p:nvCxnSpPr>
          <p:cNvPr id="19" name="Straight Connector 18"/>
          <p:cNvCxnSpPr>
            <a:cxnSpLocks/>
            <a:endCxn id="5" idx="3"/>
          </p:cNvCxnSpPr>
          <p:nvPr/>
        </p:nvCxnSpPr>
        <p:spPr>
          <a:xfrm flipV="1">
            <a:off x="4465637" y="4589881"/>
            <a:ext cx="671140" cy="659981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  <a:stCxn id="5" idx="1"/>
          </p:cNvCxnSpPr>
          <p:nvPr/>
        </p:nvCxnSpPr>
        <p:spPr>
          <a:xfrm flipH="1" flipV="1">
            <a:off x="4465637" y="2414508"/>
            <a:ext cx="671140" cy="828335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5" idx="5"/>
          </p:cNvCxnSpPr>
          <p:nvPr/>
        </p:nvCxnSpPr>
        <p:spPr>
          <a:xfrm>
            <a:off x="6537697" y="4589881"/>
            <a:ext cx="807818" cy="659981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 bwMode="auto">
          <a:xfrm>
            <a:off x="2179637" y="3497262"/>
            <a:ext cx="1295400" cy="914400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Word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5189537" y="5935662"/>
            <a:ext cx="1295400" cy="914400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Excel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8227685" y="3421062"/>
            <a:ext cx="1295400" cy="914400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PowerPoint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5189537" y="1042908"/>
            <a:ext cx="1295400" cy="914400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Outlook</a:t>
            </a:r>
          </a:p>
        </p:txBody>
      </p:sp>
      <p:cxnSp>
        <p:nvCxnSpPr>
          <p:cNvPr id="36" name="Straight Connector 35"/>
          <p:cNvCxnSpPr>
            <a:stCxn id="5" idx="6"/>
            <a:endCxn id="33" idx="1"/>
          </p:cNvCxnSpPr>
          <p:nvPr/>
        </p:nvCxnSpPr>
        <p:spPr>
          <a:xfrm flipV="1">
            <a:off x="6827837" y="3878262"/>
            <a:ext cx="1399848" cy="3810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5" idx="2"/>
            <a:endCxn id="31" idx="3"/>
          </p:cNvCxnSpPr>
          <p:nvPr/>
        </p:nvCxnSpPr>
        <p:spPr>
          <a:xfrm flipH="1">
            <a:off x="3475037" y="3916362"/>
            <a:ext cx="1371600" cy="3810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5" idx="4"/>
            <a:endCxn id="32" idx="0"/>
          </p:cNvCxnSpPr>
          <p:nvPr/>
        </p:nvCxnSpPr>
        <p:spPr>
          <a:xfrm>
            <a:off x="5837237" y="4868862"/>
            <a:ext cx="0" cy="106680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5" idx="0"/>
            <a:endCxn id="34" idx="2"/>
          </p:cNvCxnSpPr>
          <p:nvPr/>
        </p:nvCxnSpPr>
        <p:spPr>
          <a:xfrm flipV="1">
            <a:off x="5837237" y="1957308"/>
            <a:ext cx="0" cy="1006554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247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1990"/>
          <a:stretch/>
        </p:blipFill>
        <p:spPr>
          <a:xfrm>
            <a:off x="7399338" y="0"/>
            <a:ext cx="5037137" cy="69945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75851" y="1865683"/>
            <a:ext cx="5295900" cy="1098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6521" rIns="279781" bIns="1865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Safe Attachments in Sharepoint</a:t>
            </a:r>
            <a:endParaRPr kumimoji="0" lang="en-US" sz="1800" b="0" i="0" u="none" strike="noStrike" kern="0" cap="none" spc="120" normalizeH="0" baseline="0" noProof="0" dirty="0">
              <a:ln>
                <a:noFill/>
              </a:ln>
              <a:gradFill>
                <a:gsLst>
                  <a:gs pos="0">
                    <a:srgbClr val="4B4B4B"/>
                  </a:gs>
                  <a:gs pos="100000">
                    <a:srgbClr val="4B4B4B"/>
                  </a:gs>
                </a:gsLst>
                <a:lin ang="5400000" scaled="1"/>
              </a:gradFill>
              <a:effectLst/>
              <a:uLnTx/>
              <a:uFillTx/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7000">
                      <a:schemeClr val="tx1">
                        <a:lumMod val="75000"/>
                      </a:schemeClr>
                    </a:gs>
                    <a:gs pos="0">
                      <a:schemeClr val="tx1">
                        <a:lumMod val="75000"/>
                      </a:schemeClr>
                    </a:gs>
                  </a:gsLst>
                </a:gradFill>
                <a:effectLst/>
                <a:uLnTx/>
                <a:uFillTx/>
              </a:rPr>
              <a:t>Extending the protection of Safe Attachments to files stored in SharePoint Online.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8" b="0" i="0" u="none" strike="noStrike" kern="0" cap="none" spc="0" normalizeH="0" baseline="0" noProof="0" dirty="0">
              <a:ln>
                <a:noFill/>
              </a:ln>
              <a:gradFill>
                <a:gsLst>
                  <a:gs pos="97000">
                    <a:schemeClr val="tx1">
                      <a:lumMod val="75000"/>
                    </a:schemeClr>
                  </a:gs>
                  <a:gs pos="0">
                    <a:schemeClr val="tx1">
                      <a:lumMod val="75000"/>
                    </a:schemeClr>
                  </a:gs>
                </a:gsLst>
              </a:gradFill>
              <a:effectLst/>
              <a:uLnTx/>
              <a:uFillTx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75851" y="3701588"/>
            <a:ext cx="5295018" cy="1014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6521" rIns="279781" bIns="1865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spc="12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Safe Links in Office Clients</a:t>
            </a:r>
            <a:endParaRPr kumimoji="0" lang="en-US" sz="1800" b="0" i="0" u="none" strike="noStrike" kern="0" cap="none" spc="120" normalizeH="0" baseline="0" noProof="0" dirty="0">
              <a:ln>
                <a:noFill/>
              </a:ln>
              <a:gradFill>
                <a:gsLst>
                  <a:gs pos="0">
                    <a:srgbClr val="4B4B4B"/>
                  </a:gs>
                  <a:gs pos="100000">
                    <a:srgbClr val="4B4B4B"/>
                  </a:gs>
                </a:gsLst>
                <a:lin ang="5400000" scaled="1"/>
              </a:gradFill>
              <a:effectLst/>
              <a:uLnTx/>
              <a:uFillTx/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28" kern="0" dirty="0">
                <a:gradFill>
                  <a:gsLst>
                    <a:gs pos="97000">
                      <a:schemeClr val="tx1">
                        <a:lumMod val="75000"/>
                      </a:schemeClr>
                    </a:gs>
                    <a:gs pos="0">
                      <a:schemeClr val="tx1">
                        <a:lumMod val="75000"/>
                      </a:schemeClr>
                    </a:gs>
                  </a:gsLst>
                </a:gradFill>
              </a:rPr>
              <a:t>Native integration of Safe Links in Office 2016 clients will provide time of click protection, even inside of documents.</a:t>
            </a:r>
            <a:endParaRPr kumimoji="0" lang="en-US" sz="1428" b="0" i="0" u="none" strike="noStrike" kern="0" cap="none" spc="0" normalizeH="0" baseline="0" noProof="0" dirty="0">
              <a:ln>
                <a:noFill/>
              </a:ln>
              <a:gradFill>
                <a:gsLst>
                  <a:gs pos="97000">
                    <a:schemeClr val="tx1">
                      <a:lumMod val="75000"/>
                    </a:schemeClr>
                  </a:gs>
                  <a:gs pos="0">
                    <a:schemeClr val="tx1">
                      <a:lumMod val="75000"/>
                    </a:schemeClr>
                  </a:gs>
                </a:gsLst>
              </a:gra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8" b="0" i="0" u="none" strike="noStrike" kern="0" cap="none" spc="0" normalizeH="0" baseline="0" noProof="0" dirty="0">
              <a:ln>
                <a:noFill/>
              </a:ln>
              <a:gradFill>
                <a:gsLst>
                  <a:gs pos="97000">
                    <a:schemeClr val="tx1">
                      <a:lumMod val="75000"/>
                    </a:schemeClr>
                  </a:gs>
                  <a:gs pos="0">
                    <a:schemeClr val="tx1">
                      <a:lumMod val="75000"/>
                    </a:schemeClr>
                  </a:gs>
                </a:gsLst>
              </a:gra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04214" y="666292"/>
            <a:ext cx="4843955" cy="461665"/>
          </a:xfrm>
          <a:prstGeom prst="rect">
            <a:avLst/>
          </a:prstGeom>
        </p:spPr>
        <p:txBody>
          <a:bodyPr wrap="none" lIns="18288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spc="120" dirty="0">
                <a:ea typeface="Segoe UI Black" panose="020B0A02040204020203" pitchFamily="34" charset="0"/>
                <a:cs typeface="Segoe UI Black" panose="020B0A02040204020203" pitchFamily="34" charset="0"/>
              </a:rPr>
              <a:t>FULL SUITE SOLUTION DEMOS</a:t>
            </a:r>
            <a:endParaRPr kumimoji="0" lang="en-US" sz="2400" b="0" i="0" u="none" strike="noStrike" kern="0" cap="none" spc="120" normalizeH="0" baseline="0" noProof="0" dirty="0">
              <a:ln>
                <a:noFill/>
              </a:ln>
              <a:gradFill>
                <a:gsLst>
                  <a:gs pos="0">
                    <a:srgbClr val="4B4B4B"/>
                  </a:gs>
                  <a:gs pos="100000">
                    <a:srgbClr val="4B4B4B"/>
                  </a:gs>
                </a:gsLst>
                <a:lin ang="5400000" scaled="1"/>
              </a:gradFill>
              <a:effectLst/>
              <a:uLnTx/>
              <a:uFillTx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6043" y="3802062"/>
            <a:ext cx="585216" cy="585216"/>
            <a:chOff x="1353630" y="4283647"/>
            <a:chExt cx="585216" cy="585216"/>
          </a:xfrm>
        </p:grpSpPr>
        <p:sp>
          <p:nvSpPr>
            <p:cNvPr id="35" name="Oval 34"/>
            <p:cNvSpPr/>
            <p:nvPr/>
          </p:nvSpPr>
          <p:spPr bwMode="auto">
            <a:xfrm>
              <a:off x="1353630" y="4283647"/>
              <a:ext cx="585216" cy="585216"/>
            </a:xfrm>
            <a:prstGeom prst="ellipse">
              <a:avLst/>
            </a:prstGeom>
            <a:solidFill>
              <a:srgbClr val="F8F8F8"/>
            </a:solidFill>
            <a:ln>
              <a:solidFill>
                <a:schemeClr val="bg1">
                  <a:lumMod val="6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3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57" name="Group 12"/>
            <p:cNvGrpSpPr>
              <a:grpSpLocks noChangeAspect="1"/>
            </p:cNvGrpSpPr>
            <p:nvPr/>
          </p:nvGrpSpPr>
          <p:grpSpPr bwMode="auto">
            <a:xfrm>
              <a:off x="1509713" y="4490455"/>
              <a:ext cx="273050" cy="171600"/>
              <a:chOff x="4" y="-1"/>
              <a:chExt cx="253" cy="159"/>
            </a:xfrm>
            <a:solidFill>
              <a:schemeClr val="bg1">
                <a:lumMod val="65000"/>
              </a:schemeClr>
            </a:solidFill>
          </p:grpSpPr>
          <p:sp>
            <p:nvSpPr>
              <p:cNvPr id="59" name="Rectangle 13"/>
              <p:cNvSpPr>
                <a:spLocks noChangeArrowheads="1"/>
              </p:cNvSpPr>
              <p:nvPr/>
            </p:nvSpPr>
            <p:spPr bwMode="auto">
              <a:xfrm>
                <a:off x="8" y="142"/>
                <a:ext cx="249" cy="1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reeform 14"/>
              <p:cNvSpPr>
                <a:spLocks/>
              </p:cNvSpPr>
              <p:nvPr/>
            </p:nvSpPr>
            <p:spPr bwMode="auto">
              <a:xfrm>
                <a:off x="4" y="-1"/>
                <a:ext cx="253" cy="123"/>
              </a:xfrm>
              <a:custGeom>
                <a:avLst/>
                <a:gdLst>
                  <a:gd name="T0" fmla="*/ 198 w 253"/>
                  <a:gd name="T1" fmla="*/ 16 h 123"/>
                  <a:gd name="T2" fmla="*/ 228 w 253"/>
                  <a:gd name="T3" fmla="*/ 16 h 123"/>
                  <a:gd name="T4" fmla="*/ 144 w 253"/>
                  <a:gd name="T5" fmla="*/ 99 h 123"/>
                  <a:gd name="T6" fmla="*/ 74 w 253"/>
                  <a:gd name="T7" fmla="*/ 28 h 123"/>
                  <a:gd name="T8" fmla="*/ 0 w 253"/>
                  <a:gd name="T9" fmla="*/ 105 h 123"/>
                  <a:gd name="T10" fmla="*/ 10 w 253"/>
                  <a:gd name="T11" fmla="*/ 117 h 123"/>
                  <a:gd name="T12" fmla="*/ 74 w 253"/>
                  <a:gd name="T13" fmla="*/ 52 h 123"/>
                  <a:gd name="T14" fmla="*/ 144 w 253"/>
                  <a:gd name="T15" fmla="*/ 123 h 123"/>
                  <a:gd name="T16" fmla="*/ 237 w 253"/>
                  <a:gd name="T17" fmla="*/ 28 h 123"/>
                  <a:gd name="T18" fmla="*/ 237 w 253"/>
                  <a:gd name="T19" fmla="*/ 56 h 123"/>
                  <a:gd name="T20" fmla="*/ 253 w 253"/>
                  <a:gd name="T21" fmla="*/ 56 h 123"/>
                  <a:gd name="T22" fmla="*/ 253 w 253"/>
                  <a:gd name="T23" fmla="*/ 0 h 123"/>
                  <a:gd name="T24" fmla="*/ 198 w 253"/>
                  <a:gd name="T25" fmla="*/ 0 h 123"/>
                  <a:gd name="T26" fmla="*/ 198 w 253"/>
                  <a:gd name="T27" fmla="*/ 16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3" h="123">
                    <a:moveTo>
                      <a:pt x="198" y="16"/>
                    </a:moveTo>
                    <a:lnTo>
                      <a:pt x="228" y="16"/>
                    </a:lnTo>
                    <a:lnTo>
                      <a:pt x="144" y="99"/>
                    </a:lnTo>
                    <a:lnTo>
                      <a:pt x="74" y="28"/>
                    </a:lnTo>
                    <a:lnTo>
                      <a:pt x="0" y="105"/>
                    </a:lnTo>
                    <a:lnTo>
                      <a:pt x="10" y="117"/>
                    </a:lnTo>
                    <a:lnTo>
                      <a:pt x="74" y="52"/>
                    </a:lnTo>
                    <a:lnTo>
                      <a:pt x="144" y="123"/>
                    </a:lnTo>
                    <a:lnTo>
                      <a:pt x="237" y="28"/>
                    </a:lnTo>
                    <a:lnTo>
                      <a:pt x="237" y="56"/>
                    </a:lnTo>
                    <a:lnTo>
                      <a:pt x="253" y="56"/>
                    </a:lnTo>
                    <a:lnTo>
                      <a:pt x="253" y="0"/>
                    </a:lnTo>
                    <a:lnTo>
                      <a:pt x="198" y="0"/>
                    </a:lnTo>
                    <a:lnTo>
                      <a:pt x="19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61451" y="483676"/>
            <a:ext cx="914400" cy="914400"/>
            <a:chOff x="1189038" y="1211263"/>
            <a:chExt cx="914400" cy="914400"/>
          </a:xfrm>
        </p:grpSpPr>
        <p:sp>
          <p:nvSpPr>
            <p:cNvPr id="18" name="Oval 17"/>
            <p:cNvSpPr/>
            <p:nvPr/>
          </p:nvSpPr>
          <p:spPr>
            <a:xfrm>
              <a:off x="1189038" y="1211263"/>
              <a:ext cx="914400" cy="914400"/>
            </a:xfrm>
            <a:prstGeom prst="ellipse">
              <a:avLst/>
            </a:prstGeom>
            <a:solidFill>
              <a:schemeClr val="tx2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64008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12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487244" y="1487244"/>
              <a:ext cx="307975" cy="368300"/>
            </a:xfrm>
            <a:custGeom>
              <a:avLst/>
              <a:gdLst>
                <a:gd name="T0" fmla="*/ 42 w 194"/>
                <a:gd name="T1" fmla="*/ 169 h 232"/>
                <a:gd name="T2" fmla="*/ 42 w 194"/>
                <a:gd name="T3" fmla="*/ 57 h 232"/>
                <a:gd name="T4" fmla="*/ 124 w 194"/>
                <a:gd name="T5" fmla="*/ 36 h 232"/>
                <a:gd name="T6" fmla="*/ 124 w 194"/>
                <a:gd name="T7" fmla="*/ 202 h 232"/>
                <a:gd name="T8" fmla="*/ 0 w 194"/>
                <a:gd name="T9" fmla="*/ 186 h 232"/>
                <a:gd name="T10" fmla="*/ 124 w 194"/>
                <a:gd name="T11" fmla="*/ 232 h 232"/>
                <a:gd name="T12" fmla="*/ 194 w 194"/>
                <a:gd name="T13" fmla="*/ 213 h 232"/>
                <a:gd name="T14" fmla="*/ 194 w 194"/>
                <a:gd name="T15" fmla="*/ 19 h 232"/>
                <a:gd name="T16" fmla="*/ 124 w 194"/>
                <a:gd name="T17" fmla="*/ 0 h 232"/>
                <a:gd name="T18" fmla="*/ 0 w 194"/>
                <a:gd name="T19" fmla="*/ 46 h 232"/>
                <a:gd name="T20" fmla="*/ 0 w 194"/>
                <a:gd name="T21" fmla="*/ 186 h 232"/>
                <a:gd name="T22" fmla="*/ 42 w 194"/>
                <a:gd name="T23" fmla="*/ 16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4" h="232">
                  <a:moveTo>
                    <a:pt x="42" y="169"/>
                  </a:moveTo>
                  <a:lnTo>
                    <a:pt x="42" y="57"/>
                  </a:lnTo>
                  <a:lnTo>
                    <a:pt x="124" y="36"/>
                  </a:lnTo>
                  <a:lnTo>
                    <a:pt x="124" y="202"/>
                  </a:lnTo>
                  <a:lnTo>
                    <a:pt x="0" y="186"/>
                  </a:lnTo>
                  <a:lnTo>
                    <a:pt x="124" y="232"/>
                  </a:lnTo>
                  <a:lnTo>
                    <a:pt x="194" y="213"/>
                  </a:lnTo>
                  <a:lnTo>
                    <a:pt x="194" y="19"/>
                  </a:lnTo>
                  <a:lnTo>
                    <a:pt x="124" y="0"/>
                  </a:lnTo>
                  <a:lnTo>
                    <a:pt x="0" y="46"/>
                  </a:lnTo>
                  <a:lnTo>
                    <a:pt x="0" y="186"/>
                  </a:lnTo>
                  <a:lnTo>
                    <a:pt x="42" y="16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6043" y="1887136"/>
            <a:ext cx="585216" cy="585216"/>
            <a:chOff x="1353630" y="2860530"/>
            <a:chExt cx="585216" cy="585216"/>
          </a:xfrm>
        </p:grpSpPr>
        <p:sp>
          <p:nvSpPr>
            <p:cNvPr id="23" name="Oval 22"/>
            <p:cNvSpPr/>
            <p:nvPr/>
          </p:nvSpPr>
          <p:spPr bwMode="auto">
            <a:xfrm>
              <a:off x="1353630" y="2860530"/>
              <a:ext cx="585216" cy="585216"/>
            </a:xfrm>
            <a:prstGeom prst="ellipse">
              <a:avLst/>
            </a:prstGeom>
            <a:solidFill>
              <a:srgbClr val="F8F8F8"/>
            </a:solidFill>
            <a:ln>
              <a:solidFill>
                <a:schemeClr val="bg1">
                  <a:lumMod val="6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3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12" name="Group 8"/>
            <p:cNvGrpSpPr>
              <a:grpSpLocks noChangeAspect="1"/>
            </p:cNvGrpSpPr>
            <p:nvPr/>
          </p:nvGrpSpPr>
          <p:grpSpPr bwMode="auto">
            <a:xfrm>
              <a:off x="1472467" y="3010510"/>
              <a:ext cx="348517" cy="299783"/>
              <a:chOff x="2" y="1"/>
              <a:chExt cx="236" cy="203"/>
            </a:xfrm>
            <a:solidFill>
              <a:schemeClr val="bg1">
                <a:lumMod val="65000"/>
              </a:schemeClr>
            </a:solidFill>
          </p:grpSpPr>
          <p:sp>
            <p:nvSpPr>
              <p:cNvPr id="19" name="Freeform 9"/>
              <p:cNvSpPr>
                <a:spLocks noEditPoints="1"/>
              </p:cNvSpPr>
              <p:nvPr/>
            </p:nvSpPr>
            <p:spPr bwMode="auto">
              <a:xfrm>
                <a:off x="2" y="1"/>
                <a:ext cx="236" cy="203"/>
              </a:xfrm>
              <a:custGeom>
                <a:avLst/>
                <a:gdLst>
                  <a:gd name="T0" fmla="*/ 219 w 236"/>
                  <a:gd name="T1" fmla="*/ 186 h 203"/>
                  <a:gd name="T2" fmla="*/ 126 w 236"/>
                  <a:gd name="T3" fmla="*/ 186 h 203"/>
                  <a:gd name="T4" fmla="*/ 126 w 236"/>
                  <a:gd name="T5" fmla="*/ 110 h 203"/>
                  <a:gd name="T6" fmla="*/ 17 w 236"/>
                  <a:gd name="T7" fmla="*/ 110 h 203"/>
                  <a:gd name="T8" fmla="*/ 17 w 236"/>
                  <a:gd name="T9" fmla="*/ 17 h 203"/>
                  <a:gd name="T10" fmla="*/ 160 w 236"/>
                  <a:gd name="T11" fmla="*/ 17 h 203"/>
                  <a:gd name="T12" fmla="*/ 160 w 236"/>
                  <a:gd name="T13" fmla="*/ 0 h 203"/>
                  <a:gd name="T14" fmla="*/ 0 w 236"/>
                  <a:gd name="T15" fmla="*/ 0 h 203"/>
                  <a:gd name="T16" fmla="*/ 0 w 236"/>
                  <a:gd name="T17" fmla="*/ 203 h 203"/>
                  <a:gd name="T18" fmla="*/ 236 w 236"/>
                  <a:gd name="T19" fmla="*/ 203 h 203"/>
                  <a:gd name="T20" fmla="*/ 236 w 236"/>
                  <a:gd name="T21" fmla="*/ 76 h 203"/>
                  <a:gd name="T22" fmla="*/ 219 w 236"/>
                  <a:gd name="T23" fmla="*/ 76 h 203"/>
                  <a:gd name="T24" fmla="*/ 219 w 236"/>
                  <a:gd name="T25" fmla="*/ 186 h 203"/>
                  <a:gd name="T26" fmla="*/ 17 w 236"/>
                  <a:gd name="T27" fmla="*/ 127 h 203"/>
                  <a:gd name="T28" fmla="*/ 110 w 236"/>
                  <a:gd name="T29" fmla="*/ 127 h 203"/>
                  <a:gd name="T30" fmla="*/ 110 w 236"/>
                  <a:gd name="T31" fmla="*/ 186 h 203"/>
                  <a:gd name="T32" fmla="*/ 17 w 236"/>
                  <a:gd name="T33" fmla="*/ 186 h 203"/>
                  <a:gd name="T34" fmla="*/ 17 w 236"/>
                  <a:gd name="T35" fmla="*/ 127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6" h="203">
                    <a:moveTo>
                      <a:pt x="219" y="186"/>
                    </a:moveTo>
                    <a:lnTo>
                      <a:pt x="126" y="186"/>
                    </a:lnTo>
                    <a:lnTo>
                      <a:pt x="126" y="110"/>
                    </a:lnTo>
                    <a:lnTo>
                      <a:pt x="17" y="110"/>
                    </a:lnTo>
                    <a:lnTo>
                      <a:pt x="17" y="17"/>
                    </a:lnTo>
                    <a:lnTo>
                      <a:pt x="160" y="17"/>
                    </a:lnTo>
                    <a:lnTo>
                      <a:pt x="160" y="0"/>
                    </a:lnTo>
                    <a:lnTo>
                      <a:pt x="0" y="0"/>
                    </a:lnTo>
                    <a:lnTo>
                      <a:pt x="0" y="203"/>
                    </a:lnTo>
                    <a:lnTo>
                      <a:pt x="236" y="203"/>
                    </a:lnTo>
                    <a:lnTo>
                      <a:pt x="236" y="76"/>
                    </a:lnTo>
                    <a:lnTo>
                      <a:pt x="219" y="76"/>
                    </a:lnTo>
                    <a:lnTo>
                      <a:pt x="219" y="186"/>
                    </a:lnTo>
                    <a:close/>
                    <a:moveTo>
                      <a:pt x="17" y="127"/>
                    </a:moveTo>
                    <a:lnTo>
                      <a:pt x="110" y="127"/>
                    </a:lnTo>
                    <a:lnTo>
                      <a:pt x="110" y="186"/>
                    </a:lnTo>
                    <a:lnTo>
                      <a:pt x="17" y="186"/>
                    </a:lnTo>
                    <a:lnTo>
                      <a:pt x="17" y="127"/>
                    </a:lnTo>
                    <a:close/>
                  </a:path>
                </a:pathLst>
              </a:custGeom>
              <a:grpFill/>
              <a:ln w="9525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Freeform 10"/>
              <p:cNvSpPr>
                <a:spLocks/>
              </p:cNvSpPr>
              <p:nvPr/>
            </p:nvSpPr>
            <p:spPr bwMode="auto">
              <a:xfrm>
                <a:off x="145" y="3"/>
                <a:ext cx="91" cy="91"/>
              </a:xfrm>
              <a:custGeom>
                <a:avLst/>
                <a:gdLst>
                  <a:gd name="T0" fmla="*/ 78 w 91"/>
                  <a:gd name="T1" fmla="*/ 0 h 91"/>
                  <a:gd name="T2" fmla="*/ 17 w 91"/>
                  <a:gd name="T3" fmla="*/ 61 h 91"/>
                  <a:gd name="T4" fmla="*/ 17 w 91"/>
                  <a:gd name="T5" fmla="*/ 32 h 91"/>
                  <a:gd name="T6" fmla="*/ 0 w 91"/>
                  <a:gd name="T7" fmla="*/ 32 h 91"/>
                  <a:gd name="T8" fmla="*/ 0 w 91"/>
                  <a:gd name="T9" fmla="*/ 91 h 91"/>
                  <a:gd name="T10" fmla="*/ 59 w 91"/>
                  <a:gd name="T11" fmla="*/ 91 h 91"/>
                  <a:gd name="T12" fmla="*/ 59 w 91"/>
                  <a:gd name="T13" fmla="*/ 74 h 91"/>
                  <a:gd name="T14" fmla="*/ 30 w 91"/>
                  <a:gd name="T15" fmla="*/ 74 h 91"/>
                  <a:gd name="T16" fmla="*/ 91 w 91"/>
                  <a:gd name="T17" fmla="*/ 13 h 91"/>
                  <a:gd name="T18" fmla="*/ 78 w 91"/>
                  <a:gd name="T1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1" h="91">
                    <a:moveTo>
                      <a:pt x="78" y="0"/>
                    </a:moveTo>
                    <a:lnTo>
                      <a:pt x="17" y="61"/>
                    </a:lnTo>
                    <a:lnTo>
                      <a:pt x="17" y="32"/>
                    </a:lnTo>
                    <a:lnTo>
                      <a:pt x="0" y="32"/>
                    </a:lnTo>
                    <a:lnTo>
                      <a:pt x="0" y="91"/>
                    </a:lnTo>
                    <a:lnTo>
                      <a:pt x="59" y="91"/>
                    </a:lnTo>
                    <a:lnTo>
                      <a:pt x="59" y="74"/>
                    </a:lnTo>
                    <a:lnTo>
                      <a:pt x="30" y="74"/>
                    </a:lnTo>
                    <a:lnTo>
                      <a:pt x="91" y="13"/>
                    </a:lnTo>
                    <a:lnTo>
                      <a:pt x="78" y="0"/>
                    </a:lnTo>
                    <a:close/>
                  </a:path>
                </a:pathLst>
              </a:custGeom>
              <a:grpFill/>
              <a:ln w="9525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07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929E-6 -4.22606E-6 L -3.3929E-6 0.4650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24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4512E-7 L 0 0.4650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24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8254E-7 -1.07581E-6 L -0.19198 -1.07581E-6 " pathEditMode="relative" rAng="0" ptsTypes="AA">
                                      <p:cBhvr>
                                        <p:cTn id="19" dur="1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3304E-6 4.72084E-7 L -0.19198 4.72084E-7 " pathEditMode="relative" rAng="0" ptsTypes="AA">
                                      <p:cBhvr>
                                        <p:cTn id="24" dur="1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29" dur="8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34" dur="8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intelligence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588" y="5719009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164" y="5719009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7741" y="5719009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2317" y="5680909"/>
            <a:ext cx="990600" cy="990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1018837" y="5394819"/>
            <a:ext cx="2314164" cy="1280146"/>
          </a:xfrm>
          <a:prstGeom prst="rect">
            <a:avLst/>
          </a:prstGeom>
          <a:solidFill>
            <a:srgbClr val="0078D7">
              <a:alpha val="78824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837" y="5719009"/>
            <a:ext cx="914400" cy="91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871645" y="5353263"/>
            <a:ext cx="7089494" cy="1280146"/>
          </a:xfrm>
          <a:prstGeom prst="rect">
            <a:avLst/>
          </a:prstGeom>
          <a:solidFill>
            <a:srgbClr val="0078D7">
              <a:alpha val="78824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3993798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" y="0"/>
            <a:ext cx="12434711" cy="32395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71528" y="879312"/>
            <a:ext cx="5853197" cy="1412227"/>
          </a:xfrm>
          <a:prstGeom prst="rect">
            <a:avLst/>
          </a:prstGeom>
          <a:solidFill>
            <a:srgbClr val="014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Simplified threat intelligence for O365 customers</a:t>
            </a:r>
          </a:p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16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Take control of your Office 365 deployment. Get full visibility into what threats are in your environment, which users are compromised and what data is at risk.</a:t>
            </a:r>
          </a:p>
        </p:txBody>
      </p:sp>
      <p:sp>
        <p:nvSpPr>
          <p:cNvPr id="9" name="Rectangle 8"/>
          <p:cNvSpPr/>
          <p:nvPr/>
        </p:nvSpPr>
        <p:spPr>
          <a:xfrm>
            <a:off x="977895" y="381923"/>
            <a:ext cx="2575762" cy="1447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23812" t="14546" b="13643"/>
          <a:stretch/>
        </p:blipFill>
        <p:spPr>
          <a:xfrm>
            <a:off x="977896" y="413010"/>
            <a:ext cx="2575762" cy="1416669"/>
          </a:xfrm>
          <a:prstGeom prst="rect">
            <a:avLst/>
          </a:prstGeom>
          <a:effectLst/>
        </p:spPr>
      </p:pic>
      <p:sp>
        <p:nvSpPr>
          <p:cNvPr id="23" name="Rectangle 22"/>
          <p:cNvSpPr/>
          <p:nvPr/>
        </p:nvSpPr>
        <p:spPr>
          <a:xfrm>
            <a:off x="551038" y="4588354"/>
            <a:ext cx="1430515" cy="315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Visibility into threats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77683" y="6192672"/>
            <a:ext cx="1430515" cy="315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Investigate Breach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22310" y="6192672"/>
            <a:ext cx="1514895" cy="315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Integrated into the tools you use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22310" y="4588354"/>
            <a:ext cx="1430515" cy="315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Rich Insights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5" y="3970557"/>
            <a:ext cx="505160" cy="50516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28781" y="3806265"/>
            <a:ext cx="675028" cy="382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!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7" y="5474108"/>
            <a:ext cx="621736" cy="6217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15" y="5728411"/>
            <a:ext cx="387594" cy="3875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699" y="4021175"/>
            <a:ext cx="621736" cy="62173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89" y="5522223"/>
            <a:ext cx="621736" cy="6217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707" y="5401201"/>
            <a:ext cx="399984" cy="399984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981553" y="3962855"/>
            <a:ext cx="2989621" cy="972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Phishing, malware, suspicious activity</a:t>
            </a:r>
          </a:p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Rich threat signals from SharePoint, Exchange, OneDrive for Business, Skype for Business and AAD.</a:t>
            </a:r>
          </a:p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8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81552" y="5474108"/>
            <a:ext cx="3130244" cy="972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Threat alerts and guided remediation</a:t>
            </a:r>
          </a:p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Pivot and explore threats, view events from across O365 on a single timeline. Use threat data to drive smart policy.</a:t>
            </a:r>
          </a:p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8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37205" y="3962855"/>
            <a:ext cx="2989621" cy="972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Smart correlation and context</a:t>
            </a:r>
          </a:p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Correlation of security signals from across Microsoft, global targeting data and actor profiles give you detailed context.</a:t>
            </a:r>
          </a:p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8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537205" y="5474108"/>
            <a:ext cx="2989621" cy="972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The Microsoft suite and beyond</a:t>
            </a:r>
          </a:p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First party integration with Microsoft tools, standardized log feed for 3</a:t>
            </a:r>
            <a:r>
              <a:rPr kumimoji="0" lang="en-US" sz="1122" b="0" i="0" u="none" strike="noStrike" kern="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rd</a:t>
            </a: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party tools.</a:t>
            </a:r>
          </a:p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8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528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 rot="900000">
            <a:off x="5494931" y="2982484"/>
            <a:ext cx="1200380" cy="119114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val 5"/>
          <p:cNvSpPr/>
          <p:nvPr/>
        </p:nvSpPr>
        <p:spPr>
          <a:xfrm rot="900000">
            <a:off x="4671594" y="1863669"/>
            <a:ext cx="727362" cy="7217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val 6"/>
          <p:cNvSpPr/>
          <p:nvPr/>
        </p:nvSpPr>
        <p:spPr>
          <a:xfrm>
            <a:off x="6135137" y="1808267"/>
            <a:ext cx="727362" cy="721767"/>
          </a:xfrm>
          <a:prstGeom prst="ellipse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val 7"/>
          <p:cNvSpPr/>
          <p:nvPr/>
        </p:nvSpPr>
        <p:spPr>
          <a:xfrm>
            <a:off x="7545439" y="2360750"/>
            <a:ext cx="727362" cy="7217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8"/>
          <p:cNvSpPr/>
          <p:nvPr/>
        </p:nvSpPr>
        <p:spPr>
          <a:xfrm>
            <a:off x="7747041" y="3661163"/>
            <a:ext cx="727362" cy="721767"/>
          </a:xfrm>
          <a:prstGeom prst="ellips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9"/>
          <p:cNvSpPr/>
          <p:nvPr/>
        </p:nvSpPr>
        <p:spPr>
          <a:xfrm>
            <a:off x="6818077" y="4709752"/>
            <a:ext cx="727362" cy="7217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198541" y="4723603"/>
            <a:ext cx="727362" cy="721767"/>
          </a:xfrm>
          <a:prstGeom prst="ellipse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83130" y="4022046"/>
            <a:ext cx="727362" cy="7217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83129" y="2721633"/>
            <a:ext cx="727362" cy="7217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5" name="Straight Connector 14"/>
          <p:cNvCxnSpPr>
            <a:stCxn id="6" idx="5"/>
            <a:endCxn id="5" idx="1"/>
          </p:cNvCxnSpPr>
          <p:nvPr/>
        </p:nvCxnSpPr>
        <p:spPr>
          <a:xfrm>
            <a:off x="5217627" y="2537599"/>
            <a:ext cx="576555" cy="523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  <a:stCxn id="13" idx="6"/>
            <a:endCxn id="5" idx="2"/>
          </p:cNvCxnSpPr>
          <p:nvPr/>
        </p:nvCxnSpPr>
        <p:spPr>
          <a:xfrm>
            <a:off x="4510491" y="3082517"/>
            <a:ext cx="1004891" cy="340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  <a:stCxn id="12" idx="6"/>
            <a:endCxn id="5" idx="3"/>
          </p:cNvCxnSpPr>
          <p:nvPr/>
        </p:nvCxnSpPr>
        <p:spPr>
          <a:xfrm flipV="1">
            <a:off x="4510492" y="3874999"/>
            <a:ext cx="1065694" cy="5079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  <a:stCxn id="11" idx="7"/>
            <a:endCxn id="5" idx="4"/>
          </p:cNvCxnSpPr>
          <p:nvPr/>
        </p:nvCxnSpPr>
        <p:spPr>
          <a:xfrm flipV="1">
            <a:off x="5819384" y="4153336"/>
            <a:ext cx="121592" cy="675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  <a:stCxn id="10" idx="1"/>
            <a:endCxn id="5" idx="5"/>
          </p:cNvCxnSpPr>
          <p:nvPr/>
        </p:nvCxnSpPr>
        <p:spPr>
          <a:xfrm flipH="1" flipV="1">
            <a:off x="6396062" y="4094683"/>
            <a:ext cx="528535" cy="720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  <a:stCxn id="9" idx="2"/>
            <a:endCxn id="5" idx="6"/>
          </p:cNvCxnSpPr>
          <p:nvPr/>
        </p:nvCxnSpPr>
        <p:spPr>
          <a:xfrm flipH="1" flipV="1">
            <a:off x="6674860" y="3733398"/>
            <a:ext cx="1072181" cy="288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  <a:stCxn id="8" idx="2"/>
            <a:endCxn id="5" idx="7"/>
          </p:cNvCxnSpPr>
          <p:nvPr/>
        </p:nvCxnSpPr>
        <p:spPr>
          <a:xfrm flipH="1">
            <a:off x="6614056" y="2721634"/>
            <a:ext cx="931383" cy="559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  <a:stCxn id="7" idx="4"/>
            <a:endCxn id="5" idx="0"/>
          </p:cNvCxnSpPr>
          <p:nvPr/>
        </p:nvCxnSpPr>
        <p:spPr>
          <a:xfrm flipH="1">
            <a:off x="6249267" y="2530034"/>
            <a:ext cx="249551" cy="472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7507592" y="1725858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Oval 54"/>
          <p:cNvSpPr/>
          <p:nvPr/>
        </p:nvSpPr>
        <p:spPr>
          <a:xfrm>
            <a:off x="3386650" y="1901803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Oval 55"/>
          <p:cNvSpPr/>
          <p:nvPr/>
        </p:nvSpPr>
        <p:spPr>
          <a:xfrm>
            <a:off x="2123004" y="1540490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Oval 56"/>
          <p:cNvSpPr/>
          <p:nvPr/>
        </p:nvSpPr>
        <p:spPr>
          <a:xfrm>
            <a:off x="2741556" y="2007560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464668" y="1484915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Oval 58"/>
          <p:cNvSpPr/>
          <p:nvPr/>
        </p:nvSpPr>
        <p:spPr>
          <a:xfrm>
            <a:off x="8598593" y="2318146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292273" y="1863669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089008" y="1901803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" name="Oval 61"/>
          <p:cNvSpPr/>
          <p:nvPr/>
        </p:nvSpPr>
        <p:spPr>
          <a:xfrm>
            <a:off x="8331399" y="3306436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Oval 62"/>
          <p:cNvSpPr/>
          <p:nvPr/>
        </p:nvSpPr>
        <p:spPr>
          <a:xfrm>
            <a:off x="8422540" y="4836473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292273" y="3521784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440562" y="4582223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Oval 65"/>
          <p:cNvSpPr/>
          <p:nvPr/>
        </p:nvSpPr>
        <p:spPr>
          <a:xfrm>
            <a:off x="9925802" y="4909045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303417" y="4814796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" name="Oval 68"/>
          <p:cNvSpPr/>
          <p:nvPr/>
        </p:nvSpPr>
        <p:spPr>
          <a:xfrm>
            <a:off x="2729355" y="3061217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" name="Oval 69"/>
          <p:cNvSpPr/>
          <p:nvPr/>
        </p:nvSpPr>
        <p:spPr>
          <a:xfrm>
            <a:off x="2324696" y="4836473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Oval 70"/>
          <p:cNvSpPr/>
          <p:nvPr/>
        </p:nvSpPr>
        <p:spPr>
          <a:xfrm>
            <a:off x="2167978" y="4128964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74" name="Straight Connector 73"/>
          <p:cNvCxnSpPr>
            <a:stCxn id="56" idx="5"/>
            <a:endCxn id="57" idx="1"/>
          </p:cNvCxnSpPr>
          <p:nvPr/>
        </p:nvCxnSpPr>
        <p:spPr>
          <a:xfrm>
            <a:off x="2401614" y="1816340"/>
            <a:ext cx="387745" cy="23854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  <a:stCxn id="55" idx="2"/>
            <a:endCxn id="57" idx="6"/>
          </p:cNvCxnSpPr>
          <p:nvPr/>
        </p:nvCxnSpPr>
        <p:spPr>
          <a:xfrm flipH="1">
            <a:off x="3067968" y="2063393"/>
            <a:ext cx="318682" cy="10575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cxnSpLocks/>
            <a:stCxn id="55" idx="6"/>
            <a:endCxn id="6" idx="2"/>
          </p:cNvCxnSpPr>
          <p:nvPr/>
        </p:nvCxnSpPr>
        <p:spPr>
          <a:xfrm>
            <a:off x="3713062" y="2063393"/>
            <a:ext cx="970924" cy="670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  <a:stCxn id="55" idx="4"/>
            <a:endCxn id="69" idx="0"/>
          </p:cNvCxnSpPr>
          <p:nvPr/>
        </p:nvCxnSpPr>
        <p:spPr>
          <a:xfrm flipH="1">
            <a:off x="2892561" y="2224982"/>
            <a:ext cx="657295" cy="83623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stCxn id="13" idx="2"/>
            <a:endCxn id="69" idx="6"/>
          </p:cNvCxnSpPr>
          <p:nvPr/>
        </p:nvCxnSpPr>
        <p:spPr>
          <a:xfrm flipH="1">
            <a:off x="3055767" y="3082517"/>
            <a:ext cx="727362" cy="14029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cxnSpLocks/>
            <a:stCxn id="6" idx="3"/>
            <a:endCxn id="69" idx="7"/>
          </p:cNvCxnSpPr>
          <p:nvPr/>
        </p:nvCxnSpPr>
        <p:spPr>
          <a:xfrm flipH="1">
            <a:off x="3007964" y="2404482"/>
            <a:ext cx="1712865" cy="70406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  <a:stCxn id="71" idx="0"/>
            <a:endCxn id="69" idx="3"/>
          </p:cNvCxnSpPr>
          <p:nvPr/>
        </p:nvCxnSpPr>
        <p:spPr>
          <a:xfrm flipV="1">
            <a:off x="2331184" y="3337068"/>
            <a:ext cx="445974" cy="791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cxnSpLocks/>
            <a:stCxn id="71" idx="4"/>
            <a:endCxn id="70" idx="0"/>
          </p:cNvCxnSpPr>
          <p:nvPr/>
        </p:nvCxnSpPr>
        <p:spPr>
          <a:xfrm>
            <a:off x="2331184" y="4452143"/>
            <a:ext cx="156718" cy="38433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cxnSpLocks/>
            <a:stCxn id="68" idx="3"/>
            <a:endCxn id="70" idx="5"/>
          </p:cNvCxnSpPr>
          <p:nvPr/>
        </p:nvCxnSpPr>
        <p:spPr>
          <a:xfrm flipH="1">
            <a:off x="2603305" y="5090646"/>
            <a:ext cx="747914" cy="2167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cxnSpLocks/>
            <a:stCxn id="12" idx="3"/>
            <a:endCxn id="68" idx="7"/>
          </p:cNvCxnSpPr>
          <p:nvPr/>
        </p:nvCxnSpPr>
        <p:spPr>
          <a:xfrm flipH="1">
            <a:off x="3582027" y="4638112"/>
            <a:ext cx="307623" cy="22401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cxnSpLocks/>
            <a:stCxn id="68" idx="0"/>
            <a:endCxn id="69" idx="4"/>
          </p:cNvCxnSpPr>
          <p:nvPr/>
        </p:nvCxnSpPr>
        <p:spPr>
          <a:xfrm flipH="1" flipV="1">
            <a:off x="2892561" y="3384396"/>
            <a:ext cx="574062" cy="1430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cxnSpLocks/>
            <a:stCxn id="9" idx="4"/>
            <a:endCxn id="63" idx="1"/>
          </p:cNvCxnSpPr>
          <p:nvPr/>
        </p:nvCxnSpPr>
        <p:spPr>
          <a:xfrm>
            <a:off x="8110722" y="4382929"/>
            <a:ext cx="359619" cy="5008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cxnSpLocks/>
            <a:stCxn id="10" idx="6"/>
            <a:endCxn id="63" idx="2"/>
          </p:cNvCxnSpPr>
          <p:nvPr/>
        </p:nvCxnSpPr>
        <p:spPr>
          <a:xfrm flipV="1">
            <a:off x="7545439" y="4998063"/>
            <a:ext cx="877101" cy="7257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cxnSpLocks/>
            <a:stCxn id="65" idx="3"/>
            <a:endCxn id="63" idx="6"/>
          </p:cNvCxnSpPr>
          <p:nvPr/>
        </p:nvCxnSpPr>
        <p:spPr>
          <a:xfrm flipH="1">
            <a:off x="8748951" y="4858073"/>
            <a:ext cx="739413" cy="13999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cxnSpLocks/>
            <a:stCxn id="65" idx="5"/>
            <a:endCxn id="66" idx="1"/>
          </p:cNvCxnSpPr>
          <p:nvPr/>
        </p:nvCxnSpPr>
        <p:spPr>
          <a:xfrm>
            <a:off x="9719172" y="4858072"/>
            <a:ext cx="254433" cy="983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cxnSpLocks/>
            <a:stCxn id="64" idx="4"/>
            <a:endCxn id="65" idx="0"/>
          </p:cNvCxnSpPr>
          <p:nvPr/>
        </p:nvCxnSpPr>
        <p:spPr>
          <a:xfrm>
            <a:off x="9455479" y="3844963"/>
            <a:ext cx="148289" cy="73725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cxnSpLocks/>
            <a:stCxn id="62" idx="6"/>
            <a:endCxn id="64" idx="2"/>
          </p:cNvCxnSpPr>
          <p:nvPr/>
        </p:nvCxnSpPr>
        <p:spPr>
          <a:xfrm>
            <a:off x="8657810" y="3468026"/>
            <a:ext cx="634463" cy="2153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cxnSpLocks/>
            <a:stCxn id="62" idx="3"/>
            <a:endCxn id="9" idx="7"/>
          </p:cNvCxnSpPr>
          <p:nvPr/>
        </p:nvCxnSpPr>
        <p:spPr>
          <a:xfrm flipH="1">
            <a:off x="8367883" y="3582285"/>
            <a:ext cx="11318" cy="18457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cxnSpLocks/>
            <a:stCxn id="59" idx="3"/>
            <a:endCxn id="62" idx="0"/>
          </p:cNvCxnSpPr>
          <p:nvPr/>
        </p:nvCxnSpPr>
        <p:spPr>
          <a:xfrm flipH="1">
            <a:off x="8494604" y="2593995"/>
            <a:ext cx="151791" cy="712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cxnSpLocks/>
            <a:stCxn id="59" idx="2"/>
            <a:endCxn id="8" idx="7"/>
          </p:cNvCxnSpPr>
          <p:nvPr/>
        </p:nvCxnSpPr>
        <p:spPr>
          <a:xfrm flipH="1" flipV="1">
            <a:off x="8166281" y="2466450"/>
            <a:ext cx="432312" cy="132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cxnSpLocks/>
            <a:stCxn id="8" idx="1"/>
            <a:endCxn id="54" idx="4"/>
          </p:cNvCxnSpPr>
          <p:nvPr/>
        </p:nvCxnSpPr>
        <p:spPr>
          <a:xfrm flipV="1">
            <a:off x="7651959" y="2049037"/>
            <a:ext cx="18839" cy="41741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cxnSpLocks/>
            <a:stCxn id="54" idx="7"/>
            <a:endCxn id="58" idx="2"/>
          </p:cNvCxnSpPr>
          <p:nvPr/>
        </p:nvCxnSpPr>
        <p:spPr>
          <a:xfrm flipV="1">
            <a:off x="7786201" y="1646505"/>
            <a:ext cx="678467" cy="12668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cxnSpLocks/>
            <a:stCxn id="59" idx="0"/>
            <a:endCxn id="58" idx="4"/>
          </p:cNvCxnSpPr>
          <p:nvPr/>
        </p:nvCxnSpPr>
        <p:spPr>
          <a:xfrm flipH="1" flipV="1">
            <a:off x="8627874" y="1808093"/>
            <a:ext cx="133925" cy="51005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cxnSpLocks/>
            <a:stCxn id="59" idx="7"/>
            <a:endCxn id="60" idx="3"/>
          </p:cNvCxnSpPr>
          <p:nvPr/>
        </p:nvCxnSpPr>
        <p:spPr>
          <a:xfrm flipV="1">
            <a:off x="8877202" y="2139519"/>
            <a:ext cx="462873" cy="22595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cxnSpLocks/>
            <a:stCxn id="61" idx="2"/>
            <a:endCxn id="60" idx="6"/>
          </p:cNvCxnSpPr>
          <p:nvPr/>
        </p:nvCxnSpPr>
        <p:spPr>
          <a:xfrm flipH="1" flipV="1">
            <a:off x="9618684" y="2025258"/>
            <a:ext cx="470324" cy="3813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cxnSpLocks/>
            <a:stCxn id="61" idx="4"/>
            <a:endCxn id="64" idx="7"/>
          </p:cNvCxnSpPr>
          <p:nvPr/>
        </p:nvCxnSpPr>
        <p:spPr>
          <a:xfrm flipH="1">
            <a:off x="9570882" y="2224982"/>
            <a:ext cx="681332" cy="134413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cxnSpLocks/>
            <a:stCxn id="60" idx="4"/>
            <a:endCxn id="64" idx="0"/>
          </p:cNvCxnSpPr>
          <p:nvPr/>
        </p:nvCxnSpPr>
        <p:spPr>
          <a:xfrm>
            <a:off x="9455478" y="2186847"/>
            <a:ext cx="0" cy="133493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cxnSpLocks/>
            <a:endCxn id="57" idx="3"/>
          </p:cNvCxnSpPr>
          <p:nvPr/>
        </p:nvCxnSpPr>
        <p:spPr>
          <a:xfrm flipV="1">
            <a:off x="1967215" y="2283410"/>
            <a:ext cx="822144" cy="5161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cxnSpLocks/>
            <a:endCxn id="71" idx="1"/>
          </p:cNvCxnSpPr>
          <p:nvPr/>
        </p:nvCxnSpPr>
        <p:spPr>
          <a:xfrm>
            <a:off x="2025977" y="4022045"/>
            <a:ext cx="189803" cy="15424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cxnSpLocks/>
            <a:endCxn id="70" idx="3"/>
          </p:cNvCxnSpPr>
          <p:nvPr/>
        </p:nvCxnSpPr>
        <p:spPr>
          <a:xfrm flipV="1">
            <a:off x="2033310" y="5112324"/>
            <a:ext cx="339188" cy="3907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cxnSpLocks/>
            <a:stCxn id="55" idx="7"/>
          </p:cNvCxnSpPr>
          <p:nvPr/>
        </p:nvCxnSpPr>
        <p:spPr>
          <a:xfrm flipV="1">
            <a:off x="3665259" y="1575900"/>
            <a:ext cx="199138" cy="37323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cxnSpLocks/>
            <a:stCxn id="56" idx="6"/>
          </p:cNvCxnSpPr>
          <p:nvPr/>
        </p:nvCxnSpPr>
        <p:spPr>
          <a:xfrm flipV="1">
            <a:off x="2449415" y="1519044"/>
            <a:ext cx="645093" cy="18303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cxnSpLocks/>
            <a:endCxn id="55" idx="6"/>
          </p:cNvCxnSpPr>
          <p:nvPr/>
        </p:nvCxnSpPr>
        <p:spPr>
          <a:xfrm flipH="1">
            <a:off x="3713061" y="1540490"/>
            <a:ext cx="945207" cy="52290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cxnSpLocks/>
            <a:endCxn id="6" idx="7"/>
          </p:cNvCxnSpPr>
          <p:nvPr/>
        </p:nvCxnSpPr>
        <p:spPr>
          <a:xfrm flipH="1">
            <a:off x="5349719" y="1555216"/>
            <a:ext cx="591257" cy="48940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cxnSpLocks/>
            <a:endCxn id="6" idx="1"/>
          </p:cNvCxnSpPr>
          <p:nvPr/>
        </p:nvCxnSpPr>
        <p:spPr>
          <a:xfrm flipH="1">
            <a:off x="4852923" y="1575900"/>
            <a:ext cx="37963" cy="33560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cxnSpLocks/>
          </p:cNvCxnSpPr>
          <p:nvPr/>
        </p:nvCxnSpPr>
        <p:spPr>
          <a:xfrm flipH="1" flipV="1">
            <a:off x="6218237" y="1491444"/>
            <a:ext cx="137812" cy="37222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>
            <a:cxnSpLocks/>
            <a:stCxn id="54" idx="1"/>
          </p:cNvCxnSpPr>
          <p:nvPr/>
        </p:nvCxnSpPr>
        <p:spPr>
          <a:xfrm flipH="1" flipV="1">
            <a:off x="7371128" y="1547182"/>
            <a:ext cx="184266" cy="2260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>
            <a:cxnSpLocks/>
            <a:stCxn id="54" idx="7"/>
          </p:cNvCxnSpPr>
          <p:nvPr/>
        </p:nvCxnSpPr>
        <p:spPr>
          <a:xfrm flipV="1">
            <a:off x="7786201" y="1547182"/>
            <a:ext cx="122918" cy="2260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>
            <a:cxnSpLocks/>
            <a:stCxn id="60" idx="1"/>
          </p:cNvCxnSpPr>
          <p:nvPr/>
        </p:nvCxnSpPr>
        <p:spPr>
          <a:xfrm flipH="1" flipV="1">
            <a:off x="9292274" y="1575902"/>
            <a:ext cx="47801" cy="33509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>
            <a:cxnSpLocks/>
            <a:stCxn id="60" idx="7"/>
          </p:cNvCxnSpPr>
          <p:nvPr/>
        </p:nvCxnSpPr>
        <p:spPr>
          <a:xfrm flipV="1">
            <a:off x="9570882" y="1518862"/>
            <a:ext cx="196091" cy="39213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>
            <a:cxnSpLocks/>
            <a:stCxn id="64" idx="6"/>
          </p:cNvCxnSpPr>
          <p:nvPr/>
        </p:nvCxnSpPr>
        <p:spPr>
          <a:xfrm flipV="1">
            <a:off x="9618684" y="3629615"/>
            <a:ext cx="854166" cy="5375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>
            <a:cxnSpLocks/>
            <a:stCxn id="66" idx="0"/>
          </p:cNvCxnSpPr>
          <p:nvPr/>
        </p:nvCxnSpPr>
        <p:spPr>
          <a:xfrm flipV="1">
            <a:off x="10089008" y="4491319"/>
            <a:ext cx="322035" cy="4177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>
            <a:cxnSpLocks/>
            <a:stCxn id="66" idx="4"/>
          </p:cNvCxnSpPr>
          <p:nvPr/>
        </p:nvCxnSpPr>
        <p:spPr>
          <a:xfrm>
            <a:off x="10089008" y="5232224"/>
            <a:ext cx="43426" cy="2708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>
            <a:cxnSpLocks/>
            <a:stCxn id="65" idx="4"/>
          </p:cNvCxnSpPr>
          <p:nvPr/>
        </p:nvCxnSpPr>
        <p:spPr>
          <a:xfrm flipH="1">
            <a:off x="9225729" y="4905401"/>
            <a:ext cx="378039" cy="52611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>
            <a:cxnSpLocks/>
            <a:stCxn id="63" idx="5"/>
          </p:cNvCxnSpPr>
          <p:nvPr/>
        </p:nvCxnSpPr>
        <p:spPr>
          <a:xfrm>
            <a:off x="8701149" y="5112323"/>
            <a:ext cx="357510" cy="3665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>
            <a:cxnSpLocks/>
            <a:stCxn id="63" idx="3"/>
          </p:cNvCxnSpPr>
          <p:nvPr/>
        </p:nvCxnSpPr>
        <p:spPr>
          <a:xfrm flipH="1">
            <a:off x="8135689" y="5112323"/>
            <a:ext cx="334652" cy="3665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Title 1"/>
          <p:cNvSpPr txBox="1">
            <a:spLocks/>
          </p:cNvSpPr>
          <p:nvPr/>
        </p:nvSpPr>
        <p:spPr>
          <a:xfrm>
            <a:off x="855768" y="372393"/>
            <a:ext cx="10724938" cy="13519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lvl="0" defTabSz="932597">
              <a:defRPr/>
            </a:pPr>
            <a:r>
              <a:rPr lang="en-US" sz="4488" dirty="0"/>
              <a:t>Evolving threat recommendations</a:t>
            </a:r>
          </a:p>
        </p:txBody>
      </p:sp>
      <p:pic>
        <p:nvPicPr>
          <p:cNvPr id="225" name="Picture 2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220" y="3075414"/>
            <a:ext cx="635990" cy="635990"/>
          </a:xfrm>
          <a:prstGeom prst="rect">
            <a:avLst/>
          </a:prstGeom>
        </p:spPr>
      </p:pic>
      <p:sp>
        <p:nvSpPr>
          <p:cNvPr id="226" name="TextBox 225"/>
          <p:cNvSpPr txBox="1"/>
          <p:nvPr/>
        </p:nvSpPr>
        <p:spPr>
          <a:xfrm>
            <a:off x="5789220" y="3669142"/>
            <a:ext cx="765289" cy="35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Gopi</a:t>
            </a:r>
            <a:endParaRPr kumimoji="0" lang="en-US" sz="1632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7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30" y="2446112"/>
            <a:ext cx="428293" cy="428293"/>
          </a:xfrm>
          <a:prstGeom prst="rect">
            <a:avLst/>
          </a:prstGeom>
        </p:spPr>
      </p:pic>
      <p:sp>
        <p:nvSpPr>
          <p:cNvPr id="228" name="TextBox 227"/>
          <p:cNvSpPr txBox="1"/>
          <p:nvPr/>
        </p:nvSpPr>
        <p:spPr>
          <a:xfrm>
            <a:off x="7644268" y="2834511"/>
            <a:ext cx="765289" cy="27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Linda</a:t>
            </a:r>
          </a:p>
        </p:txBody>
      </p:sp>
      <p:sp>
        <p:nvSpPr>
          <p:cNvPr id="229" name="TextBox 228"/>
          <p:cNvSpPr txBox="1"/>
          <p:nvPr/>
        </p:nvSpPr>
        <p:spPr>
          <a:xfrm rot="19800000">
            <a:off x="6716631" y="2971407"/>
            <a:ext cx="737318" cy="222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Manager</a:t>
            </a:r>
          </a:p>
        </p:txBody>
      </p:sp>
      <p:pic>
        <p:nvPicPr>
          <p:cNvPr id="235" name="Picture 2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06" y="4871961"/>
            <a:ext cx="466302" cy="466302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95" y="4160618"/>
            <a:ext cx="466302" cy="466302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20" y="2858043"/>
            <a:ext cx="466302" cy="466302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06" y="3739551"/>
            <a:ext cx="466302" cy="466302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55" y="1883380"/>
            <a:ext cx="466302" cy="466302"/>
          </a:xfrm>
          <a:prstGeom prst="rect">
            <a:avLst/>
          </a:prstGeom>
        </p:spPr>
      </p:pic>
      <p:sp>
        <p:nvSpPr>
          <p:cNvPr id="240" name="TextBox 239"/>
          <p:cNvSpPr txBox="1"/>
          <p:nvPr/>
        </p:nvSpPr>
        <p:spPr>
          <a:xfrm rot="900000">
            <a:off x="6986391" y="3916915"/>
            <a:ext cx="737318" cy="222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Edited</a:t>
            </a:r>
          </a:p>
        </p:txBody>
      </p:sp>
      <p:sp>
        <p:nvSpPr>
          <p:cNvPr id="241" name="TextBox 240"/>
          <p:cNvSpPr txBox="1"/>
          <p:nvPr/>
        </p:nvSpPr>
        <p:spPr>
          <a:xfrm rot="3210236">
            <a:off x="6287098" y="4504500"/>
            <a:ext cx="737318" cy="222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Received</a:t>
            </a:r>
          </a:p>
        </p:txBody>
      </p:sp>
      <p:sp>
        <p:nvSpPr>
          <p:cNvPr id="242" name="TextBox 241"/>
          <p:cNvSpPr txBox="1"/>
          <p:nvPr/>
        </p:nvSpPr>
        <p:spPr>
          <a:xfrm rot="19847135">
            <a:off x="4747519" y="4096054"/>
            <a:ext cx="737318" cy="222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Forwarded</a:t>
            </a:r>
          </a:p>
        </p:txBody>
      </p:sp>
      <p:sp>
        <p:nvSpPr>
          <p:cNvPr id="243" name="TextBox 242"/>
          <p:cNvSpPr txBox="1"/>
          <p:nvPr/>
        </p:nvSpPr>
        <p:spPr>
          <a:xfrm rot="900000">
            <a:off x="4751929" y="3299601"/>
            <a:ext cx="737318" cy="222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Read</a:t>
            </a: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38" y="4823663"/>
            <a:ext cx="466302" cy="466302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732" y="2005902"/>
            <a:ext cx="466302" cy="466302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 rot="16665370">
            <a:off x="5635092" y="4236556"/>
            <a:ext cx="737318" cy="222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Read</a:t>
            </a:r>
          </a:p>
        </p:txBody>
      </p:sp>
      <p:sp>
        <p:nvSpPr>
          <p:cNvPr id="107" name="TextBox 106"/>
          <p:cNvSpPr txBox="1"/>
          <p:nvPr/>
        </p:nvSpPr>
        <p:spPr>
          <a:xfrm rot="2580959">
            <a:off x="5124655" y="2809677"/>
            <a:ext cx="737318" cy="222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Changed</a:t>
            </a:r>
          </a:p>
        </p:txBody>
      </p:sp>
      <p:sp>
        <p:nvSpPr>
          <p:cNvPr id="109" name="TextBox 108"/>
          <p:cNvSpPr txBox="1"/>
          <p:nvPr/>
        </p:nvSpPr>
        <p:spPr>
          <a:xfrm rot="17928165">
            <a:off x="6000365" y="2479733"/>
            <a:ext cx="737318" cy="222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Read</a:t>
            </a:r>
          </a:p>
        </p:txBody>
      </p:sp>
      <p:sp>
        <p:nvSpPr>
          <p:cNvPr id="4" name="Rectangle 3"/>
          <p:cNvSpPr/>
          <p:nvPr/>
        </p:nvSpPr>
        <p:spPr>
          <a:xfrm>
            <a:off x="5320238" y="5182139"/>
            <a:ext cx="503881" cy="254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Phish</a:t>
            </a:r>
            <a:endParaRPr kumimoji="0" lang="en-US" sz="102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7765761" y="4119187"/>
            <a:ext cx="706610" cy="254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Sensitive</a:t>
            </a:r>
            <a:endParaRPr kumimoji="0" lang="en-US" sz="102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0002" y="2252221"/>
            <a:ext cx="690261" cy="254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Malware</a:t>
            </a:r>
            <a:endParaRPr kumimoji="0" lang="en-US" sz="102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11168" y="3344703"/>
            <a:ext cx="952093" cy="163920"/>
          </a:xfrm>
          <a:prstGeom prst="rect">
            <a:avLst/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Finance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6515846" y="3546539"/>
            <a:ext cx="952093" cy="163920"/>
          </a:xfrm>
          <a:prstGeom prst="rect">
            <a:avLst/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Important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6718705" y="2027010"/>
            <a:ext cx="625682" cy="149618"/>
          </a:xfrm>
          <a:prstGeom prst="rect">
            <a:avLst/>
          </a:prstGeom>
          <a:solidFill>
            <a:srgbClr val="FF7C80"/>
          </a:solidFill>
          <a:ln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Locky</a:t>
            </a:r>
            <a:endParaRPr kumimoji="0" lang="en-US" sz="102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5789457" y="5024181"/>
            <a:ext cx="702208" cy="184991"/>
          </a:xfrm>
          <a:prstGeom prst="rect">
            <a:avLst/>
          </a:prstGeom>
          <a:solidFill>
            <a:srgbClr val="FF7C80"/>
          </a:solidFill>
          <a:ln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Targeted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8343558" y="3882535"/>
            <a:ext cx="882170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Credit cards</a:t>
            </a:r>
          </a:p>
        </p:txBody>
      </p:sp>
      <p:cxnSp>
        <p:nvCxnSpPr>
          <p:cNvPr id="122" name="Straight Connector 121"/>
          <p:cNvCxnSpPr>
            <a:cxnSpLocks/>
            <a:endCxn id="125" idx="7"/>
          </p:cNvCxnSpPr>
          <p:nvPr/>
        </p:nvCxnSpPr>
        <p:spPr>
          <a:xfrm flipH="1">
            <a:off x="4412428" y="5232223"/>
            <a:ext cx="805199" cy="24627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cxnSpLocks/>
            <a:endCxn id="125" idx="1"/>
          </p:cNvCxnSpPr>
          <p:nvPr/>
        </p:nvCxnSpPr>
        <p:spPr>
          <a:xfrm>
            <a:off x="3582027" y="5090646"/>
            <a:ext cx="402589" cy="3878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/>
          <p:cNvSpPr/>
          <p:nvPr/>
        </p:nvSpPr>
        <p:spPr>
          <a:xfrm>
            <a:off x="3896013" y="5390769"/>
            <a:ext cx="605020" cy="599029"/>
          </a:xfrm>
          <a:prstGeom prst="ellipse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60" y="5458373"/>
            <a:ext cx="466302" cy="4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33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Straight Connector 124"/>
          <p:cNvCxnSpPr>
            <a:cxnSpLocks/>
            <a:stCxn id="119" idx="0"/>
          </p:cNvCxnSpPr>
          <p:nvPr/>
        </p:nvCxnSpPr>
        <p:spPr>
          <a:xfrm flipH="1" flipV="1">
            <a:off x="6191840" y="4160619"/>
            <a:ext cx="284291" cy="1200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 rot="900000">
            <a:off x="5494931" y="2982484"/>
            <a:ext cx="1200380" cy="1191147"/>
          </a:xfrm>
          <a:prstGeom prst="ellipse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val 5"/>
          <p:cNvSpPr/>
          <p:nvPr/>
        </p:nvSpPr>
        <p:spPr>
          <a:xfrm rot="900000">
            <a:off x="4671594" y="1863669"/>
            <a:ext cx="727362" cy="7217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val 6"/>
          <p:cNvSpPr/>
          <p:nvPr/>
        </p:nvSpPr>
        <p:spPr>
          <a:xfrm>
            <a:off x="6135137" y="1808267"/>
            <a:ext cx="727362" cy="721767"/>
          </a:xfrm>
          <a:prstGeom prst="ellipse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val 7"/>
          <p:cNvSpPr/>
          <p:nvPr/>
        </p:nvSpPr>
        <p:spPr>
          <a:xfrm>
            <a:off x="7545439" y="2360750"/>
            <a:ext cx="727362" cy="7217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8"/>
          <p:cNvSpPr/>
          <p:nvPr/>
        </p:nvSpPr>
        <p:spPr>
          <a:xfrm>
            <a:off x="7747041" y="3661163"/>
            <a:ext cx="727362" cy="721767"/>
          </a:xfrm>
          <a:prstGeom prst="ellips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9"/>
          <p:cNvSpPr/>
          <p:nvPr/>
        </p:nvSpPr>
        <p:spPr>
          <a:xfrm>
            <a:off x="6818077" y="4709752"/>
            <a:ext cx="727362" cy="7217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198541" y="4723603"/>
            <a:ext cx="727362" cy="721767"/>
          </a:xfrm>
          <a:prstGeom prst="ellipse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83130" y="4022046"/>
            <a:ext cx="727362" cy="7217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83129" y="2721633"/>
            <a:ext cx="727362" cy="7217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5" name="Straight Connector 14"/>
          <p:cNvCxnSpPr>
            <a:stCxn id="6" idx="5"/>
            <a:endCxn id="5" idx="1"/>
          </p:cNvCxnSpPr>
          <p:nvPr/>
        </p:nvCxnSpPr>
        <p:spPr>
          <a:xfrm>
            <a:off x="5217627" y="2537599"/>
            <a:ext cx="576555" cy="523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  <a:stCxn id="13" idx="6"/>
            <a:endCxn id="5" idx="2"/>
          </p:cNvCxnSpPr>
          <p:nvPr/>
        </p:nvCxnSpPr>
        <p:spPr>
          <a:xfrm>
            <a:off x="4510491" y="3082517"/>
            <a:ext cx="1004891" cy="340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  <a:stCxn id="12" idx="6"/>
            <a:endCxn id="5" idx="3"/>
          </p:cNvCxnSpPr>
          <p:nvPr/>
        </p:nvCxnSpPr>
        <p:spPr>
          <a:xfrm flipV="1">
            <a:off x="4510492" y="3874999"/>
            <a:ext cx="1065694" cy="5079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  <a:stCxn id="11" idx="7"/>
            <a:endCxn id="5" idx="4"/>
          </p:cNvCxnSpPr>
          <p:nvPr/>
        </p:nvCxnSpPr>
        <p:spPr>
          <a:xfrm flipV="1">
            <a:off x="5819384" y="4153336"/>
            <a:ext cx="121592" cy="675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  <a:stCxn id="10" idx="1"/>
            <a:endCxn id="5" idx="5"/>
          </p:cNvCxnSpPr>
          <p:nvPr/>
        </p:nvCxnSpPr>
        <p:spPr>
          <a:xfrm flipH="1" flipV="1">
            <a:off x="6396062" y="4094683"/>
            <a:ext cx="528535" cy="720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  <a:stCxn id="9" idx="2"/>
            <a:endCxn id="5" idx="6"/>
          </p:cNvCxnSpPr>
          <p:nvPr/>
        </p:nvCxnSpPr>
        <p:spPr>
          <a:xfrm flipH="1" flipV="1">
            <a:off x="6674860" y="3733398"/>
            <a:ext cx="1072181" cy="288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  <a:stCxn id="8" idx="2"/>
            <a:endCxn id="5" idx="7"/>
          </p:cNvCxnSpPr>
          <p:nvPr/>
        </p:nvCxnSpPr>
        <p:spPr>
          <a:xfrm flipH="1">
            <a:off x="6614056" y="2721634"/>
            <a:ext cx="931383" cy="559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  <a:stCxn id="7" idx="4"/>
            <a:endCxn id="5" idx="0"/>
          </p:cNvCxnSpPr>
          <p:nvPr/>
        </p:nvCxnSpPr>
        <p:spPr>
          <a:xfrm flipH="1">
            <a:off x="6249267" y="2530034"/>
            <a:ext cx="249551" cy="472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7507592" y="1725858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Oval 54"/>
          <p:cNvSpPr/>
          <p:nvPr/>
        </p:nvSpPr>
        <p:spPr>
          <a:xfrm>
            <a:off x="3386650" y="1901803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Oval 55"/>
          <p:cNvSpPr/>
          <p:nvPr/>
        </p:nvSpPr>
        <p:spPr>
          <a:xfrm>
            <a:off x="2123004" y="1540490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Oval 56"/>
          <p:cNvSpPr/>
          <p:nvPr/>
        </p:nvSpPr>
        <p:spPr>
          <a:xfrm>
            <a:off x="2741556" y="2007560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464668" y="1484915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Oval 58"/>
          <p:cNvSpPr/>
          <p:nvPr/>
        </p:nvSpPr>
        <p:spPr>
          <a:xfrm>
            <a:off x="8598593" y="2318146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292273" y="1863669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089008" y="1901803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" name="Oval 61"/>
          <p:cNvSpPr/>
          <p:nvPr/>
        </p:nvSpPr>
        <p:spPr>
          <a:xfrm>
            <a:off x="8331399" y="3306436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Oval 62"/>
          <p:cNvSpPr/>
          <p:nvPr/>
        </p:nvSpPr>
        <p:spPr>
          <a:xfrm>
            <a:off x="8422540" y="4836473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292273" y="3521784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440562" y="4582223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Oval 65"/>
          <p:cNvSpPr/>
          <p:nvPr/>
        </p:nvSpPr>
        <p:spPr>
          <a:xfrm>
            <a:off x="9925802" y="4909045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303417" y="4814796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" name="Oval 68"/>
          <p:cNvSpPr/>
          <p:nvPr/>
        </p:nvSpPr>
        <p:spPr>
          <a:xfrm>
            <a:off x="2729355" y="3061217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" name="Oval 69"/>
          <p:cNvSpPr/>
          <p:nvPr/>
        </p:nvSpPr>
        <p:spPr>
          <a:xfrm>
            <a:off x="2324696" y="4836473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Oval 70"/>
          <p:cNvSpPr/>
          <p:nvPr/>
        </p:nvSpPr>
        <p:spPr>
          <a:xfrm>
            <a:off x="2167978" y="4128964"/>
            <a:ext cx="326411" cy="32317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74" name="Straight Connector 73"/>
          <p:cNvCxnSpPr>
            <a:stCxn id="56" idx="5"/>
            <a:endCxn id="57" idx="1"/>
          </p:cNvCxnSpPr>
          <p:nvPr/>
        </p:nvCxnSpPr>
        <p:spPr>
          <a:xfrm>
            <a:off x="2401614" y="1816340"/>
            <a:ext cx="387745" cy="23854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  <a:stCxn id="55" idx="2"/>
            <a:endCxn id="57" idx="6"/>
          </p:cNvCxnSpPr>
          <p:nvPr/>
        </p:nvCxnSpPr>
        <p:spPr>
          <a:xfrm flipH="1">
            <a:off x="3067968" y="2063393"/>
            <a:ext cx="318682" cy="10575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cxnSpLocks/>
            <a:stCxn id="55" idx="6"/>
            <a:endCxn id="6" idx="2"/>
          </p:cNvCxnSpPr>
          <p:nvPr/>
        </p:nvCxnSpPr>
        <p:spPr>
          <a:xfrm>
            <a:off x="3713062" y="2063393"/>
            <a:ext cx="970924" cy="670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  <a:stCxn id="55" idx="4"/>
            <a:endCxn id="69" idx="0"/>
          </p:cNvCxnSpPr>
          <p:nvPr/>
        </p:nvCxnSpPr>
        <p:spPr>
          <a:xfrm flipH="1">
            <a:off x="2892561" y="2224982"/>
            <a:ext cx="657295" cy="83623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stCxn id="13" idx="2"/>
            <a:endCxn id="69" idx="6"/>
          </p:cNvCxnSpPr>
          <p:nvPr/>
        </p:nvCxnSpPr>
        <p:spPr>
          <a:xfrm flipH="1">
            <a:off x="3055767" y="3082517"/>
            <a:ext cx="727362" cy="14029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cxnSpLocks/>
            <a:stCxn id="6" idx="3"/>
            <a:endCxn id="69" idx="7"/>
          </p:cNvCxnSpPr>
          <p:nvPr/>
        </p:nvCxnSpPr>
        <p:spPr>
          <a:xfrm flipH="1">
            <a:off x="3007964" y="2404482"/>
            <a:ext cx="1712865" cy="70406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  <a:stCxn id="71" idx="0"/>
            <a:endCxn id="69" idx="3"/>
          </p:cNvCxnSpPr>
          <p:nvPr/>
        </p:nvCxnSpPr>
        <p:spPr>
          <a:xfrm flipV="1">
            <a:off x="2331184" y="3337068"/>
            <a:ext cx="445974" cy="791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cxnSpLocks/>
            <a:stCxn id="71" idx="4"/>
            <a:endCxn id="70" idx="0"/>
          </p:cNvCxnSpPr>
          <p:nvPr/>
        </p:nvCxnSpPr>
        <p:spPr>
          <a:xfrm>
            <a:off x="2331184" y="4452143"/>
            <a:ext cx="156718" cy="38433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cxnSpLocks/>
            <a:stCxn id="68" idx="3"/>
            <a:endCxn id="70" idx="5"/>
          </p:cNvCxnSpPr>
          <p:nvPr/>
        </p:nvCxnSpPr>
        <p:spPr>
          <a:xfrm flipH="1">
            <a:off x="2603305" y="5090646"/>
            <a:ext cx="747914" cy="2167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cxnSpLocks/>
            <a:stCxn id="12" idx="3"/>
            <a:endCxn id="68" idx="7"/>
          </p:cNvCxnSpPr>
          <p:nvPr/>
        </p:nvCxnSpPr>
        <p:spPr>
          <a:xfrm flipH="1">
            <a:off x="3582027" y="4638112"/>
            <a:ext cx="307623" cy="22401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cxnSpLocks/>
            <a:stCxn id="68" idx="0"/>
            <a:endCxn id="69" idx="4"/>
          </p:cNvCxnSpPr>
          <p:nvPr/>
        </p:nvCxnSpPr>
        <p:spPr>
          <a:xfrm flipH="1" flipV="1">
            <a:off x="2892561" y="3384396"/>
            <a:ext cx="574062" cy="1430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cxnSpLocks/>
            <a:stCxn id="9" idx="4"/>
            <a:endCxn id="63" idx="1"/>
          </p:cNvCxnSpPr>
          <p:nvPr/>
        </p:nvCxnSpPr>
        <p:spPr>
          <a:xfrm>
            <a:off x="8110722" y="4382929"/>
            <a:ext cx="359619" cy="5008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cxnSpLocks/>
            <a:stCxn id="10" idx="6"/>
            <a:endCxn id="63" idx="2"/>
          </p:cNvCxnSpPr>
          <p:nvPr/>
        </p:nvCxnSpPr>
        <p:spPr>
          <a:xfrm flipV="1">
            <a:off x="7545439" y="4998063"/>
            <a:ext cx="877101" cy="7257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cxnSpLocks/>
            <a:stCxn id="65" idx="3"/>
            <a:endCxn id="63" idx="6"/>
          </p:cNvCxnSpPr>
          <p:nvPr/>
        </p:nvCxnSpPr>
        <p:spPr>
          <a:xfrm flipH="1">
            <a:off x="8748951" y="4858073"/>
            <a:ext cx="739413" cy="13999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cxnSpLocks/>
            <a:stCxn id="65" idx="5"/>
            <a:endCxn id="66" idx="1"/>
          </p:cNvCxnSpPr>
          <p:nvPr/>
        </p:nvCxnSpPr>
        <p:spPr>
          <a:xfrm>
            <a:off x="9719172" y="4858072"/>
            <a:ext cx="254433" cy="983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cxnSpLocks/>
            <a:stCxn id="64" idx="4"/>
            <a:endCxn id="65" idx="0"/>
          </p:cNvCxnSpPr>
          <p:nvPr/>
        </p:nvCxnSpPr>
        <p:spPr>
          <a:xfrm>
            <a:off x="9455479" y="3844963"/>
            <a:ext cx="148289" cy="73725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cxnSpLocks/>
            <a:stCxn id="62" idx="6"/>
            <a:endCxn id="64" idx="2"/>
          </p:cNvCxnSpPr>
          <p:nvPr/>
        </p:nvCxnSpPr>
        <p:spPr>
          <a:xfrm>
            <a:off x="8657810" y="3468026"/>
            <a:ext cx="634463" cy="2153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cxnSpLocks/>
            <a:stCxn id="62" idx="3"/>
            <a:endCxn id="9" idx="7"/>
          </p:cNvCxnSpPr>
          <p:nvPr/>
        </p:nvCxnSpPr>
        <p:spPr>
          <a:xfrm flipH="1">
            <a:off x="8367883" y="3582285"/>
            <a:ext cx="11318" cy="18457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cxnSpLocks/>
            <a:stCxn id="59" idx="3"/>
            <a:endCxn id="62" idx="0"/>
          </p:cNvCxnSpPr>
          <p:nvPr/>
        </p:nvCxnSpPr>
        <p:spPr>
          <a:xfrm flipH="1">
            <a:off x="8494604" y="2593995"/>
            <a:ext cx="151791" cy="7124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cxnSpLocks/>
            <a:stCxn id="59" idx="2"/>
            <a:endCxn id="8" idx="7"/>
          </p:cNvCxnSpPr>
          <p:nvPr/>
        </p:nvCxnSpPr>
        <p:spPr>
          <a:xfrm flipH="1" flipV="1">
            <a:off x="8166281" y="2466450"/>
            <a:ext cx="432312" cy="132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cxnSpLocks/>
            <a:stCxn id="8" idx="1"/>
            <a:endCxn id="54" idx="4"/>
          </p:cNvCxnSpPr>
          <p:nvPr/>
        </p:nvCxnSpPr>
        <p:spPr>
          <a:xfrm flipV="1">
            <a:off x="7651959" y="2049037"/>
            <a:ext cx="18839" cy="41741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cxnSpLocks/>
            <a:stCxn id="54" idx="7"/>
            <a:endCxn id="58" idx="2"/>
          </p:cNvCxnSpPr>
          <p:nvPr/>
        </p:nvCxnSpPr>
        <p:spPr>
          <a:xfrm flipV="1">
            <a:off x="7786201" y="1646505"/>
            <a:ext cx="678467" cy="12668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cxnSpLocks/>
            <a:stCxn id="59" idx="0"/>
            <a:endCxn id="58" idx="4"/>
          </p:cNvCxnSpPr>
          <p:nvPr/>
        </p:nvCxnSpPr>
        <p:spPr>
          <a:xfrm flipH="1" flipV="1">
            <a:off x="8627874" y="1808093"/>
            <a:ext cx="133925" cy="51005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cxnSpLocks/>
            <a:stCxn id="59" idx="7"/>
            <a:endCxn id="60" idx="3"/>
          </p:cNvCxnSpPr>
          <p:nvPr/>
        </p:nvCxnSpPr>
        <p:spPr>
          <a:xfrm flipV="1">
            <a:off x="8877202" y="2139519"/>
            <a:ext cx="462873" cy="22595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cxnSpLocks/>
            <a:stCxn id="61" idx="2"/>
            <a:endCxn id="60" idx="6"/>
          </p:cNvCxnSpPr>
          <p:nvPr/>
        </p:nvCxnSpPr>
        <p:spPr>
          <a:xfrm flipH="1" flipV="1">
            <a:off x="9618684" y="2025258"/>
            <a:ext cx="470324" cy="3813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cxnSpLocks/>
            <a:stCxn id="61" idx="4"/>
            <a:endCxn id="64" idx="7"/>
          </p:cNvCxnSpPr>
          <p:nvPr/>
        </p:nvCxnSpPr>
        <p:spPr>
          <a:xfrm flipH="1">
            <a:off x="9570882" y="2224982"/>
            <a:ext cx="681332" cy="134413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cxnSpLocks/>
            <a:stCxn id="60" idx="4"/>
            <a:endCxn id="64" idx="0"/>
          </p:cNvCxnSpPr>
          <p:nvPr/>
        </p:nvCxnSpPr>
        <p:spPr>
          <a:xfrm>
            <a:off x="9455478" y="2186847"/>
            <a:ext cx="0" cy="133493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cxnSpLocks/>
            <a:endCxn id="57" idx="3"/>
          </p:cNvCxnSpPr>
          <p:nvPr/>
        </p:nvCxnSpPr>
        <p:spPr>
          <a:xfrm flipV="1">
            <a:off x="1967215" y="2283410"/>
            <a:ext cx="822144" cy="5161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cxnSpLocks/>
            <a:endCxn id="71" idx="1"/>
          </p:cNvCxnSpPr>
          <p:nvPr/>
        </p:nvCxnSpPr>
        <p:spPr>
          <a:xfrm>
            <a:off x="2025977" y="4022045"/>
            <a:ext cx="189803" cy="15424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cxnSpLocks/>
            <a:endCxn id="70" idx="3"/>
          </p:cNvCxnSpPr>
          <p:nvPr/>
        </p:nvCxnSpPr>
        <p:spPr>
          <a:xfrm flipV="1">
            <a:off x="2033310" y="5112324"/>
            <a:ext cx="339188" cy="3907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cxnSpLocks/>
            <a:stCxn id="55" idx="7"/>
          </p:cNvCxnSpPr>
          <p:nvPr/>
        </p:nvCxnSpPr>
        <p:spPr>
          <a:xfrm flipV="1">
            <a:off x="3665259" y="1575900"/>
            <a:ext cx="199138" cy="37323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cxnSpLocks/>
            <a:stCxn id="56" idx="6"/>
          </p:cNvCxnSpPr>
          <p:nvPr/>
        </p:nvCxnSpPr>
        <p:spPr>
          <a:xfrm flipV="1">
            <a:off x="2449415" y="1519044"/>
            <a:ext cx="645093" cy="18303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cxnSpLocks/>
            <a:endCxn id="55" idx="6"/>
          </p:cNvCxnSpPr>
          <p:nvPr/>
        </p:nvCxnSpPr>
        <p:spPr>
          <a:xfrm flipH="1">
            <a:off x="3713061" y="1540490"/>
            <a:ext cx="945207" cy="52290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cxnSpLocks/>
            <a:endCxn id="6" idx="7"/>
          </p:cNvCxnSpPr>
          <p:nvPr/>
        </p:nvCxnSpPr>
        <p:spPr>
          <a:xfrm flipH="1">
            <a:off x="5349719" y="1555216"/>
            <a:ext cx="591257" cy="48940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cxnSpLocks/>
            <a:endCxn id="6" idx="1"/>
          </p:cNvCxnSpPr>
          <p:nvPr/>
        </p:nvCxnSpPr>
        <p:spPr>
          <a:xfrm flipH="1">
            <a:off x="4852923" y="1575900"/>
            <a:ext cx="37963" cy="33560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cxnSpLocks/>
          </p:cNvCxnSpPr>
          <p:nvPr/>
        </p:nvCxnSpPr>
        <p:spPr>
          <a:xfrm flipH="1" flipV="1">
            <a:off x="6218237" y="1491444"/>
            <a:ext cx="137812" cy="37222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>
            <a:cxnSpLocks/>
            <a:stCxn id="54" idx="1"/>
          </p:cNvCxnSpPr>
          <p:nvPr/>
        </p:nvCxnSpPr>
        <p:spPr>
          <a:xfrm flipH="1" flipV="1">
            <a:off x="7371128" y="1547182"/>
            <a:ext cx="184266" cy="2260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>
            <a:cxnSpLocks/>
            <a:stCxn id="54" idx="7"/>
          </p:cNvCxnSpPr>
          <p:nvPr/>
        </p:nvCxnSpPr>
        <p:spPr>
          <a:xfrm flipV="1">
            <a:off x="7786201" y="1547182"/>
            <a:ext cx="122918" cy="2260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>
            <a:cxnSpLocks/>
            <a:stCxn id="60" idx="1"/>
          </p:cNvCxnSpPr>
          <p:nvPr/>
        </p:nvCxnSpPr>
        <p:spPr>
          <a:xfrm flipH="1" flipV="1">
            <a:off x="9292274" y="1575902"/>
            <a:ext cx="47801" cy="33509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>
            <a:cxnSpLocks/>
            <a:stCxn id="60" idx="7"/>
          </p:cNvCxnSpPr>
          <p:nvPr/>
        </p:nvCxnSpPr>
        <p:spPr>
          <a:xfrm flipV="1">
            <a:off x="9570882" y="1518862"/>
            <a:ext cx="196091" cy="39213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>
            <a:cxnSpLocks/>
            <a:stCxn id="64" idx="6"/>
          </p:cNvCxnSpPr>
          <p:nvPr/>
        </p:nvCxnSpPr>
        <p:spPr>
          <a:xfrm flipV="1">
            <a:off x="9618684" y="3629615"/>
            <a:ext cx="854166" cy="5375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>
            <a:cxnSpLocks/>
            <a:stCxn id="66" idx="0"/>
          </p:cNvCxnSpPr>
          <p:nvPr/>
        </p:nvCxnSpPr>
        <p:spPr>
          <a:xfrm flipV="1">
            <a:off x="10089008" y="4491319"/>
            <a:ext cx="322035" cy="4177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>
            <a:cxnSpLocks/>
            <a:stCxn id="66" idx="4"/>
          </p:cNvCxnSpPr>
          <p:nvPr/>
        </p:nvCxnSpPr>
        <p:spPr>
          <a:xfrm>
            <a:off x="10089008" y="5232224"/>
            <a:ext cx="43426" cy="2708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>
            <a:cxnSpLocks/>
            <a:stCxn id="65" idx="4"/>
          </p:cNvCxnSpPr>
          <p:nvPr/>
        </p:nvCxnSpPr>
        <p:spPr>
          <a:xfrm flipH="1">
            <a:off x="9225729" y="4905401"/>
            <a:ext cx="378039" cy="52611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>
            <a:cxnSpLocks/>
            <a:stCxn id="63" idx="5"/>
          </p:cNvCxnSpPr>
          <p:nvPr/>
        </p:nvCxnSpPr>
        <p:spPr>
          <a:xfrm>
            <a:off x="8701149" y="5112323"/>
            <a:ext cx="357510" cy="3665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>
            <a:cxnSpLocks/>
            <a:stCxn id="63" idx="3"/>
          </p:cNvCxnSpPr>
          <p:nvPr/>
        </p:nvCxnSpPr>
        <p:spPr>
          <a:xfrm flipH="1">
            <a:off x="8135689" y="5112323"/>
            <a:ext cx="334652" cy="3665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>
            <a:cxnSpLocks/>
            <a:stCxn id="11" idx="5"/>
          </p:cNvCxnSpPr>
          <p:nvPr/>
        </p:nvCxnSpPr>
        <p:spPr>
          <a:xfrm>
            <a:off x="5819383" y="5339669"/>
            <a:ext cx="398854" cy="16341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>
            <a:cxnSpLocks/>
            <a:endCxn id="128" idx="7"/>
          </p:cNvCxnSpPr>
          <p:nvPr/>
        </p:nvCxnSpPr>
        <p:spPr>
          <a:xfrm flipH="1">
            <a:off x="4412428" y="5232223"/>
            <a:ext cx="805199" cy="24627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cxnSpLocks/>
            <a:stCxn id="68" idx="5"/>
            <a:endCxn id="128" idx="1"/>
          </p:cNvCxnSpPr>
          <p:nvPr/>
        </p:nvCxnSpPr>
        <p:spPr>
          <a:xfrm>
            <a:off x="3582027" y="5090646"/>
            <a:ext cx="402589" cy="3878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Title 1"/>
          <p:cNvSpPr txBox="1">
            <a:spLocks/>
          </p:cNvSpPr>
          <p:nvPr/>
        </p:nvSpPr>
        <p:spPr>
          <a:xfrm>
            <a:off x="855768" y="372393"/>
            <a:ext cx="10724938" cy="13519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lvl="0" defTabSz="932597">
              <a:defRPr/>
            </a:pPr>
            <a:r>
              <a:rPr lang="en-US" sz="4488" dirty="0"/>
              <a:t>Evolving threat recommendations</a:t>
            </a:r>
          </a:p>
        </p:txBody>
      </p:sp>
      <p:pic>
        <p:nvPicPr>
          <p:cNvPr id="225" name="Picture 2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220" y="3075414"/>
            <a:ext cx="635990" cy="635990"/>
          </a:xfrm>
          <a:prstGeom prst="rect">
            <a:avLst/>
          </a:prstGeom>
        </p:spPr>
      </p:pic>
      <p:sp>
        <p:nvSpPr>
          <p:cNvPr id="226" name="TextBox 225"/>
          <p:cNvSpPr txBox="1"/>
          <p:nvPr/>
        </p:nvSpPr>
        <p:spPr>
          <a:xfrm>
            <a:off x="5789220" y="3669142"/>
            <a:ext cx="765289" cy="35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Gopi</a:t>
            </a:r>
            <a:endParaRPr kumimoji="0" lang="en-US" sz="1632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7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30" y="2446112"/>
            <a:ext cx="428293" cy="428293"/>
          </a:xfrm>
          <a:prstGeom prst="rect">
            <a:avLst/>
          </a:prstGeom>
        </p:spPr>
      </p:pic>
      <p:sp>
        <p:nvSpPr>
          <p:cNvPr id="228" name="TextBox 227"/>
          <p:cNvSpPr txBox="1"/>
          <p:nvPr/>
        </p:nvSpPr>
        <p:spPr>
          <a:xfrm>
            <a:off x="7644268" y="2834511"/>
            <a:ext cx="765289" cy="27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Linda</a:t>
            </a:r>
          </a:p>
        </p:txBody>
      </p:sp>
      <p:sp>
        <p:nvSpPr>
          <p:cNvPr id="229" name="TextBox 228"/>
          <p:cNvSpPr txBox="1"/>
          <p:nvPr/>
        </p:nvSpPr>
        <p:spPr>
          <a:xfrm rot="19800000">
            <a:off x="6716631" y="2971407"/>
            <a:ext cx="737318" cy="222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Manager</a:t>
            </a:r>
          </a:p>
        </p:txBody>
      </p:sp>
      <p:pic>
        <p:nvPicPr>
          <p:cNvPr id="235" name="Picture 2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06" y="4871961"/>
            <a:ext cx="466302" cy="466302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95" y="4160618"/>
            <a:ext cx="466302" cy="466302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20" y="2858043"/>
            <a:ext cx="466302" cy="466302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06" y="3739551"/>
            <a:ext cx="466302" cy="466302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55" y="1883380"/>
            <a:ext cx="466302" cy="466302"/>
          </a:xfrm>
          <a:prstGeom prst="rect">
            <a:avLst/>
          </a:prstGeom>
        </p:spPr>
      </p:pic>
      <p:sp>
        <p:nvSpPr>
          <p:cNvPr id="240" name="TextBox 239"/>
          <p:cNvSpPr txBox="1"/>
          <p:nvPr/>
        </p:nvSpPr>
        <p:spPr>
          <a:xfrm rot="900000">
            <a:off x="6986391" y="3916915"/>
            <a:ext cx="737318" cy="222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Edited</a:t>
            </a:r>
          </a:p>
        </p:txBody>
      </p:sp>
      <p:sp>
        <p:nvSpPr>
          <p:cNvPr id="241" name="TextBox 240"/>
          <p:cNvSpPr txBox="1"/>
          <p:nvPr/>
        </p:nvSpPr>
        <p:spPr>
          <a:xfrm rot="3210236">
            <a:off x="6287098" y="4504500"/>
            <a:ext cx="737318" cy="222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Received</a:t>
            </a:r>
          </a:p>
        </p:txBody>
      </p:sp>
      <p:sp>
        <p:nvSpPr>
          <p:cNvPr id="242" name="TextBox 241"/>
          <p:cNvSpPr txBox="1"/>
          <p:nvPr/>
        </p:nvSpPr>
        <p:spPr>
          <a:xfrm rot="19847135">
            <a:off x="4747519" y="4096054"/>
            <a:ext cx="737318" cy="222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Forwarded</a:t>
            </a:r>
          </a:p>
        </p:txBody>
      </p:sp>
      <p:sp>
        <p:nvSpPr>
          <p:cNvPr id="243" name="TextBox 242"/>
          <p:cNvSpPr txBox="1"/>
          <p:nvPr/>
        </p:nvSpPr>
        <p:spPr>
          <a:xfrm rot="900000">
            <a:off x="4751929" y="3299601"/>
            <a:ext cx="737318" cy="222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Read</a:t>
            </a: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38" y="4823663"/>
            <a:ext cx="466302" cy="466302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732" y="2005902"/>
            <a:ext cx="466302" cy="466302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 rot="16665370">
            <a:off x="5635092" y="4236556"/>
            <a:ext cx="737318" cy="222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Read</a:t>
            </a:r>
          </a:p>
        </p:txBody>
      </p:sp>
      <p:sp>
        <p:nvSpPr>
          <p:cNvPr id="107" name="TextBox 106"/>
          <p:cNvSpPr txBox="1"/>
          <p:nvPr/>
        </p:nvSpPr>
        <p:spPr>
          <a:xfrm rot="2580959">
            <a:off x="5124655" y="2809677"/>
            <a:ext cx="737318" cy="222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Changed</a:t>
            </a:r>
          </a:p>
        </p:txBody>
      </p:sp>
      <p:sp>
        <p:nvSpPr>
          <p:cNvPr id="109" name="TextBox 108"/>
          <p:cNvSpPr txBox="1"/>
          <p:nvPr/>
        </p:nvSpPr>
        <p:spPr>
          <a:xfrm rot="17928165">
            <a:off x="6000365" y="2479733"/>
            <a:ext cx="737318" cy="222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Read</a:t>
            </a:r>
          </a:p>
        </p:txBody>
      </p:sp>
      <p:sp>
        <p:nvSpPr>
          <p:cNvPr id="4" name="Rectangle 3"/>
          <p:cNvSpPr/>
          <p:nvPr/>
        </p:nvSpPr>
        <p:spPr>
          <a:xfrm>
            <a:off x="5320238" y="5182139"/>
            <a:ext cx="503881" cy="254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Phish</a:t>
            </a:r>
            <a:endParaRPr kumimoji="0" lang="en-US" sz="102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7765761" y="4119187"/>
            <a:ext cx="706610" cy="254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Sensitive</a:t>
            </a:r>
            <a:endParaRPr kumimoji="0" lang="en-US" sz="102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0002" y="2252221"/>
            <a:ext cx="690261" cy="254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Malware</a:t>
            </a:r>
            <a:endParaRPr kumimoji="0" lang="en-US" sz="102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11168" y="3344703"/>
            <a:ext cx="952093" cy="163920"/>
          </a:xfrm>
          <a:prstGeom prst="rect">
            <a:avLst/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Finance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6515846" y="3546539"/>
            <a:ext cx="952093" cy="163920"/>
          </a:xfrm>
          <a:prstGeom prst="rect">
            <a:avLst/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Important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6718705" y="2027010"/>
            <a:ext cx="625682" cy="149618"/>
          </a:xfrm>
          <a:prstGeom prst="rect">
            <a:avLst/>
          </a:prstGeom>
          <a:solidFill>
            <a:srgbClr val="FF7C80"/>
          </a:solidFill>
          <a:ln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Locky</a:t>
            </a:r>
            <a:endParaRPr kumimoji="0" lang="en-US" sz="102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5789457" y="5024181"/>
            <a:ext cx="702208" cy="184991"/>
          </a:xfrm>
          <a:prstGeom prst="rect">
            <a:avLst/>
          </a:prstGeom>
          <a:solidFill>
            <a:srgbClr val="FF7C80"/>
          </a:solidFill>
          <a:ln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Targeted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8343558" y="3882535"/>
            <a:ext cx="882170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Credit cards</a:t>
            </a:r>
          </a:p>
        </p:txBody>
      </p:sp>
      <p:sp>
        <p:nvSpPr>
          <p:cNvPr id="119" name="Oval 118"/>
          <p:cNvSpPr/>
          <p:nvPr/>
        </p:nvSpPr>
        <p:spPr>
          <a:xfrm>
            <a:off x="6170002" y="5361149"/>
            <a:ext cx="612258" cy="606195"/>
          </a:xfrm>
          <a:prstGeom prst="ellipse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20" y="5455891"/>
            <a:ext cx="468784" cy="468784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6700768" y="5583495"/>
            <a:ext cx="702208" cy="184991"/>
          </a:xfrm>
          <a:prstGeom prst="rect">
            <a:avLst/>
          </a:prstGeom>
          <a:solidFill>
            <a:srgbClr val="FF7C80"/>
          </a:solidFill>
          <a:ln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Infected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6510227" y="3758041"/>
            <a:ext cx="949265" cy="151657"/>
          </a:xfrm>
          <a:prstGeom prst="rect">
            <a:avLst/>
          </a:prstGeom>
          <a:solidFill>
            <a:srgbClr val="FF7C80"/>
          </a:solidFill>
          <a:ln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Infected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408" y="3750654"/>
            <a:ext cx="447813" cy="447813"/>
          </a:xfrm>
          <a:prstGeom prst="rect">
            <a:avLst/>
          </a:prstGeom>
        </p:spPr>
      </p:pic>
      <p:sp>
        <p:nvSpPr>
          <p:cNvPr id="128" name="Oval 127"/>
          <p:cNvSpPr/>
          <p:nvPr/>
        </p:nvSpPr>
        <p:spPr>
          <a:xfrm>
            <a:off x="3896013" y="5390769"/>
            <a:ext cx="605020" cy="599029"/>
          </a:xfrm>
          <a:prstGeom prst="ellipse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60" y="5458373"/>
            <a:ext cx="466302" cy="4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1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 investigation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588" y="5719009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164" y="5719009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7741" y="5719009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2317" y="5680909"/>
            <a:ext cx="990600" cy="990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837" y="5719009"/>
            <a:ext cx="914400" cy="91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781551" y="5536136"/>
            <a:ext cx="8120590" cy="1280146"/>
          </a:xfrm>
          <a:prstGeom prst="rect">
            <a:avLst/>
          </a:prstGeom>
          <a:solidFill>
            <a:srgbClr val="0078D7">
              <a:alpha val="78824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1164937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landscape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588" y="5719009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164" y="5719009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7741" y="5719009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2317" y="5680909"/>
            <a:ext cx="990600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7718588" y="5414600"/>
            <a:ext cx="4600164" cy="1280146"/>
          </a:xfrm>
          <a:prstGeom prst="rect">
            <a:avLst/>
          </a:prstGeom>
          <a:solidFill>
            <a:srgbClr val="0078D7">
              <a:alpha val="78824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837" y="57190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2484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103438" y="4212228"/>
            <a:ext cx="5295018" cy="81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6521" rIns="279781" bIns="1865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8" b="0" i="0" u="none" strike="noStrike" kern="0" cap="none" spc="0" normalizeH="0" baseline="0" noProof="0" dirty="0">
              <a:ln>
                <a:noFill/>
              </a:ln>
              <a:gradFill>
                <a:gsLst>
                  <a:gs pos="97000">
                    <a:schemeClr val="tx1">
                      <a:lumMod val="75000"/>
                    </a:schemeClr>
                  </a:gs>
                  <a:gs pos="0">
                    <a:schemeClr val="tx1">
                      <a:lumMod val="75000"/>
                    </a:schemeClr>
                  </a:gs>
                </a:gsLst>
              </a:gradFill>
              <a:effectLst/>
              <a:uLnTx/>
              <a:uFillTx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3765" y="646338"/>
            <a:ext cx="4900059" cy="461665"/>
          </a:xfrm>
          <a:prstGeom prst="rect">
            <a:avLst/>
          </a:prstGeom>
        </p:spPr>
        <p:txBody>
          <a:bodyPr wrap="none" lIns="18288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120" normalizeH="0" baseline="0" noProof="0" dirty="0">
                <a:ln>
                  <a:noFill/>
                </a:ln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1"/>
                </a:gradFill>
                <a:effectLst/>
                <a:uLnTx/>
                <a:uFillTx/>
                <a:ea typeface="Segoe UI Black" panose="020B0A02040204020203" pitchFamily="34" charset="0"/>
                <a:cs typeface="Segoe UI Black" panose="020B0A02040204020203" pitchFamily="34" charset="0"/>
              </a:rPr>
              <a:t>THREAT INTELLIGENCE DEMOS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03438" y="5690484"/>
            <a:ext cx="5295018" cy="81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6521" rIns="279781" bIns="1865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8" b="0" i="0" u="none" strike="noStrike" kern="0" cap="none" spc="0" normalizeH="0" baseline="0" noProof="0" dirty="0">
              <a:ln>
                <a:noFill/>
              </a:ln>
              <a:gradFill>
                <a:gsLst>
                  <a:gs pos="97000">
                    <a:schemeClr val="tx1">
                      <a:lumMod val="75000"/>
                    </a:schemeClr>
                  </a:gs>
                  <a:gs pos="0">
                    <a:schemeClr val="tx1">
                      <a:lumMod val="75000"/>
                    </a:schemeClr>
                  </a:gs>
                </a:gsLst>
              </a:gradFill>
              <a:effectLst/>
              <a:uLnTx/>
              <a:uFillTx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9365" y="490827"/>
            <a:ext cx="914400" cy="914400"/>
            <a:chOff x="1189038" y="1211263"/>
            <a:chExt cx="914400" cy="914400"/>
          </a:xfrm>
        </p:grpSpPr>
        <p:sp>
          <p:nvSpPr>
            <p:cNvPr id="57" name="Oval 56"/>
            <p:cNvSpPr/>
            <p:nvPr/>
          </p:nvSpPr>
          <p:spPr>
            <a:xfrm>
              <a:off x="1189038" y="1211263"/>
              <a:ext cx="914400" cy="914400"/>
            </a:xfrm>
            <a:prstGeom prst="ellipse">
              <a:avLst/>
            </a:prstGeom>
            <a:solidFill>
              <a:schemeClr val="tx2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64008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12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419488" y="1461560"/>
              <a:ext cx="465965" cy="498474"/>
              <a:chOff x="1419488" y="1440393"/>
              <a:chExt cx="465965" cy="498474"/>
            </a:xfrm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1518709" y="1560513"/>
                <a:ext cx="264922" cy="179387"/>
              </a:xfrm>
              <a:custGeom>
                <a:avLst/>
                <a:gdLst>
                  <a:gd name="T0" fmla="*/ 28 w 120"/>
                  <a:gd name="T1" fmla="*/ 32 h 80"/>
                  <a:gd name="T2" fmla="*/ 60 w 120"/>
                  <a:gd name="T3" fmla="*/ 0 h 80"/>
                  <a:gd name="T4" fmla="*/ 90 w 120"/>
                  <a:gd name="T5" fmla="*/ 20 h 80"/>
                  <a:gd name="T6" fmla="*/ 90 w 120"/>
                  <a:gd name="T7" fmla="*/ 20 h 80"/>
                  <a:gd name="T8" fmla="*/ 120 w 120"/>
                  <a:gd name="T9" fmla="*/ 50 h 80"/>
                  <a:gd name="T10" fmla="*/ 90 w 120"/>
                  <a:gd name="T11" fmla="*/ 80 h 80"/>
                  <a:gd name="T12" fmla="*/ 24 w 120"/>
                  <a:gd name="T13" fmla="*/ 80 h 80"/>
                  <a:gd name="T14" fmla="*/ 0 w 120"/>
                  <a:gd name="T15" fmla="*/ 56 h 80"/>
                  <a:gd name="T16" fmla="*/ 24 w 120"/>
                  <a:gd name="T17" fmla="*/ 32 h 80"/>
                  <a:gd name="T18" fmla="*/ 28 w 120"/>
                  <a:gd name="T19" fmla="*/ 3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80">
                    <a:moveTo>
                      <a:pt x="28" y="32"/>
                    </a:moveTo>
                    <a:cubicBezTo>
                      <a:pt x="28" y="14"/>
                      <a:pt x="42" y="0"/>
                      <a:pt x="60" y="0"/>
                    </a:cubicBezTo>
                    <a:cubicBezTo>
                      <a:pt x="73" y="0"/>
                      <a:pt x="85" y="8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107" y="20"/>
                      <a:pt x="120" y="33"/>
                      <a:pt x="120" y="50"/>
                    </a:cubicBezTo>
                    <a:cubicBezTo>
                      <a:pt x="120" y="67"/>
                      <a:pt x="107" y="80"/>
                      <a:pt x="90" y="80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11" y="80"/>
                      <a:pt x="0" y="69"/>
                      <a:pt x="0" y="56"/>
                    </a:cubicBezTo>
                    <a:cubicBezTo>
                      <a:pt x="0" y="43"/>
                      <a:pt x="11" y="32"/>
                      <a:pt x="24" y="32"/>
                    </a:cubicBezTo>
                    <a:cubicBezTo>
                      <a:pt x="25" y="32"/>
                      <a:pt x="27" y="32"/>
                      <a:pt x="28" y="32"/>
                    </a:cubicBezTo>
                    <a:close/>
                  </a:path>
                </a:pathLst>
              </a:custGeom>
              <a:noFill/>
              <a:ln w="2381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Freeform 9"/>
              <p:cNvSpPr>
                <a:spLocks/>
              </p:cNvSpPr>
              <p:nvPr/>
            </p:nvSpPr>
            <p:spPr bwMode="auto">
              <a:xfrm>
                <a:off x="1419488" y="1440393"/>
                <a:ext cx="465965" cy="498474"/>
              </a:xfrm>
              <a:custGeom>
                <a:avLst/>
                <a:gdLst>
                  <a:gd name="T0" fmla="*/ 88 w 88"/>
                  <a:gd name="T1" fmla="*/ 37 h 94"/>
                  <a:gd name="T2" fmla="*/ 44 w 88"/>
                  <a:gd name="T3" fmla="*/ 94 h 94"/>
                  <a:gd name="T4" fmla="*/ 0 w 88"/>
                  <a:gd name="T5" fmla="*/ 37 h 94"/>
                  <a:gd name="T6" fmla="*/ 0 w 88"/>
                  <a:gd name="T7" fmla="*/ 0 h 94"/>
                  <a:gd name="T8" fmla="*/ 21 w 88"/>
                  <a:gd name="T9" fmla="*/ 7 h 94"/>
                  <a:gd name="T10" fmla="*/ 44 w 88"/>
                  <a:gd name="T11" fmla="*/ 0 h 94"/>
                  <a:gd name="T12" fmla="*/ 67 w 88"/>
                  <a:gd name="T13" fmla="*/ 7 h 94"/>
                  <a:gd name="T14" fmla="*/ 88 w 88"/>
                  <a:gd name="T15" fmla="*/ 0 h 94"/>
                  <a:gd name="T16" fmla="*/ 88 w 88"/>
                  <a:gd name="T17" fmla="*/ 3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94">
                    <a:moveTo>
                      <a:pt x="88" y="37"/>
                    </a:moveTo>
                    <a:cubicBezTo>
                      <a:pt x="88" y="76"/>
                      <a:pt x="44" y="94"/>
                      <a:pt x="44" y="94"/>
                    </a:cubicBezTo>
                    <a:cubicBezTo>
                      <a:pt x="44" y="94"/>
                      <a:pt x="0" y="76"/>
                      <a:pt x="0" y="37"/>
                    </a:cubicBezTo>
                    <a:cubicBezTo>
                      <a:pt x="0" y="28"/>
                      <a:pt x="0" y="0"/>
                      <a:pt x="0" y="0"/>
                    </a:cubicBezTo>
                    <a:cubicBezTo>
                      <a:pt x="0" y="0"/>
                      <a:pt x="10" y="7"/>
                      <a:pt x="21" y="7"/>
                    </a:cubicBezTo>
                    <a:cubicBezTo>
                      <a:pt x="32" y="7"/>
                      <a:pt x="44" y="0"/>
                      <a:pt x="44" y="0"/>
                    </a:cubicBezTo>
                    <a:cubicBezTo>
                      <a:pt x="44" y="0"/>
                      <a:pt x="55" y="7"/>
                      <a:pt x="67" y="7"/>
                    </a:cubicBezTo>
                    <a:cubicBezTo>
                      <a:pt x="79" y="7"/>
                      <a:pt x="88" y="0"/>
                      <a:pt x="88" y="0"/>
                    </a:cubicBezTo>
                    <a:cubicBezTo>
                      <a:pt x="88" y="0"/>
                      <a:pt x="88" y="28"/>
                      <a:pt x="88" y="37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3"/>
          <a:srcRect l="20130" r="31497"/>
          <a:stretch/>
        </p:blipFill>
        <p:spPr>
          <a:xfrm>
            <a:off x="7361238" y="0"/>
            <a:ext cx="5075237" cy="699452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210550" y="2072118"/>
            <a:ext cx="5831194" cy="81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6521" rIns="279781" bIns="1865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120" normalizeH="0" baseline="0" noProof="0" dirty="0">
                <a:ln>
                  <a:noFill/>
                </a:ln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Threat Dashboard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7000">
                      <a:schemeClr val="tx1">
                        <a:lumMod val="75000"/>
                      </a:schemeClr>
                    </a:gs>
                    <a:gs pos="0">
                      <a:schemeClr val="tx1">
                        <a:lumMod val="75000"/>
                      </a:schemeClr>
                    </a:gs>
                  </a:gsLst>
                </a:gradFill>
                <a:effectLst/>
                <a:uLnTx/>
                <a:uFillTx/>
              </a:rPr>
              <a:t>Learn about the threat landscape and the main risks for your organization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210550" y="3293576"/>
            <a:ext cx="5831194" cy="81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6521" rIns="279781" bIns="1865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120" normalizeH="0" baseline="0" noProof="0" dirty="0">
                <a:ln>
                  <a:noFill/>
                </a:ln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Threat Explorer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7000">
                      <a:schemeClr val="tx1">
                        <a:lumMod val="75000"/>
                      </a:schemeClr>
                    </a:gs>
                    <a:gs pos="0">
                      <a:schemeClr val="tx1">
                        <a:lumMod val="75000"/>
                      </a:schemeClr>
                    </a:gs>
                  </a:gsLst>
                </a:gradFill>
                <a:effectLst/>
                <a:uLnTx/>
                <a:uFillTx/>
              </a:rPr>
              <a:t>Navigate through your threat data to pinpoint hotspots and get a deep understanding of attacks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8742" y="2164960"/>
            <a:ext cx="585216" cy="585216"/>
            <a:chOff x="468742" y="2164960"/>
            <a:chExt cx="585216" cy="585216"/>
          </a:xfrm>
        </p:grpSpPr>
        <p:sp>
          <p:nvSpPr>
            <p:cNvPr id="39" name="Oval 38"/>
            <p:cNvSpPr/>
            <p:nvPr/>
          </p:nvSpPr>
          <p:spPr bwMode="auto">
            <a:xfrm>
              <a:off x="468742" y="2164960"/>
              <a:ext cx="585216" cy="585216"/>
            </a:xfrm>
            <a:prstGeom prst="ellipse">
              <a:avLst/>
            </a:prstGeom>
            <a:solidFill>
              <a:srgbClr val="F8F8F8"/>
            </a:solidFill>
            <a:ln>
              <a:solidFill>
                <a:schemeClr val="bg1">
                  <a:lumMod val="6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3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0" name="Freeform 10"/>
            <p:cNvSpPr>
              <a:spLocks noEditPoints="1"/>
            </p:cNvSpPr>
            <p:nvPr/>
          </p:nvSpPr>
          <p:spPr bwMode="auto">
            <a:xfrm>
              <a:off x="544995" y="2336314"/>
              <a:ext cx="432710" cy="242508"/>
            </a:xfrm>
            <a:custGeom>
              <a:avLst/>
              <a:gdLst>
                <a:gd name="T0" fmla="*/ 126 w 130"/>
                <a:gd name="T1" fmla="*/ 28 h 72"/>
                <a:gd name="T2" fmla="*/ 126 w 130"/>
                <a:gd name="T3" fmla="*/ 28 h 72"/>
                <a:gd name="T4" fmla="*/ 65 w 130"/>
                <a:gd name="T5" fmla="*/ 0 h 72"/>
                <a:gd name="T6" fmla="*/ 4 w 130"/>
                <a:gd name="T7" fmla="*/ 28 h 72"/>
                <a:gd name="T8" fmla="*/ 4 w 130"/>
                <a:gd name="T9" fmla="*/ 28 h 72"/>
                <a:gd name="T10" fmla="*/ 4 w 130"/>
                <a:gd name="T11" fmla="*/ 44 h 72"/>
                <a:gd name="T12" fmla="*/ 4 w 130"/>
                <a:gd name="T13" fmla="*/ 44 h 72"/>
                <a:gd name="T14" fmla="*/ 65 w 130"/>
                <a:gd name="T15" fmla="*/ 72 h 72"/>
                <a:gd name="T16" fmla="*/ 126 w 130"/>
                <a:gd name="T17" fmla="*/ 44 h 72"/>
                <a:gd name="T18" fmla="*/ 126 w 130"/>
                <a:gd name="T19" fmla="*/ 44 h 72"/>
                <a:gd name="T20" fmla="*/ 126 w 130"/>
                <a:gd name="T21" fmla="*/ 28 h 72"/>
                <a:gd name="T22" fmla="*/ 93 w 130"/>
                <a:gd name="T23" fmla="*/ 36 h 72"/>
                <a:gd name="T24" fmla="*/ 68 w 130"/>
                <a:gd name="T25" fmla="*/ 64 h 72"/>
                <a:gd name="T26" fmla="*/ 65 w 130"/>
                <a:gd name="T27" fmla="*/ 64 h 72"/>
                <a:gd name="T28" fmla="*/ 62 w 130"/>
                <a:gd name="T29" fmla="*/ 64 h 72"/>
                <a:gd name="T30" fmla="*/ 37 w 130"/>
                <a:gd name="T31" fmla="*/ 36 h 72"/>
                <a:gd name="T32" fmla="*/ 62 w 130"/>
                <a:gd name="T33" fmla="*/ 8 h 72"/>
                <a:gd name="T34" fmla="*/ 65 w 130"/>
                <a:gd name="T35" fmla="*/ 8 h 72"/>
                <a:gd name="T36" fmla="*/ 68 w 130"/>
                <a:gd name="T37" fmla="*/ 8 h 72"/>
                <a:gd name="T38" fmla="*/ 93 w 130"/>
                <a:gd name="T39" fmla="*/ 36 h 72"/>
                <a:gd name="T40" fmla="*/ 10 w 130"/>
                <a:gd name="T41" fmla="*/ 39 h 72"/>
                <a:gd name="T42" fmla="*/ 7 w 130"/>
                <a:gd name="T43" fmla="*/ 41 h 72"/>
                <a:gd name="T44" fmla="*/ 10 w 130"/>
                <a:gd name="T45" fmla="*/ 39 h 72"/>
                <a:gd name="T46" fmla="*/ 10 w 130"/>
                <a:gd name="T47" fmla="*/ 33 h 72"/>
                <a:gd name="T48" fmla="*/ 7 w 130"/>
                <a:gd name="T49" fmla="*/ 31 h 72"/>
                <a:gd name="T50" fmla="*/ 10 w 130"/>
                <a:gd name="T51" fmla="*/ 33 h 72"/>
                <a:gd name="T52" fmla="*/ 37 w 130"/>
                <a:gd name="T53" fmla="*/ 14 h 72"/>
                <a:gd name="T54" fmla="*/ 29 w 130"/>
                <a:gd name="T55" fmla="*/ 36 h 72"/>
                <a:gd name="T56" fmla="*/ 37 w 130"/>
                <a:gd name="T57" fmla="*/ 58 h 72"/>
                <a:gd name="T58" fmla="*/ 10 w 130"/>
                <a:gd name="T59" fmla="*/ 39 h 72"/>
                <a:gd name="T60" fmla="*/ 120 w 130"/>
                <a:gd name="T61" fmla="*/ 39 h 72"/>
                <a:gd name="T62" fmla="*/ 93 w 130"/>
                <a:gd name="T63" fmla="*/ 58 h 72"/>
                <a:gd name="T64" fmla="*/ 101 w 130"/>
                <a:gd name="T65" fmla="*/ 36 h 72"/>
                <a:gd name="T66" fmla="*/ 93 w 130"/>
                <a:gd name="T67" fmla="*/ 14 h 72"/>
                <a:gd name="T68" fmla="*/ 120 w 130"/>
                <a:gd name="T69" fmla="*/ 33 h 72"/>
                <a:gd name="T70" fmla="*/ 123 w 130"/>
                <a:gd name="T71" fmla="*/ 31 h 72"/>
                <a:gd name="T72" fmla="*/ 120 w 130"/>
                <a:gd name="T73" fmla="*/ 33 h 72"/>
                <a:gd name="T74" fmla="*/ 120 w 130"/>
                <a:gd name="T75" fmla="*/ 39 h 72"/>
                <a:gd name="T76" fmla="*/ 123 w 130"/>
                <a:gd name="T77" fmla="*/ 41 h 72"/>
                <a:gd name="T78" fmla="*/ 120 w 130"/>
                <a:gd name="T79" fmla="*/ 3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72">
                  <a:moveTo>
                    <a:pt x="126" y="28"/>
                  </a:moveTo>
                  <a:cubicBezTo>
                    <a:pt x="126" y="28"/>
                    <a:pt x="126" y="28"/>
                    <a:pt x="126" y="28"/>
                  </a:cubicBezTo>
                  <a:cubicBezTo>
                    <a:pt x="110" y="10"/>
                    <a:pt x="88" y="0"/>
                    <a:pt x="65" y="0"/>
                  </a:cubicBezTo>
                  <a:cubicBezTo>
                    <a:pt x="42" y="0"/>
                    <a:pt x="20" y="10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32"/>
                    <a:pt x="0" y="40"/>
                    <a:pt x="4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20" y="62"/>
                    <a:pt x="42" y="72"/>
                    <a:pt x="65" y="72"/>
                  </a:cubicBezTo>
                  <a:cubicBezTo>
                    <a:pt x="88" y="72"/>
                    <a:pt x="110" y="62"/>
                    <a:pt x="126" y="44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30" y="40"/>
                    <a:pt x="130" y="32"/>
                    <a:pt x="126" y="28"/>
                  </a:cubicBezTo>
                  <a:close/>
                  <a:moveTo>
                    <a:pt x="93" y="36"/>
                  </a:moveTo>
                  <a:cubicBezTo>
                    <a:pt x="93" y="50"/>
                    <a:pt x="82" y="62"/>
                    <a:pt x="68" y="64"/>
                  </a:cubicBezTo>
                  <a:cubicBezTo>
                    <a:pt x="67" y="64"/>
                    <a:pt x="66" y="64"/>
                    <a:pt x="65" y="64"/>
                  </a:cubicBezTo>
                  <a:cubicBezTo>
                    <a:pt x="64" y="64"/>
                    <a:pt x="63" y="64"/>
                    <a:pt x="62" y="64"/>
                  </a:cubicBezTo>
                  <a:cubicBezTo>
                    <a:pt x="48" y="62"/>
                    <a:pt x="37" y="50"/>
                    <a:pt x="37" y="36"/>
                  </a:cubicBezTo>
                  <a:cubicBezTo>
                    <a:pt x="37" y="22"/>
                    <a:pt x="48" y="10"/>
                    <a:pt x="62" y="8"/>
                  </a:cubicBezTo>
                  <a:cubicBezTo>
                    <a:pt x="63" y="8"/>
                    <a:pt x="64" y="8"/>
                    <a:pt x="65" y="8"/>
                  </a:cubicBezTo>
                  <a:cubicBezTo>
                    <a:pt x="66" y="8"/>
                    <a:pt x="67" y="8"/>
                    <a:pt x="68" y="8"/>
                  </a:cubicBezTo>
                  <a:cubicBezTo>
                    <a:pt x="82" y="10"/>
                    <a:pt x="93" y="22"/>
                    <a:pt x="93" y="36"/>
                  </a:cubicBezTo>
                  <a:close/>
                  <a:moveTo>
                    <a:pt x="10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9" y="37"/>
                    <a:pt x="9" y="35"/>
                    <a:pt x="10" y="33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8" y="25"/>
                    <a:pt x="27" y="18"/>
                    <a:pt x="37" y="14"/>
                  </a:cubicBezTo>
                  <a:cubicBezTo>
                    <a:pt x="32" y="20"/>
                    <a:pt x="29" y="28"/>
                    <a:pt x="29" y="36"/>
                  </a:cubicBezTo>
                  <a:cubicBezTo>
                    <a:pt x="29" y="44"/>
                    <a:pt x="32" y="52"/>
                    <a:pt x="37" y="58"/>
                  </a:cubicBezTo>
                  <a:cubicBezTo>
                    <a:pt x="27" y="54"/>
                    <a:pt x="18" y="47"/>
                    <a:pt x="10" y="39"/>
                  </a:cubicBezTo>
                  <a:close/>
                  <a:moveTo>
                    <a:pt x="120" y="39"/>
                  </a:moveTo>
                  <a:cubicBezTo>
                    <a:pt x="112" y="47"/>
                    <a:pt x="103" y="54"/>
                    <a:pt x="93" y="58"/>
                  </a:cubicBezTo>
                  <a:cubicBezTo>
                    <a:pt x="98" y="52"/>
                    <a:pt x="101" y="44"/>
                    <a:pt x="101" y="36"/>
                  </a:cubicBezTo>
                  <a:cubicBezTo>
                    <a:pt x="101" y="28"/>
                    <a:pt x="98" y="20"/>
                    <a:pt x="93" y="14"/>
                  </a:cubicBezTo>
                  <a:cubicBezTo>
                    <a:pt x="103" y="18"/>
                    <a:pt x="112" y="25"/>
                    <a:pt x="120" y="33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0" y="33"/>
                    <a:pt x="120" y="33"/>
                    <a:pt x="120" y="33"/>
                  </a:cubicBezTo>
                  <a:cubicBezTo>
                    <a:pt x="121" y="35"/>
                    <a:pt x="121" y="37"/>
                    <a:pt x="120" y="39"/>
                  </a:cubicBezTo>
                  <a:cubicBezTo>
                    <a:pt x="123" y="41"/>
                    <a:pt x="123" y="41"/>
                    <a:pt x="123" y="41"/>
                  </a:cubicBezTo>
                  <a:lnTo>
                    <a:pt x="120" y="3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Oval 9"/>
            <p:cNvSpPr>
              <a:spLocks noChangeArrowheads="1"/>
            </p:cNvSpPr>
            <p:nvPr/>
          </p:nvSpPr>
          <p:spPr bwMode="auto">
            <a:xfrm>
              <a:off x="735197" y="2430623"/>
              <a:ext cx="52306" cy="5389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rgbClr val="F8F8F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8825" y="3399234"/>
            <a:ext cx="585133" cy="585133"/>
            <a:chOff x="1335636" y="2671424"/>
            <a:chExt cx="585216" cy="585216"/>
          </a:xfrm>
        </p:grpSpPr>
        <p:sp>
          <p:nvSpPr>
            <p:cNvPr id="27" name="Oval 26"/>
            <p:cNvSpPr/>
            <p:nvPr/>
          </p:nvSpPr>
          <p:spPr bwMode="auto">
            <a:xfrm>
              <a:off x="1335636" y="2671424"/>
              <a:ext cx="585216" cy="585216"/>
            </a:xfrm>
            <a:prstGeom prst="ellipse">
              <a:avLst/>
            </a:prstGeom>
            <a:solidFill>
              <a:srgbClr val="F8F8F8"/>
            </a:solidFill>
            <a:ln>
              <a:solidFill>
                <a:schemeClr val="bg1">
                  <a:lumMod val="6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79260" tIns="143408" rIns="179260" bIns="14340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26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353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422497" y="2796283"/>
              <a:ext cx="376290" cy="398386"/>
              <a:chOff x="1412972" y="2796283"/>
              <a:chExt cx="376290" cy="398386"/>
            </a:xfrm>
          </p:grpSpPr>
          <p:cxnSp>
            <p:nvCxnSpPr>
              <p:cNvPr id="29" name="Straight Connector 28"/>
              <p:cNvCxnSpPr>
                <a:stCxn id="38" idx="1"/>
              </p:cNvCxnSpPr>
              <p:nvPr/>
            </p:nvCxnSpPr>
            <p:spPr>
              <a:xfrm flipH="1" flipV="1">
                <a:off x="1547195" y="2862088"/>
                <a:ext cx="25345" cy="34256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0" name="Straight Connector 29"/>
              <p:cNvCxnSpPr>
                <a:stCxn id="38" idx="2"/>
                <a:endCxn id="44" idx="6"/>
              </p:cNvCxnSpPr>
              <p:nvPr/>
            </p:nvCxnSpPr>
            <p:spPr>
              <a:xfrm flipH="1">
                <a:off x="1493779" y="2949833"/>
                <a:ext cx="56605" cy="3562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1614507" y="3032189"/>
                <a:ext cx="0" cy="33854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3" name="Straight Connector 32"/>
              <p:cNvCxnSpPr>
                <a:endCxn id="43" idx="3"/>
              </p:cNvCxnSpPr>
              <p:nvPr/>
            </p:nvCxnSpPr>
            <p:spPr>
              <a:xfrm flipV="1">
                <a:off x="1684662" y="2865255"/>
                <a:ext cx="35627" cy="34312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8" name="Oval 37"/>
              <p:cNvSpPr/>
              <p:nvPr/>
            </p:nvSpPr>
            <p:spPr bwMode="auto">
              <a:xfrm>
                <a:off x="1550384" y="2874189"/>
                <a:ext cx="151291" cy="151287"/>
              </a:xfrm>
              <a:prstGeom prst="ellipse">
                <a:avLst/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0" rIns="0" bIns="4663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29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1550193" y="3066043"/>
                <a:ext cx="128629" cy="128626"/>
              </a:xfrm>
              <a:prstGeom prst="ellipse">
                <a:avLst/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0" rIns="0" bIns="4663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29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1708455" y="2796283"/>
                <a:ext cx="80807" cy="80806"/>
              </a:xfrm>
              <a:prstGeom prst="ellipse">
                <a:avLst/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0" rIns="0" bIns="4663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29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 bwMode="auto">
              <a:xfrm>
                <a:off x="1412972" y="2912992"/>
                <a:ext cx="80807" cy="80806"/>
              </a:xfrm>
              <a:prstGeom prst="ellipse">
                <a:avLst/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0" rIns="0" bIns="4663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29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 bwMode="auto">
              <a:xfrm>
                <a:off x="1505754" y="2813705"/>
                <a:ext cx="53772" cy="53771"/>
              </a:xfrm>
              <a:prstGeom prst="ellipse">
                <a:avLst/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6630" rIns="0" bIns="4663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29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966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365 ATP and </a:t>
            </a:r>
            <a:r>
              <a:rPr lang="en-US"/>
              <a:t>Threat Intelligence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735043" y="1493734"/>
            <a:ext cx="10698429" cy="5072158"/>
          </a:xfrm>
        </p:spPr>
        <p:txBody>
          <a:bodyPr/>
          <a:lstStyle/>
          <a:p>
            <a:r>
              <a:rPr lang="en-US" dirty="0"/>
              <a:t>Threat landscape</a:t>
            </a:r>
          </a:p>
          <a:p>
            <a:pPr lvl="1"/>
            <a:endParaRPr lang="en-US" sz="2400" dirty="0"/>
          </a:p>
          <a:p>
            <a:r>
              <a:rPr lang="en-US" dirty="0"/>
              <a:t>Solid protection</a:t>
            </a:r>
          </a:p>
          <a:p>
            <a:pPr lvl="1"/>
            <a:endParaRPr lang="en-US" sz="2400" dirty="0"/>
          </a:p>
          <a:p>
            <a:r>
              <a:rPr lang="en-US" dirty="0"/>
              <a:t>Full-suite solution</a:t>
            </a:r>
          </a:p>
          <a:p>
            <a:pPr lvl="1"/>
            <a:endParaRPr lang="en-US" sz="2400" dirty="0"/>
          </a:p>
          <a:p>
            <a:r>
              <a:rPr lang="en-US" dirty="0"/>
              <a:t>Threat Intelligence</a:t>
            </a:r>
          </a:p>
          <a:p>
            <a:pPr lvl="1"/>
            <a:endParaRPr lang="en-US" sz="2400" dirty="0"/>
          </a:p>
          <a:p>
            <a:r>
              <a:rPr lang="en-US" dirty="0"/>
              <a:t>Rich investigation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42" y="2430462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42" y="3515219"/>
            <a:ext cx="914400" cy="914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42" y="4599976"/>
            <a:ext cx="914400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42" y="5684734"/>
            <a:ext cx="990600" cy="990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42" y="13457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2347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for more?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478423"/>
          </a:xfrm>
        </p:spPr>
        <p:txBody>
          <a:bodyPr/>
          <a:lstStyle/>
          <a:p>
            <a:r>
              <a:rPr lang="en-US" dirty="0"/>
              <a:t>Email security</a:t>
            </a:r>
          </a:p>
          <a:p>
            <a:pPr lvl="1"/>
            <a:r>
              <a:rPr lang="en-US" dirty="0"/>
              <a:t>BRK2035: Learn about advancements in Office 365 Advanced Threat Protection</a:t>
            </a:r>
          </a:p>
          <a:p>
            <a:pPr lvl="1"/>
            <a:r>
              <a:rPr lang="en-US" dirty="0"/>
              <a:t>BRK3023: Understand how Microsoft protects you against Spoof, Phish, Malware, and Spam emails</a:t>
            </a:r>
          </a:p>
          <a:p>
            <a:pPr lvl="1"/>
            <a:r>
              <a:rPr lang="en-US" dirty="0"/>
              <a:t>THR3009: Understand how Microsoft protects you against Spoof, Phish, Malware, and Spam emails</a:t>
            </a:r>
          </a:p>
          <a:p>
            <a:pPr lvl="1"/>
            <a:r>
              <a:rPr lang="en-US" dirty="0"/>
              <a:t>THR2006: Get an edge over attackers – what you need to know about email threats</a:t>
            </a:r>
          </a:p>
          <a:p>
            <a:pPr lvl="1"/>
            <a:endParaRPr lang="en-US" dirty="0"/>
          </a:p>
          <a:p>
            <a:r>
              <a:rPr lang="en-US" dirty="0"/>
              <a:t>O365 Security and Compliance</a:t>
            </a:r>
          </a:p>
          <a:p>
            <a:pPr lvl="1"/>
            <a:r>
              <a:rPr lang="en-US" dirty="0"/>
              <a:t>BRK3018: Take control of your security and compliance with Office 365</a:t>
            </a:r>
          </a:p>
          <a:p>
            <a:pPr lvl="1"/>
            <a:r>
              <a:rPr lang="en-US" dirty="0"/>
              <a:t>BRK3040: Own your data with next generation access control technology in Office 365</a:t>
            </a:r>
          </a:p>
          <a:p>
            <a:pPr lvl="1"/>
            <a:endParaRPr lang="en-US" dirty="0"/>
          </a:p>
          <a:p>
            <a:r>
              <a:rPr lang="en-US" dirty="0"/>
              <a:t>Monitoring</a:t>
            </a:r>
          </a:p>
          <a:p>
            <a:pPr lvl="1"/>
            <a:r>
              <a:rPr lang="en-US" dirty="0"/>
              <a:t>BRK3024: Build security and compliance solutions using Office 365 security and compliance APIs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67236" y="6514749"/>
            <a:ext cx="2525371" cy="5724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</a:rPr>
              <a:t>icons by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hlinkClick r:id="rId2"/>
              </a:rPr>
              <a:t>icons8.com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059266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 txBox="1">
            <a:spLocks/>
          </p:cNvSpPr>
          <p:nvPr/>
        </p:nvSpPr>
        <p:spPr>
          <a:xfrm>
            <a:off x="5380037" y="4640262"/>
            <a:ext cx="6858000" cy="217905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742">
              <a:spcBef>
                <a:spcPct val="0"/>
              </a:spcBef>
            </a:pP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</a:rPr>
              <a:t>From your PC or Tablet visit MyIgnite at 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  <a:hlinkClick r:id="rId3"/>
              </a:rPr>
              <a:t>http://myignite.microsoft.com</a:t>
            </a:r>
            <a:endParaRPr lang="en-US" sz="24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latin typeface="+mn-lt"/>
            </a:endParaRPr>
          </a:p>
          <a:p>
            <a:pPr defTabSz="932742">
              <a:spcBef>
                <a:spcPct val="0"/>
              </a:spcBef>
            </a:pPr>
            <a:endParaRPr lang="en-US" sz="24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latin typeface="+mn-lt"/>
            </a:endParaRPr>
          </a:p>
          <a:p>
            <a:pPr defTabSz="932742">
              <a:spcBef>
                <a:spcPct val="0"/>
              </a:spcBef>
            </a:pP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</a:rPr>
              <a:t>From your phone download and use the Ignite Mobile App by scanning  the QR code above or visiting 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  <a:hlinkClick r:id="rId4"/>
              </a:rPr>
              <a:t>https://aka.ms/ignite.mobileapp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sz="40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</a:rPr>
              <a:t>Please evaluate this session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</a:rPr>
              <a:t>Your feedback is important to us!</a:t>
            </a:r>
            <a:endParaRPr sz="36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7119" r="5881"/>
          <a:stretch/>
        </p:blipFill>
        <p:spPr>
          <a:xfrm>
            <a:off x="0" y="-1"/>
            <a:ext cx="4925696" cy="6995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985" y="1478816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31345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 bwMode="auto">
          <a:xfrm>
            <a:off x="0" y="2238389"/>
            <a:ext cx="12436475" cy="47561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808037" y="1516062"/>
            <a:ext cx="17526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threats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4923" y="1592262"/>
            <a:ext cx="1733550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Phish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80037" y="1566038"/>
            <a:ext cx="2292108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Spear-phish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84437" y="1573998"/>
            <a:ext cx="3202255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Malware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37" y="1592262"/>
            <a:ext cx="609600" cy="609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966" y="1592262"/>
            <a:ext cx="609600" cy="6096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6032687" y="3896083"/>
            <a:ext cx="5945966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Looks legit: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Sender has presence, branding is accurate, URLs seem right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32116" y="4794943"/>
            <a:ext cx="5945966" cy="129266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Sense of urgency: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The attacker wants the victim to act quickly and not raise suspicion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352" y="2582862"/>
            <a:ext cx="5222513" cy="405853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 bwMode="auto">
          <a:xfrm>
            <a:off x="911405" y="3759149"/>
            <a:ext cx="2109036" cy="13489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 Joe Smith (IT)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453317" y="6703659"/>
            <a:ext cx="2514600" cy="2286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</a:rPr>
              <a:t>http://microsoftit.com/survey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43953" y="5937425"/>
            <a:ext cx="5945966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Lures the user: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The goal is to get the user to click a link or run an attachment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32116" y="2582862"/>
            <a:ext cx="5945966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Phishing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is a social engineering tactic used to turn attack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targets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into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victims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03" y="3573461"/>
            <a:ext cx="458998" cy="5032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350837" y="3573462"/>
            <a:ext cx="609600" cy="4571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56393" y="4056176"/>
            <a:ext cx="609600" cy="4571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8746" y="1622596"/>
            <a:ext cx="538331" cy="53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3420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 bwMode="auto">
          <a:xfrm>
            <a:off x="0" y="2238389"/>
            <a:ext cx="12436475" cy="47561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713037" y="1516062"/>
            <a:ext cx="21336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threats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4923" y="1592262"/>
            <a:ext cx="1733550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Phish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80037" y="1566038"/>
            <a:ext cx="2292108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Spear-phish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84437" y="1573998"/>
            <a:ext cx="3202255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Malware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37" y="1592262"/>
            <a:ext cx="609600" cy="609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966" y="1592262"/>
            <a:ext cx="609600" cy="6096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984314" y="3828430"/>
            <a:ext cx="5945966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Stealthy attack: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Constantly morphing to evade detection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71568" y="4616456"/>
            <a:ext cx="5945966" cy="129266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No-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vuln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Uses macros and JavaScript to plant a virus, not a patchable vulnerability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71568" y="5667291"/>
            <a:ext cx="5945966" cy="129266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The attachment is only stage 1: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Most email malware just is a lightweight downloader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1329" y="2592368"/>
            <a:ext cx="5945966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Malware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attacks use malicious code to exploit a victim’s computer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3165" y="2651017"/>
            <a:ext cx="5715000" cy="4016435"/>
            <a:chOff x="122238" y="2528827"/>
            <a:chExt cx="5715000" cy="4016435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5"/>
            <a:srcRect r="54047"/>
            <a:stretch/>
          </p:blipFill>
          <p:spPr>
            <a:xfrm>
              <a:off x="122238" y="2528827"/>
              <a:ext cx="5715000" cy="2996658"/>
            </a:xfrm>
            <a:prstGeom prst="rect">
              <a:avLst/>
            </a:prstGeom>
          </p:spPr>
        </p:pic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6"/>
            <a:srcRect l="499" r="53548"/>
            <a:stretch/>
          </p:blipFill>
          <p:spPr>
            <a:xfrm>
              <a:off x="122238" y="5503707"/>
              <a:ext cx="5715000" cy="1041555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16766" y="6568011"/>
            <a:ext cx="4703472" cy="48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Sample: Ransomware downloader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8746" y="1622596"/>
            <a:ext cx="538331" cy="53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2523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 bwMode="auto">
          <a:xfrm>
            <a:off x="0" y="2238389"/>
            <a:ext cx="12436475" cy="47561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4999037" y="1516062"/>
            <a:ext cx="2625126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threats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4923" y="1592262"/>
            <a:ext cx="1733550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Phish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80037" y="1566038"/>
            <a:ext cx="2292108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Spear-phish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84437" y="1573998"/>
            <a:ext cx="3202255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Malware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37" y="1592262"/>
            <a:ext cx="609600" cy="609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966" y="1592262"/>
            <a:ext cx="609600" cy="6096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6142037" y="2613302"/>
            <a:ext cx="5945966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Spear-phishing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attacks attempt to compromise a high-value target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42037" y="5143006"/>
            <a:ext cx="5945966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No detectable threat: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No malware or malicious URL used in email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2037" y="3850344"/>
            <a:ext cx="5945966" cy="129266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Low volume, big payday: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Highest degree of personalization and largest expected payout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42037" y="5979433"/>
            <a:ext cx="5945966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Exploits personal relationships: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Use of spoofing and lookalike domains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91" y="2681349"/>
            <a:ext cx="5688601" cy="413523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929199" y="4048166"/>
            <a:ext cx="2109036" cy="13489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 Wendy Johnson (CEO)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21699" t="22094" r="66241" b="60252"/>
          <a:stretch/>
        </p:blipFill>
        <p:spPr>
          <a:xfrm>
            <a:off x="367026" y="3859075"/>
            <a:ext cx="517212" cy="50473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 bwMode="auto">
          <a:xfrm>
            <a:off x="287506" y="4363810"/>
            <a:ext cx="641693" cy="762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87506" y="3814969"/>
            <a:ext cx="667417" cy="762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77567" y="4407916"/>
            <a:ext cx="2109036" cy="13489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 Al Frank (Payments)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8746" y="1622596"/>
            <a:ext cx="538331" cy="53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1393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30009" y="808676"/>
            <a:ext cx="10806466" cy="61826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Oval 34"/>
          <p:cNvSpPr/>
          <p:nvPr/>
        </p:nvSpPr>
        <p:spPr>
          <a:xfrm>
            <a:off x="-2544763" y="808676"/>
            <a:ext cx="8717956" cy="871795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val 2"/>
          <p:cNvSpPr/>
          <p:nvPr/>
        </p:nvSpPr>
        <p:spPr>
          <a:xfrm>
            <a:off x="-3994965" y="2306349"/>
            <a:ext cx="8036389" cy="803638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420162" y="624940"/>
          <a:ext cx="9589380" cy="5980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Arrow Connector 3"/>
          <p:cNvCxnSpPr>
            <a:cxnSpLocks/>
          </p:cNvCxnSpPr>
          <p:nvPr/>
        </p:nvCxnSpPr>
        <p:spPr>
          <a:xfrm flipV="1">
            <a:off x="347002" y="471107"/>
            <a:ext cx="0" cy="61340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47003" y="6605136"/>
            <a:ext cx="1012403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860614" y="6617840"/>
            <a:ext cx="3485243" cy="382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Attack Severity (business impact)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2" y="81720"/>
            <a:ext cx="2615135" cy="382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Attack Progression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7095" y="594808"/>
            <a:ext cx="3916843" cy="895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Ransom payment from user ($$)</a:t>
            </a: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694176" y="1037549"/>
            <a:ext cx="498900" cy="200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26404" y="1873698"/>
            <a:ext cx="3916843" cy="895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Stolen credentials ($)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1120692" y="2363788"/>
            <a:ext cx="1357106" cy="1744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120692" y="2893096"/>
            <a:ext cx="3916843" cy="895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Phish URL click</a:t>
            </a: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H="1">
            <a:off x="981558" y="3426957"/>
            <a:ext cx="1234980" cy="423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582186" y="4650908"/>
            <a:ext cx="3916843" cy="895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Phish mail</a:t>
            </a:r>
          </a:p>
        </p:txBody>
      </p:sp>
      <p:cxnSp>
        <p:nvCxnSpPr>
          <p:cNvPr id="26" name="Straight Arrow Connector 25"/>
          <p:cNvCxnSpPr>
            <a:cxnSpLocks/>
          </p:cNvCxnSpPr>
          <p:nvPr/>
        </p:nvCxnSpPr>
        <p:spPr>
          <a:xfrm flipH="1">
            <a:off x="981558" y="5137853"/>
            <a:ext cx="1931008" cy="10495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979107" y="717907"/>
            <a:ext cx="3916843" cy="895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Database exfiltration ($$$$)</a:t>
            </a:r>
          </a:p>
        </p:txBody>
      </p:sp>
      <p:cxnSp>
        <p:nvCxnSpPr>
          <p:cNvPr id="28" name="Straight Arrow Connector 27"/>
          <p:cNvCxnSpPr>
            <a:cxnSpLocks/>
          </p:cNvCxnSpPr>
          <p:nvPr/>
        </p:nvCxnSpPr>
        <p:spPr>
          <a:xfrm flipH="1">
            <a:off x="8937528" y="1439168"/>
            <a:ext cx="1" cy="3409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092872" y="4883466"/>
            <a:ext cx="3916843" cy="895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Insider sells data ($$$$)</a:t>
            </a:r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>
          <a:xfrm flipH="1">
            <a:off x="9051295" y="5508751"/>
            <a:ext cx="1" cy="3409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997379" y="2991198"/>
            <a:ext cx="3916843" cy="895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Explore SPO to find files</a:t>
            </a:r>
          </a:p>
        </p:txBody>
      </p:sp>
      <p:cxnSp>
        <p:nvCxnSpPr>
          <p:cNvPr id="32" name="Straight Arrow Connector 31"/>
          <p:cNvCxnSpPr>
            <a:cxnSpLocks/>
          </p:cNvCxnSpPr>
          <p:nvPr/>
        </p:nvCxnSpPr>
        <p:spPr>
          <a:xfrm flipH="1">
            <a:off x="5176670" y="3713301"/>
            <a:ext cx="322359" cy="3620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766553" y="3791572"/>
            <a:ext cx="3916843" cy="895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Spear-phish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 flipH="1">
            <a:off x="6287140" y="4489956"/>
            <a:ext cx="261194" cy="16974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409020" y="2042600"/>
            <a:ext cx="3916843" cy="895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Steal OneDrive for Business files ($$)</a:t>
            </a:r>
          </a:p>
        </p:txBody>
      </p:sp>
      <p:cxnSp>
        <p:nvCxnSpPr>
          <p:cNvPr id="46" name="Straight Arrow Connector 45"/>
          <p:cNvCxnSpPr>
            <a:cxnSpLocks/>
          </p:cNvCxnSpPr>
          <p:nvPr/>
        </p:nvCxnSpPr>
        <p:spPr>
          <a:xfrm>
            <a:off x="7838172" y="2726904"/>
            <a:ext cx="447533" cy="2628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373823" y="6621144"/>
            <a:ext cx="2615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Commodity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02762" y="6621144"/>
            <a:ext cx="2615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Targeted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25027" y="6621144"/>
            <a:ext cx="3044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Advanced Persistent Threat</a:t>
            </a:r>
          </a:p>
        </p:txBody>
      </p:sp>
    </p:spTree>
    <p:extLst>
      <p:ext uri="{BB962C8B-B14F-4D97-AF65-F5344CB8AC3E}">
        <p14:creationId xmlns:p14="http://schemas.microsoft.com/office/powerpoint/2010/main" val="67741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" grpId="0" animBg="1"/>
      <p:bldP spid="22" grpId="0"/>
      <p:bldP spid="17" grpId="0"/>
      <p:bldP spid="23" grpId="0"/>
      <p:bldP spid="25" grpId="0"/>
      <p:bldP spid="27" grpId="0"/>
      <p:bldP spid="29" grpId="0"/>
      <p:bldP spid="31" grpId="0"/>
      <p:bldP spid="33" grpId="0"/>
      <p:bldP spid="44" grpId="0"/>
      <p:bldP spid="36" grpId="0"/>
      <p:bldP spid="37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Behind the attack – </a:t>
            </a:r>
            <a:r>
              <a:rPr lang="en-US" dirty="0" err="1"/>
              <a:t>Locky</a:t>
            </a:r>
            <a:r>
              <a:rPr lang="en-US" dirty="0"/>
              <a:t> Distribution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6216" y="2092504"/>
            <a:ext cx="990600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7390" y="3489532"/>
            <a:ext cx="914400" cy="914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87313" y="5046040"/>
            <a:ext cx="4419600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Command and control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0512" y="1315713"/>
            <a:ext cx="1733550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Attacker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087287" y="3251779"/>
            <a:ext cx="0" cy="745725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 bwMode="auto">
          <a:xfrm>
            <a:off x="4721490" y="2003632"/>
            <a:ext cx="3886200" cy="3886200"/>
          </a:xfrm>
          <a:prstGeom prst="ellipse">
            <a:avLst/>
          </a:prstGeom>
          <a:noFill/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0416" y="4183062"/>
            <a:ext cx="952500" cy="952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6237" y="4183062"/>
            <a:ext cx="952500" cy="952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02058" y="4183062"/>
            <a:ext cx="952500" cy="952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906718" y="1315713"/>
            <a:ext cx="1733550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Targets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3655" y="2746582"/>
            <a:ext cx="381000" cy="381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99023" y="4114066"/>
            <a:ext cx="381000" cy="381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08350" y="4673062"/>
            <a:ext cx="381000" cy="381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24268" y="4828276"/>
            <a:ext cx="381000" cy="381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5268" y="4275496"/>
            <a:ext cx="381000" cy="381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52868" y="3017536"/>
            <a:ext cx="381000" cy="381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81468" y="3646516"/>
            <a:ext cx="457200" cy="457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5990" y="4903555"/>
            <a:ext cx="457200" cy="4572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03941" y="2517982"/>
            <a:ext cx="457200" cy="457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76455" y="3382534"/>
            <a:ext cx="457200" cy="4572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036026" y="1315713"/>
            <a:ext cx="3202255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Zombie computers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94927" y="1973262"/>
            <a:ext cx="4791341" cy="211134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Goal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: Steal money from victims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Plan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: Infect with victims with ransomware and demand bitcoin payment</a:t>
            </a:r>
          </a:p>
        </p:txBody>
      </p:sp>
      <p:pic>
        <p:nvPicPr>
          <p:cNvPr id="38" name="Picture 2" descr="C:\Users\t-dantay\Documents\First24\envelope1.png"/>
          <p:cNvPicPr>
            <a:picLocks noChangeAspect="1" noChangeArrowheads="1"/>
          </p:cNvPicPr>
          <p:nvPr>
            <p:custDataLst>
              <p:custData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252" y="3774760"/>
            <a:ext cx="260760" cy="1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551237" y="4403932"/>
            <a:ext cx="990600" cy="26913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20697240">
            <a:off x="3480432" y="4534563"/>
            <a:ext cx="12080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Start campaign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9" name="Picture 2" descr="C:\Users\t-dantay\Documents\First24\envelope1.png"/>
          <p:cNvPicPr>
            <a:picLocks noChangeAspect="1" noChangeArrowheads="1"/>
          </p:cNvPicPr>
          <p:nvPr>
            <p:custDataLst>
              <p:custData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281" y="5285765"/>
            <a:ext cx="260760" cy="1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t-dantay\Documents\First24\envelope1.png"/>
          <p:cNvPicPr>
            <a:picLocks noChangeAspect="1" noChangeArrowheads="1"/>
          </p:cNvPicPr>
          <p:nvPr>
            <p:custDataLst>
              <p:custData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796" y="4677790"/>
            <a:ext cx="260760" cy="1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t-dantay\Documents\First24\envelope1.png"/>
          <p:cNvPicPr>
            <a:picLocks noChangeAspect="1" noChangeArrowheads="1"/>
          </p:cNvPicPr>
          <p:nvPr>
            <p:custDataLst>
              <p:custData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228" y="2806212"/>
            <a:ext cx="260760" cy="1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10295614" y="1987110"/>
            <a:ext cx="1154840" cy="3802319"/>
            <a:chOff x="10295614" y="1987110"/>
            <a:chExt cx="1154840" cy="3802319"/>
          </a:xfrm>
        </p:grpSpPr>
        <p:grpSp>
          <p:nvGrpSpPr>
            <p:cNvPr id="14" name="Group 13"/>
            <p:cNvGrpSpPr/>
            <p:nvPr/>
          </p:nvGrpSpPr>
          <p:grpSpPr>
            <a:xfrm>
              <a:off x="10295614" y="1987110"/>
              <a:ext cx="278801" cy="3802319"/>
              <a:chOff x="10295614" y="1987110"/>
              <a:chExt cx="278801" cy="3802319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95614" y="198711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95614" y="230743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95614" y="262775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95614" y="294807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95614" y="326839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95614" y="358871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95614" y="390903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95614" y="422935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95614" y="454967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95614" y="486999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95614" y="519031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95614" y="5510628"/>
                <a:ext cx="278801" cy="278801"/>
              </a:xfrm>
              <a:prstGeom prst="rect">
                <a:avLst/>
              </a:prstGeom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10720154" y="1987110"/>
              <a:ext cx="305761" cy="3802319"/>
              <a:chOff x="10689109" y="1987110"/>
              <a:chExt cx="305761" cy="3802319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698886" y="198711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698885" y="230743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706776" y="262775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708661" y="294807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689110" y="326839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689109" y="358871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697000" y="390903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698885" y="422935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706294" y="454967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706293" y="486999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714184" y="519031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716069" y="5510628"/>
                <a:ext cx="278801" cy="278801"/>
              </a:xfrm>
              <a:prstGeom prst="rect">
                <a:avLst/>
              </a:prstGeom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11171653" y="1987110"/>
              <a:ext cx="278801" cy="3802319"/>
              <a:chOff x="11171653" y="1987110"/>
              <a:chExt cx="278801" cy="3802319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71653" y="198711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71653" y="230743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71653" y="262775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71653" y="294807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71653" y="326839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71653" y="358871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71653" y="390903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71653" y="422935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71653" y="454967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71653" y="486999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71653" y="5190310"/>
                <a:ext cx="278801" cy="278801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71653" y="5510628"/>
                <a:ext cx="278801" cy="278801"/>
              </a:xfrm>
              <a:prstGeom prst="rect">
                <a:avLst/>
              </a:prstGeom>
            </p:spPr>
          </p:pic>
        </p:grpSp>
      </p:grpSp>
      <p:sp>
        <p:nvSpPr>
          <p:cNvPr id="72" name="Rectangle 71"/>
          <p:cNvSpPr/>
          <p:nvPr/>
        </p:nvSpPr>
        <p:spPr>
          <a:xfrm rot="20697240">
            <a:off x="3428293" y="4541762"/>
            <a:ext cx="12634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Update payload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7" name="Picture 2" descr="C:\Users\t-dantay\Documents\First24\envelope1.png"/>
          <p:cNvPicPr>
            <a:picLocks noChangeAspect="1" noChangeArrowheads="1"/>
          </p:cNvPicPr>
          <p:nvPr>
            <p:custDataLst>
              <p:custData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063" y="3794323"/>
            <a:ext cx="260760" cy="1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:\Users\t-dantay\Documents\First24\envelope1.png"/>
          <p:cNvPicPr>
            <a:picLocks noChangeAspect="1" noChangeArrowheads="1"/>
          </p:cNvPicPr>
          <p:nvPr>
            <p:custDataLst>
              <p:custData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092" y="5305328"/>
            <a:ext cx="260760" cy="1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:\Users\t-dantay\Documents\First24\envelope1.png"/>
          <p:cNvPicPr>
            <a:picLocks noChangeAspect="1" noChangeArrowheads="1"/>
          </p:cNvPicPr>
          <p:nvPr>
            <p:custDataLst>
              <p:custData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07" y="4697353"/>
            <a:ext cx="260760" cy="1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t-dantay\Documents\First24\envelope1.png"/>
          <p:cNvPicPr>
            <a:picLocks noChangeAspect="1" noChangeArrowheads="1"/>
          </p:cNvPicPr>
          <p:nvPr>
            <p:custDataLst>
              <p:custData r:id="rId8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039" y="2825775"/>
            <a:ext cx="260760" cy="1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97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93 -0.07082 L 0.1177 -0.0129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1" y="288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9 -0.00158 L 0.16415 -0.0022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7" y="-45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2257E-6 2.4512E-6 L 0.12395 -0.0029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1" y="-15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92E-6 2.10168E-6 L 0.14245 -0.0667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3" y="-3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94 -0.07082 L 0.11616 -0.0696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55" y="4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9 -0.00159 L 0.16569 0.0424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3" y="220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581E-6 -1.10758E-6 L 0.12229 -0.0549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4" y="-2746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672E-7 1.57966E-6 L 0.14092 -0.0190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6" y="-9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20" grpId="0"/>
      <p:bldP spid="37" grpId="0"/>
      <p:bldP spid="2" grpId="0"/>
      <p:bldP spid="2" grpId="1"/>
      <p:bldP spid="8" grpId="0"/>
      <p:bldP spid="8" grpId="1"/>
      <p:bldP spid="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Behind the attack – </a:t>
            </a:r>
            <a:r>
              <a:rPr lang="en-US" dirty="0" err="1"/>
              <a:t>Locky</a:t>
            </a:r>
            <a:r>
              <a:rPr lang="en-US" dirty="0"/>
              <a:t> Distribution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/>
          <a:srcRect l="776" t="1441" r="2832"/>
          <a:stretch/>
        </p:blipFill>
        <p:spPr>
          <a:xfrm>
            <a:off x="2332037" y="1744662"/>
            <a:ext cx="7620000" cy="42023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37247" y="5947011"/>
            <a:ext cx="6209580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Attack morphs over time to evade detection</a:t>
            </a:r>
          </a:p>
        </p:txBody>
      </p:sp>
    </p:spTree>
    <p:extLst>
      <p:ext uri="{BB962C8B-B14F-4D97-AF65-F5344CB8AC3E}">
        <p14:creationId xmlns:p14="http://schemas.microsoft.com/office/powerpoint/2010/main" val="2794805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.potx" id="{61D5EBA6-A23E-492C-8A07-E4BCB14E768B}" vid="{2C5385DD-25CC-4B4A-8E83-9D91F0EF820F}"/>
    </a:ext>
  </a:extLst>
</a:theme>
</file>

<file path=ppt/theme/theme2.xml><?xml version="1.0" encoding="utf-8"?>
<a:theme xmlns:a="http://schemas.openxmlformats.org/drawingml/2006/main" name="6-30537_Envision 2016 Concurrent Template_Dark">
  <a:themeElements>
    <a:clrScheme name="Ignite Dark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D2D2D2"/>
      </a:accent3>
      <a:accent4>
        <a:srgbClr val="FFB900"/>
      </a:accent4>
      <a:accent5>
        <a:srgbClr val="FF8C00"/>
      </a:accent5>
      <a:accent6>
        <a:srgbClr val="00BCF2"/>
      </a:accent6>
      <a:hlink>
        <a:srgbClr val="0078D7"/>
      </a:hlink>
      <a:folHlink>
        <a:srgbClr val="0078D7"/>
      </a:folHlink>
    </a:clrScheme>
    <a:fontScheme name="Custom 2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.potx" id="{61D5EBA6-A23E-492C-8A07-E4BCB14E768B}" vid="{D0C2E7D0-5C17-430B-90AA-64EE87CAC54C}"/>
    </a:ext>
  </a:extLst>
</a:theme>
</file>

<file path=ppt/theme/theme3.xml><?xml version="1.0" encoding="utf-8"?>
<a:theme xmlns:a="http://schemas.openxmlformats.org/drawingml/2006/main" name="1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.potx" id="{61D5EBA6-A23E-492C-8A07-E4BCB14E768B}" vid="{F00BE584-C693-46FD-AC24-CA0B4C734830}"/>
    </a:ext>
  </a:extLst>
</a:theme>
</file>

<file path=ppt/theme/theme4.xml><?xml version="1.0" encoding="utf-8"?>
<a:theme xmlns:a="http://schemas.openxmlformats.org/drawingml/2006/main" name="2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.potx" id="{9800B94E-9B05-463F-9AD6-821CC6B2B6A8}" vid="{6512570F-2775-463B-AD90-24E6229AC0B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IGHT COLOR TEMPLATE">
  <a:themeElements>
    <a:clrScheme name="Custom 19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8272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SVID_TT_BRAND_16-9_LIGHT_Oct_2014.potx" id="{01585BF9-DAFB-4D05-AB61-D5E973BF12D0}" vid="{F7B22F6B-F826-443B-8C90-7F7D36D644D5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Control xmlns="http://schemas.microsoft.com/VisualStudio/2011/storyboarding/control">
  <Id Name="System.Storyboarding.Icons.File" Revision="1" Stencil="System.Storyboarding.Icons" StencilVersion="0.1"/>
</Control>
</file>

<file path=customXml/item10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100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101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102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103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104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105.xml><?xml version="1.0" encoding="utf-8"?>
<Control xmlns="http://schemas.microsoft.com/VisualStudio/2011/storyboarding/control">
  <Id Name="System.Storyboarding.Icons.Settings" Revision="1" Stencil="System.Storyboarding.Icons" StencilVersion="0.1"/>
</Control>
</file>

<file path=customXml/item106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107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108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109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11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12.xml><?xml version="1.0" encoding="utf-8"?>
<Control xmlns="http://schemas.microsoft.com/VisualStudio/2011/storyboarding/control">
  <Id Name="System.Storyboarding.Icons.Settings" Revision="1" Stencil="System.Storyboarding.Icons" StencilVersion="0.1"/>
</Control>
</file>

<file path=customXml/item13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14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15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16.xml><?xml version="1.0" encoding="utf-8"?>
<Control xmlns="http://schemas.microsoft.com/VisualStudio/2011/storyboarding/control">
  <Id Name="System.Storyboarding.Icons.Settings" Revision="1" Stencil="System.Storyboarding.Icons" StencilVersion="0.1"/>
</Control>
</file>

<file path=customXml/item17.xml><?xml version="1.0" encoding="utf-8"?>
<Control xmlns="http://schemas.microsoft.com/VisualStudio/2011/storyboarding/control">
  <Id Name="System.Storyboarding.Icons.Settings" Revision="1" Stencil="System.Storyboarding.Icons" StencilVersion="0.1"/>
</Control>
</file>

<file path=customXml/item18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19.xml><?xml version="1.0" encoding="utf-8"?>
<Control xmlns="http://schemas.microsoft.com/VisualStudio/2011/storyboarding/control">
  <Id Name="System.Storyboarding.Common.MouseClick" Revision="1" Stencil="System.Storyboarding.Common" StencilVersion="0.1"/>
</Control>
</file>

<file path=customXml/item2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20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21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22.xml><?xml version="1.0" encoding="utf-8"?>
<Control xmlns="http://schemas.microsoft.com/VisualStudio/2011/storyboarding/control">
  <Id Name="System.Storyboarding.Icons.File" Revision="1" Stencil="System.Storyboarding.Icons" StencilVersion="0.1"/>
</Control>
</file>

<file path=customXml/item23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24.xml><?xml version="1.0" encoding="utf-8"?>
<Control xmlns="http://schemas.microsoft.com/VisualStudio/2011/storyboarding/control">
  <Id Name="System.Storyboarding.Icons.File" Revision="1" Stencil="System.Storyboarding.Icons" StencilVersion="0.1"/>
</Control>
</file>

<file path=customXml/item25.xml><?xml version="1.0" encoding="utf-8"?>
<Control xmlns="http://schemas.microsoft.com/VisualStudio/2011/storyboarding/control">
  <Id Name="System.Storyboarding.Icons.File" Revision="1" Stencil="System.Storyboarding.Icons" StencilVersion="0.1"/>
</Control>
</file>

<file path=customXml/item26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27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28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29.xml><?xml version="1.0" encoding="utf-8"?>
<Control xmlns="http://schemas.microsoft.com/VisualStudio/2011/storyboarding/control">
  <Id Name="System.Storyboarding.Icons.File" Revision="1" Stencil="System.Storyboarding.Icons" StencilVersion="0.1"/>
</Control>
</file>

<file path=customXml/item3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30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31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32.xml><?xml version="1.0" encoding="utf-8"?>
<Control xmlns="http://schemas.microsoft.com/VisualStudio/2011/storyboarding/control">
  <Id Name="System.Storyboarding.Icons.File" Revision="1" Stencil="System.Storyboarding.Icons" StencilVersion="0.1"/>
</Control>
</file>

<file path=customXml/item33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34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35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36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37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38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39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4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40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41.xml><?xml version="1.0" encoding="utf-8"?>
<Control xmlns="http://schemas.microsoft.com/VisualStudio/2011/storyboarding/control">
  <Id Name="System.Storyboarding.Icons.Settings" Revision="1" Stencil="System.Storyboarding.Icons" StencilVersion="0.1"/>
</Control>
</file>

<file path=customXml/item42.xml><?xml version="1.0" encoding="utf-8"?>
<Control xmlns="http://schemas.microsoft.com/VisualStudio/2011/storyboarding/control">
  <Id Name="System.Storyboarding.Icons.Settings" Revision="1" Stencil="System.Storyboarding.Icons" StencilVersion="0.1"/>
</Control>
</file>

<file path=customXml/item43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44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Hashtags xmlns="3ec1fba3-8bb6-4e9c-b763-e96a9dec5e6b"/>
    <_ip_UnifiedCompliancePolicyProperties xmlns="http://schemas.microsoft.com/sharepoint/v3" xsi:nil="true"/>
    <AppliedHashtags xmlns="7dfd310a-0c43-4fda-857f-263fbb53e13b" xsi:nil="true"/>
    <_dlc_DocId xmlns="7dfd310a-0c43-4fda-857f-263fbb53e13b">AVRCRY6J53FP-6-9990</_dlc_DocId>
    <_dlc_DocIdUrl xmlns="7dfd310a-0c43-4fda-857f-263fbb53e13b">
      <Url>https://msft.spoppe.com/teams/IPihdc/_layouts/15/DocIdRedir.aspx?ID=AVRCRY6J53FP-6-9990</Url>
      <Description>AVRCRY6J53FP-6-9990</Description>
    </_dlc_DocIdUrl>
  </documentManagement>
</p:properties>
</file>

<file path=customXml/item46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47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48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49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5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50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51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52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53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54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55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56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5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8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59.xml><?xml version="1.0" encoding="utf-8"?>
<Control xmlns="http://schemas.microsoft.com/VisualStudio/2011/storyboarding/control">
  <Id Name="System.Storyboarding.Icons.File" Revision="1" Stencil="System.Storyboarding.Icons" StencilVersion="0.1"/>
</Control>
</file>

<file path=customXml/item6.xml><?xml version="1.0" encoding="utf-8"?>
<Control xmlns="http://schemas.microsoft.com/VisualStudio/2011/storyboarding/control">
  <Id Name="System.Storyboarding.Icons.File" Revision="1" Stencil="System.Storyboarding.Icons" StencilVersion="0.1"/>
</Control>
</file>

<file path=customXml/item60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61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62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63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64.xml><?xml version="1.0" encoding="utf-8"?>
<Control xmlns="http://schemas.microsoft.com/VisualStudio/2011/storyboarding/control">
  <Id Name="System.Storyboarding.Icons.File" Revision="1" Stencil="System.Storyboarding.Icons" StencilVersion="0.1"/>
</Control>
</file>

<file path=customXml/item65.xml><?xml version="1.0" encoding="utf-8"?>
<Control xmlns="http://schemas.microsoft.com/VisualStudio/2011/storyboarding/control">
  <Id Name="System.Storyboarding.Icons.File" Revision="1" Stencil="System.Storyboarding.Icons" StencilVersion="0.1"/>
</Control>
</file>

<file path=customXml/item66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67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68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69.xml><?xml version="1.0" encoding="utf-8"?>
<Control xmlns="http://schemas.microsoft.com/VisualStudio/2011/storyboarding/control">
  <Id Name="System.Storyboarding.Icons.File" Revision="1" Stencil="System.Storyboarding.Icons" StencilVersion="0.1"/>
</Control>
</file>

<file path=customXml/item7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70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71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72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73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74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75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76.xml><?xml version="1.0" encoding="utf-8"?>
<Control xmlns="http://schemas.microsoft.com/VisualStudio/2011/storyboarding/control">
  <Id Name="System.Storyboarding.Icons.Settings" Revision="1" Stencil="System.Storyboarding.Icons" StencilVersion="0.1"/>
</Control>
</file>

<file path=customXml/item77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78.xml><?xml version="1.0" encoding="utf-8"?>
<Control xmlns="http://schemas.microsoft.com/VisualStudio/2011/storyboarding/control">
  <Id Name="System.Storyboarding.Icons.Settings" Revision="1" Stencil="System.Storyboarding.Icons" StencilVersion="0.1"/>
</Control>
</file>

<file path=customXml/item79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8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80.xml><?xml version="1.0" encoding="utf-8"?>
<Control xmlns="http://schemas.microsoft.com/VisualStudio/2011/storyboarding/control">
  <Id Name="System.Storyboarding.Icons.File" Revision="1" Stencil="System.Storyboarding.Icons" StencilVersion="0.1"/>
</Control>
</file>

<file path=customXml/item81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82.xml><?xml version="1.0" encoding="utf-8"?>
<Control xmlns="http://schemas.microsoft.com/VisualStudio/2011/storyboarding/control">
  <Id Name="System.Storyboarding.Icons.File" Revision="1" Stencil="System.Storyboarding.Icons" StencilVersion="0.1"/>
</Control>
</file>

<file path=customXml/item83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84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85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86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87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88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89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9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90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9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7C433182BB64CA1724A5312A6D594" ma:contentTypeVersion="10" ma:contentTypeDescription="Create a new document." ma:contentTypeScope="" ma:versionID="4f75efc36c2c287cf139fbd1e323a2c5">
  <xsd:schema xmlns:xsd="http://www.w3.org/2001/XMLSchema" xmlns:xs="http://www.w3.org/2001/XMLSchema" xmlns:p="http://schemas.microsoft.com/office/2006/metadata/properties" xmlns:ns1="http://schemas.microsoft.com/sharepoint/v3" xmlns:ns2="7dfd310a-0c43-4fda-857f-263fbb53e13b" xmlns:ns3="3ec1fba3-8bb6-4e9c-b763-e96a9dec5e6b" targetNamespace="http://schemas.microsoft.com/office/2006/metadata/properties" ma:root="true" ma:fieldsID="52661303dbbe4e750fb3eb6581181ad8" ns1:_="" ns2:_="" ns3:_="">
    <xsd:import namespace="http://schemas.microsoft.com/sharepoint/v3"/>
    <xsd:import namespace="7dfd310a-0c43-4fda-857f-263fbb53e13b"/>
    <xsd:import namespace="3ec1fba3-8bb6-4e9c-b763-e96a9dec5e6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ingHintHash" minOccurs="0"/>
                <xsd:element ref="ns2:SharedWithDetails" minOccurs="0"/>
                <xsd:element ref="ns1:_ip_UnifiedCompliancePolicyProperties" minOccurs="0"/>
                <xsd:element ref="ns1:_ip_UnifiedCompliancePolicyUIAction" minOccurs="0"/>
                <xsd:element ref="ns2:LastSharedByUser" minOccurs="0"/>
                <xsd:element ref="ns2:LastSharedByTime" minOccurs="0"/>
                <xsd:element ref="ns3:Hashtags" minOccurs="0"/>
                <xsd:element ref="ns2:AppliedHash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d310a-0c43-4fda-857f-263fbb53e13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2" nillable="true" ma:displayName="Sharing Hint Hash" ma:internalName="SharingHintHash" ma:readOnly="true">
      <xsd:simpleType>
        <xsd:restriction base="dms:Text"/>
      </xsd:simple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6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7" nillable="true" ma:displayName="Last Shared By Time" ma:description="" ma:internalName="LastSharedByTime" ma:readOnly="true">
      <xsd:simpleType>
        <xsd:restriction base="dms:DateTime"/>
      </xsd:simpleType>
    </xsd:element>
    <xsd:element name="AppliedHashtags" ma:index="19" nillable="true" ma:displayName="Applied Hashtags" ma:description="" ma:hidden="true" ma:internalName="AppliedHashtags" ma:readOnly="false" ma:showField="Titl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c1fba3-8bb6-4e9c-b763-e96a9dec5e6b" elementFormDefault="qualified">
    <xsd:import namespace="http://schemas.microsoft.com/office/2006/documentManagement/types"/>
    <xsd:import namespace="http://schemas.microsoft.com/office/infopath/2007/PartnerControls"/>
    <xsd:element name="Hashtags" ma:index="18" nillable="true" ma:displayName="Hashtags" ma:description="" ma:list="{aab1cf8c-85ad-430b-9d2d-d4e7242fefdd}" ma:internalName="_x0024_Resources_x003a_core_x002c_HashTagsFieldDisplayName_x003b_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2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93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94.xml><?xml version="1.0" encoding="utf-8"?>
<Control xmlns="http://schemas.microsoft.com/VisualStudio/2011/storyboarding/control">
  <Id Name="System.Storyboarding.Icons.Home" Revision="1" Stencil="System.Storyboarding.Icons" StencilVersion="0.1"/>
</Control>
</file>

<file path=customXml/item95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96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97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98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99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Props1.xml><?xml version="1.0" encoding="utf-8"?>
<ds:datastoreItem xmlns:ds="http://schemas.openxmlformats.org/officeDocument/2006/customXml" ds:itemID="{EEC9495C-36BC-49A3-9899-E24271B25961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E13FFA3E-4A0C-42C2-A907-DD6295F8C3C3}">
  <ds:schemaRefs>
    <ds:schemaRef ds:uri="http://schemas.microsoft.com/VisualStudio/2011/storyboarding/control"/>
  </ds:schemaRefs>
</ds:datastoreItem>
</file>

<file path=customXml/itemProps100.xml><?xml version="1.0" encoding="utf-8"?>
<ds:datastoreItem xmlns:ds="http://schemas.openxmlformats.org/officeDocument/2006/customXml" ds:itemID="{46C8FA38-737A-44AF-83DB-B39A549DD604}">
  <ds:schemaRefs>
    <ds:schemaRef ds:uri="http://schemas.microsoft.com/VisualStudio/2011/storyboarding/control"/>
  </ds:schemaRefs>
</ds:datastoreItem>
</file>

<file path=customXml/itemProps101.xml><?xml version="1.0" encoding="utf-8"?>
<ds:datastoreItem xmlns:ds="http://schemas.openxmlformats.org/officeDocument/2006/customXml" ds:itemID="{F0798C70-54E4-4F2A-86E7-8BD596B86EE9}">
  <ds:schemaRefs>
    <ds:schemaRef ds:uri="http://schemas.microsoft.com/VisualStudio/2011/storyboarding/control"/>
  </ds:schemaRefs>
</ds:datastoreItem>
</file>

<file path=customXml/itemProps102.xml><?xml version="1.0" encoding="utf-8"?>
<ds:datastoreItem xmlns:ds="http://schemas.openxmlformats.org/officeDocument/2006/customXml" ds:itemID="{B46288F2-3264-463C-B335-B8B174DB0A91}">
  <ds:schemaRefs>
    <ds:schemaRef ds:uri="http://schemas.microsoft.com/VisualStudio/2011/storyboarding/control"/>
  </ds:schemaRefs>
</ds:datastoreItem>
</file>

<file path=customXml/itemProps103.xml><?xml version="1.0" encoding="utf-8"?>
<ds:datastoreItem xmlns:ds="http://schemas.openxmlformats.org/officeDocument/2006/customXml" ds:itemID="{02A1311D-DE00-4408-944B-2CA9F958C160}">
  <ds:schemaRefs>
    <ds:schemaRef ds:uri="http://schemas.microsoft.com/VisualStudio/2011/storyboarding/control"/>
  </ds:schemaRefs>
</ds:datastoreItem>
</file>

<file path=customXml/itemProps104.xml><?xml version="1.0" encoding="utf-8"?>
<ds:datastoreItem xmlns:ds="http://schemas.openxmlformats.org/officeDocument/2006/customXml" ds:itemID="{2A19A603-2CC6-4580-B020-8A679E4DD403}">
  <ds:schemaRefs>
    <ds:schemaRef ds:uri="http://schemas.microsoft.com/VisualStudio/2011/storyboarding/control"/>
  </ds:schemaRefs>
</ds:datastoreItem>
</file>

<file path=customXml/itemProps105.xml><?xml version="1.0" encoding="utf-8"?>
<ds:datastoreItem xmlns:ds="http://schemas.openxmlformats.org/officeDocument/2006/customXml" ds:itemID="{408370BD-6D3C-40E0-B531-8CAAD74953BC}">
  <ds:schemaRefs>
    <ds:schemaRef ds:uri="http://schemas.microsoft.com/VisualStudio/2011/storyboarding/control"/>
  </ds:schemaRefs>
</ds:datastoreItem>
</file>

<file path=customXml/itemProps106.xml><?xml version="1.0" encoding="utf-8"?>
<ds:datastoreItem xmlns:ds="http://schemas.openxmlformats.org/officeDocument/2006/customXml" ds:itemID="{C087B10F-6900-4B2E-B815-F7FFE79D54CD}">
  <ds:schemaRefs>
    <ds:schemaRef ds:uri="http://schemas.microsoft.com/VisualStudio/2011/storyboarding/control"/>
  </ds:schemaRefs>
</ds:datastoreItem>
</file>

<file path=customXml/itemProps107.xml><?xml version="1.0" encoding="utf-8"?>
<ds:datastoreItem xmlns:ds="http://schemas.openxmlformats.org/officeDocument/2006/customXml" ds:itemID="{D18DFA66-0E90-4575-AF7D-AED3E9A21799}">
  <ds:schemaRefs>
    <ds:schemaRef ds:uri="http://schemas.microsoft.com/VisualStudio/2011/storyboarding/control"/>
  </ds:schemaRefs>
</ds:datastoreItem>
</file>

<file path=customXml/itemProps108.xml><?xml version="1.0" encoding="utf-8"?>
<ds:datastoreItem xmlns:ds="http://schemas.openxmlformats.org/officeDocument/2006/customXml" ds:itemID="{803B2F73-A869-43D2-8D1F-2D18C70859C4}">
  <ds:schemaRefs>
    <ds:schemaRef ds:uri="http://schemas.microsoft.com/VisualStudio/2011/storyboarding/control"/>
  </ds:schemaRefs>
</ds:datastoreItem>
</file>

<file path=customXml/itemProps109.xml><?xml version="1.0" encoding="utf-8"?>
<ds:datastoreItem xmlns:ds="http://schemas.openxmlformats.org/officeDocument/2006/customXml" ds:itemID="{DD9D70B9-C767-41AE-9F89-3F71663EF1F1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6E5A021F-F0CE-403C-AD27-B88637693A9A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AF817836-0288-48D4-8963-0CD7FFD87280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23608505-494E-4291-8629-23F488DF38A0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41B72546-0F0A-4465-A94C-7444E9BFF4B3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70EF6138-A5AD-464E-90CA-4502DA35F770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E30BD00C-C82C-4149-99A7-37FADF4AF1E3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80E93E9C-8CAB-42F4-AADB-16D39508CCD2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8159559A-226C-41A9-8CA8-5A25E124DA5A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70D5602F-913B-4B94-88E5-25460EF4431F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3155BE91-88F8-48AF-9358-773ADBFCB6E1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30D13F54-87C4-45C1-8092-E63E52E3C3B4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A7DDE625-F3EE-4B8E-BD09-5E64C2014301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5B8BBEFD-0FA8-4598-ABDF-CE524616C34F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B580AEB1-98BC-48C0-A785-910DF2C75FA8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5F1508E6-B903-4F20-8015-6035DDBF7548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C1974801-E340-4406-AD6A-9C9BDD6219CC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0ACA0CA7-BAD3-4B33-9142-568788353495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FA5BE318-D26F-4BED-A3E4-73D5CC9FC934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B24AB833-E482-43E5-97F1-2816455545E0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AE27D260-0E21-4207-B545-AA122F0D2149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9D655013-D16C-4B69-AECE-9DC50E149D5C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93F42994-DF3C-4571-93AA-AB617673A869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58FDAAB3-1CB8-4CAC-96A1-523A42B93B0E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0F263EC2-4577-4479-8BFA-6BD80D9B43C8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AD68EEFA-0504-4424-9AE0-E6B8225DC1B0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8DFF98ED-EB01-499E-8016-2C7BE5D877DD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EE581B68-688A-4FBB-8489-45FC162AECF9}">
  <ds:schemaRefs>
    <ds:schemaRef ds:uri="http://schemas.microsoft.com/VisualStudio/2011/storyboarding/control"/>
  </ds:schemaRefs>
</ds:datastoreItem>
</file>

<file path=customXml/itemProps36.xml><?xml version="1.0" encoding="utf-8"?>
<ds:datastoreItem xmlns:ds="http://schemas.openxmlformats.org/officeDocument/2006/customXml" ds:itemID="{D1D36DF0-D6D7-4E57-BF7F-61CCD3BD2952}">
  <ds:schemaRefs>
    <ds:schemaRef ds:uri="http://schemas.microsoft.com/VisualStudio/2011/storyboarding/control"/>
  </ds:schemaRefs>
</ds:datastoreItem>
</file>

<file path=customXml/itemProps37.xml><?xml version="1.0" encoding="utf-8"?>
<ds:datastoreItem xmlns:ds="http://schemas.openxmlformats.org/officeDocument/2006/customXml" ds:itemID="{1C49E356-BF89-4C40-859B-BC241607D0BA}">
  <ds:schemaRefs>
    <ds:schemaRef ds:uri="http://schemas.microsoft.com/VisualStudio/2011/storyboarding/control"/>
  </ds:schemaRefs>
</ds:datastoreItem>
</file>

<file path=customXml/itemProps38.xml><?xml version="1.0" encoding="utf-8"?>
<ds:datastoreItem xmlns:ds="http://schemas.openxmlformats.org/officeDocument/2006/customXml" ds:itemID="{7A85EE3F-5345-45A4-92C6-45A056A6A212}">
  <ds:schemaRefs>
    <ds:schemaRef ds:uri="http://schemas.microsoft.com/VisualStudio/2011/storyboarding/control"/>
  </ds:schemaRefs>
</ds:datastoreItem>
</file>

<file path=customXml/itemProps39.xml><?xml version="1.0" encoding="utf-8"?>
<ds:datastoreItem xmlns:ds="http://schemas.openxmlformats.org/officeDocument/2006/customXml" ds:itemID="{1A15B09C-3FD0-467C-A350-FFF840910B5A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BB0BCDED-0B0B-417D-8033-CF8F7C0AF409}">
  <ds:schemaRefs>
    <ds:schemaRef ds:uri="http://schemas.microsoft.com/VisualStudio/2011/storyboarding/control"/>
  </ds:schemaRefs>
</ds:datastoreItem>
</file>

<file path=customXml/itemProps40.xml><?xml version="1.0" encoding="utf-8"?>
<ds:datastoreItem xmlns:ds="http://schemas.openxmlformats.org/officeDocument/2006/customXml" ds:itemID="{8A5E20E8-AF62-43D9-9655-B52E5E0C312B}">
  <ds:schemaRefs>
    <ds:schemaRef ds:uri="http://schemas.microsoft.com/VisualStudio/2011/storyboarding/control"/>
  </ds:schemaRefs>
</ds:datastoreItem>
</file>

<file path=customXml/itemProps41.xml><?xml version="1.0" encoding="utf-8"?>
<ds:datastoreItem xmlns:ds="http://schemas.openxmlformats.org/officeDocument/2006/customXml" ds:itemID="{EEA02E5A-B282-4928-A9E9-1FA74695F846}">
  <ds:schemaRefs>
    <ds:schemaRef ds:uri="http://schemas.microsoft.com/VisualStudio/2011/storyboarding/control"/>
  </ds:schemaRefs>
</ds:datastoreItem>
</file>

<file path=customXml/itemProps42.xml><?xml version="1.0" encoding="utf-8"?>
<ds:datastoreItem xmlns:ds="http://schemas.openxmlformats.org/officeDocument/2006/customXml" ds:itemID="{DA4B8173-7133-43E1-B7CB-F81BD590F89D}">
  <ds:schemaRefs>
    <ds:schemaRef ds:uri="http://schemas.microsoft.com/VisualStudio/2011/storyboarding/control"/>
  </ds:schemaRefs>
</ds:datastoreItem>
</file>

<file path=customXml/itemProps43.xml><?xml version="1.0" encoding="utf-8"?>
<ds:datastoreItem xmlns:ds="http://schemas.openxmlformats.org/officeDocument/2006/customXml" ds:itemID="{709DC78F-E743-4924-AA27-ECCE925F05C6}">
  <ds:schemaRefs>
    <ds:schemaRef ds:uri="http://schemas.microsoft.com/VisualStudio/2011/storyboarding/control"/>
  </ds:schemaRefs>
</ds:datastoreItem>
</file>

<file path=customXml/itemProps44.xml><?xml version="1.0" encoding="utf-8"?>
<ds:datastoreItem xmlns:ds="http://schemas.openxmlformats.org/officeDocument/2006/customXml" ds:itemID="{3B720EAC-60F0-4B23-9581-2C769BA1C1D8}">
  <ds:schemaRefs>
    <ds:schemaRef ds:uri="http://schemas.microsoft.com/VisualStudio/2011/storyboarding/control"/>
  </ds:schemaRefs>
</ds:datastoreItem>
</file>

<file path=customXml/itemProps45.xml><?xml version="1.0" encoding="utf-8"?>
<ds:datastoreItem xmlns:ds="http://schemas.openxmlformats.org/officeDocument/2006/customXml" ds:itemID="{F990F116-B58F-4255-B05B-DA3808E0E5C6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3ec1fba3-8bb6-4e9c-b763-e96a9dec5e6b"/>
    <ds:schemaRef ds:uri="7dfd310a-0c43-4fda-857f-263fbb53e13b"/>
    <ds:schemaRef ds:uri="http://www.w3.org/XML/1998/namespace"/>
  </ds:schemaRefs>
</ds:datastoreItem>
</file>

<file path=customXml/itemProps46.xml><?xml version="1.0" encoding="utf-8"?>
<ds:datastoreItem xmlns:ds="http://schemas.openxmlformats.org/officeDocument/2006/customXml" ds:itemID="{5E75CD57-0F62-47F8-BC12-A2B31A135943}">
  <ds:schemaRefs>
    <ds:schemaRef ds:uri="http://schemas.microsoft.com/VisualStudio/2011/storyboarding/control"/>
  </ds:schemaRefs>
</ds:datastoreItem>
</file>

<file path=customXml/itemProps47.xml><?xml version="1.0" encoding="utf-8"?>
<ds:datastoreItem xmlns:ds="http://schemas.openxmlformats.org/officeDocument/2006/customXml" ds:itemID="{97BB1170-FD7B-4FF3-B1D5-E6C73D513815}">
  <ds:schemaRefs>
    <ds:schemaRef ds:uri="http://schemas.microsoft.com/VisualStudio/2011/storyboarding/control"/>
  </ds:schemaRefs>
</ds:datastoreItem>
</file>

<file path=customXml/itemProps48.xml><?xml version="1.0" encoding="utf-8"?>
<ds:datastoreItem xmlns:ds="http://schemas.openxmlformats.org/officeDocument/2006/customXml" ds:itemID="{1839E57C-E039-4D68-BBF1-5E54C98386FF}">
  <ds:schemaRefs>
    <ds:schemaRef ds:uri="http://schemas.microsoft.com/VisualStudio/2011/storyboarding/control"/>
  </ds:schemaRefs>
</ds:datastoreItem>
</file>

<file path=customXml/itemProps49.xml><?xml version="1.0" encoding="utf-8"?>
<ds:datastoreItem xmlns:ds="http://schemas.openxmlformats.org/officeDocument/2006/customXml" ds:itemID="{7523F119-C9E4-4897-B6D0-91C77E320D40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60153CEB-39F2-40EF-8410-2D632B925E4B}">
  <ds:schemaRefs>
    <ds:schemaRef ds:uri="http://schemas.microsoft.com/VisualStudio/2011/storyboarding/control"/>
  </ds:schemaRefs>
</ds:datastoreItem>
</file>

<file path=customXml/itemProps50.xml><?xml version="1.0" encoding="utf-8"?>
<ds:datastoreItem xmlns:ds="http://schemas.openxmlformats.org/officeDocument/2006/customXml" ds:itemID="{E951368D-A0FB-49DA-86EB-739B7D44353A}">
  <ds:schemaRefs>
    <ds:schemaRef ds:uri="http://schemas.microsoft.com/VisualStudio/2011/storyboarding/control"/>
  </ds:schemaRefs>
</ds:datastoreItem>
</file>

<file path=customXml/itemProps51.xml><?xml version="1.0" encoding="utf-8"?>
<ds:datastoreItem xmlns:ds="http://schemas.openxmlformats.org/officeDocument/2006/customXml" ds:itemID="{54CF1ED9-B44A-481B-9AD6-9AEA5AB5F854}">
  <ds:schemaRefs>
    <ds:schemaRef ds:uri="http://schemas.microsoft.com/VisualStudio/2011/storyboarding/control"/>
  </ds:schemaRefs>
</ds:datastoreItem>
</file>

<file path=customXml/itemProps52.xml><?xml version="1.0" encoding="utf-8"?>
<ds:datastoreItem xmlns:ds="http://schemas.openxmlformats.org/officeDocument/2006/customXml" ds:itemID="{EC263436-6581-4539-AAAB-229079D1FE62}">
  <ds:schemaRefs>
    <ds:schemaRef ds:uri="http://schemas.microsoft.com/VisualStudio/2011/storyboarding/control"/>
  </ds:schemaRefs>
</ds:datastoreItem>
</file>

<file path=customXml/itemProps53.xml><?xml version="1.0" encoding="utf-8"?>
<ds:datastoreItem xmlns:ds="http://schemas.openxmlformats.org/officeDocument/2006/customXml" ds:itemID="{CD845556-00B9-4A5E-9ABC-CFB674E82945}">
  <ds:schemaRefs>
    <ds:schemaRef ds:uri="http://schemas.microsoft.com/VisualStudio/2011/storyboarding/control"/>
  </ds:schemaRefs>
</ds:datastoreItem>
</file>

<file path=customXml/itemProps54.xml><?xml version="1.0" encoding="utf-8"?>
<ds:datastoreItem xmlns:ds="http://schemas.openxmlformats.org/officeDocument/2006/customXml" ds:itemID="{AFBC33C1-D394-411E-9DA4-3FC4CC3FFC1B}">
  <ds:schemaRefs>
    <ds:schemaRef ds:uri="http://schemas.microsoft.com/VisualStudio/2011/storyboarding/control"/>
  </ds:schemaRefs>
</ds:datastoreItem>
</file>

<file path=customXml/itemProps55.xml><?xml version="1.0" encoding="utf-8"?>
<ds:datastoreItem xmlns:ds="http://schemas.openxmlformats.org/officeDocument/2006/customXml" ds:itemID="{E92D2E2A-AA17-480B-8EE9-5BCC2ABE8972}">
  <ds:schemaRefs>
    <ds:schemaRef ds:uri="http://schemas.microsoft.com/VisualStudio/2011/storyboarding/control"/>
  </ds:schemaRefs>
</ds:datastoreItem>
</file>

<file path=customXml/itemProps56.xml><?xml version="1.0" encoding="utf-8"?>
<ds:datastoreItem xmlns:ds="http://schemas.openxmlformats.org/officeDocument/2006/customXml" ds:itemID="{BA04126A-E8C8-47F3-867F-3D5666BD4E87}">
  <ds:schemaRefs>
    <ds:schemaRef ds:uri="http://schemas.microsoft.com/VisualStudio/2011/storyboarding/control"/>
  </ds:schemaRefs>
</ds:datastoreItem>
</file>

<file path=customXml/itemProps57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58.xml><?xml version="1.0" encoding="utf-8"?>
<ds:datastoreItem xmlns:ds="http://schemas.openxmlformats.org/officeDocument/2006/customXml" ds:itemID="{A6283693-55AA-4685-8FFB-CC1ABB5AFF89}">
  <ds:schemaRefs>
    <ds:schemaRef ds:uri="http://schemas.microsoft.com/VisualStudio/2011/storyboarding/control"/>
  </ds:schemaRefs>
</ds:datastoreItem>
</file>

<file path=customXml/itemProps59.xml><?xml version="1.0" encoding="utf-8"?>
<ds:datastoreItem xmlns:ds="http://schemas.openxmlformats.org/officeDocument/2006/customXml" ds:itemID="{4C13FDDC-6074-4DD4-AD71-4B5C84E9F756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C35ADA25-A1B4-4BB0-AE99-20F778CC153A}">
  <ds:schemaRefs>
    <ds:schemaRef ds:uri="http://schemas.microsoft.com/VisualStudio/2011/storyboarding/control"/>
  </ds:schemaRefs>
</ds:datastoreItem>
</file>

<file path=customXml/itemProps60.xml><?xml version="1.0" encoding="utf-8"?>
<ds:datastoreItem xmlns:ds="http://schemas.openxmlformats.org/officeDocument/2006/customXml" ds:itemID="{5B3D489C-8B57-4114-B9BA-8B0499A5E91E}">
  <ds:schemaRefs>
    <ds:schemaRef ds:uri="http://schemas.microsoft.com/VisualStudio/2011/storyboarding/control"/>
  </ds:schemaRefs>
</ds:datastoreItem>
</file>

<file path=customXml/itemProps61.xml><?xml version="1.0" encoding="utf-8"?>
<ds:datastoreItem xmlns:ds="http://schemas.openxmlformats.org/officeDocument/2006/customXml" ds:itemID="{055A3C90-39A4-4A69-BBF4-63C626ED4E5D}">
  <ds:schemaRefs>
    <ds:schemaRef ds:uri="http://schemas.microsoft.com/VisualStudio/2011/storyboarding/control"/>
  </ds:schemaRefs>
</ds:datastoreItem>
</file>

<file path=customXml/itemProps62.xml><?xml version="1.0" encoding="utf-8"?>
<ds:datastoreItem xmlns:ds="http://schemas.openxmlformats.org/officeDocument/2006/customXml" ds:itemID="{C13BFC2E-621F-4D71-A978-441B68A2E6FB}">
  <ds:schemaRefs>
    <ds:schemaRef ds:uri="http://schemas.microsoft.com/VisualStudio/2011/storyboarding/control"/>
  </ds:schemaRefs>
</ds:datastoreItem>
</file>

<file path=customXml/itemProps63.xml><?xml version="1.0" encoding="utf-8"?>
<ds:datastoreItem xmlns:ds="http://schemas.openxmlformats.org/officeDocument/2006/customXml" ds:itemID="{C3BB1C54-6494-40C0-8CC5-CC514F2A2F22}">
  <ds:schemaRefs>
    <ds:schemaRef ds:uri="http://schemas.microsoft.com/VisualStudio/2011/storyboarding/control"/>
  </ds:schemaRefs>
</ds:datastoreItem>
</file>

<file path=customXml/itemProps64.xml><?xml version="1.0" encoding="utf-8"?>
<ds:datastoreItem xmlns:ds="http://schemas.openxmlformats.org/officeDocument/2006/customXml" ds:itemID="{8CB1314D-F27F-4370-962A-C91F617C12FE}">
  <ds:schemaRefs>
    <ds:schemaRef ds:uri="http://schemas.microsoft.com/VisualStudio/2011/storyboarding/control"/>
  </ds:schemaRefs>
</ds:datastoreItem>
</file>

<file path=customXml/itemProps65.xml><?xml version="1.0" encoding="utf-8"?>
<ds:datastoreItem xmlns:ds="http://schemas.openxmlformats.org/officeDocument/2006/customXml" ds:itemID="{5E0E4DA2-477C-4A06-98B3-6665FCB90B27}">
  <ds:schemaRefs>
    <ds:schemaRef ds:uri="http://schemas.microsoft.com/VisualStudio/2011/storyboarding/control"/>
  </ds:schemaRefs>
</ds:datastoreItem>
</file>

<file path=customXml/itemProps66.xml><?xml version="1.0" encoding="utf-8"?>
<ds:datastoreItem xmlns:ds="http://schemas.openxmlformats.org/officeDocument/2006/customXml" ds:itemID="{9ED97E6D-41D5-42E9-864F-21526BED2AE1}">
  <ds:schemaRefs>
    <ds:schemaRef ds:uri="http://schemas.microsoft.com/VisualStudio/2011/storyboarding/control"/>
  </ds:schemaRefs>
</ds:datastoreItem>
</file>

<file path=customXml/itemProps67.xml><?xml version="1.0" encoding="utf-8"?>
<ds:datastoreItem xmlns:ds="http://schemas.openxmlformats.org/officeDocument/2006/customXml" ds:itemID="{2ECEEA43-4FD4-4380-861C-A0975BBC9750}">
  <ds:schemaRefs>
    <ds:schemaRef ds:uri="http://schemas.microsoft.com/VisualStudio/2011/storyboarding/control"/>
  </ds:schemaRefs>
</ds:datastoreItem>
</file>

<file path=customXml/itemProps68.xml><?xml version="1.0" encoding="utf-8"?>
<ds:datastoreItem xmlns:ds="http://schemas.openxmlformats.org/officeDocument/2006/customXml" ds:itemID="{10C1B197-D14B-4C6A-85A5-E4B95224F14C}">
  <ds:schemaRefs>
    <ds:schemaRef ds:uri="http://schemas.microsoft.com/VisualStudio/2011/storyboarding/control"/>
  </ds:schemaRefs>
</ds:datastoreItem>
</file>

<file path=customXml/itemProps69.xml><?xml version="1.0" encoding="utf-8"?>
<ds:datastoreItem xmlns:ds="http://schemas.openxmlformats.org/officeDocument/2006/customXml" ds:itemID="{5CE66B4C-8093-49BB-84DB-C490057FD628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8DD10BB2-9F26-4A6E-BCB7-267BCBAD49A3}">
  <ds:schemaRefs>
    <ds:schemaRef ds:uri="http://schemas.microsoft.com/VisualStudio/2011/storyboarding/control"/>
  </ds:schemaRefs>
</ds:datastoreItem>
</file>

<file path=customXml/itemProps70.xml><?xml version="1.0" encoding="utf-8"?>
<ds:datastoreItem xmlns:ds="http://schemas.openxmlformats.org/officeDocument/2006/customXml" ds:itemID="{B7488171-33D7-4108-8935-D73B4425C350}">
  <ds:schemaRefs>
    <ds:schemaRef ds:uri="http://schemas.microsoft.com/VisualStudio/2011/storyboarding/control"/>
  </ds:schemaRefs>
</ds:datastoreItem>
</file>

<file path=customXml/itemProps71.xml><?xml version="1.0" encoding="utf-8"?>
<ds:datastoreItem xmlns:ds="http://schemas.openxmlformats.org/officeDocument/2006/customXml" ds:itemID="{96081801-03C7-4294-9BC7-480C46EB418D}">
  <ds:schemaRefs>
    <ds:schemaRef ds:uri="http://schemas.microsoft.com/VisualStudio/2011/storyboarding/control"/>
  </ds:schemaRefs>
</ds:datastoreItem>
</file>

<file path=customXml/itemProps72.xml><?xml version="1.0" encoding="utf-8"?>
<ds:datastoreItem xmlns:ds="http://schemas.openxmlformats.org/officeDocument/2006/customXml" ds:itemID="{EEE31EEC-C90B-40E9-9EFE-3D371F97D1C2}">
  <ds:schemaRefs>
    <ds:schemaRef ds:uri="http://schemas.microsoft.com/VisualStudio/2011/storyboarding/control"/>
  </ds:schemaRefs>
</ds:datastoreItem>
</file>

<file path=customXml/itemProps73.xml><?xml version="1.0" encoding="utf-8"?>
<ds:datastoreItem xmlns:ds="http://schemas.openxmlformats.org/officeDocument/2006/customXml" ds:itemID="{16C63215-5E5B-4E8C-B2F0-FFEC59DE822A}">
  <ds:schemaRefs>
    <ds:schemaRef ds:uri="http://schemas.microsoft.com/VisualStudio/2011/storyboarding/control"/>
  </ds:schemaRefs>
</ds:datastoreItem>
</file>

<file path=customXml/itemProps74.xml><?xml version="1.0" encoding="utf-8"?>
<ds:datastoreItem xmlns:ds="http://schemas.openxmlformats.org/officeDocument/2006/customXml" ds:itemID="{AEA6F077-66A6-4457-AD6A-51FBC1C8B15E}">
  <ds:schemaRefs>
    <ds:schemaRef ds:uri="http://schemas.microsoft.com/VisualStudio/2011/storyboarding/control"/>
  </ds:schemaRefs>
</ds:datastoreItem>
</file>

<file path=customXml/itemProps75.xml><?xml version="1.0" encoding="utf-8"?>
<ds:datastoreItem xmlns:ds="http://schemas.openxmlformats.org/officeDocument/2006/customXml" ds:itemID="{C0ABEF30-3786-4659-A6EF-E5E0D9C18D2B}">
  <ds:schemaRefs>
    <ds:schemaRef ds:uri="http://schemas.microsoft.com/VisualStudio/2011/storyboarding/control"/>
  </ds:schemaRefs>
</ds:datastoreItem>
</file>

<file path=customXml/itemProps76.xml><?xml version="1.0" encoding="utf-8"?>
<ds:datastoreItem xmlns:ds="http://schemas.openxmlformats.org/officeDocument/2006/customXml" ds:itemID="{86253C00-1202-473A-B71E-93A8BCC1FDDA}">
  <ds:schemaRefs>
    <ds:schemaRef ds:uri="http://schemas.microsoft.com/VisualStudio/2011/storyboarding/control"/>
  </ds:schemaRefs>
</ds:datastoreItem>
</file>

<file path=customXml/itemProps77.xml><?xml version="1.0" encoding="utf-8"?>
<ds:datastoreItem xmlns:ds="http://schemas.openxmlformats.org/officeDocument/2006/customXml" ds:itemID="{3EA44C57-14C8-4EAC-8FFF-3209D08326FD}">
  <ds:schemaRefs>
    <ds:schemaRef ds:uri="http://schemas.microsoft.com/VisualStudio/2011/storyboarding/control"/>
  </ds:schemaRefs>
</ds:datastoreItem>
</file>

<file path=customXml/itemProps78.xml><?xml version="1.0" encoding="utf-8"?>
<ds:datastoreItem xmlns:ds="http://schemas.openxmlformats.org/officeDocument/2006/customXml" ds:itemID="{C672E168-8B1E-4AD2-B2F0-50B4FDE4AC27}">
  <ds:schemaRefs>
    <ds:schemaRef ds:uri="http://schemas.microsoft.com/VisualStudio/2011/storyboarding/control"/>
  </ds:schemaRefs>
</ds:datastoreItem>
</file>

<file path=customXml/itemProps79.xml><?xml version="1.0" encoding="utf-8"?>
<ds:datastoreItem xmlns:ds="http://schemas.openxmlformats.org/officeDocument/2006/customXml" ds:itemID="{83CC9E4C-C33C-4ECD-BEBC-2D6166FD4EC8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B4E502D0-55CF-4610-9064-ADC1E262AB49}">
  <ds:schemaRefs>
    <ds:schemaRef ds:uri="http://schemas.microsoft.com/VisualStudio/2011/storyboarding/control"/>
  </ds:schemaRefs>
</ds:datastoreItem>
</file>

<file path=customXml/itemProps80.xml><?xml version="1.0" encoding="utf-8"?>
<ds:datastoreItem xmlns:ds="http://schemas.openxmlformats.org/officeDocument/2006/customXml" ds:itemID="{0951E516-BE67-4CCC-A22D-02D60365794D}">
  <ds:schemaRefs>
    <ds:schemaRef ds:uri="http://schemas.microsoft.com/VisualStudio/2011/storyboarding/control"/>
  </ds:schemaRefs>
</ds:datastoreItem>
</file>

<file path=customXml/itemProps81.xml><?xml version="1.0" encoding="utf-8"?>
<ds:datastoreItem xmlns:ds="http://schemas.openxmlformats.org/officeDocument/2006/customXml" ds:itemID="{74933F22-E4FC-4EC6-AF74-102BC723682D}">
  <ds:schemaRefs>
    <ds:schemaRef ds:uri="http://schemas.microsoft.com/VisualStudio/2011/storyboarding/control"/>
  </ds:schemaRefs>
</ds:datastoreItem>
</file>

<file path=customXml/itemProps82.xml><?xml version="1.0" encoding="utf-8"?>
<ds:datastoreItem xmlns:ds="http://schemas.openxmlformats.org/officeDocument/2006/customXml" ds:itemID="{FBEE5CAA-BE17-4F23-8599-643F88F0864A}">
  <ds:schemaRefs>
    <ds:schemaRef ds:uri="http://schemas.microsoft.com/VisualStudio/2011/storyboarding/control"/>
  </ds:schemaRefs>
</ds:datastoreItem>
</file>

<file path=customXml/itemProps83.xml><?xml version="1.0" encoding="utf-8"?>
<ds:datastoreItem xmlns:ds="http://schemas.openxmlformats.org/officeDocument/2006/customXml" ds:itemID="{0F42A6D5-B0E8-4888-852D-A8C2A0DA7114}">
  <ds:schemaRefs>
    <ds:schemaRef ds:uri="http://schemas.microsoft.com/VisualStudio/2011/storyboarding/control"/>
  </ds:schemaRefs>
</ds:datastoreItem>
</file>

<file path=customXml/itemProps84.xml><?xml version="1.0" encoding="utf-8"?>
<ds:datastoreItem xmlns:ds="http://schemas.openxmlformats.org/officeDocument/2006/customXml" ds:itemID="{E4F872CC-D44A-4F37-A376-CCB538DDAFFE}">
  <ds:schemaRefs>
    <ds:schemaRef ds:uri="http://schemas.microsoft.com/VisualStudio/2011/storyboarding/control"/>
  </ds:schemaRefs>
</ds:datastoreItem>
</file>

<file path=customXml/itemProps85.xml><?xml version="1.0" encoding="utf-8"?>
<ds:datastoreItem xmlns:ds="http://schemas.openxmlformats.org/officeDocument/2006/customXml" ds:itemID="{3BEA9F1B-171C-4843-88B0-EF7A331EFBA9}">
  <ds:schemaRefs>
    <ds:schemaRef ds:uri="http://schemas.microsoft.com/VisualStudio/2011/storyboarding/control"/>
  </ds:schemaRefs>
</ds:datastoreItem>
</file>

<file path=customXml/itemProps86.xml><?xml version="1.0" encoding="utf-8"?>
<ds:datastoreItem xmlns:ds="http://schemas.openxmlformats.org/officeDocument/2006/customXml" ds:itemID="{6B546CD6-97A4-4F33-86AF-3D66F3D6DAB6}">
  <ds:schemaRefs>
    <ds:schemaRef ds:uri="http://schemas.microsoft.com/VisualStudio/2011/storyboarding/control"/>
  </ds:schemaRefs>
</ds:datastoreItem>
</file>

<file path=customXml/itemProps87.xml><?xml version="1.0" encoding="utf-8"?>
<ds:datastoreItem xmlns:ds="http://schemas.openxmlformats.org/officeDocument/2006/customXml" ds:itemID="{85EA4D98-057D-4591-8048-9504BE2A6970}">
  <ds:schemaRefs>
    <ds:schemaRef ds:uri="http://schemas.microsoft.com/sharepoint/events"/>
  </ds:schemaRefs>
</ds:datastoreItem>
</file>

<file path=customXml/itemProps88.xml><?xml version="1.0" encoding="utf-8"?>
<ds:datastoreItem xmlns:ds="http://schemas.openxmlformats.org/officeDocument/2006/customXml" ds:itemID="{688D6669-6EF8-4BE7-A394-70E7F4E47B6B}">
  <ds:schemaRefs>
    <ds:schemaRef ds:uri="http://schemas.microsoft.com/VisualStudio/2011/storyboarding/control"/>
  </ds:schemaRefs>
</ds:datastoreItem>
</file>

<file path=customXml/itemProps89.xml><?xml version="1.0" encoding="utf-8"?>
<ds:datastoreItem xmlns:ds="http://schemas.openxmlformats.org/officeDocument/2006/customXml" ds:itemID="{838E32CB-830E-47AB-8174-F48A49A9DA43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192454D5-5E4F-4CF7-A7F2-0B3214533681}">
  <ds:schemaRefs>
    <ds:schemaRef ds:uri="http://schemas.microsoft.com/VisualStudio/2011/storyboarding/control"/>
  </ds:schemaRefs>
</ds:datastoreItem>
</file>

<file path=customXml/itemProps90.xml><?xml version="1.0" encoding="utf-8"?>
<ds:datastoreItem xmlns:ds="http://schemas.openxmlformats.org/officeDocument/2006/customXml" ds:itemID="{B5CD9B4C-0D31-4CE1-BDE5-8ECE526F323B}">
  <ds:schemaRefs>
    <ds:schemaRef ds:uri="http://schemas.microsoft.com/VisualStudio/2011/storyboarding/control"/>
  </ds:schemaRefs>
</ds:datastoreItem>
</file>

<file path=customXml/itemProps91.xml><?xml version="1.0" encoding="utf-8"?>
<ds:datastoreItem xmlns:ds="http://schemas.openxmlformats.org/officeDocument/2006/customXml" ds:itemID="{F0F84330-86C5-4E38-8378-63BE83F34E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dfd310a-0c43-4fda-857f-263fbb53e13b"/>
    <ds:schemaRef ds:uri="3ec1fba3-8bb6-4e9c-b763-e96a9dec5e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92.xml><?xml version="1.0" encoding="utf-8"?>
<ds:datastoreItem xmlns:ds="http://schemas.openxmlformats.org/officeDocument/2006/customXml" ds:itemID="{8C1DDFCB-0B93-459E-99FB-3AD4304815C3}">
  <ds:schemaRefs>
    <ds:schemaRef ds:uri="http://schemas.microsoft.com/VisualStudio/2011/storyboarding/control"/>
  </ds:schemaRefs>
</ds:datastoreItem>
</file>

<file path=customXml/itemProps93.xml><?xml version="1.0" encoding="utf-8"?>
<ds:datastoreItem xmlns:ds="http://schemas.openxmlformats.org/officeDocument/2006/customXml" ds:itemID="{AA17DFF6-F814-44DB-81F4-5D7D9A477B96}">
  <ds:schemaRefs>
    <ds:schemaRef ds:uri="http://schemas.microsoft.com/VisualStudio/2011/storyboarding/control"/>
  </ds:schemaRefs>
</ds:datastoreItem>
</file>

<file path=customXml/itemProps94.xml><?xml version="1.0" encoding="utf-8"?>
<ds:datastoreItem xmlns:ds="http://schemas.openxmlformats.org/officeDocument/2006/customXml" ds:itemID="{846BE7B5-654D-4D91-88E7-CF4471134AE6}">
  <ds:schemaRefs>
    <ds:schemaRef ds:uri="http://schemas.microsoft.com/VisualStudio/2011/storyboarding/control"/>
  </ds:schemaRefs>
</ds:datastoreItem>
</file>

<file path=customXml/itemProps95.xml><?xml version="1.0" encoding="utf-8"?>
<ds:datastoreItem xmlns:ds="http://schemas.openxmlformats.org/officeDocument/2006/customXml" ds:itemID="{0C4C4BFA-9978-43E9-942B-60AB19AF95BD}">
  <ds:schemaRefs>
    <ds:schemaRef ds:uri="http://schemas.microsoft.com/VisualStudio/2011/storyboarding/control"/>
  </ds:schemaRefs>
</ds:datastoreItem>
</file>

<file path=customXml/itemProps96.xml><?xml version="1.0" encoding="utf-8"?>
<ds:datastoreItem xmlns:ds="http://schemas.openxmlformats.org/officeDocument/2006/customXml" ds:itemID="{819268F3-85C7-46C1-ABBD-97CC6165D53E}">
  <ds:schemaRefs>
    <ds:schemaRef ds:uri="http://schemas.microsoft.com/VisualStudio/2011/storyboarding/control"/>
  </ds:schemaRefs>
</ds:datastoreItem>
</file>

<file path=customXml/itemProps97.xml><?xml version="1.0" encoding="utf-8"?>
<ds:datastoreItem xmlns:ds="http://schemas.openxmlformats.org/officeDocument/2006/customXml" ds:itemID="{EC37C7E5-7F53-4B85-A927-16D97F1D1042}">
  <ds:schemaRefs>
    <ds:schemaRef ds:uri="http://schemas.microsoft.com/VisualStudio/2011/storyboarding/control"/>
  </ds:schemaRefs>
</ds:datastoreItem>
</file>

<file path=customXml/itemProps98.xml><?xml version="1.0" encoding="utf-8"?>
<ds:datastoreItem xmlns:ds="http://schemas.openxmlformats.org/officeDocument/2006/customXml" ds:itemID="{941C5D4F-436E-4596-88F5-C201D8EF4D09}">
  <ds:schemaRefs>
    <ds:schemaRef ds:uri="http://schemas.microsoft.com/VisualStudio/2011/storyboarding/control"/>
  </ds:schemaRefs>
</ds:datastoreItem>
</file>

<file path=customXml/itemProps99.xml><?xml version="1.0" encoding="utf-8"?>
<ds:datastoreItem xmlns:ds="http://schemas.openxmlformats.org/officeDocument/2006/customXml" ds:itemID="{00E8C052-F5C3-4D9D-9F9B-16FA102BE4DA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Microsoft_Ignite_2016_16x9_Template</Template>
  <TotalTime>13253</TotalTime>
  <Words>1677</Words>
  <Application>Microsoft Office PowerPoint</Application>
  <PresentationFormat>Custom</PresentationFormat>
  <Paragraphs>345</Paragraphs>
  <Slides>34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Arial</vt:lpstr>
      <vt:lpstr>Calibri</vt:lpstr>
      <vt:lpstr>Consolas</vt:lpstr>
      <vt:lpstr>Segoe UI</vt:lpstr>
      <vt:lpstr>Segoe UI Black</vt:lpstr>
      <vt:lpstr>Segoe UI Light</vt:lpstr>
      <vt:lpstr>Segoe UI Semibold</vt:lpstr>
      <vt:lpstr>Segoe UI Semilight</vt:lpstr>
      <vt:lpstr>Wingdings</vt:lpstr>
      <vt:lpstr>5-50002_Ignite_Breakout_Template</vt:lpstr>
      <vt:lpstr>6-30537_Envision 2016 Concurrent Template_Dark</vt:lpstr>
      <vt:lpstr>1_5-50002_Ignite_Breakout_Template</vt:lpstr>
      <vt:lpstr>2_5-50002_Ignite_Breakout_Template</vt:lpstr>
      <vt:lpstr>Office Theme</vt:lpstr>
      <vt:lpstr>LIGHT COLOR TEMPLATE</vt:lpstr>
      <vt:lpstr>Learn about Office 365 Advanced Threat Protection</vt:lpstr>
      <vt:lpstr>PowerPoint Presentation</vt:lpstr>
      <vt:lpstr>Threat landscape</vt:lpstr>
      <vt:lpstr>Email threats</vt:lpstr>
      <vt:lpstr>Email threats</vt:lpstr>
      <vt:lpstr>Email threats</vt:lpstr>
      <vt:lpstr>PowerPoint Presentation</vt:lpstr>
      <vt:lpstr>Behind the attack – Locky Distribution</vt:lpstr>
      <vt:lpstr>Behind the attack – Locky Distribution</vt:lpstr>
      <vt:lpstr>Behind the attack – Locky infection</vt:lpstr>
      <vt:lpstr>Solid protection</vt:lpstr>
      <vt:lpstr>ATP: built into Office 365</vt:lpstr>
      <vt:lpstr>Preventing advanced attacks</vt:lpstr>
      <vt:lpstr>Preventing advanced attacks</vt:lpstr>
      <vt:lpstr>Preventing advanced attacks</vt:lpstr>
      <vt:lpstr>Preventing advanced attacks</vt:lpstr>
      <vt:lpstr>Preventing advanced attacks</vt:lpstr>
      <vt:lpstr>Defense in depth</vt:lpstr>
      <vt:lpstr>The future of false positives/negatives</vt:lpstr>
      <vt:lpstr>ATP vs. 3rd Party Solutions</vt:lpstr>
      <vt:lpstr>PowerPoint Presentation</vt:lpstr>
      <vt:lpstr>Full-suite solution</vt:lpstr>
      <vt:lpstr>Expanding Advanced Threat Protection</vt:lpstr>
      <vt:lpstr>PowerPoint Presentation</vt:lpstr>
      <vt:lpstr>Threat intelligence</vt:lpstr>
      <vt:lpstr>PowerPoint Presentation</vt:lpstr>
      <vt:lpstr>PowerPoint Presentation</vt:lpstr>
      <vt:lpstr>PowerPoint Presentation</vt:lpstr>
      <vt:lpstr>Rich investigation</vt:lpstr>
      <vt:lpstr>PowerPoint Presentation</vt:lpstr>
      <vt:lpstr>Office 365 ATP and Threat Intelligence</vt:lpstr>
      <vt:lpstr>Looking for more?</vt:lpstr>
      <vt:lpstr>PowerPoint Presentation</vt:lpstr>
      <vt:lpstr>PowerPoint Presentation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&lt;Speech title here&gt;</dc:subject>
  <dc:creator>Phil Newman (OFFICE 365)</dc:creator>
  <cp:keywords>Microsoft Ignite 2016</cp:keywords>
  <dc:description>Template: Mitchell Derrey, Silverfox Productions_x000d_
Formatting: _x000d_
Audience Type:</dc:description>
  <cp:lastModifiedBy>MS Events 0087</cp:lastModifiedBy>
  <cp:revision>73</cp:revision>
  <dcterms:created xsi:type="dcterms:W3CDTF">2016-08-23T17:05:15Z</dcterms:created>
  <dcterms:modified xsi:type="dcterms:W3CDTF">2016-09-27T20:31:47Z</dcterms:modified>
  <cp:category>Microsoft Ignite 2016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0x010100A747C433182BB64CA1724A5312A6D594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177;#Georgia World Congress Center|ea0ece34-59a6-4d43-8d9e-d0f9e2a2f1ce</vt:lpwstr>
  </property>
  <property fmtid="{D5CDD505-2E9C-101B-9397-08002B2CF9AE}" pid="7" name="Track">
    <vt:lpwstr/>
  </property>
  <property fmtid="{D5CDD505-2E9C-101B-9397-08002B2CF9AE}" pid="8" name="Event Location">
    <vt:lpwstr>176;#Atlanta|01fb9831-5840-48a0-a576-3e48f42baa53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174;#Microsoft Ignite 2016|e2f6a88c-86f9-4b25-a2af-b5c3afa8c82a</vt:lpwstr>
  </property>
  <property fmtid="{D5CDD505-2E9C-101B-9397-08002B2CF9AE}" pid="12" name="Audience1">
    <vt:lpwstr/>
  </property>
  <property fmtid="{D5CDD505-2E9C-101B-9397-08002B2CF9AE}" pid="13" name="Event Name">
    <vt:lpwstr>175;#Microsoft Ignite|9323c522-fe4b-4922-816b-10a1920d7afb</vt:lpwstr>
  </property>
  <property fmtid="{D5CDD505-2E9C-101B-9397-08002B2CF9AE}" pid="14" name="_dlc_DocIdItemGuid">
    <vt:lpwstr>d9c65893-7fb4-4ddb-9272-76d0260fa0dc</vt:lpwstr>
  </property>
  <property fmtid="{D5CDD505-2E9C-101B-9397-08002B2CF9AE}" pid="15" name="Tfs.IsStoryboard">
    <vt:bool>true</vt:bool>
  </property>
</Properties>
</file>