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3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229" r:id="rId4"/>
    <p:sldMasterId id="2147484310" r:id="rId5"/>
    <p:sldMasterId id="2147484341" r:id="rId6"/>
    <p:sldMasterId id="2147484365" r:id="rId7"/>
  </p:sldMasterIdLst>
  <p:notesMasterIdLst>
    <p:notesMasterId r:id="rId25"/>
  </p:notesMasterIdLst>
  <p:handoutMasterIdLst>
    <p:handoutMasterId r:id="rId26"/>
  </p:handoutMasterIdLst>
  <p:sldIdLst>
    <p:sldId id="1438" r:id="rId8"/>
    <p:sldId id="1415" r:id="rId9"/>
    <p:sldId id="1416" r:id="rId10"/>
    <p:sldId id="1417" r:id="rId11"/>
    <p:sldId id="1431" r:id="rId12"/>
    <p:sldId id="1419" r:id="rId13"/>
    <p:sldId id="1436" r:id="rId14"/>
    <p:sldId id="1434" r:id="rId15"/>
    <p:sldId id="1435" r:id="rId16"/>
    <p:sldId id="1364" r:id="rId17"/>
    <p:sldId id="1426" r:id="rId18"/>
    <p:sldId id="1437" r:id="rId19"/>
    <p:sldId id="1430" r:id="rId20"/>
    <p:sldId id="1439" r:id="rId21"/>
    <p:sldId id="1440" r:id="rId22"/>
    <p:sldId id="1405" r:id="rId23"/>
    <p:sldId id="1326" r:id="rId24"/>
  </p:sldIdLst>
  <p:sldSz cx="12436475" cy="6994525"/>
  <p:notesSz cx="6858000" cy="9144000"/>
  <p:defaultTextStyle>
    <a:defPPr>
      <a:defRPr lang="en-US"/>
    </a:defPPr>
    <a:lvl1pPr marL="0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66371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32742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99113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65484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331856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98226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64597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730969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nS Slides" id="{73CB60D3-57A9-4225-872C-12E56008ABC9}">
          <p14:sldIdLst>
            <p14:sldId id="1438"/>
            <p14:sldId id="1415"/>
            <p14:sldId id="1416"/>
            <p14:sldId id="1417"/>
            <p14:sldId id="1431"/>
            <p14:sldId id="1419"/>
            <p14:sldId id="1436"/>
            <p14:sldId id="1434"/>
            <p14:sldId id="1435"/>
            <p14:sldId id="1364"/>
            <p14:sldId id="1426"/>
            <p14:sldId id="1437"/>
            <p14:sldId id="1430"/>
            <p14:sldId id="1439"/>
            <p14:sldId id="1440"/>
            <p14:sldId id="1405"/>
            <p14:sldId id="132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ku Uchikawa" initials="SU" lastIdx="11" clrIdx="0"/>
  <p:cmAuthor id="1" name="Mary Feil-Jacobs" initials="MFJ" lastIdx="43" clrIdx="1"/>
  <p:cmAuthor id="2" name="Monica Lueder" initials="ML" lastIdx="22" clrIdx="2">
    <p:extLst/>
  </p:cmAuthor>
  <p:cmAuthor id="3" name="Mary Feil-Jacobs" initials="MF" lastIdx="22" clrIdx="3">
    <p:extLst/>
  </p:cmAuthor>
  <p:cmAuthor id="4" name="Adrienne Trudeau" initials="AT" lastIdx="1" clrIdx="4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2929"/>
    <a:srgbClr val="FFFFFF"/>
    <a:srgbClr val="BAD80A"/>
    <a:srgbClr val="A80000"/>
    <a:srgbClr val="5C2D91"/>
    <a:srgbClr val="0078D7"/>
    <a:srgbClr val="107C10"/>
    <a:srgbClr val="000000"/>
    <a:srgbClr val="D83B01"/>
    <a:srgbClr val="002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735" autoAdjust="0"/>
    <p:restoredTop sz="96215" autoAdjust="0"/>
  </p:normalViewPr>
  <p:slideViewPr>
    <p:cSldViewPr>
      <p:cViewPr varScale="1">
        <p:scale>
          <a:sx n="104" d="100"/>
          <a:sy n="104" d="100"/>
        </p:scale>
        <p:origin x="1014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howGuides="1">
      <p:cViewPr varScale="1">
        <p:scale>
          <a:sx n="81" d="100"/>
          <a:sy n="81" d="100"/>
        </p:scale>
        <p:origin x="3894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>
          <a:xfrm>
            <a:off x="0" y="-11574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>
                <a:latin typeface="Segoe UI" pitchFamily="34" charset="0"/>
              </a:rPr>
              <a:t>Microsoft 2016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8D045D-9A66-44E7-900A-FC6D0BD4E54A}" type="datetime8">
              <a:rPr lang="en-US" smtClean="0">
                <a:latin typeface="Segoe UI" pitchFamily="34" charset="0"/>
              </a:rPr>
              <a:t>9/29/2016 2:01 PM</a:t>
            </a:fld>
            <a:endParaRPr lang="en-US" dirty="0">
              <a:latin typeface="Segoe UI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5795010" cy="3324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398463" defTabSz="914099" eaLnBrk="0" hangingPunct="0"/>
            <a:r>
              <a:rPr lang="en-US" sz="4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"/>
          </p:nvPr>
        </p:nvSpPr>
        <p:spPr>
          <a:xfrm>
            <a:off x="5783579" y="8685213"/>
            <a:ext cx="107283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9E9D6-92A0-482B-A603-C9BA7FFB8190}" type="slidenum">
              <a:rPr lang="en-US" smtClean="0">
                <a:latin typeface="Segoe UI" pitchFamily="34" charset="0"/>
              </a:rPr>
              <a:t>‹#›</a:t>
            </a:fld>
            <a:endParaRPr lang="en-US" dirty="0">
              <a:latin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59563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ader Placeholder 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egoe UI" pitchFamily="34" charset="0"/>
              </a:defRPr>
            </a:lvl1pPr>
          </a:lstStyle>
          <a:p>
            <a:r>
              <a:rPr lang="en-US" dirty="0"/>
              <a:t>Microsoft 2016</a:t>
            </a:r>
          </a:p>
        </p:txBody>
      </p:sp>
      <p:sp>
        <p:nvSpPr>
          <p:cNvPr id="9" name="Slide Image Placeholder 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4"/>
          </p:nvPr>
        </p:nvSpPr>
        <p:spPr>
          <a:xfrm>
            <a:off x="0" y="8686800"/>
            <a:ext cx="5920740" cy="3559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571500" indent="0" algn="l">
              <a:defRPr sz="1200"/>
            </a:lvl1pPr>
          </a:lstStyle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38EEC551-8CDA-4EB6-89BB-2A86C9F091C8}" type="datetime8">
              <a:rPr lang="en-US" smtClean="0"/>
              <a:t>9/29/2016 2:01 PM</a:t>
            </a:fld>
            <a:endParaRPr lang="en-US" dirty="0"/>
          </a:p>
        </p:txBody>
      </p:sp>
      <p:sp>
        <p:nvSpPr>
          <p:cNvPr id="12" name="Notes Placeholder 11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5"/>
          </p:nvPr>
        </p:nvSpPr>
        <p:spPr>
          <a:xfrm>
            <a:off x="5909309" y="8685213"/>
            <a:ext cx="94710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B4008EB6-D09E-4580-8CD6-DDB14511944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64826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32742" rtl="0" eaLnBrk="1" latinLnBrk="0" hangingPunct="1">
      <a:lnSpc>
        <a:spcPct val="90000"/>
      </a:lnSpc>
      <a:spcAft>
        <a:spcPts val="340"/>
      </a:spcAft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1pPr>
    <a:lvl2pPr marL="217262" indent="-107956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2pPr>
    <a:lvl3pPr marL="334664" indent="-117403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3pPr>
    <a:lvl4pPr marL="492551" indent="-149789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4pPr>
    <a:lvl5pPr marL="627496" indent="-117403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5pPr>
    <a:lvl6pPr marL="2331856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98226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64597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30969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Microsoft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defTabSz="914099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kumimoji="0" lang="en-US" sz="400" b="0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8EEC551-8CDA-4EB6-89BB-2A86C9F091C8}" type="datetime8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9/29/2016 2:01 PM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571436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Microsoft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9/29/2016 2:01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08381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90EC29EE-A8AD-4CE0-9C0B-116E0D4D7533}" type="datetime8">
              <a:rPr lang="en-US" smtClean="0"/>
              <a:t>9/29/2016 2:01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671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90EC29EE-A8AD-4CE0-9C0B-116E0D4D7533}" type="datetime8">
              <a:rPr lang="en-US" smtClean="0"/>
              <a:t>9/29/2016 2:01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4170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90EC29EE-A8AD-4CE0-9C0B-116E0D4D7533}" type="datetime8">
              <a:rPr lang="en-US" smtClean="0"/>
              <a:t>9/29/2016 2:01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33824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90EC29EE-A8AD-4CE0-9C0B-116E0D4D7533}" type="datetime8">
              <a:rPr lang="en-US" smtClean="0"/>
              <a:t>9/29/2016 2:01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9679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A17D118-1690-458F-B4D2-F9DA5D6F5033}" type="datetime8">
              <a:rPr lang="en-US" smtClean="0">
                <a:solidFill>
                  <a:prstClr val="black"/>
                </a:solidFill>
              </a:rPr>
              <a:t>9/29/2016 2:01 PM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C87E0CF-87F6-4B58-B8B8-DCAB2DAAF3CA}" type="slidenum">
              <a:rPr lang="en-US" smtClean="0">
                <a:solidFill>
                  <a:prstClr val="black"/>
                </a:solidFill>
              </a:rPr>
              <a:pPr/>
              <a:t>17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</p:spTree>
    <p:extLst>
      <p:ext uri="{BB962C8B-B14F-4D97-AF65-F5344CB8AC3E}">
        <p14:creationId xmlns:p14="http://schemas.microsoft.com/office/powerpoint/2010/main" val="2861498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398463" defTabSz="914099" eaLnBrk="0" hangingPunct="0"/>
            <a:r>
              <a:rPr lang="en-US" sz="40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</a:t>
            </a:r>
            <a:endParaRPr lang="en-US" sz="400" dirty="0">
              <a:gradFill>
                <a:gsLst>
                  <a:gs pos="0">
                    <a:schemeClr val="tx1"/>
                  </a:gs>
                  <a:gs pos="100000">
                    <a:schemeClr val="tx1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61B0BD91-A332-4638-9D55-E1550E13BA63}" type="datetime8">
              <a:rPr lang="en-US" smtClean="0"/>
              <a:t>9/29/2016 2:01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83963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398463" defTabSz="914099" eaLnBrk="0" hangingPunct="0"/>
            <a:r>
              <a:rPr lang="en-US" sz="40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</a:t>
            </a:r>
            <a:endParaRPr lang="en-US" sz="400" dirty="0">
              <a:gradFill>
                <a:gsLst>
                  <a:gs pos="0">
                    <a:schemeClr val="tx1"/>
                  </a:gs>
                  <a:gs pos="100000">
                    <a:schemeClr val="tx1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61B0BD91-A332-4638-9D55-E1550E13BA63}" type="datetime8">
              <a:rPr lang="en-US" smtClean="0"/>
              <a:t>9/29/2016 2:01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7391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398463" defTabSz="914099" eaLnBrk="0" hangingPunct="0"/>
            <a:r>
              <a:rPr lang="en-US" sz="40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</a:t>
            </a:r>
            <a:endParaRPr lang="en-US" sz="400" dirty="0">
              <a:gradFill>
                <a:gsLst>
                  <a:gs pos="0">
                    <a:schemeClr val="tx1"/>
                  </a:gs>
                  <a:gs pos="100000">
                    <a:schemeClr val="tx1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61B0BD91-A332-4638-9D55-E1550E13BA63}" type="datetime8">
              <a:rPr lang="en-US" smtClean="0"/>
              <a:t>9/29/2016 2:01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6259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398463" defTabSz="914099" eaLnBrk="0" hangingPunct="0"/>
            <a:r>
              <a:rPr lang="en-US" sz="40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</a:t>
            </a:r>
            <a:endParaRPr lang="en-US" sz="400" dirty="0">
              <a:gradFill>
                <a:gsLst>
                  <a:gs pos="0">
                    <a:schemeClr val="tx1"/>
                  </a:gs>
                  <a:gs pos="100000">
                    <a:schemeClr val="tx1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61B0BD91-A332-4638-9D55-E1550E13BA63}" type="datetime8">
              <a:rPr lang="en-US" smtClean="0"/>
              <a:t>9/29/2016 2:01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4575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398463" marR="0" lvl="0" indent="0" defTabSz="914099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" b="0" i="0" u="none" strike="noStrike" kern="0" cap="none" spc="0" normalizeH="0" baseline="0" noProof="0">
                <a:ln>
                  <a:noFill/>
                </a:ln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© Microsoft Corporation. All rights reserved. </a:t>
            </a:r>
            <a:endParaRPr kumimoji="0" lang="en-US" sz="400" b="0" i="0" u="none" strike="noStrike" kern="0" cap="none" spc="0" normalizeH="0" baseline="0" noProof="0" dirty="0">
              <a:ln>
                <a:noFill/>
              </a:ln>
              <a:gradFill>
                <a:gsLst>
                  <a:gs pos="0">
                    <a:schemeClr val="tx1"/>
                  </a:gs>
                  <a:gs pos="100000">
                    <a:schemeClr val="tx1"/>
                  </a:gs>
                </a:gsLst>
                <a:lin ang="5400000" scaled="0"/>
              </a:gra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B0BD91-A332-4638-9D55-E1550E13BA63}" type="datetime8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9/29/2016 2:01 PM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008EB6-D09E-4580-8CD6-DDB14511944F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8611455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90EC29EE-A8AD-4CE0-9C0B-116E0D4D7533}" type="datetime8">
              <a:rPr lang="en-US" smtClean="0"/>
              <a:t>9/29/2016 2:01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5462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90EC29EE-A8AD-4CE0-9C0B-116E0D4D7533}" type="datetime8">
              <a:rPr lang="en-US" smtClean="0"/>
              <a:t>9/29/2016 2:01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20769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90EC29EE-A8AD-4CE0-9C0B-116E0D4D7533}" type="datetime8">
              <a:rPr lang="en-US" smtClean="0"/>
              <a:t>9/29/2016 2:01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92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4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gray">
          <a:xfrm>
            <a:off x="0" y="5758901"/>
            <a:ext cx="12435840" cy="1235624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39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2280" y="6209084"/>
            <a:ext cx="1456418" cy="310896"/>
          </a:xfrm>
          <a:prstGeom prst="rect">
            <a:avLst/>
          </a:prstGeom>
        </p:spPr>
      </p:pic>
      <p:pic>
        <p:nvPicPr>
          <p:cNvPr id="16" name="Picture 15" hidden="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59230" y="6240963"/>
            <a:ext cx="1278510" cy="27413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274702" y="1679645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274701" y="3509753"/>
            <a:ext cx="7315137" cy="1828007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16850104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3355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er Evidence Slide">
    <p:bg bwMode="gray"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gradFill>
                  <a:gsLst>
                    <a:gs pos="18584">
                      <a:schemeClr val="tx2"/>
                    </a:gs>
                    <a:gs pos="57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Customer evidence slide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 bwMode="gray">
          <a:xfrm>
            <a:off x="274638" y="1434069"/>
            <a:ext cx="5486400" cy="1827214"/>
          </a:xfrm>
          <a:blipFill>
            <a:blip r:embed="rId2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noFill/>
                <a:latin typeface="+mn-lt"/>
                <a:ea typeface="+mn-ea"/>
                <a:cs typeface="+mn-cs"/>
              </a:defRPr>
            </a:lvl1pPr>
            <a:lvl2pPr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6218237" y="4868863"/>
            <a:ext cx="5945966" cy="182880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6218237" y="1434069"/>
            <a:ext cx="5943601" cy="3433208"/>
          </a:xfrm>
          <a:blipFill>
            <a:blip r:embed="rId3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algn="ctr"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Your image here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5989638" y="1836883"/>
            <a:ext cx="0" cy="4754828"/>
          </a:xfrm>
          <a:prstGeom prst="line">
            <a:avLst/>
          </a:prstGeom>
          <a:ln w="3175">
            <a:solidFill>
              <a:schemeClr val="tx1">
                <a:alpha val="2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274638" y="3260725"/>
            <a:ext cx="5486400" cy="3436938"/>
          </a:xfrm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sz="2400">
                <a:latin typeface="+mn-l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6218238" y="4868863"/>
            <a:ext cx="5943600" cy="1827214"/>
          </a:xfrm>
        </p:spPr>
        <p:txBody>
          <a:bodyPr lIns="182880" tIns="146304" rIns="182880" bIns="146304" anchor="ctr">
            <a:noAutofit/>
          </a:bodyPr>
          <a:lstStyle>
            <a:lvl1pPr marL="0" indent="0" algn="ctr">
              <a:buNone/>
              <a:defRPr sz="3200">
                <a:gradFill>
                  <a:gsLst>
                    <a:gs pos="27434">
                      <a:srgbClr val="FFFFFF"/>
                    </a:gs>
                    <a:gs pos="54000">
                      <a:srgbClr val="FFFFFF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50802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82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8229599" cy="738664"/>
          </a:xfrm>
          <a:noFill/>
        </p:spPr>
        <p:txBody>
          <a:bodyPr wrap="square"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38976025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95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619">
                      <a:schemeClr val="tx1"/>
                    </a:gs>
                    <a:gs pos="26549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17841475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689345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9086985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1241426"/>
            <a:ext cx="5486399" cy="2012859"/>
          </a:xfrm>
        </p:spPr>
        <p:txBody>
          <a:bodyPr>
            <a:spAutoFit/>
          </a:bodyPr>
          <a:lstStyle>
            <a:lvl1pPr>
              <a:defRPr sz="66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50/50 photo layout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5" y="0"/>
            <a:ext cx="6216650" cy="6992587"/>
          </a:xfr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9745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56753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01599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962453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0562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_colo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8" y="6294476"/>
            <a:ext cx="11887199" cy="403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46304" rIns="182880" bIns="146304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2016 Microsoft Corporation. All rights reserved. 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80"/>
          <a:stretch/>
        </p:blipFill>
        <p:spPr bwMode="invGray">
          <a:xfrm>
            <a:off x="457200" y="479425"/>
            <a:ext cx="1449939" cy="306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0691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9696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">
    <p:bg bwMode="gray"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274638" y="2119164"/>
            <a:ext cx="6400800" cy="2749700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Rectangle 6"/>
          <p:cNvSpPr/>
          <p:nvPr userDrawn="1"/>
        </p:nvSpPr>
        <p:spPr bwMode="gray">
          <a:xfrm>
            <a:off x="0" y="5758901"/>
            <a:ext cx="12435840" cy="1235624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39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2280" y="6209084"/>
            <a:ext cx="1456418" cy="3108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/>
          <a:srcRect r="40044"/>
          <a:stretch/>
        </p:blipFill>
        <p:spPr>
          <a:xfrm>
            <a:off x="-246501" y="1965643"/>
            <a:ext cx="4736205" cy="214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341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hidden="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59230" y="6240963"/>
            <a:ext cx="1278510" cy="27413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274702" y="1679645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274701" y="3509753"/>
            <a:ext cx="7315137" cy="1828007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6" name="Rectangle 5"/>
          <p:cNvSpPr/>
          <p:nvPr userDrawn="1"/>
        </p:nvSpPr>
        <p:spPr bwMode="gray">
          <a:xfrm>
            <a:off x="0" y="5897245"/>
            <a:ext cx="12435840" cy="1097280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39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840" y="6294142"/>
            <a:ext cx="1456418" cy="310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5652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65181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1"/>
                    </a:gs>
                    <a:gs pos="9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4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80655951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33594543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82081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4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82081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4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42383446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47077705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26629171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er Evidence Slide">
    <p:bg bwMode="gray"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gradFill>
                  <a:gsLst>
                    <a:gs pos="18584">
                      <a:schemeClr val="tx2"/>
                    </a:gs>
                    <a:gs pos="57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Customer evidence slide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 bwMode="gray">
          <a:xfrm>
            <a:off x="274638" y="1434069"/>
            <a:ext cx="5486400" cy="1827214"/>
          </a:xfrm>
          <a:blipFill>
            <a:blip r:embed="rId2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noFill/>
                <a:latin typeface="+mn-lt"/>
                <a:ea typeface="+mn-ea"/>
                <a:cs typeface="+mn-cs"/>
              </a:defRPr>
            </a:lvl1pPr>
            <a:lvl2pPr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endParaRPr lang="en-US" dirty="0"/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6218237" y="4868863"/>
            <a:ext cx="5945966" cy="182880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6218237" y="1434069"/>
            <a:ext cx="5943601" cy="3433208"/>
          </a:xfrm>
          <a:blipFill>
            <a:blip r:embed="rId3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algn="ctr"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Your image here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5989638" y="1836883"/>
            <a:ext cx="0" cy="4754828"/>
          </a:xfrm>
          <a:prstGeom prst="line">
            <a:avLst/>
          </a:prstGeom>
          <a:ln w="3175">
            <a:solidFill>
              <a:schemeClr val="tx1">
                <a:alpha val="2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274638" y="3260725"/>
            <a:ext cx="5486400" cy="3436938"/>
          </a:xfrm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sz="2400">
                <a:latin typeface="+mn-lt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6218238" y="4868863"/>
            <a:ext cx="5943600" cy="1827214"/>
          </a:xfrm>
        </p:spPr>
        <p:txBody>
          <a:bodyPr lIns="182880" tIns="146304" rIns="182880" bIns="146304" anchor="ctr">
            <a:noAutofit/>
          </a:bodyPr>
          <a:lstStyle>
            <a:lvl1pPr marL="0" indent="0" algn="ctr">
              <a:buNone/>
              <a:defRPr sz="3200">
                <a:gradFill>
                  <a:gsLst>
                    <a:gs pos="27434">
                      <a:srgbClr val="FFFFFF"/>
                    </a:gs>
                    <a:gs pos="54000">
                      <a:srgbClr val="FFFFFF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53311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1"/>
                    </a:gs>
                    <a:gs pos="9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3373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82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8229599" cy="738664"/>
          </a:xfrm>
          <a:noFill/>
        </p:spPr>
        <p:txBody>
          <a:bodyPr wrap="square"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32925191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95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619">
                      <a:schemeClr val="tx1"/>
                    </a:gs>
                    <a:gs pos="26549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2235704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0261040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5536269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1241426"/>
            <a:ext cx="5486399" cy="2012859"/>
          </a:xfrm>
        </p:spPr>
        <p:txBody>
          <a:bodyPr>
            <a:spAutoFit/>
          </a:bodyPr>
          <a:lstStyle>
            <a:lvl1pPr>
              <a:defRPr sz="66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50/50 photo layout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5" y="0"/>
            <a:ext cx="6216650" cy="6992587"/>
          </a:xfr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7508537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30298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56503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001290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_colo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8" y="6294476"/>
            <a:ext cx="11887199" cy="403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46304" rIns="182880" bIns="146304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2016 Microsoft Corporation. All rights reserved. 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invGray">
          <a:xfrm>
            <a:off x="464013" y="479425"/>
            <a:ext cx="1436313" cy="306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2562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4040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st level color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324043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gray">
          <a:xfrm>
            <a:off x="0" y="5758901"/>
            <a:ext cx="12435840" cy="1235624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39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2280" y="6209084"/>
            <a:ext cx="1456418" cy="310896"/>
          </a:xfrm>
          <a:prstGeom prst="rect">
            <a:avLst/>
          </a:prstGeom>
        </p:spPr>
      </p:pic>
      <p:pic>
        <p:nvPicPr>
          <p:cNvPr id="16" name="Picture 15" hidden="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59230" y="6240963"/>
            <a:ext cx="1278510" cy="27413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274702" y="1679645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274701" y="3509753"/>
            <a:ext cx="7315137" cy="1828007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33508377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869597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1"/>
                    </a:gs>
                    <a:gs pos="9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181006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st level color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866984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834018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974786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952768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 1st level color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735886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367552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099646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032684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er Evidence Slide">
    <p:bg bwMode="gray"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gradFill>
                  <a:gsLst>
                    <a:gs pos="18584">
                      <a:schemeClr val="tx2"/>
                    </a:gs>
                    <a:gs pos="57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Customer evidence slide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 bwMode="gray">
          <a:xfrm>
            <a:off x="274638" y="1434069"/>
            <a:ext cx="5486400" cy="1827214"/>
          </a:xfrm>
          <a:blipFill>
            <a:blip r:embed="rId2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noFill/>
                <a:latin typeface="+mn-lt"/>
                <a:ea typeface="+mn-ea"/>
                <a:cs typeface="+mn-cs"/>
              </a:defRPr>
            </a:lvl1pPr>
            <a:lvl2pPr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endParaRPr lang="en-US" dirty="0"/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6218237" y="4868863"/>
            <a:ext cx="5945966" cy="182880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6218237" y="1434069"/>
            <a:ext cx="5943601" cy="3433208"/>
          </a:xfrm>
          <a:blipFill>
            <a:blip r:embed="rId3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algn="ctr"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Your image here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5989638" y="1836883"/>
            <a:ext cx="0" cy="4754828"/>
          </a:xfrm>
          <a:prstGeom prst="line">
            <a:avLst/>
          </a:prstGeom>
          <a:ln w="3175">
            <a:solidFill>
              <a:schemeClr val="tx1">
                <a:alpha val="2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274638" y="3260725"/>
            <a:ext cx="5486400" cy="3436938"/>
          </a:xfrm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sz="2400">
                <a:latin typeface="+mn-lt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6218238" y="4868863"/>
            <a:ext cx="5943600" cy="1827214"/>
          </a:xfrm>
        </p:spPr>
        <p:txBody>
          <a:bodyPr lIns="182880" tIns="146304" rIns="182880" bIns="146304" anchor="ctr">
            <a:noAutofit/>
          </a:bodyPr>
          <a:lstStyle>
            <a:lvl1pPr marL="0" indent="0" algn="ctr">
              <a:buNone/>
              <a:defRPr sz="3200">
                <a:gradFill>
                  <a:gsLst>
                    <a:gs pos="27434">
                      <a:srgbClr val="FFFFFF"/>
                    </a:gs>
                    <a:gs pos="54000">
                      <a:srgbClr val="FFFFFF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66985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82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8229599" cy="738664"/>
          </a:xfrm>
          <a:noFill/>
        </p:spPr>
        <p:txBody>
          <a:bodyPr wrap="square"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40885253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95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619">
                      <a:schemeClr val="tx1"/>
                    </a:gs>
                    <a:gs pos="26549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36749932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2218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9765057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1241426"/>
            <a:ext cx="5486399" cy="2012859"/>
          </a:xfrm>
        </p:spPr>
        <p:txBody>
          <a:bodyPr>
            <a:spAutoFit/>
          </a:bodyPr>
          <a:lstStyle>
            <a:lvl1pPr>
              <a:defRPr sz="66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50/50 photo layout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5" y="0"/>
            <a:ext cx="6216650" cy="6992587"/>
          </a:xfr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7950056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28606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95384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353885"/>
      </p:ext>
    </p:extLst>
  </p:cSld>
  <p:clrMapOvr>
    <a:masterClrMapping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_colo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8" y="6294476"/>
            <a:ext cx="11887199" cy="403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46304" rIns="182880" bIns="146304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2016 Microsoft Corporation. All rights reserved. 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80"/>
          <a:stretch/>
        </p:blipFill>
        <p:spPr bwMode="invGray">
          <a:xfrm>
            <a:off x="457200" y="479425"/>
            <a:ext cx="1449939" cy="306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2815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9778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4015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1778611"/>
      </p:ext>
    </p:extLst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gray">
          <a:xfrm>
            <a:off x="0" y="5758901"/>
            <a:ext cx="12435840" cy="1235624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39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2280" y="6209084"/>
            <a:ext cx="1456418" cy="310896"/>
          </a:xfrm>
          <a:prstGeom prst="rect">
            <a:avLst/>
          </a:prstGeom>
        </p:spPr>
      </p:pic>
      <p:pic>
        <p:nvPicPr>
          <p:cNvPr id="16" name="Picture 15" hidden="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59230" y="6240963"/>
            <a:ext cx="1278510" cy="27413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274702" y="1679645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274701" y="3509753"/>
            <a:ext cx="7315137" cy="1828007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 bwMode="white">
          <a:xfrm>
            <a:off x="10333038" y="296863"/>
            <a:ext cx="1828800" cy="461665"/>
          </a:xfrm>
        </p:spPr>
        <p:txBody>
          <a:bodyPr/>
          <a:lstStyle>
            <a:lvl1pPr marL="0" indent="0" algn="r">
              <a:buNone/>
              <a:defRPr sz="2000">
                <a:latin typeface="+mn-lt"/>
              </a:defRPr>
            </a:lvl1pPr>
          </a:lstStyle>
          <a:p>
            <a:pPr lvl="0"/>
            <a:r>
              <a:rPr lang="en-US" dirty="0"/>
              <a:t>Session Code</a:t>
            </a:r>
          </a:p>
        </p:txBody>
      </p:sp>
    </p:spTree>
    <p:extLst>
      <p:ext uri="{BB962C8B-B14F-4D97-AF65-F5344CB8AC3E}">
        <p14:creationId xmlns:p14="http://schemas.microsoft.com/office/powerpoint/2010/main" val="7506291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1566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1"/>
                    </a:gs>
                    <a:gs pos="9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410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st level color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924642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7005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6768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3320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 1st level color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324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599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1240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62011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er Evidence Slide">
    <p:bg bwMode="gray"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gradFill>
                  <a:gsLst>
                    <a:gs pos="18584">
                      <a:schemeClr val="tx2"/>
                    </a:gs>
                    <a:gs pos="57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Customer evidence slide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 bwMode="gray">
          <a:xfrm>
            <a:off x="274638" y="1434069"/>
            <a:ext cx="5486400" cy="1827214"/>
          </a:xfrm>
          <a:blipFill>
            <a:blip r:embed="rId2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noFill/>
                <a:latin typeface="+mn-lt"/>
                <a:ea typeface="+mn-ea"/>
                <a:cs typeface="+mn-cs"/>
              </a:defRPr>
            </a:lvl1pPr>
            <a:lvl2pPr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6218237" y="4868863"/>
            <a:ext cx="5945966" cy="182880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6218237" y="1434069"/>
            <a:ext cx="5943601" cy="3433208"/>
          </a:xfrm>
          <a:blipFill>
            <a:blip r:embed="rId3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algn="ctr"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Your image here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5989638" y="1836883"/>
            <a:ext cx="0" cy="4754828"/>
          </a:xfrm>
          <a:prstGeom prst="line">
            <a:avLst/>
          </a:prstGeom>
          <a:ln w="3175">
            <a:solidFill>
              <a:schemeClr val="tx1">
                <a:alpha val="2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274638" y="3260725"/>
            <a:ext cx="5486400" cy="3436938"/>
          </a:xfrm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sz="2400">
                <a:latin typeface="+mn-l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6218238" y="4868863"/>
            <a:ext cx="5943600" cy="1827214"/>
          </a:xfrm>
        </p:spPr>
        <p:txBody>
          <a:bodyPr lIns="182880" tIns="146304" rIns="182880" bIns="146304" anchor="ctr">
            <a:noAutofit/>
          </a:bodyPr>
          <a:lstStyle>
            <a:lvl1pPr marL="0" indent="0" algn="ctr">
              <a:buNone/>
              <a:defRPr sz="3200">
                <a:gradFill>
                  <a:gsLst>
                    <a:gs pos="27434">
                      <a:srgbClr val="FFFFFF"/>
                    </a:gs>
                    <a:gs pos="54000">
                      <a:srgbClr val="FFFFFF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732242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82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8229599" cy="738664"/>
          </a:xfrm>
          <a:noFill/>
        </p:spPr>
        <p:txBody>
          <a:bodyPr wrap="square"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40066982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95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619">
                      <a:schemeClr val="tx1"/>
                    </a:gs>
                    <a:gs pos="26549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17991747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08434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706092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1241426"/>
            <a:ext cx="5486399" cy="2012859"/>
          </a:xfrm>
        </p:spPr>
        <p:txBody>
          <a:bodyPr>
            <a:spAutoFit/>
          </a:bodyPr>
          <a:lstStyle>
            <a:lvl1pPr>
              <a:defRPr sz="66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50/50 photo layout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5" y="0"/>
            <a:ext cx="6216650" cy="6992587"/>
          </a:xfr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9908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4256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23795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 1st level color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05684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02591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295398"/>
      </p:ext>
    </p:extLst>
  </p:cSld>
  <p:clrMapOvr>
    <a:masterClrMapping/>
  </p:clrMapOvr>
  <p:transition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_colo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8" y="6294476"/>
            <a:ext cx="11887199" cy="403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46304" rIns="182880" bIns="146304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2016 Microsoft Corporation. All rights reserved. 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80"/>
          <a:stretch/>
        </p:blipFill>
        <p:spPr bwMode="invGray">
          <a:xfrm>
            <a:off x="457200" y="479425"/>
            <a:ext cx="1449939" cy="306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9829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0792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99467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1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1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37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52.xml"/><Relationship Id="rId18" Type="http://schemas.openxmlformats.org/officeDocument/2006/relationships/slideLayout" Target="../slideLayouts/slideLayout57.xml"/><Relationship Id="rId3" Type="http://schemas.openxmlformats.org/officeDocument/2006/relationships/slideLayout" Target="../slideLayouts/slideLayout42.xml"/><Relationship Id="rId21" Type="http://schemas.openxmlformats.org/officeDocument/2006/relationships/slideLayout" Target="../slideLayouts/slideLayout60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17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1.xml"/><Relationship Id="rId16" Type="http://schemas.openxmlformats.org/officeDocument/2006/relationships/slideLayout" Target="../slideLayouts/slideLayout55.xml"/><Relationship Id="rId20" Type="http://schemas.openxmlformats.org/officeDocument/2006/relationships/slideLayout" Target="../slideLayouts/slideLayout59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5" Type="http://schemas.openxmlformats.org/officeDocument/2006/relationships/slideLayout" Target="../slideLayouts/slideLayout54.xml"/><Relationship Id="rId23" Type="http://schemas.openxmlformats.org/officeDocument/2006/relationships/theme" Target="../theme/theme3.xml"/><Relationship Id="rId10" Type="http://schemas.openxmlformats.org/officeDocument/2006/relationships/slideLayout" Target="../slideLayouts/slideLayout49.xml"/><Relationship Id="rId19" Type="http://schemas.openxmlformats.org/officeDocument/2006/relationships/slideLayout" Target="../slideLayouts/slideLayout58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slideLayout" Target="../slideLayouts/slideLayout53.xml"/><Relationship Id="rId22" Type="http://schemas.openxmlformats.org/officeDocument/2006/relationships/slideLayout" Target="../slideLayouts/slideLayout6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13" Type="http://schemas.openxmlformats.org/officeDocument/2006/relationships/slideLayout" Target="../slideLayouts/slideLayout74.xml"/><Relationship Id="rId18" Type="http://schemas.openxmlformats.org/officeDocument/2006/relationships/slideLayout" Target="../slideLayouts/slideLayout79.xml"/><Relationship Id="rId3" Type="http://schemas.openxmlformats.org/officeDocument/2006/relationships/slideLayout" Target="../slideLayouts/slideLayout64.xml"/><Relationship Id="rId21" Type="http://schemas.openxmlformats.org/officeDocument/2006/relationships/slideLayout" Target="../slideLayouts/slideLayout82.xml"/><Relationship Id="rId7" Type="http://schemas.openxmlformats.org/officeDocument/2006/relationships/slideLayout" Target="../slideLayouts/slideLayout68.xml"/><Relationship Id="rId12" Type="http://schemas.openxmlformats.org/officeDocument/2006/relationships/slideLayout" Target="../slideLayouts/slideLayout73.xml"/><Relationship Id="rId17" Type="http://schemas.openxmlformats.org/officeDocument/2006/relationships/slideLayout" Target="../slideLayouts/slideLayout78.xml"/><Relationship Id="rId2" Type="http://schemas.openxmlformats.org/officeDocument/2006/relationships/slideLayout" Target="../slideLayouts/slideLayout63.xml"/><Relationship Id="rId16" Type="http://schemas.openxmlformats.org/officeDocument/2006/relationships/slideLayout" Target="../slideLayouts/slideLayout77.xml"/><Relationship Id="rId20" Type="http://schemas.openxmlformats.org/officeDocument/2006/relationships/slideLayout" Target="../slideLayouts/slideLayout81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5" Type="http://schemas.openxmlformats.org/officeDocument/2006/relationships/slideLayout" Target="../slideLayouts/slideLayout76.xml"/><Relationship Id="rId23" Type="http://schemas.openxmlformats.org/officeDocument/2006/relationships/theme" Target="../theme/theme4.xml"/><Relationship Id="rId10" Type="http://schemas.openxmlformats.org/officeDocument/2006/relationships/slideLayout" Target="../slideLayouts/slideLayout71.xml"/><Relationship Id="rId19" Type="http://schemas.openxmlformats.org/officeDocument/2006/relationships/slideLayout" Target="../slideLayouts/slideLayout80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Relationship Id="rId14" Type="http://schemas.openxmlformats.org/officeDocument/2006/relationships/slideLayout" Target="../slideLayouts/slideLayout75.xml"/><Relationship Id="rId22" Type="http://schemas.openxmlformats.org/officeDocument/2006/relationships/slideLayout" Target="../slideLayouts/slideLayout8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092881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3" name="Group 2"/>
          <p:cNvGrpSpPr/>
          <p:nvPr userDrawn="1"/>
        </p:nvGrpSpPr>
        <p:grpSpPr>
          <a:xfrm>
            <a:off x="12618967" y="0"/>
            <a:ext cx="952401" cy="5766967"/>
            <a:chOff x="12618967" y="0"/>
            <a:chExt cx="952401" cy="5766967"/>
          </a:xfrm>
        </p:grpSpPr>
        <p:grpSp>
          <p:nvGrpSpPr>
            <p:cNvPr id="26" name="Group 25"/>
            <p:cNvGrpSpPr/>
            <p:nvPr userDrawn="1"/>
          </p:nvGrpSpPr>
          <p:grpSpPr>
            <a:xfrm rot="5400000">
              <a:off x="11584220" y="1040742"/>
              <a:ext cx="2698730" cy="629236"/>
              <a:chOff x="1584344" y="4543426"/>
              <a:chExt cx="2698730" cy="629236"/>
            </a:xfrm>
          </p:grpSpPr>
          <p:sp>
            <p:nvSpPr>
              <p:cNvPr id="37" name="Rectangle 36"/>
              <p:cNvSpPr/>
              <p:nvPr userDrawn="1"/>
            </p:nvSpPr>
            <p:spPr bwMode="auto">
              <a:xfrm>
                <a:off x="1586734" y="4543428"/>
                <a:ext cx="869930" cy="28976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 err="1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Oragen</a:t>
                </a:r>
                <a:endPara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endParaRP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216 G:59 B:1</a:t>
                </a:r>
                <a:endParaRPr lang="en-US" sz="5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41" name="Rectangle 40"/>
              <p:cNvSpPr/>
              <p:nvPr userDrawn="1"/>
            </p:nvSpPr>
            <p:spPr bwMode="auto">
              <a:xfrm>
                <a:off x="2505456" y="4543427"/>
                <a:ext cx="869930" cy="28976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Blue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R:0 G:120 B:215</a:t>
                </a:r>
              </a:p>
            </p:txBody>
          </p:sp>
          <p:sp>
            <p:nvSpPr>
              <p:cNvPr id="42" name="Rectangle 41"/>
              <p:cNvSpPr/>
              <p:nvPr userDrawn="1"/>
            </p:nvSpPr>
            <p:spPr bwMode="auto">
              <a:xfrm>
                <a:off x="3413144" y="4543426"/>
                <a:ext cx="869930" cy="28976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Dark Gray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R:80 G:80 B:80</a:t>
                </a:r>
              </a:p>
            </p:txBody>
          </p:sp>
          <p:sp>
            <p:nvSpPr>
              <p:cNvPr id="43" name="Rectangle 42"/>
              <p:cNvSpPr/>
              <p:nvPr userDrawn="1"/>
            </p:nvSpPr>
            <p:spPr bwMode="auto">
              <a:xfrm>
                <a:off x="2498744" y="4882896"/>
                <a:ext cx="869930" cy="28976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Yellow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G:185 B:0</a:t>
                </a:r>
              </a:p>
            </p:txBody>
          </p:sp>
          <p:sp>
            <p:nvSpPr>
              <p:cNvPr id="44" name="Rectangle 43"/>
              <p:cNvSpPr/>
              <p:nvPr userDrawn="1"/>
            </p:nvSpPr>
            <p:spPr bwMode="auto">
              <a:xfrm>
                <a:off x="3413144" y="4882895"/>
                <a:ext cx="869930" cy="289766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Orange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G:140 B:0</a:t>
                </a:r>
              </a:p>
            </p:txBody>
          </p:sp>
          <p:sp>
            <p:nvSpPr>
              <p:cNvPr id="45" name="Rectangle 44"/>
              <p:cNvSpPr/>
              <p:nvPr userDrawn="1"/>
            </p:nvSpPr>
            <p:spPr bwMode="auto">
              <a:xfrm>
                <a:off x="1584344" y="4882896"/>
                <a:ext cx="869930" cy="28976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Gray</a:t>
                </a: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210 G:210 B:210</a:t>
                </a:r>
                <a:endParaRPr lang="en-US" sz="500" dirty="0">
                  <a:gradFill>
                    <a:gsLst>
                      <a:gs pos="37168">
                        <a:srgbClr val="292929"/>
                      </a:gs>
                      <a:gs pos="72000">
                        <a:srgbClr val="292929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</p:grpSp>
        <p:sp>
          <p:nvSpPr>
            <p:cNvPr id="28" name="TextBox 27"/>
            <p:cNvSpPr txBox="1"/>
            <p:nvPr userDrawn="1"/>
          </p:nvSpPr>
          <p:spPr>
            <a:xfrm rot="5400000">
              <a:off x="12988035" y="260168"/>
              <a:ext cx="843501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Main colors</a:t>
              </a:r>
            </a:p>
          </p:txBody>
        </p:sp>
        <p:sp>
          <p:nvSpPr>
            <p:cNvPr id="32" name="TextBox 31"/>
            <p:cNvSpPr txBox="1"/>
            <p:nvPr userDrawn="1"/>
          </p:nvSpPr>
          <p:spPr>
            <a:xfrm rot="5400000">
              <a:off x="11742070" y="4230580"/>
              <a:ext cx="2656496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Secondary colors (use only when necessary)</a:t>
              </a:r>
            </a:p>
          </p:txBody>
        </p:sp>
        <p:sp>
          <p:nvSpPr>
            <p:cNvPr id="22" name="Rectangle 21"/>
            <p:cNvSpPr/>
            <p:nvPr userDrawn="1"/>
          </p:nvSpPr>
          <p:spPr bwMode="auto">
            <a:xfrm rot="5400000">
              <a:off x="12328888" y="5187119"/>
              <a:ext cx="869930" cy="289766"/>
            </a:xfrm>
            <a:prstGeom prst="rect">
              <a:avLst/>
            </a:prstGeom>
            <a:solidFill>
              <a:srgbClr val="A8000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Red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</a:t>
              </a:r>
              <a:r>
                <a:rPr lang="en-US" sz="500" baseline="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168 G:0 B:0</a:t>
              </a:r>
              <a:endParaRPr lang="en-US" sz="500" dirty="0">
                <a:gradFill>
                  <a:gsLst>
                    <a:gs pos="2092">
                      <a:srgbClr val="F8F8F8"/>
                    </a:gs>
                    <a:gs pos="10042">
                      <a:srgbClr val="F8F8F8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3" name="Rectangle 22"/>
            <p:cNvSpPr/>
            <p:nvPr userDrawn="1"/>
          </p:nvSpPr>
          <p:spPr bwMode="auto">
            <a:xfrm rot="5400000">
              <a:off x="12328888" y="3353997"/>
              <a:ext cx="869930" cy="289766"/>
            </a:xfrm>
            <a:prstGeom prst="rect">
              <a:avLst/>
            </a:prstGeom>
            <a:solidFill>
              <a:srgbClr val="00BCF2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Light Blue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R:16</a:t>
              </a:r>
              <a:r>
                <a:rPr lang="en-US" sz="500" baseline="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 G:124 B:16</a:t>
              </a:r>
              <a:endParaRPr lang="en-US" sz="500" dirty="0">
                <a:gradFill>
                  <a:gsLst>
                    <a:gs pos="2092">
                      <a:srgbClr val="F8F8F8"/>
                    </a:gs>
                    <a:gs pos="10042">
                      <a:srgbClr val="F8F8F8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4" name="Rectangle 23"/>
            <p:cNvSpPr/>
            <p:nvPr userDrawn="1"/>
          </p:nvSpPr>
          <p:spPr bwMode="auto">
            <a:xfrm rot="5400000">
              <a:off x="12328888" y="4272719"/>
              <a:ext cx="869930" cy="289766"/>
            </a:xfrm>
            <a:prstGeom prst="rect">
              <a:avLst/>
            </a:prstGeom>
            <a:solidFill>
              <a:srgbClr val="00205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Blue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R0 G32 B80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88427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0" r:id="rId1"/>
    <p:sldLayoutId id="2147484295" r:id="rId2"/>
    <p:sldLayoutId id="2147484240" r:id="rId3"/>
    <p:sldLayoutId id="2147484296" r:id="rId4"/>
    <p:sldLayoutId id="2147484241" r:id="rId5"/>
    <p:sldLayoutId id="2147484297" r:id="rId6"/>
    <p:sldLayoutId id="2147484244" r:id="rId7"/>
    <p:sldLayoutId id="2147484298" r:id="rId8"/>
    <p:sldLayoutId id="2147484245" r:id="rId9"/>
    <p:sldLayoutId id="2147484247" r:id="rId10"/>
    <p:sldLayoutId id="2147484331" r:id="rId11"/>
    <p:sldLayoutId id="2147484249" r:id="rId12"/>
    <p:sldLayoutId id="2147484301" r:id="rId13"/>
    <p:sldLayoutId id="2147484251" r:id="rId14"/>
    <p:sldLayoutId id="2147484252" r:id="rId15"/>
    <p:sldLayoutId id="2147484254" r:id="rId16"/>
    <p:sldLayoutId id="2147484257" r:id="rId17"/>
    <p:sldLayoutId id="2147484258" r:id="rId18"/>
    <p:sldLayoutId id="2147484260" r:id="rId19"/>
    <p:sldLayoutId id="2147484299" r:id="rId20"/>
    <p:sldLayoutId id="2147484263" r:id="rId21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42900" marR="0" indent="-3429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4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84200" marR="0" indent="-2413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8001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287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573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 userDrawn="1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 userDrawn="1">
          <p15:clr>
            <a:srgbClr val="C35EA4"/>
          </p15:clr>
        </p15:guide>
        <p15:guide id="17" pos="7546" userDrawn="1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 userDrawn="1">
          <p15:clr>
            <a:srgbClr val="5ACBF0"/>
          </p15:clr>
        </p15:guide>
        <p15:guide id="25" orient="horz" pos="302" userDrawn="1">
          <p15:clr>
            <a:srgbClr val="C35EA4"/>
          </p15:clr>
        </p15:guide>
        <p15:guide id="26" orient="horz" pos="4104" userDrawn="1">
          <p15:clr>
            <a:srgbClr val="C35E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092881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marL="342900" marR="0" lvl="0" indent="-3429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Char char="•"/>
              <a:tabLst/>
            </a:pPr>
            <a:r>
              <a:rPr lang="en-US" dirty="0"/>
              <a:t>Click to edit Master text styles</a:t>
            </a:r>
          </a:p>
          <a:p>
            <a:pPr marL="584200" marR="0" lvl="1" indent="-2413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Char char="•"/>
              <a:tabLst/>
            </a:pPr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12618967" y="0"/>
            <a:ext cx="952401" cy="5766967"/>
            <a:chOff x="12618967" y="0"/>
            <a:chExt cx="952401" cy="5766967"/>
          </a:xfrm>
        </p:grpSpPr>
        <p:grpSp>
          <p:nvGrpSpPr>
            <p:cNvPr id="19" name="Group 18"/>
            <p:cNvGrpSpPr/>
            <p:nvPr userDrawn="1"/>
          </p:nvGrpSpPr>
          <p:grpSpPr>
            <a:xfrm rot="5400000">
              <a:off x="11584220" y="1040742"/>
              <a:ext cx="2698730" cy="629236"/>
              <a:chOff x="1584344" y="4543426"/>
              <a:chExt cx="2698730" cy="629236"/>
            </a:xfrm>
          </p:grpSpPr>
          <p:sp>
            <p:nvSpPr>
              <p:cNvPr id="25" name="Rectangle 24"/>
              <p:cNvSpPr/>
              <p:nvPr userDrawn="1"/>
            </p:nvSpPr>
            <p:spPr bwMode="auto">
              <a:xfrm>
                <a:off x="1586734" y="4543428"/>
                <a:ext cx="869930" cy="28976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 err="1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Oragen</a:t>
                </a:r>
                <a:endPara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endParaRP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216 G:59 B:1</a:t>
                </a:r>
                <a:endParaRPr lang="en-US" sz="5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26" name="Rectangle 25"/>
              <p:cNvSpPr/>
              <p:nvPr userDrawn="1"/>
            </p:nvSpPr>
            <p:spPr bwMode="auto">
              <a:xfrm>
                <a:off x="2505456" y="4543427"/>
                <a:ext cx="869930" cy="28976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Blue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R:0 G:120 B:215</a:t>
                </a:r>
              </a:p>
            </p:txBody>
          </p:sp>
          <p:sp>
            <p:nvSpPr>
              <p:cNvPr id="27" name="Rectangle 26"/>
              <p:cNvSpPr/>
              <p:nvPr userDrawn="1"/>
            </p:nvSpPr>
            <p:spPr bwMode="auto">
              <a:xfrm>
                <a:off x="3413144" y="4543426"/>
                <a:ext cx="869930" cy="28976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Gray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0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R:210 G:210 B:210</a:t>
                </a:r>
              </a:p>
            </p:txBody>
          </p:sp>
          <p:sp>
            <p:nvSpPr>
              <p:cNvPr id="28" name="Rectangle 27"/>
              <p:cNvSpPr/>
              <p:nvPr userDrawn="1"/>
            </p:nvSpPr>
            <p:spPr bwMode="auto">
              <a:xfrm>
                <a:off x="2498744" y="4882896"/>
                <a:ext cx="869930" cy="28976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Orange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G:140 B:0</a:t>
                </a:r>
              </a:p>
            </p:txBody>
          </p:sp>
          <p:sp>
            <p:nvSpPr>
              <p:cNvPr id="29" name="Rectangle 28"/>
              <p:cNvSpPr/>
              <p:nvPr userDrawn="1"/>
            </p:nvSpPr>
            <p:spPr bwMode="auto">
              <a:xfrm>
                <a:off x="3413144" y="4882895"/>
                <a:ext cx="869930" cy="289766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Blue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0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R:16 G:124 B:16</a:t>
                </a:r>
              </a:p>
            </p:txBody>
          </p:sp>
          <p:sp>
            <p:nvSpPr>
              <p:cNvPr id="30" name="Rectangle 29"/>
              <p:cNvSpPr/>
              <p:nvPr userDrawn="1"/>
            </p:nvSpPr>
            <p:spPr bwMode="auto">
              <a:xfrm>
                <a:off x="1584344" y="4882896"/>
                <a:ext cx="869930" cy="28976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Yellow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0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G:185 B:0</a:t>
                </a:r>
              </a:p>
            </p:txBody>
          </p:sp>
        </p:grpSp>
        <p:sp>
          <p:nvSpPr>
            <p:cNvPr id="20" name="TextBox 19"/>
            <p:cNvSpPr txBox="1"/>
            <p:nvPr userDrawn="1"/>
          </p:nvSpPr>
          <p:spPr>
            <a:xfrm rot="5400000">
              <a:off x="12988035" y="260168"/>
              <a:ext cx="843501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Main colors</a:t>
              </a:r>
            </a:p>
          </p:txBody>
        </p:sp>
        <p:sp>
          <p:nvSpPr>
            <p:cNvPr id="21" name="TextBox 20"/>
            <p:cNvSpPr txBox="1"/>
            <p:nvPr userDrawn="1"/>
          </p:nvSpPr>
          <p:spPr>
            <a:xfrm rot="5400000">
              <a:off x="11742070" y="4230580"/>
              <a:ext cx="2656496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Secondary colors (use only when necessary)</a:t>
              </a:r>
            </a:p>
          </p:txBody>
        </p:sp>
        <p:sp>
          <p:nvSpPr>
            <p:cNvPr id="22" name="Rectangle 21"/>
            <p:cNvSpPr/>
            <p:nvPr userDrawn="1"/>
          </p:nvSpPr>
          <p:spPr bwMode="auto">
            <a:xfrm rot="5400000">
              <a:off x="12328888" y="5187119"/>
              <a:ext cx="869930" cy="289766"/>
            </a:xfrm>
            <a:prstGeom prst="rect">
              <a:avLst/>
            </a:prstGeom>
            <a:solidFill>
              <a:srgbClr val="BAD80A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37168">
                        <a:srgbClr val="292929"/>
                      </a:gs>
                      <a:gs pos="7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Light Green </a:t>
              </a:r>
            </a:p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0" kern="1200" baseline="0" dirty="0">
                  <a:gradFill>
                    <a:gsLst>
                      <a:gs pos="37168">
                        <a:srgbClr val="292929"/>
                      </a:gs>
                      <a:gs pos="7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R:168 G:216 B:10</a:t>
              </a:r>
            </a:p>
          </p:txBody>
        </p:sp>
        <p:sp>
          <p:nvSpPr>
            <p:cNvPr id="31" name="Rectangle 30"/>
            <p:cNvSpPr/>
            <p:nvPr userDrawn="1"/>
          </p:nvSpPr>
          <p:spPr bwMode="auto">
            <a:xfrm rot="5400000">
              <a:off x="12328888" y="4270558"/>
              <a:ext cx="869930" cy="289766"/>
            </a:xfrm>
            <a:prstGeom prst="rect">
              <a:avLst/>
            </a:prstGeom>
            <a:solidFill>
              <a:srgbClr val="A8000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Red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</a:t>
              </a:r>
              <a:r>
                <a:rPr lang="en-US" sz="500" baseline="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168 G:0 B:0</a:t>
              </a:r>
              <a:endParaRPr lang="en-US" sz="500" dirty="0">
                <a:gradFill>
                  <a:gsLst>
                    <a:gs pos="2092">
                      <a:srgbClr val="F8F8F8"/>
                    </a:gs>
                    <a:gs pos="10042">
                      <a:srgbClr val="F8F8F8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2" name="Rectangle 31"/>
            <p:cNvSpPr/>
            <p:nvPr userDrawn="1"/>
          </p:nvSpPr>
          <p:spPr bwMode="auto">
            <a:xfrm rot="5400000">
              <a:off x="12328888" y="3353997"/>
              <a:ext cx="869930" cy="289766"/>
            </a:xfrm>
            <a:prstGeom prst="rect">
              <a:avLst/>
            </a:prstGeom>
            <a:solidFill>
              <a:srgbClr val="00205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Blue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R0 G32 B80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490329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339" r:id="rId1"/>
    <p:sldLayoutId id="2147484340" r:id="rId2"/>
    <p:sldLayoutId id="2147484311" r:id="rId3"/>
    <p:sldLayoutId id="2147484312" r:id="rId4"/>
    <p:sldLayoutId id="2147484313" r:id="rId5"/>
    <p:sldLayoutId id="2147484314" r:id="rId6"/>
    <p:sldLayoutId id="2147484315" r:id="rId7"/>
    <p:sldLayoutId id="2147484332" r:id="rId8"/>
    <p:sldLayoutId id="2147484333" r:id="rId9"/>
    <p:sldLayoutId id="2147484334" r:id="rId10"/>
    <p:sldLayoutId id="2147484335" r:id="rId11"/>
    <p:sldLayoutId id="2147484336" r:id="rId12"/>
    <p:sldLayoutId id="2147484323" r:id="rId13"/>
    <p:sldLayoutId id="2147484324" r:id="rId14"/>
    <p:sldLayoutId id="2147484325" r:id="rId15"/>
    <p:sldLayoutId id="2147484326" r:id="rId16"/>
    <p:sldLayoutId id="2147484327" r:id="rId17"/>
    <p:sldLayoutId id="2147484328" r:id="rId18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42900" marR="0" indent="-3429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lang="en-US" sz="4000" kern="1200" spc="0" baseline="0" dirty="0" smtClean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84200" marR="0" indent="-2413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lang="en-US" sz="2400" kern="1200" spc="0" baseline="0" dirty="0" smtClean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Segoe UI" panose="020B0502040204020203" pitchFamily="34" charset="0"/>
        </a:defRPr>
      </a:lvl2pPr>
      <a:lvl3pPr marL="8001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Segoe UI" panose="020B0502040204020203" pitchFamily="34" charset="0"/>
        </a:defRPr>
      </a:lvl3pPr>
      <a:lvl4pPr marL="10287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Segoe UI" panose="020B0502040204020203" pitchFamily="34" charset="0"/>
        </a:defRPr>
      </a:lvl4pPr>
      <a:lvl5pPr marL="12573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Segoe UI" panose="020B0502040204020203" pitchFamily="34" charset="0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 userDrawn="1">
          <p15:clr>
            <a:srgbClr val="C35EA4"/>
          </p15:clr>
        </p15:guide>
        <p15:guide id="17" pos="7546" userDrawn="1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 userDrawn="1">
          <p15:clr>
            <a:srgbClr val="C35EA4"/>
          </p15:clr>
        </p15:guide>
        <p15:guide id="26" orient="horz" pos="4104" userDrawn="1">
          <p15:clr>
            <a:srgbClr val="C35EA4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092881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12618967" y="0"/>
            <a:ext cx="952401" cy="5766967"/>
            <a:chOff x="12618967" y="0"/>
            <a:chExt cx="952401" cy="5766967"/>
          </a:xfrm>
        </p:grpSpPr>
        <p:grpSp>
          <p:nvGrpSpPr>
            <p:cNvPr id="26" name="Group 25"/>
            <p:cNvGrpSpPr/>
            <p:nvPr userDrawn="1"/>
          </p:nvGrpSpPr>
          <p:grpSpPr>
            <a:xfrm rot="5400000">
              <a:off x="11584220" y="1040742"/>
              <a:ext cx="2698730" cy="629236"/>
              <a:chOff x="1584344" y="4543426"/>
              <a:chExt cx="2698730" cy="629236"/>
            </a:xfrm>
          </p:grpSpPr>
          <p:sp>
            <p:nvSpPr>
              <p:cNvPr id="37" name="Rectangle 36"/>
              <p:cNvSpPr/>
              <p:nvPr userDrawn="1"/>
            </p:nvSpPr>
            <p:spPr bwMode="auto">
              <a:xfrm>
                <a:off x="1586734" y="4543428"/>
                <a:ext cx="869930" cy="28976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 err="1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Oragen</a:t>
                </a:r>
                <a:endPara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endParaRP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216 G:59 B:1</a:t>
                </a:r>
                <a:endParaRPr lang="en-US" sz="5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41" name="Rectangle 40"/>
              <p:cNvSpPr/>
              <p:nvPr userDrawn="1"/>
            </p:nvSpPr>
            <p:spPr bwMode="auto">
              <a:xfrm>
                <a:off x="2505456" y="4543427"/>
                <a:ext cx="869930" cy="28976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Blue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R:0 G:120 B:215</a:t>
                </a:r>
              </a:p>
            </p:txBody>
          </p:sp>
          <p:sp>
            <p:nvSpPr>
              <p:cNvPr id="42" name="Rectangle 41"/>
              <p:cNvSpPr/>
              <p:nvPr userDrawn="1"/>
            </p:nvSpPr>
            <p:spPr bwMode="auto">
              <a:xfrm>
                <a:off x="3413144" y="4543426"/>
                <a:ext cx="869930" cy="28976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Dark Gray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R:80 G:80 B:80</a:t>
                </a:r>
              </a:p>
            </p:txBody>
          </p:sp>
          <p:sp>
            <p:nvSpPr>
              <p:cNvPr id="43" name="Rectangle 42"/>
              <p:cNvSpPr/>
              <p:nvPr userDrawn="1"/>
            </p:nvSpPr>
            <p:spPr bwMode="auto">
              <a:xfrm>
                <a:off x="2498744" y="4882896"/>
                <a:ext cx="869930" cy="28976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Yellow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G:185 B:0</a:t>
                </a:r>
              </a:p>
            </p:txBody>
          </p:sp>
          <p:sp>
            <p:nvSpPr>
              <p:cNvPr id="44" name="Rectangle 43"/>
              <p:cNvSpPr/>
              <p:nvPr userDrawn="1"/>
            </p:nvSpPr>
            <p:spPr bwMode="auto">
              <a:xfrm>
                <a:off x="3413144" y="4882895"/>
                <a:ext cx="869930" cy="289766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Orange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G:140 B:0</a:t>
                </a:r>
              </a:p>
            </p:txBody>
          </p:sp>
          <p:sp>
            <p:nvSpPr>
              <p:cNvPr id="45" name="Rectangle 44"/>
              <p:cNvSpPr/>
              <p:nvPr userDrawn="1"/>
            </p:nvSpPr>
            <p:spPr bwMode="auto">
              <a:xfrm>
                <a:off x="1584344" y="4882896"/>
                <a:ext cx="869930" cy="28976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Gray</a:t>
                </a: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210 G:210 B:210</a:t>
                </a:r>
                <a:endParaRPr lang="en-US" sz="500" dirty="0">
                  <a:gradFill>
                    <a:gsLst>
                      <a:gs pos="37168">
                        <a:srgbClr val="292929"/>
                      </a:gs>
                      <a:gs pos="72000">
                        <a:srgbClr val="292929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</p:grpSp>
        <p:sp>
          <p:nvSpPr>
            <p:cNvPr id="28" name="TextBox 27"/>
            <p:cNvSpPr txBox="1"/>
            <p:nvPr userDrawn="1"/>
          </p:nvSpPr>
          <p:spPr>
            <a:xfrm rot="5400000">
              <a:off x="12988035" y="260168"/>
              <a:ext cx="843501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Main colors</a:t>
              </a:r>
            </a:p>
          </p:txBody>
        </p:sp>
        <p:sp>
          <p:nvSpPr>
            <p:cNvPr id="32" name="TextBox 31"/>
            <p:cNvSpPr txBox="1"/>
            <p:nvPr userDrawn="1"/>
          </p:nvSpPr>
          <p:spPr>
            <a:xfrm rot="5400000">
              <a:off x="11742070" y="4230580"/>
              <a:ext cx="2656496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Secondary colors (use only when necessary)</a:t>
              </a:r>
            </a:p>
          </p:txBody>
        </p:sp>
        <p:sp>
          <p:nvSpPr>
            <p:cNvPr id="22" name="Rectangle 21"/>
            <p:cNvSpPr/>
            <p:nvPr userDrawn="1"/>
          </p:nvSpPr>
          <p:spPr bwMode="auto">
            <a:xfrm rot="5400000">
              <a:off x="12328888" y="5187119"/>
              <a:ext cx="869930" cy="289766"/>
            </a:xfrm>
            <a:prstGeom prst="rect">
              <a:avLst/>
            </a:prstGeom>
            <a:solidFill>
              <a:srgbClr val="A8000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Red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</a:t>
              </a:r>
              <a:r>
                <a:rPr lang="en-US" sz="500" baseline="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168 G:0 B:0</a:t>
              </a:r>
              <a:endParaRPr lang="en-US" sz="500" dirty="0">
                <a:gradFill>
                  <a:gsLst>
                    <a:gs pos="2092">
                      <a:srgbClr val="F8F8F8"/>
                    </a:gs>
                    <a:gs pos="10042">
                      <a:srgbClr val="F8F8F8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3" name="Rectangle 22"/>
            <p:cNvSpPr/>
            <p:nvPr userDrawn="1"/>
          </p:nvSpPr>
          <p:spPr bwMode="auto">
            <a:xfrm rot="5400000">
              <a:off x="12328888" y="3353997"/>
              <a:ext cx="869930" cy="289766"/>
            </a:xfrm>
            <a:prstGeom prst="rect">
              <a:avLst/>
            </a:prstGeom>
            <a:solidFill>
              <a:srgbClr val="00BCF2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Light Blue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R:16</a:t>
              </a:r>
              <a:r>
                <a:rPr lang="en-US" sz="500" baseline="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 G:124 B:16</a:t>
              </a:r>
              <a:endParaRPr lang="en-US" sz="500" dirty="0">
                <a:gradFill>
                  <a:gsLst>
                    <a:gs pos="2092">
                      <a:srgbClr val="F8F8F8"/>
                    </a:gs>
                    <a:gs pos="10042">
                      <a:srgbClr val="F8F8F8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4" name="Rectangle 23"/>
            <p:cNvSpPr/>
            <p:nvPr userDrawn="1"/>
          </p:nvSpPr>
          <p:spPr bwMode="auto">
            <a:xfrm rot="5400000">
              <a:off x="12328888" y="4272719"/>
              <a:ext cx="869930" cy="289766"/>
            </a:xfrm>
            <a:prstGeom prst="rect">
              <a:avLst/>
            </a:prstGeom>
            <a:solidFill>
              <a:srgbClr val="00205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Blue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R0 G32 B80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82552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43" r:id="rId1"/>
    <p:sldLayoutId id="2147484344" r:id="rId2"/>
    <p:sldLayoutId id="2147484345" r:id="rId3"/>
    <p:sldLayoutId id="2147484346" r:id="rId4"/>
    <p:sldLayoutId id="2147484347" r:id="rId5"/>
    <p:sldLayoutId id="2147484348" r:id="rId6"/>
    <p:sldLayoutId id="2147484349" r:id="rId7"/>
    <p:sldLayoutId id="2147484350" r:id="rId8"/>
    <p:sldLayoutId id="2147484351" r:id="rId9"/>
    <p:sldLayoutId id="2147484352" r:id="rId10"/>
    <p:sldLayoutId id="2147484353" r:id="rId11"/>
    <p:sldLayoutId id="2147484354" r:id="rId12"/>
    <p:sldLayoutId id="2147484355" r:id="rId13"/>
    <p:sldLayoutId id="2147484356" r:id="rId14"/>
    <p:sldLayoutId id="2147484357" r:id="rId15"/>
    <p:sldLayoutId id="2147484358" r:id="rId16"/>
    <p:sldLayoutId id="2147484359" r:id="rId17"/>
    <p:sldLayoutId id="2147484360" r:id="rId18"/>
    <p:sldLayoutId id="2147484361" r:id="rId19"/>
    <p:sldLayoutId id="2147484362" r:id="rId20"/>
    <p:sldLayoutId id="2147484363" r:id="rId21"/>
    <p:sldLayoutId id="2147484364" r:id="rId22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42900" marR="0" indent="-3429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4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84200" marR="0" indent="-2413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8001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287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573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092881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3" name="Group 2"/>
          <p:cNvGrpSpPr/>
          <p:nvPr userDrawn="1"/>
        </p:nvGrpSpPr>
        <p:grpSpPr>
          <a:xfrm>
            <a:off x="12618967" y="0"/>
            <a:ext cx="952401" cy="5766967"/>
            <a:chOff x="12618967" y="0"/>
            <a:chExt cx="952401" cy="5766967"/>
          </a:xfrm>
        </p:grpSpPr>
        <p:grpSp>
          <p:nvGrpSpPr>
            <p:cNvPr id="26" name="Group 25"/>
            <p:cNvGrpSpPr/>
            <p:nvPr userDrawn="1"/>
          </p:nvGrpSpPr>
          <p:grpSpPr>
            <a:xfrm rot="5400000">
              <a:off x="11584220" y="1040742"/>
              <a:ext cx="2698730" cy="629236"/>
              <a:chOff x="1584344" y="4543426"/>
              <a:chExt cx="2698730" cy="629236"/>
            </a:xfrm>
          </p:grpSpPr>
          <p:sp>
            <p:nvSpPr>
              <p:cNvPr id="37" name="Rectangle 36"/>
              <p:cNvSpPr/>
              <p:nvPr userDrawn="1"/>
            </p:nvSpPr>
            <p:spPr bwMode="auto">
              <a:xfrm>
                <a:off x="1586734" y="4543428"/>
                <a:ext cx="869930" cy="28976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 err="1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Oragen</a:t>
                </a:r>
                <a:endPara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endParaRP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216 G:59 B:1</a:t>
                </a:r>
                <a:endParaRPr lang="en-US" sz="5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41" name="Rectangle 40"/>
              <p:cNvSpPr/>
              <p:nvPr userDrawn="1"/>
            </p:nvSpPr>
            <p:spPr bwMode="auto">
              <a:xfrm>
                <a:off x="2505456" y="4543427"/>
                <a:ext cx="869930" cy="28976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Blue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R:0 G:120 B:215</a:t>
                </a:r>
              </a:p>
            </p:txBody>
          </p:sp>
          <p:sp>
            <p:nvSpPr>
              <p:cNvPr id="42" name="Rectangle 41"/>
              <p:cNvSpPr/>
              <p:nvPr userDrawn="1"/>
            </p:nvSpPr>
            <p:spPr bwMode="auto">
              <a:xfrm>
                <a:off x="3413144" y="4543426"/>
                <a:ext cx="869930" cy="28976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Dark Gray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R:80 G:80 B:80</a:t>
                </a:r>
              </a:p>
            </p:txBody>
          </p:sp>
          <p:sp>
            <p:nvSpPr>
              <p:cNvPr id="43" name="Rectangle 42"/>
              <p:cNvSpPr/>
              <p:nvPr userDrawn="1"/>
            </p:nvSpPr>
            <p:spPr bwMode="auto">
              <a:xfrm>
                <a:off x="2498744" y="4882896"/>
                <a:ext cx="869930" cy="28976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Yellow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G:185 B:0</a:t>
                </a:r>
              </a:p>
            </p:txBody>
          </p:sp>
          <p:sp>
            <p:nvSpPr>
              <p:cNvPr id="44" name="Rectangle 43"/>
              <p:cNvSpPr/>
              <p:nvPr userDrawn="1"/>
            </p:nvSpPr>
            <p:spPr bwMode="auto">
              <a:xfrm>
                <a:off x="3413144" y="4882895"/>
                <a:ext cx="869930" cy="289766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Orange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G:140 B:0</a:t>
                </a:r>
              </a:p>
            </p:txBody>
          </p:sp>
          <p:sp>
            <p:nvSpPr>
              <p:cNvPr id="45" name="Rectangle 44"/>
              <p:cNvSpPr/>
              <p:nvPr userDrawn="1"/>
            </p:nvSpPr>
            <p:spPr bwMode="auto">
              <a:xfrm>
                <a:off x="1584344" y="4882896"/>
                <a:ext cx="869930" cy="28976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Gray</a:t>
                </a: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210 G:210 B:210</a:t>
                </a:r>
                <a:endParaRPr lang="en-US" sz="500" dirty="0">
                  <a:gradFill>
                    <a:gsLst>
                      <a:gs pos="37168">
                        <a:srgbClr val="292929"/>
                      </a:gs>
                      <a:gs pos="72000">
                        <a:srgbClr val="292929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</p:grpSp>
        <p:sp>
          <p:nvSpPr>
            <p:cNvPr id="28" name="TextBox 27"/>
            <p:cNvSpPr txBox="1"/>
            <p:nvPr userDrawn="1"/>
          </p:nvSpPr>
          <p:spPr>
            <a:xfrm rot="5400000">
              <a:off x="12988035" y="260168"/>
              <a:ext cx="843501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Main colors</a:t>
              </a:r>
            </a:p>
          </p:txBody>
        </p:sp>
        <p:sp>
          <p:nvSpPr>
            <p:cNvPr id="32" name="TextBox 31"/>
            <p:cNvSpPr txBox="1"/>
            <p:nvPr userDrawn="1"/>
          </p:nvSpPr>
          <p:spPr>
            <a:xfrm rot="5400000">
              <a:off x="11742070" y="4230580"/>
              <a:ext cx="2656496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Secondary colors (use only when necessary)</a:t>
              </a:r>
            </a:p>
          </p:txBody>
        </p:sp>
        <p:sp>
          <p:nvSpPr>
            <p:cNvPr id="22" name="Rectangle 21"/>
            <p:cNvSpPr/>
            <p:nvPr userDrawn="1"/>
          </p:nvSpPr>
          <p:spPr bwMode="auto">
            <a:xfrm rot="5400000">
              <a:off x="12328888" y="5187119"/>
              <a:ext cx="869930" cy="289766"/>
            </a:xfrm>
            <a:prstGeom prst="rect">
              <a:avLst/>
            </a:prstGeom>
            <a:solidFill>
              <a:srgbClr val="A8000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Red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</a:t>
              </a:r>
              <a:r>
                <a:rPr lang="en-US" sz="500" baseline="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168 G:0 B:0</a:t>
              </a:r>
              <a:endParaRPr lang="en-US" sz="500" dirty="0">
                <a:gradFill>
                  <a:gsLst>
                    <a:gs pos="2092">
                      <a:srgbClr val="F8F8F8"/>
                    </a:gs>
                    <a:gs pos="10042">
                      <a:srgbClr val="F8F8F8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3" name="Rectangle 22"/>
            <p:cNvSpPr/>
            <p:nvPr userDrawn="1"/>
          </p:nvSpPr>
          <p:spPr bwMode="auto">
            <a:xfrm rot="5400000">
              <a:off x="12328888" y="3353997"/>
              <a:ext cx="869930" cy="289766"/>
            </a:xfrm>
            <a:prstGeom prst="rect">
              <a:avLst/>
            </a:prstGeom>
            <a:solidFill>
              <a:srgbClr val="00BCF2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Light Blue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R:16</a:t>
              </a:r>
              <a:r>
                <a:rPr lang="en-US" sz="500" baseline="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 G:124 B:16</a:t>
              </a:r>
              <a:endParaRPr lang="en-US" sz="500" dirty="0">
                <a:gradFill>
                  <a:gsLst>
                    <a:gs pos="2092">
                      <a:srgbClr val="F8F8F8"/>
                    </a:gs>
                    <a:gs pos="10042">
                      <a:srgbClr val="F8F8F8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4" name="Rectangle 23"/>
            <p:cNvSpPr/>
            <p:nvPr userDrawn="1"/>
          </p:nvSpPr>
          <p:spPr bwMode="auto">
            <a:xfrm rot="5400000">
              <a:off x="12328888" y="4272719"/>
              <a:ext cx="869930" cy="289766"/>
            </a:xfrm>
            <a:prstGeom prst="rect">
              <a:avLst/>
            </a:prstGeom>
            <a:solidFill>
              <a:srgbClr val="00205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Blue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R0 G32 B80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10424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66" r:id="rId1"/>
    <p:sldLayoutId id="2147484367" r:id="rId2"/>
    <p:sldLayoutId id="2147484368" r:id="rId3"/>
    <p:sldLayoutId id="2147484369" r:id="rId4"/>
    <p:sldLayoutId id="2147484370" r:id="rId5"/>
    <p:sldLayoutId id="2147484371" r:id="rId6"/>
    <p:sldLayoutId id="2147484372" r:id="rId7"/>
    <p:sldLayoutId id="2147484373" r:id="rId8"/>
    <p:sldLayoutId id="2147484374" r:id="rId9"/>
    <p:sldLayoutId id="2147484375" r:id="rId10"/>
    <p:sldLayoutId id="2147484376" r:id="rId11"/>
    <p:sldLayoutId id="2147484377" r:id="rId12"/>
    <p:sldLayoutId id="2147484378" r:id="rId13"/>
    <p:sldLayoutId id="2147484379" r:id="rId14"/>
    <p:sldLayoutId id="2147484380" r:id="rId15"/>
    <p:sldLayoutId id="2147484381" r:id="rId16"/>
    <p:sldLayoutId id="2147484382" r:id="rId17"/>
    <p:sldLayoutId id="2147484383" r:id="rId18"/>
    <p:sldLayoutId id="2147484384" r:id="rId19"/>
    <p:sldLayoutId id="2147484385" r:id="rId20"/>
    <p:sldLayoutId id="2147484386" r:id="rId21"/>
    <p:sldLayoutId id="2147484387" r:id="rId22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42900" marR="0" indent="-3429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4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84200" marR="0" indent="-2413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8001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287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573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hyperlink" Target="http://fasttrack.microsoft.com/" TargetMode="External"/><Relationship Id="rId1" Type="http://schemas.openxmlformats.org/officeDocument/2006/relationships/slideLayout" Target="../slideLayouts/slideLayout5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hyperlink" Target="http://techcommunity.microsoft.com/" TargetMode="External"/><Relationship Id="rId1" Type="http://schemas.openxmlformats.org/officeDocument/2006/relationships/slideLayout" Target="../slideLayouts/slideLayout5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myignite.microsoft.com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5.png"/><Relationship Id="rId5" Type="http://schemas.openxmlformats.org/officeDocument/2006/relationships/image" Target="../media/image14.jpg"/><Relationship Id="rId4" Type="http://schemas.openxmlformats.org/officeDocument/2006/relationships/hyperlink" Target="https://aka.ms/ignite.mobileapp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9.xml"/><Relationship Id="rId5" Type="http://schemas.openxmlformats.org/officeDocument/2006/relationships/image" Target="../media/image11.png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 smarter with Yammer and Office 365 Groups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274701" y="3509753"/>
            <a:ext cx="10768072" cy="1828007"/>
          </a:xfrm>
        </p:spPr>
        <p:txBody>
          <a:bodyPr/>
          <a:lstStyle/>
          <a:p>
            <a:r>
              <a:rPr lang="en-US" dirty="0"/>
              <a:t>Adrienne </a:t>
            </a:r>
            <a:r>
              <a:rPr lang="en-US" dirty="0" err="1"/>
              <a:t>Trudeau</a:t>
            </a:r>
            <a:r>
              <a:rPr lang="en-US" dirty="0"/>
              <a:t>, Sr. Product Manager, Microsoft</a:t>
            </a:r>
          </a:p>
          <a:p>
            <a:r>
              <a:rPr lang="en-US" dirty="0"/>
              <a:t>Kristian </a:t>
            </a:r>
            <a:r>
              <a:rPr lang="en-US" dirty="0" err="1"/>
              <a:t>Andaker</a:t>
            </a:r>
            <a:r>
              <a:rPr lang="en-US" dirty="0"/>
              <a:t>, General Manager, Microsoft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BRK2019</a:t>
            </a:r>
          </a:p>
        </p:txBody>
      </p:sp>
    </p:spTree>
    <p:extLst>
      <p:ext uri="{BB962C8B-B14F-4D97-AF65-F5344CB8AC3E}">
        <p14:creationId xmlns:p14="http://schemas.microsoft.com/office/powerpoint/2010/main" val="1818888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Adrienne Trudeau</a:t>
            </a:r>
          </a:p>
        </p:txBody>
      </p:sp>
    </p:spTree>
    <p:extLst>
      <p:ext uri="{BB962C8B-B14F-4D97-AF65-F5344CB8AC3E}">
        <p14:creationId xmlns:p14="http://schemas.microsoft.com/office/powerpoint/2010/main" val="2982583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Rollout Waves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9565" cy="4259628"/>
          </a:xfrm>
        </p:spPr>
        <p:txBody>
          <a:bodyPr/>
          <a:lstStyle/>
          <a:p>
            <a:r>
              <a:rPr lang="en-US" dirty="0"/>
              <a:t>Wave 1: Office 365 Identity Enforced – New Groups</a:t>
            </a:r>
          </a:p>
          <a:p>
            <a:pPr lvl="1"/>
            <a:r>
              <a:rPr lang="en-US" dirty="0"/>
              <a:t>Networks with Office 365 Identity enforced will be eligible for Office 365-connected Yammer groups</a:t>
            </a:r>
          </a:p>
          <a:p>
            <a:pPr lvl="1"/>
            <a:r>
              <a:rPr lang="en-US" dirty="0"/>
              <a:t>New public and private groups will be connected</a:t>
            </a:r>
          </a:p>
          <a:p>
            <a:pPr lvl="1"/>
            <a:r>
              <a:rPr lang="en-US" dirty="0"/>
              <a:t>Only tenants with a single network eligible</a:t>
            </a:r>
          </a:p>
          <a:p>
            <a:pPr lvl="1"/>
            <a:endParaRPr lang="en-US" sz="1400" dirty="0"/>
          </a:p>
          <a:p>
            <a:r>
              <a:rPr lang="en-US" dirty="0"/>
              <a:t>Wave 2: Office 365 Identity Enforced – Existing Groups</a:t>
            </a:r>
          </a:p>
          <a:p>
            <a:pPr lvl="1"/>
            <a:r>
              <a:rPr lang="en-US" dirty="0"/>
              <a:t>Applies to networks with Office 365 Identity enforced</a:t>
            </a:r>
          </a:p>
          <a:p>
            <a:pPr lvl="1"/>
            <a:r>
              <a:rPr lang="en-US" dirty="0"/>
              <a:t>Backfill existing public and private groups to become connected Yammer groups</a:t>
            </a:r>
          </a:p>
          <a:p>
            <a:pPr lvl="1"/>
            <a:r>
              <a:rPr lang="en-US" dirty="0"/>
              <a:t>Only tenants with a single network are eligible. </a:t>
            </a:r>
          </a:p>
          <a:p>
            <a:pPr lvl="1"/>
            <a:endParaRPr lang="en-US" sz="1400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9623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Rollout Waves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9565" cy="4699748"/>
          </a:xfrm>
        </p:spPr>
        <p:txBody>
          <a:bodyPr/>
          <a:lstStyle/>
          <a:p>
            <a:r>
              <a:rPr lang="en-US" dirty="0"/>
              <a:t>Wave 3: Other Managed Tenants </a:t>
            </a:r>
          </a:p>
          <a:p>
            <a:pPr lvl="1"/>
            <a:r>
              <a:rPr lang="en-US" dirty="0"/>
              <a:t>O365 identity for users with legacy Yammer identity</a:t>
            </a:r>
          </a:p>
          <a:p>
            <a:pPr lvl="1"/>
            <a:r>
              <a:rPr lang="en-US" dirty="0"/>
              <a:t>Connect new and existing public and private groups in tenants with a single network</a:t>
            </a:r>
          </a:p>
          <a:p>
            <a:pPr lvl="1"/>
            <a:endParaRPr lang="en-US" sz="1400" dirty="0"/>
          </a:p>
          <a:p>
            <a:r>
              <a:rPr lang="en-US" dirty="0"/>
              <a:t>Wave 4+: Other group types and network </a:t>
            </a:r>
            <a:r>
              <a:rPr lang="en-US" dirty="0" err="1"/>
              <a:t>configs</a:t>
            </a:r>
            <a:endParaRPr lang="en-US" dirty="0"/>
          </a:p>
          <a:p>
            <a:pPr lvl="1"/>
            <a:r>
              <a:rPr lang="en-US" dirty="0"/>
              <a:t>Secret groups (private groups not listed in the directory)</a:t>
            </a:r>
          </a:p>
          <a:p>
            <a:pPr lvl="1"/>
            <a:r>
              <a:rPr lang="en-US" dirty="0"/>
              <a:t>External groups</a:t>
            </a:r>
          </a:p>
          <a:p>
            <a:pPr lvl="1"/>
            <a:r>
              <a:rPr lang="en-US" dirty="0"/>
              <a:t>Freemium networks</a:t>
            </a:r>
          </a:p>
          <a:p>
            <a:pPr lvl="1"/>
            <a:r>
              <a:rPr lang="en-US" dirty="0"/>
              <a:t>External networks</a:t>
            </a:r>
          </a:p>
          <a:p>
            <a:pPr lvl="1"/>
            <a:r>
              <a:rPr lang="en-US" dirty="0"/>
              <a:t>Single tenant with many networks (1:many) configurations</a:t>
            </a:r>
          </a:p>
          <a:p>
            <a:pPr lvl="1"/>
            <a:r>
              <a:rPr lang="en-US" dirty="0"/>
              <a:t>Multiple tenants with a single network (many:1) configurations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2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next?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2161837" cy="4835170"/>
          </a:xfrm>
        </p:spPr>
        <p:txBody>
          <a:bodyPr/>
          <a:lstStyle/>
          <a:p>
            <a:r>
              <a:rPr lang="en-US" dirty="0"/>
              <a:t>Deeper Integrations with the Suite</a:t>
            </a:r>
          </a:p>
          <a:p>
            <a:pPr lvl="1"/>
            <a:r>
              <a:rPr lang="en-US" dirty="0"/>
              <a:t>Files: See recent files from your team’s doc library; improved content display and sharing</a:t>
            </a:r>
          </a:p>
          <a:p>
            <a:pPr lvl="1"/>
            <a:r>
              <a:rPr lang="en-US" dirty="0"/>
              <a:t>OneNote: See your team OneNote; create and edit notes; collaborate about notes in Yammer</a:t>
            </a:r>
          </a:p>
          <a:p>
            <a:pPr lvl="1"/>
            <a:r>
              <a:rPr lang="en-US" dirty="0"/>
              <a:t>Calendar: see upcoming events, create an event for your team</a:t>
            </a:r>
          </a:p>
          <a:p>
            <a:pPr lvl="1"/>
            <a:endParaRPr lang="en-US" sz="1400" dirty="0"/>
          </a:p>
          <a:p>
            <a:r>
              <a:rPr lang="en-US" dirty="0"/>
              <a:t>Dynamic Groups</a:t>
            </a:r>
          </a:p>
          <a:p>
            <a:pPr lvl="1"/>
            <a:r>
              <a:rPr lang="en-US" dirty="0"/>
              <a:t>Create Yammer groups with membership based on rules; e.g. ”Kristian’s direct reports” or “Kristian’s org”</a:t>
            </a:r>
          </a:p>
          <a:p>
            <a:pPr lvl="1"/>
            <a:endParaRPr lang="en-US" sz="1400" dirty="0"/>
          </a:p>
          <a:p>
            <a:r>
              <a:rPr lang="en-US" dirty="0"/>
              <a:t>Admin Controls </a:t>
            </a:r>
          </a:p>
          <a:p>
            <a:pPr lvl="1"/>
            <a:r>
              <a:rPr lang="en-US" dirty="0"/>
              <a:t>Support for naming conventions, auditing, soft delete, among others </a:t>
            </a:r>
          </a:p>
          <a:p>
            <a:pPr lvl="1"/>
            <a:endParaRPr lang="en-US" sz="1400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876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Deploy, ramp-up on new services and onboard new </a:t>
            </a:r>
            <a:br>
              <a:rPr lang="en-US" sz="3200" dirty="0"/>
            </a:br>
            <a:r>
              <a:rPr lang="en-US" sz="3200" dirty="0"/>
              <a:t>users with Microsoft FastTrack:</a:t>
            </a:r>
            <a:br>
              <a:rPr lang="en-US" sz="3200" dirty="0"/>
            </a:br>
            <a:br>
              <a:rPr lang="en-US" sz="3200" dirty="0"/>
            </a:br>
            <a:r>
              <a:rPr lang="en-US" sz="3200" u="sng" dirty="0">
                <a:hlinkClick r:id="rId2"/>
              </a:rPr>
              <a:t>http://fasttrack.microsoft.com/</a:t>
            </a:r>
            <a:r>
              <a:rPr lang="en-US" sz="3200" dirty="0"/>
              <a:t> </a:t>
            </a:r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/>
          <a:srcRect l="4372" r="36376"/>
          <a:stretch/>
        </p:blipFill>
        <p:spPr/>
      </p:pic>
    </p:spTree>
    <p:extLst>
      <p:ext uri="{BB962C8B-B14F-4D97-AF65-F5344CB8AC3E}">
        <p14:creationId xmlns:p14="http://schemas.microsoft.com/office/powerpoint/2010/main" val="3268037767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639" y="1241426"/>
            <a:ext cx="5486399" cy="2123658"/>
          </a:xfrm>
        </p:spPr>
        <p:txBody>
          <a:bodyPr/>
          <a:lstStyle/>
          <a:p>
            <a:r>
              <a:rPr lang="en-US" sz="2800" dirty="0"/>
              <a:t>Join the Microsoft Tech Community </a:t>
            </a:r>
            <a:br>
              <a:rPr lang="en-US" sz="2800" dirty="0"/>
            </a:br>
            <a:r>
              <a:rPr lang="en-US" sz="2800" dirty="0"/>
              <a:t>to collaborate, share, and learn </a:t>
            </a:r>
            <a:br>
              <a:rPr lang="en-US" sz="2800" dirty="0"/>
            </a:br>
            <a:r>
              <a:rPr lang="en-US" sz="2800" dirty="0"/>
              <a:t>from the experts:</a:t>
            </a:r>
            <a:br>
              <a:rPr lang="en-US" sz="2800" dirty="0"/>
            </a:br>
            <a:br>
              <a:rPr lang="en-US" sz="2800" dirty="0"/>
            </a:br>
            <a:r>
              <a:rPr lang="en-US" sz="2800" u="sng" dirty="0">
                <a:hlinkClick r:id="rId2"/>
              </a:rPr>
              <a:t>http://techcommunity.microsoft.com</a:t>
            </a:r>
            <a:r>
              <a:rPr lang="en-US" sz="2800" dirty="0"/>
              <a:t> </a:t>
            </a:r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/>
          <a:srcRect l="40748"/>
          <a:stretch/>
        </p:blipFill>
        <p:spPr/>
      </p:pic>
    </p:spTree>
    <p:extLst>
      <p:ext uri="{BB962C8B-B14F-4D97-AF65-F5344CB8AC3E}">
        <p14:creationId xmlns:p14="http://schemas.microsoft.com/office/powerpoint/2010/main" val="3561363902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/>
          <p:cNvSpPr txBox="1">
            <a:spLocks/>
          </p:cNvSpPr>
          <p:nvPr/>
        </p:nvSpPr>
        <p:spPr>
          <a:xfrm>
            <a:off x="5380037" y="4640262"/>
            <a:ext cx="6858000" cy="2179058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>
            <a:lvl1pPr marL="0" marR="0" indent="0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None/>
              <a:tabLst/>
              <a:defRPr sz="4000" kern="1200" spc="0" baseline="0">
                <a:gradFill>
                  <a:gsLst>
                    <a:gs pos="20354">
                      <a:schemeClr val="tx2"/>
                    </a:gs>
                    <a:gs pos="40000">
                      <a:schemeClr val="tx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0" marR="0" indent="0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Tx/>
              <a:buNone/>
              <a:tabLst/>
              <a:defRPr sz="20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228582" marR="0" indent="0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None/>
              <a:tabLst/>
              <a:defRPr sz="20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457163" marR="0" indent="0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None/>
              <a:tabLst/>
              <a:defRPr sz="1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685745" marR="0" indent="0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None/>
              <a:tabLst/>
              <a:defRPr sz="1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4834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170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503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3838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32742">
              <a:spcBef>
                <a:spcPct val="0"/>
              </a:spcBef>
            </a:pPr>
            <a:r>
              <a:rPr lang="en-US" sz="2400" dirty="0">
                <a:gradFill>
                  <a:gsLst>
                    <a:gs pos="24779">
                      <a:srgbClr val="292929"/>
                    </a:gs>
                    <a:gs pos="52000">
                      <a:srgbClr val="292929"/>
                    </a:gs>
                  </a:gsLst>
                  <a:lin ang="5400000" scaled="1"/>
                </a:gradFill>
                <a:latin typeface="+mn-lt"/>
              </a:rPr>
              <a:t>From your PC or Tablet visit MyIgnite at </a:t>
            </a:r>
            <a:r>
              <a:rPr lang="en-US" sz="2400" dirty="0">
                <a:gradFill>
                  <a:gsLst>
                    <a:gs pos="24779">
                      <a:srgbClr val="292929"/>
                    </a:gs>
                    <a:gs pos="52000">
                      <a:srgbClr val="292929"/>
                    </a:gs>
                  </a:gsLst>
                  <a:lin ang="5400000" scaled="1"/>
                </a:gradFill>
                <a:latin typeface="+mn-lt"/>
                <a:hlinkClick r:id="rId3"/>
              </a:rPr>
              <a:t>http://myignite.microsoft.com</a:t>
            </a:r>
            <a:endParaRPr lang="en-US" sz="2400" dirty="0">
              <a:gradFill>
                <a:gsLst>
                  <a:gs pos="24779">
                    <a:srgbClr val="292929"/>
                  </a:gs>
                  <a:gs pos="52000">
                    <a:srgbClr val="292929"/>
                  </a:gs>
                </a:gsLst>
                <a:lin ang="5400000" scaled="1"/>
              </a:gradFill>
              <a:latin typeface="+mn-lt"/>
            </a:endParaRPr>
          </a:p>
          <a:p>
            <a:pPr defTabSz="932742">
              <a:spcBef>
                <a:spcPct val="0"/>
              </a:spcBef>
            </a:pPr>
            <a:endParaRPr lang="en-US" sz="2400" dirty="0">
              <a:gradFill>
                <a:gsLst>
                  <a:gs pos="24779">
                    <a:srgbClr val="292929"/>
                  </a:gs>
                  <a:gs pos="52000">
                    <a:srgbClr val="292929"/>
                  </a:gs>
                </a:gsLst>
                <a:lin ang="5400000" scaled="1"/>
              </a:gradFill>
              <a:latin typeface="+mn-lt"/>
            </a:endParaRPr>
          </a:p>
          <a:p>
            <a:pPr defTabSz="932742">
              <a:spcBef>
                <a:spcPct val="0"/>
              </a:spcBef>
            </a:pPr>
            <a:r>
              <a:rPr lang="en-US" sz="2400" dirty="0">
                <a:gradFill>
                  <a:gsLst>
                    <a:gs pos="24779">
                      <a:srgbClr val="292929"/>
                    </a:gs>
                    <a:gs pos="52000">
                      <a:srgbClr val="292929"/>
                    </a:gs>
                  </a:gsLst>
                  <a:lin ang="5400000" scaled="1"/>
                </a:gradFill>
                <a:latin typeface="+mn-lt"/>
              </a:rPr>
              <a:t>From your phone download and use the Ignite Mobile App by scanning  the QR code above or visiting </a:t>
            </a:r>
            <a:r>
              <a:rPr lang="en-US" sz="2400" dirty="0">
                <a:gradFill>
                  <a:gsLst>
                    <a:gs pos="24779">
                      <a:srgbClr val="292929"/>
                    </a:gs>
                    <a:gs pos="52000">
                      <a:srgbClr val="292929"/>
                    </a:gs>
                  </a:gsLst>
                  <a:lin ang="5400000" scaled="1"/>
                </a:gradFill>
                <a:latin typeface="+mn-lt"/>
                <a:hlinkClick r:id="rId4"/>
              </a:rPr>
              <a:t>https://aka.ms/ignite.mobileapp</a:t>
            </a:r>
            <a:r>
              <a:rPr lang="en-US" sz="2400" dirty="0">
                <a:gradFill>
                  <a:gsLst>
                    <a:gs pos="24779">
                      <a:srgbClr val="292929"/>
                    </a:gs>
                    <a:gs pos="52000">
                      <a:srgbClr val="292929"/>
                    </a:gs>
                  </a:gsLst>
                  <a:lin ang="5400000" scaled="1"/>
                </a:gradFill>
                <a:latin typeface="+mn-lt"/>
              </a:rPr>
              <a:t> 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5380037" y="295274"/>
            <a:ext cx="6784166" cy="915989"/>
          </a:xfrm>
          <a:prstGeom prst="rect">
            <a:avLst/>
          </a:prstGeom>
        </p:spPr>
        <p:txBody>
          <a:bodyPr lIns="182880" tIns="146304" rIns="182880" bIns="146304"/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02" baseline="0" dirty="0" smtClean="0">
                <a:ln w="3175">
                  <a:noFill/>
                </a:ln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>
              <a:lnSpc>
                <a:spcPct val="80000"/>
              </a:lnSpc>
            </a:pPr>
            <a:r>
              <a:rPr sz="4000" dirty="0">
                <a:gradFill>
                  <a:gsLst>
                    <a:gs pos="24779">
                      <a:srgbClr val="292929"/>
                    </a:gs>
                    <a:gs pos="52000">
                      <a:srgbClr val="292929"/>
                    </a:gs>
                  </a:gsLst>
                  <a:lin ang="5400000" scaled="1"/>
                </a:gradFill>
              </a:rPr>
              <a:t>Please evaluate this session</a:t>
            </a:r>
          </a:p>
          <a:p>
            <a:pPr>
              <a:lnSpc>
                <a:spcPct val="80000"/>
              </a:lnSpc>
            </a:pPr>
            <a:r>
              <a:rPr lang="en-US" sz="3200" dirty="0">
                <a:gradFill>
                  <a:gsLst>
                    <a:gs pos="24779">
                      <a:srgbClr val="292929"/>
                    </a:gs>
                    <a:gs pos="52000">
                      <a:srgbClr val="292929"/>
                    </a:gs>
                  </a:gsLst>
                  <a:lin ang="5400000" scaled="1"/>
                </a:gradFill>
              </a:rPr>
              <a:t>Your feedback is important to us!</a:t>
            </a:r>
            <a:endParaRPr sz="3600" dirty="0">
              <a:gradFill>
                <a:gsLst>
                  <a:gs pos="24779">
                    <a:srgbClr val="292929"/>
                  </a:gs>
                  <a:gs pos="52000">
                    <a:srgbClr val="292929"/>
                  </a:gs>
                </a:gsLst>
                <a:lin ang="5400000" scaled="1"/>
              </a:gra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/>
          <a:srcRect l="17119" r="5881"/>
          <a:stretch/>
        </p:blipFill>
        <p:spPr>
          <a:xfrm>
            <a:off x="0" y="-1"/>
            <a:ext cx="4925696" cy="699516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18985" y="1478816"/>
            <a:ext cx="312420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338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6074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883" y="1685244"/>
            <a:ext cx="6656350" cy="5303686"/>
            <a:chOff x="1" y="1652351"/>
            <a:chExt cx="6526426" cy="5200164"/>
          </a:xfrm>
        </p:grpSpPr>
        <p:sp>
          <p:nvSpPr>
            <p:cNvPr id="646" name="Rectangle 282"/>
            <p:cNvSpPr>
              <a:spLocks noChangeArrowheads="1"/>
            </p:cNvSpPr>
            <p:nvPr/>
          </p:nvSpPr>
          <p:spPr bwMode="auto">
            <a:xfrm>
              <a:off x="1" y="5029400"/>
              <a:ext cx="6526426" cy="1823115"/>
            </a:xfrm>
            <a:custGeom>
              <a:avLst/>
              <a:gdLst>
                <a:gd name="connsiteX0" fmla="*/ 0 w 6755353"/>
                <a:gd name="connsiteY0" fmla="*/ 0 h 1831964"/>
                <a:gd name="connsiteX1" fmla="*/ 6755353 w 6755353"/>
                <a:gd name="connsiteY1" fmla="*/ 0 h 1831964"/>
                <a:gd name="connsiteX2" fmla="*/ 6755353 w 6755353"/>
                <a:gd name="connsiteY2" fmla="*/ 1831964 h 1831964"/>
                <a:gd name="connsiteX3" fmla="*/ 0 w 6755353"/>
                <a:gd name="connsiteY3" fmla="*/ 1831964 h 1831964"/>
                <a:gd name="connsiteX4" fmla="*/ 0 w 6755353"/>
                <a:gd name="connsiteY4" fmla="*/ 0 h 1831964"/>
                <a:gd name="connsiteX0" fmla="*/ 0 w 7345662"/>
                <a:gd name="connsiteY0" fmla="*/ 0 h 1831964"/>
                <a:gd name="connsiteX1" fmla="*/ 7345662 w 7345662"/>
                <a:gd name="connsiteY1" fmla="*/ 23149 h 1831964"/>
                <a:gd name="connsiteX2" fmla="*/ 6755353 w 7345662"/>
                <a:gd name="connsiteY2" fmla="*/ 1831964 h 1831964"/>
                <a:gd name="connsiteX3" fmla="*/ 0 w 7345662"/>
                <a:gd name="connsiteY3" fmla="*/ 1831964 h 1831964"/>
                <a:gd name="connsiteX4" fmla="*/ 0 w 7345662"/>
                <a:gd name="connsiteY4" fmla="*/ 0 h 1831964"/>
                <a:gd name="connsiteX0" fmla="*/ 0 w 7345662"/>
                <a:gd name="connsiteY0" fmla="*/ 0 h 1831964"/>
                <a:gd name="connsiteX1" fmla="*/ 7345662 w 7345662"/>
                <a:gd name="connsiteY1" fmla="*/ 11574 h 1831964"/>
                <a:gd name="connsiteX2" fmla="*/ 6755353 w 7345662"/>
                <a:gd name="connsiteY2" fmla="*/ 1831964 h 1831964"/>
                <a:gd name="connsiteX3" fmla="*/ 0 w 7345662"/>
                <a:gd name="connsiteY3" fmla="*/ 1831964 h 1831964"/>
                <a:gd name="connsiteX4" fmla="*/ 0 w 7345662"/>
                <a:gd name="connsiteY4" fmla="*/ 0 h 1831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45662" h="1831964">
                  <a:moveTo>
                    <a:pt x="0" y="0"/>
                  </a:moveTo>
                  <a:lnTo>
                    <a:pt x="7345662" y="11574"/>
                  </a:lnTo>
                  <a:lnTo>
                    <a:pt x="6755353" y="1831964"/>
                  </a:lnTo>
                  <a:lnTo>
                    <a:pt x="0" y="18319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DCD8"/>
            </a:solidFill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1" y="1652351"/>
              <a:ext cx="5076057" cy="5014162"/>
              <a:chOff x="1" y="1652351"/>
              <a:chExt cx="5076057" cy="5014162"/>
            </a:xfrm>
          </p:grpSpPr>
          <p:sp>
            <p:nvSpPr>
              <p:cNvPr id="676" name="Freeform 299"/>
              <p:cNvSpPr>
                <a:spLocks/>
              </p:cNvSpPr>
              <p:nvPr/>
            </p:nvSpPr>
            <p:spPr bwMode="auto">
              <a:xfrm flipH="1">
                <a:off x="4119183" y="1707442"/>
                <a:ext cx="52337" cy="2324821"/>
              </a:xfrm>
              <a:custGeom>
                <a:avLst/>
                <a:gdLst>
                  <a:gd name="T0" fmla="*/ 0 w 19"/>
                  <a:gd name="T1" fmla="*/ 0 h 844"/>
                  <a:gd name="T2" fmla="*/ 0 w 19"/>
                  <a:gd name="T3" fmla="*/ 844 h 844"/>
                  <a:gd name="T4" fmla="*/ 19 w 19"/>
                  <a:gd name="T5" fmla="*/ 844 h 844"/>
                  <a:gd name="T6" fmla="*/ 19 w 19"/>
                  <a:gd name="T7" fmla="*/ 0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844">
                    <a:moveTo>
                      <a:pt x="0" y="0"/>
                    </a:moveTo>
                    <a:lnTo>
                      <a:pt x="0" y="844"/>
                    </a:lnTo>
                    <a:lnTo>
                      <a:pt x="19" y="844"/>
                    </a:lnTo>
                    <a:lnTo>
                      <a:pt x="1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5" name="Freeform 295"/>
              <p:cNvSpPr>
                <a:spLocks/>
              </p:cNvSpPr>
              <p:nvPr/>
            </p:nvSpPr>
            <p:spPr bwMode="auto">
              <a:xfrm>
                <a:off x="1" y="2974524"/>
                <a:ext cx="502334" cy="44072"/>
              </a:xfrm>
              <a:custGeom>
                <a:avLst/>
                <a:gdLst>
                  <a:gd name="T0" fmla="*/ 0 w 357"/>
                  <a:gd name="T1" fmla="*/ 16 h 16"/>
                  <a:gd name="T2" fmla="*/ 357 w 357"/>
                  <a:gd name="T3" fmla="*/ 16 h 16"/>
                  <a:gd name="T4" fmla="*/ 357 w 357"/>
                  <a:gd name="T5" fmla="*/ 0 h 16"/>
                  <a:gd name="T6" fmla="*/ 0 w 357"/>
                  <a:gd name="T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7" h="16">
                    <a:moveTo>
                      <a:pt x="0" y="16"/>
                    </a:moveTo>
                    <a:lnTo>
                      <a:pt x="357" y="16"/>
                    </a:lnTo>
                    <a:lnTo>
                      <a:pt x="357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6" name="Freeform 297"/>
              <p:cNvSpPr>
                <a:spLocks/>
              </p:cNvSpPr>
              <p:nvPr/>
            </p:nvSpPr>
            <p:spPr bwMode="auto">
              <a:xfrm>
                <a:off x="1" y="3475848"/>
                <a:ext cx="502334" cy="52337"/>
              </a:xfrm>
              <a:custGeom>
                <a:avLst/>
                <a:gdLst>
                  <a:gd name="T0" fmla="*/ 0 w 357"/>
                  <a:gd name="T1" fmla="*/ 19 h 19"/>
                  <a:gd name="T2" fmla="*/ 357 w 357"/>
                  <a:gd name="T3" fmla="*/ 19 h 19"/>
                  <a:gd name="T4" fmla="*/ 357 w 357"/>
                  <a:gd name="T5" fmla="*/ 0 h 19"/>
                  <a:gd name="T6" fmla="*/ 0 w 357"/>
                  <a:gd name="T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7" h="19">
                    <a:moveTo>
                      <a:pt x="0" y="19"/>
                    </a:moveTo>
                    <a:lnTo>
                      <a:pt x="357" y="19"/>
                    </a:lnTo>
                    <a:lnTo>
                      <a:pt x="357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6" name="Freeform 299"/>
              <p:cNvSpPr>
                <a:spLocks/>
              </p:cNvSpPr>
              <p:nvPr/>
            </p:nvSpPr>
            <p:spPr bwMode="auto">
              <a:xfrm>
                <a:off x="1890617" y="1652351"/>
                <a:ext cx="52337" cy="2324821"/>
              </a:xfrm>
              <a:custGeom>
                <a:avLst/>
                <a:gdLst>
                  <a:gd name="T0" fmla="*/ 0 w 19"/>
                  <a:gd name="T1" fmla="*/ 0 h 844"/>
                  <a:gd name="T2" fmla="*/ 0 w 19"/>
                  <a:gd name="T3" fmla="*/ 844 h 844"/>
                  <a:gd name="T4" fmla="*/ 19 w 19"/>
                  <a:gd name="T5" fmla="*/ 844 h 844"/>
                  <a:gd name="T6" fmla="*/ 19 w 19"/>
                  <a:gd name="T7" fmla="*/ 0 h 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" h="844">
                    <a:moveTo>
                      <a:pt x="0" y="0"/>
                    </a:moveTo>
                    <a:lnTo>
                      <a:pt x="0" y="844"/>
                    </a:lnTo>
                    <a:lnTo>
                      <a:pt x="19" y="844"/>
                    </a:lnTo>
                    <a:lnTo>
                      <a:pt x="1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472" name="Group 1471"/>
              <p:cNvGrpSpPr/>
              <p:nvPr/>
            </p:nvGrpSpPr>
            <p:grpSpPr>
              <a:xfrm>
                <a:off x="1" y="2429975"/>
                <a:ext cx="3863129" cy="1795043"/>
                <a:chOff x="1" y="1652351"/>
                <a:chExt cx="5121832" cy="2379912"/>
              </a:xfrm>
            </p:grpSpPr>
            <p:grpSp>
              <p:nvGrpSpPr>
                <p:cNvPr id="1471" name="Group 1470"/>
                <p:cNvGrpSpPr/>
                <p:nvPr/>
              </p:nvGrpSpPr>
              <p:grpSpPr>
                <a:xfrm>
                  <a:off x="1" y="1652351"/>
                  <a:ext cx="5121832" cy="2379912"/>
                  <a:chOff x="1" y="1652351"/>
                  <a:chExt cx="5121832" cy="2379912"/>
                </a:xfrm>
              </p:grpSpPr>
              <p:sp>
                <p:nvSpPr>
                  <p:cNvPr id="666" name="Freeform 285"/>
                  <p:cNvSpPr>
                    <a:spLocks/>
                  </p:cNvSpPr>
                  <p:nvPr/>
                </p:nvSpPr>
                <p:spPr bwMode="auto">
                  <a:xfrm flipH="1">
                    <a:off x="3229472" y="1712952"/>
                    <a:ext cx="1829006" cy="2242185"/>
                  </a:xfrm>
                  <a:custGeom>
                    <a:avLst/>
                    <a:gdLst>
                      <a:gd name="T0" fmla="*/ 281 w 281"/>
                      <a:gd name="T1" fmla="*/ 344 h 344"/>
                      <a:gd name="T2" fmla="*/ 0 w 281"/>
                      <a:gd name="T3" fmla="*/ 344 h 344"/>
                      <a:gd name="T4" fmla="*/ 0 w 281"/>
                      <a:gd name="T5" fmla="*/ 140 h 344"/>
                      <a:gd name="T6" fmla="*/ 140 w 281"/>
                      <a:gd name="T7" fmla="*/ 0 h 344"/>
                      <a:gd name="T8" fmla="*/ 281 w 281"/>
                      <a:gd name="T9" fmla="*/ 140 h 344"/>
                      <a:gd name="T10" fmla="*/ 281 w 281"/>
                      <a:gd name="T11" fmla="*/ 344 h 3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81" h="344">
                        <a:moveTo>
                          <a:pt x="281" y="344"/>
                        </a:moveTo>
                        <a:cubicBezTo>
                          <a:pt x="0" y="344"/>
                          <a:pt x="0" y="344"/>
                          <a:pt x="0" y="344"/>
                        </a:cubicBezTo>
                        <a:cubicBezTo>
                          <a:pt x="0" y="140"/>
                          <a:pt x="0" y="140"/>
                          <a:pt x="0" y="140"/>
                        </a:cubicBezTo>
                        <a:cubicBezTo>
                          <a:pt x="0" y="63"/>
                          <a:pt x="63" y="0"/>
                          <a:pt x="140" y="0"/>
                        </a:cubicBezTo>
                        <a:cubicBezTo>
                          <a:pt x="218" y="0"/>
                          <a:pt x="281" y="63"/>
                          <a:pt x="281" y="140"/>
                        </a:cubicBezTo>
                        <a:lnTo>
                          <a:pt x="281" y="344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25000"/>
                      <a:lumOff val="75000"/>
                    </a:schemeClr>
                  </a:solidFill>
                  <a:ln>
                    <a:noFill/>
                  </a:ln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77" name="Freeform 676"/>
                  <p:cNvSpPr>
                    <a:spLocks/>
                  </p:cNvSpPr>
                  <p:nvPr/>
                </p:nvSpPr>
                <p:spPr bwMode="auto">
                  <a:xfrm>
                    <a:off x="10651" y="1801796"/>
                    <a:ext cx="428329" cy="2098249"/>
                  </a:xfrm>
                  <a:custGeom>
                    <a:avLst/>
                    <a:gdLst>
                      <a:gd name="connsiteX0" fmla="*/ 0 w 436918"/>
                      <a:gd name="connsiteY0" fmla="*/ 0 h 2140323"/>
                      <a:gd name="connsiteX1" fmla="*/ 23534 w 436918"/>
                      <a:gd name="connsiteY1" fmla="*/ 12707 h 2140323"/>
                      <a:gd name="connsiteX2" fmla="*/ 436918 w 436918"/>
                      <a:gd name="connsiteY2" fmla="*/ 783993 h 2140323"/>
                      <a:gd name="connsiteX3" fmla="*/ 436918 w 436918"/>
                      <a:gd name="connsiteY3" fmla="*/ 2140323 h 2140323"/>
                      <a:gd name="connsiteX4" fmla="*/ 41005 w 436918"/>
                      <a:gd name="connsiteY4" fmla="*/ 2140323 h 2140323"/>
                      <a:gd name="connsiteX5" fmla="*/ 0 w 436918"/>
                      <a:gd name="connsiteY5" fmla="*/ 2140323 h 21403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36918" h="2140323">
                        <a:moveTo>
                          <a:pt x="0" y="0"/>
                        </a:moveTo>
                        <a:lnTo>
                          <a:pt x="23534" y="12707"/>
                        </a:lnTo>
                        <a:cubicBezTo>
                          <a:pt x="273124" y="180418"/>
                          <a:pt x="436918" y="464025"/>
                          <a:pt x="436918" y="783993"/>
                        </a:cubicBezTo>
                        <a:cubicBezTo>
                          <a:pt x="436918" y="783993"/>
                          <a:pt x="436918" y="783993"/>
                          <a:pt x="436918" y="2140323"/>
                        </a:cubicBezTo>
                        <a:cubicBezTo>
                          <a:pt x="436918" y="2140323"/>
                          <a:pt x="436918" y="2140323"/>
                          <a:pt x="41005" y="2140323"/>
                        </a:cubicBezTo>
                        <a:lnTo>
                          <a:pt x="0" y="2140323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25000"/>
                      <a:lumOff val="75000"/>
                    </a:schemeClr>
                  </a:solidFill>
                  <a:ln>
                    <a:noFill/>
                  </a:ln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78" name="Freeform 285"/>
                  <p:cNvSpPr>
                    <a:spLocks/>
                  </p:cNvSpPr>
                  <p:nvPr/>
                </p:nvSpPr>
                <p:spPr bwMode="auto">
                  <a:xfrm>
                    <a:off x="1003660" y="1657861"/>
                    <a:ext cx="1829006" cy="2242185"/>
                  </a:xfrm>
                  <a:custGeom>
                    <a:avLst/>
                    <a:gdLst>
                      <a:gd name="T0" fmla="*/ 281 w 281"/>
                      <a:gd name="T1" fmla="*/ 344 h 344"/>
                      <a:gd name="T2" fmla="*/ 0 w 281"/>
                      <a:gd name="T3" fmla="*/ 344 h 344"/>
                      <a:gd name="T4" fmla="*/ 0 w 281"/>
                      <a:gd name="T5" fmla="*/ 140 h 344"/>
                      <a:gd name="T6" fmla="*/ 140 w 281"/>
                      <a:gd name="T7" fmla="*/ 0 h 344"/>
                      <a:gd name="T8" fmla="*/ 281 w 281"/>
                      <a:gd name="T9" fmla="*/ 140 h 344"/>
                      <a:gd name="T10" fmla="*/ 281 w 281"/>
                      <a:gd name="T11" fmla="*/ 344 h 3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81" h="344">
                        <a:moveTo>
                          <a:pt x="281" y="344"/>
                        </a:moveTo>
                        <a:cubicBezTo>
                          <a:pt x="0" y="344"/>
                          <a:pt x="0" y="344"/>
                          <a:pt x="0" y="344"/>
                        </a:cubicBezTo>
                        <a:cubicBezTo>
                          <a:pt x="0" y="140"/>
                          <a:pt x="0" y="140"/>
                          <a:pt x="0" y="140"/>
                        </a:cubicBezTo>
                        <a:cubicBezTo>
                          <a:pt x="0" y="63"/>
                          <a:pt x="63" y="0"/>
                          <a:pt x="140" y="0"/>
                        </a:cubicBezTo>
                        <a:cubicBezTo>
                          <a:pt x="218" y="0"/>
                          <a:pt x="281" y="63"/>
                          <a:pt x="281" y="140"/>
                        </a:cubicBezTo>
                        <a:lnTo>
                          <a:pt x="281" y="344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25000"/>
                      <a:lumOff val="75000"/>
                    </a:schemeClr>
                  </a:solidFill>
                  <a:ln>
                    <a:noFill/>
                  </a:ln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grpSp>
                <p:nvGrpSpPr>
                  <p:cNvPr id="1470" name="Group 1469"/>
                  <p:cNvGrpSpPr/>
                  <p:nvPr/>
                </p:nvGrpSpPr>
                <p:grpSpPr>
                  <a:xfrm>
                    <a:off x="1" y="1652351"/>
                    <a:ext cx="5121832" cy="2379912"/>
                    <a:chOff x="1" y="1652351"/>
                    <a:chExt cx="5121832" cy="2379912"/>
                  </a:xfrm>
                  <a:solidFill>
                    <a:srgbClr val="F8F8F8"/>
                  </a:solidFill>
                </p:grpSpPr>
                <p:sp>
                  <p:nvSpPr>
                    <p:cNvPr id="668" name="Freeform 287"/>
                    <p:cNvSpPr>
                      <a:spLocks/>
                    </p:cNvSpPr>
                    <p:nvPr/>
                  </p:nvSpPr>
                  <p:spPr bwMode="auto">
                    <a:xfrm flipH="1">
                      <a:off x="3163363" y="2520027"/>
                      <a:ext cx="1958470" cy="46828"/>
                    </a:xfrm>
                    <a:custGeom>
                      <a:avLst/>
                      <a:gdLst>
                        <a:gd name="T0" fmla="*/ 0 w 711"/>
                        <a:gd name="T1" fmla="*/ 17 h 17"/>
                        <a:gd name="T2" fmla="*/ 711 w 711"/>
                        <a:gd name="T3" fmla="*/ 17 h 17"/>
                        <a:gd name="T4" fmla="*/ 711 w 711"/>
                        <a:gd name="T5" fmla="*/ 0 h 17"/>
                        <a:gd name="T6" fmla="*/ 0 w 711"/>
                        <a:gd name="T7" fmla="*/ 0 h 1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711" h="17">
                          <a:moveTo>
                            <a:pt x="0" y="17"/>
                          </a:moveTo>
                          <a:lnTo>
                            <a:pt x="711" y="17"/>
                          </a:lnTo>
                          <a:lnTo>
                            <a:pt x="711" y="0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91427" tIns="45713" rIns="91427" bIns="45713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70" name="Freeform 289"/>
                    <p:cNvSpPr>
                      <a:spLocks/>
                    </p:cNvSpPr>
                    <p:nvPr/>
                  </p:nvSpPr>
                  <p:spPr bwMode="auto">
                    <a:xfrm flipH="1">
                      <a:off x="3163363" y="3029615"/>
                      <a:ext cx="1958470" cy="44072"/>
                    </a:xfrm>
                    <a:custGeom>
                      <a:avLst/>
                      <a:gdLst>
                        <a:gd name="T0" fmla="*/ 0 w 711"/>
                        <a:gd name="T1" fmla="*/ 16 h 16"/>
                        <a:gd name="T2" fmla="*/ 711 w 711"/>
                        <a:gd name="T3" fmla="*/ 16 h 16"/>
                        <a:gd name="T4" fmla="*/ 711 w 711"/>
                        <a:gd name="T5" fmla="*/ 0 h 16"/>
                        <a:gd name="T6" fmla="*/ 0 w 711"/>
                        <a:gd name="T7" fmla="*/ 0 h 1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711" h="16">
                          <a:moveTo>
                            <a:pt x="0" y="16"/>
                          </a:moveTo>
                          <a:lnTo>
                            <a:pt x="711" y="16"/>
                          </a:lnTo>
                          <a:lnTo>
                            <a:pt x="711" y="0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91427" tIns="45713" rIns="91427" bIns="45713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75" name="Rectangle 298"/>
                    <p:cNvSpPr>
                      <a:spLocks noChangeArrowheads="1"/>
                    </p:cNvSpPr>
                    <p:nvPr/>
                  </p:nvSpPr>
                  <p:spPr bwMode="auto">
                    <a:xfrm flipH="1">
                      <a:off x="4119183" y="1707442"/>
                      <a:ext cx="52337" cy="2324821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txBody>
                    <a:bodyPr vert="horz" wrap="square" lIns="91427" tIns="45713" rIns="91427" bIns="45713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79" name="Rectangle 28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40304" y="2464936"/>
                      <a:ext cx="1958470" cy="4682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txBody>
                    <a:bodyPr vert="horz" wrap="square" lIns="91427" tIns="45713" rIns="91427" bIns="45713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81" name="Rectangle 28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40304" y="2974524"/>
                      <a:ext cx="1958470" cy="44072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txBody>
                    <a:bodyPr vert="horz" wrap="square" lIns="91427" tIns="45713" rIns="91427" bIns="45713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97" name="Rectangle 2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" y="2464936"/>
                      <a:ext cx="502334" cy="46828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27" tIns="45713" rIns="91427" bIns="45713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98" name="Rectangle 29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" y="2974524"/>
                      <a:ext cx="502334" cy="44072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27" tIns="45713" rIns="91427" bIns="45713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99" name="Rectangle 29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" y="3475848"/>
                      <a:ext cx="502334" cy="52337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27" tIns="45713" rIns="91427" bIns="45713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85" name="Rectangle 2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90617" y="1652351"/>
                      <a:ext cx="52337" cy="2324821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txBody>
                    <a:bodyPr vert="horz" wrap="square" lIns="91427" tIns="45713" rIns="91427" bIns="45713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89" name="Freeform 291"/>
                    <p:cNvSpPr>
                      <a:spLocks/>
                    </p:cNvSpPr>
                    <p:nvPr/>
                  </p:nvSpPr>
                  <p:spPr bwMode="auto">
                    <a:xfrm flipH="1">
                      <a:off x="3163363" y="3530939"/>
                      <a:ext cx="1958470" cy="52337"/>
                    </a:xfrm>
                    <a:custGeom>
                      <a:avLst/>
                      <a:gdLst>
                        <a:gd name="T0" fmla="*/ 0 w 711"/>
                        <a:gd name="T1" fmla="*/ 19 h 19"/>
                        <a:gd name="T2" fmla="*/ 711 w 711"/>
                        <a:gd name="T3" fmla="*/ 19 h 19"/>
                        <a:gd name="T4" fmla="*/ 711 w 711"/>
                        <a:gd name="T5" fmla="*/ 0 h 19"/>
                        <a:gd name="T6" fmla="*/ 0 w 711"/>
                        <a:gd name="T7" fmla="*/ 0 h 1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711" h="19">
                          <a:moveTo>
                            <a:pt x="0" y="19"/>
                          </a:moveTo>
                          <a:lnTo>
                            <a:pt x="711" y="19"/>
                          </a:lnTo>
                          <a:lnTo>
                            <a:pt x="711" y="0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grpFill/>
                    <a:ln>
                      <a:noFill/>
                    </a:ln>
                  </p:spPr>
                  <p:txBody>
                    <a:bodyPr vert="horz" wrap="square" lIns="91427" tIns="45713" rIns="91427" bIns="45713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92" name="Rectangle 2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40304" y="3475848"/>
                      <a:ext cx="1958470" cy="52337"/>
                    </a:xfrm>
                    <a:prstGeom prst="rect">
                      <a:avLst/>
                    </a:prstGeom>
                    <a:grpFill/>
                    <a:ln>
                      <a:noFill/>
                    </a:ln>
                  </p:spPr>
                  <p:txBody>
                    <a:bodyPr vert="horz" wrap="square" lIns="91427" tIns="45713" rIns="91427" bIns="45713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sp>
              <p:nvSpPr>
                <p:cNvPr id="693" name="Freeform 291"/>
                <p:cNvSpPr>
                  <a:spLocks/>
                </p:cNvSpPr>
                <p:nvPr/>
              </p:nvSpPr>
              <p:spPr bwMode="auto">
                <a:xfrm>
                  <a:off x="940304" y="3475848"/>
                  <a:ext cx="1958470" cy="52337"/>
                </a:xfrm>
                <a:custGeom>
                  <a:avLst/>
                  <a:gdLst>
                    <a:gd name="T0" fmla="*/ 0 w 711"/>
                    <a:gd name="T1" fmla="*/ 19 h 19"/>
                    <a:gd name="T2" fmla="*/ 711 w 711"/>
                    <a:gd name="T3" fmla="*/ 19 h 19"/>
                    <a:gd name="T4" fmla="*/ 711 w 711"/>
                    <a:gd name="T5" fmla="*/ 0 h 19"/>
                    <a:gd name="T6" fmla="*/ 0 w 711"/>
                    <a:gd name="T7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11" h="19">
                      <a:moveTo>
                        <a:pt x="0" y="19"/>
                      </a:moveTo>
                      <a:lnTo>
                        <a:pt x="711" y="19"/>
                      </a:lnTo>
                      <a:lnTo>
                        <a:pt x="711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8F8F8"/>
                </a:solidFill>
                <a:ln>
                  <a:noFill/>
                </a:ln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545" name="Rectangle 458"/>
              <p:cNvSpPr>
                <a:spLocks noChangeArrowheads="1"/>
              </p:cNvSpPr>
              <p:nvPr/>
            </p:nvSpPr>
            <p:spPr bwMode="auto">
              <a:xfrm>
                <a:off x="610658" y="4023491"/>
                <a:ext cx="412314" cy="600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" name="Freeform 459"/>
              <p:cNvSpPr>
                <a:spLocks/>
              </p:cNvSpPr>
              <p:nvPr/>
            </p:nvSpPr>
            <p:spPr bwMode="auto">
              <a:xfrm>
                <a:off x="596647" y="3997472"/>
                <a:ext cx="440335" cy="26020"/>
              </a:xfrm>
              <a:custGeom>
                <a:avLst/>
                <a:gdLst>
                  <a:gd name="T0" fmla="*/ 51 w 66"/>
                  <a:gd name="T1" fmla="*/ 0 h 4"/>
                  <a:gd name="T2" fmla="*/ 56 w 66"/>
                  <a:gd name="T3" fmla="*/ 1 h 4"/>
                  <a:gd name="T4" fmla="*/ 60 w 66"/>
                  <a:gd name="T5" fmla="*/ 2 h 4"/>
                  <a:gd name="T6" fmla="*/ 63 w 66"/>
                  <a:gd name="T7" fmla="*/ 3 h 4"/>
                  <a:gd name="T8" fmla="*/ 62 w 66"/>
                  <a:gd name="T9" fmla="*/ 4 h 4"/>
                  <a:gd name="T10" fmla="*/ 52 w 66"/>
                  <a:gd name="T11" fmla="*/ 4 h 4"/>
                  <a:gd name="T12" fmla="*/ 51 w 66"/>
                  <a:gd name="T13" fmla="*/ 4 h 4"/>
                  <a:gd name="T14" fmla="*/ 4 w 66"/>
                  <a:gd name="T15" fmla="*/ 4 h 4"/>
                  <a:gd name="T16" fmla="*/ 4 w 66"/>
                  <a:gd name="T17" fmla="*/ 3 h 4"/>
                  <a:gd name="T18" fmla="*/ 8 w 66"/>
                  <a:gd name="T19" fmla="*/ 1 h 4"/>
                  <a:gd name="T20" fmla="*/ 16 w 66"/>
                  <a:gd name="T21" fmla="*/ 0 h 4"/>
                  <a:gd name="T22" fmla="*/ 51 w 66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6" h="4">
                    <a:moveTo>
                      <a:pt x="51" y="0"/>
                    </a:moveTo>
                    <a:cubicBezTo>
                      <a:pt x="51" y="0"/>
                      <a:pt x="54" y="0"/>
                      <a:pt x="56" y="1"/>
                    </a:cubicBezTo>
                    <a:cubicBezTo>
                      <a:pt x="60" y="2"/>
                      <a:pt x="60" y="2"/>
                      <a:pt x="60" y="2"/>
                    </a:cubicBezTo>
                    <a:cubicBezTo>
                      <a:pt x="63" y="3"/>
                      <a:pt x="63" y="3"/>
                      <a:pt x="63" y="3"/>
                    </a:cubicBezTo>
                    <a:cubicBezTo>
                      <a:pt x="63" y="3"/>
                      <a:pt x="66" y="4"/>
                      <a:pt x="62" y="4"/>
                    </a:cubicBezTo>
                    <a:cubicBezTo>
                      <a:pt x="52" y="4"/>
                      <a:pt x="52" y="4"/>
                      <a:pt x="52" y="4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0" y="4"/>
                      <a:pt x="4" y="3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12" y="0"/>
                      <a:pt x="16" y="0"/>
                    </a:cubicBez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C6C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" name="Rectangle 460"/>
              <p:cNvSpPr>
                <a:spLocks noChangeArrowheads="1"/>
              </p:cNvSpPr>
              <p:nvPr/>
            </p:nvSpPr>
            <p:spPr bwMode="auto">
              <a:xfrm>
                <a:off x="756768" y="3863369"/>
                <a:ext cx="120091" cy="13410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" name="Freeform 461"/>
              <p:cNvSpPr>
                <a:spLocks/>
              </p:cNvSpPr>
              <p:nvPr/>
            </p:nvSpPr>
            <p:spPr bwMode="auto">
              <a:xfrm>
                <a:off x="222362" y="3152829"/>
                <a:ext cx="1186904" cy="710541"/>
              </a:xfrm>
              <a:custGeom>
                <a:avLst/>
                <a:gdLst>
                  <a:gd name="T0" fmla="*/ 170 w 178"/>
                  <a:gd name="T1" fmla="*/ 0 h 106"/>
                  <a:gd name="T2" fmla="*/ 178 w 178"/>
                  <a:gd name="T3" fmla="*/ 8 h 106"/>
                  <a:gd name="T4" fmla="*/ 178 w 178"/>
                  <a:gd name="T5" fmla="*/ 98 h 106"/>
                  <a:gd name="T6" fmla="*/ 170 w 178"/>
                  <a:gd name="T7" fmla="*/ 106 h 106"/>
                  <a:gd name="T8" fmla="*/ 8 w 178"/>
                  <a:gd name="T9" fmla="*/ 106 h 106"/>
                  <a:gd name="T10" fmla="*/ 0 w 178"/>
                  <a:gd name="T11" fmla="*/ 98 h 106"/>
                  <a:gd name="T12" fmla="*/ 0 w 178"/>
                  <a:gd name="T13" fmla="*/ 8 h 106"/>
                  <a:gd name="T14" fmla="*/ 8 w 178"/>
                  <a:gd name="T15" fmla="*/ 0 h 106"/>
                  <a:gd name="T16" fmla="*/ 170 w 178"/>
                  <a:gd name="T17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" h="106">
                    <a:moveTo>
                      <a:pt x="170" y="0"/>
                    </a:moveTo>
                    <a:cubicBezTo>
                      <a:pt x="170" y="0"/>
                      <a:pt x="178" y="0"/>
                      <a:pt x="178" y="8"/>
                    </a:cubicBezTo>
                    <a:cubicBezTo>
                      <a:pt x="178" y="98"/>
                      <a:pt x="178" y="98"/>
                      <a:pt x="178" y="98"/>
                    </a:cubicBezTo>
                    <a:cubicBezTo>
                      <a:pt x="178" y="98"/>
                      <a:pt x="178" y="106"/>
                      <a:pt x="170" y="106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8" y="106"/>
                      <a:pt x="0" y="106"/>
                      <a:pt x="0" y="9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0"/>
                      <a:pt x="8" y="0"/>
                    </a:cubicBezTo>
                    <a:lnTo>
                      <a:pt x="17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9" name="Freeform 462"/>
              <p:cNvSpPr>
                <a:spLocks/>
              </p:cNvSpPr>
              <p:nvPr/>
            </p:nvSpPr>
            <p:spPr bwMode="auto">
              <a:xfrm>
                <a:off x="270399" y="3192859"/>
                <a:ext cx="1092832" cy="630481"/>
              </a:xfrm>
              <a:custGeom>
                <a:avLst/>
                <a:gdLst>
                  <a:gd name="T0" fmla="*/ 161 w 164"/>
                  <a:gd name="T1" fmla="*/ 0 h 94"/>
                  <a:gd name="T2" fmla="*/ 164 w 164"/>
                  <a:gd name="T3" fmla="*/ 3 h 94"/>
                  <a:gd name="T4" fmla="*/ 164 w 164"/>
                  <a:gd name="T5" fmla="*/ 91 h 94"/>
                  <a:gd name="T6" fmla="*/ 161 w 164"/>
                  <a:gd name="T7" fmla="*/ 94 h 94"/>
                  <a:gd name="T8" fmla="*/ 3 w 164"/>
                  <a:gd name="T9" fmla="*/ 94 h 94"/>
                  <a:gd name="T10" fmla="*/ 0 w 164"/>
                  <a:gd name="T11" fmla="*/ 91 h 94"/>
                  <a:gd name="T12" fmla="*/ 0 w 164"/>
                  <a:gd name="T13" fmla="*/ 3 h 94"/>
                  <a:gd name="T14" fmla="*/ 3 w 164"/>
                  <a:gd name="T15" fmla="*/ 0 h 94"/>
                  <a:gd name="T16" fmla="*/ 141 w 164"/>
                  <a:gd name="T17" fmla="*/ 0 h 94"/>
                  <a:gd name="T18" fmla="*/ 161 w 164"/>
                  <a:gd name="T19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4" h="94">
                    <a:moveTo>
                      <a:pt x="161" y="0"/>
                    </a:moveTo>
                    <a:cubicBezTo>
                      <a:pt x="161" y="0"/>
                      <a:pt x="164" y="0"/>
                      <a:pt x="164" y="3"/>
                    </a:cubicBezTo>
                    <a:cubicBezTo>
                      <a:pt x="164" y="91"/>
                      <a:pt x="164" y="91"/>
                      <a:pt x="164" y="91"/>
                    </a:cubicBezTo>
                    <a:cubicBezTo>
                      <a:pt x="164" y="91"/>
                      <a:pt x="164" y="94"/>
                      <a:pt x="161" y="94"/>
                    </a:cubicBezTo>
                    <a:cubicBezTo>
                      <a:pt x="3" y="94"/>
                      <a:pt x="3" y="94"/>
                      <a:pt x="3" y="94"/>
                    </a:cubicBezTo>
                    <a:cubicBezTo>
                      <a:pt x="3" y="94"/>
                      <a:pt x="0" y="94"/>
                      <a:pt x="0" y="9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0"/>
                      <a:pt x="3" y="0"/>
                    </a:cubicBezTo>
                    <a:cubicBezTo>
                      <a:pt x="141" y="0"/>
                      <a:pt x="141" y="0"/>
                      <a:pt x="141" y="0"/>
                    </a:cubicBez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0" name="Freeform 463"/>
              <p:cNvSpPr>
                <a:spLocks/>
              </p:cNvSpPr>
              <p:nvPr/>
            </p:nvSpPr>
            <p:spPr bwMode="auto">
              <a:xfrm>
                <a:off x="276403" y="3192859"/>
                <a:ext cx="1086828" cy="630481"/>
              </a:xfrm>
              <a:custGeom>
                <a:avLst/>
                <a:gdLst>
                  <a:gd name="T0" fmla="*/ 1 w 163"/>
                  <a:gd name="T1" fmla="*/ 0 h 94"/>
                  <a:gd name="T2" fmla="*/ 0 w 163"/>
                  <a:gd name="T3" fmla="*/ 3 h 94"/>
                  <a:gd name="T4" fmla="*/ 0 w 163"/>
                  <a:gd name="T5" fmla="*/ 91 h 94"/>
                  <a:gd name="T6" fmla="*/ 3 w 163"/>
                  <a:gd name="T7" fmla="*/ 94 h 94"/>
                  <a:gd name="T8" fmla="*/ 160 w 163"/>
                  <a:gd name="T9" fmla="*/ 94 h 94"/>
                  <a:gd name="T10" fmla="*/ 163 w 163"/>
                  <a:gd name="T11" fmla="*/ 93 h 94"/>
                  <a:gd name="T12" fmla="*/ 1 w 163"/>
                  <a:gd name="T1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3" h="94">
                    <a:moveTo>
                      <a:pt x="1" y="0"/>
                    </a:moveTo>
                    <a:cubicBezTo>
                      <a:pt x="0" y="1"/>
                      <a:pt x="0" y="3"/>
                      <a:pt x="0" y="3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4"/>
                      <a:pt x="3" y="94"/>
                      <a:pt x="3" y="94"/>
                    </a:cubicBezTo>
                    <a:cubicBezTo>
                      <a:pt x="160" y="94"/>
                      <a:pt x="160" y="94"/>
                      <a:pt x="160" y="94"/>
                    </a:cubicBezTo>
                    <a:cubicBezTo>
                      <a:pt x="161" y="94"/>
                      <a:pt x="162" y="94"/>
                      <a:pt x="163" y="93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2" name="Rectangle 465"/>
              <p:cNvSpPr>
                <a:spLocks noChangeArrowheads="1"/>
              </p:cNvSpPr>
              <p:nvPr/>
            </p:nvSpPr>
            <p:spPr bwMode="auto">
              <a:xfrm>
                <a:off x="1875621" y="2770537"/>
                <a:ext cx="134103" cy="2814142"/>
              </a:xfrm>
              <a:prstGeom prst="rect">
                <a:avLst/>
              </a:prstGeom>
              <a:solidFill>
                <a:srgbClr val="2C29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5" name="Rectangle 468"/>
              <p:cNvSpPr>
                <a:spLocks noChangeArrowheads="1"/>
              </p:cNvSpPr>
              <p:nvPr/>
            </p:nvSpPr>
            <p:spPr bwMode="auto">
              <a:xfrm>
                <a:off x="46769" y="4177609"/>
                <a:ext cx="1702755" cy="596454"/>
              </a:xfrm>
              <a:prstGeom prst="rect">
                <a:avLst/>
              </a:prstGeom>
              <a:solidFill>
                <a:srgbClr val="9E9F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7" name="Rectangle 470"/>
              <p:cNvSpPr>
                <a:spLocks noChangeArrowheads="1"/>
              </p:cNvSpPr>
              <p:nvPr/>
            </p:nvSpPr>
            <p:spPr bwMode="auto">
              <a:xfrm>
                <a:off x="48129" y="4043506"/>
                <a:ext cx="1801474" cy="134103"/>
              </a:xfrm>
              <a:prstGeom prst="rect">
                <a:avLst/>
              </a:prstGeom>
              <a:solidFill>
                <a:srgbClr val="D0D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8" name="Rectangle 471"/>
              <p:cNvSpPr>
                <a:spLocks noChangeArrowheads="1"/>
              </p:cNvSpPr>
              <p:nvPr/>
            </p:nvSpPr>
            <p:spPr bwMode="auto">
              <a:xfrm>
                <a:off x="1729509" y="4177609"/>
                <a:ext cx="100076" cy="1192908"/>
              </a:xfrm>
              <a:prstGeom prst="rect">
                <a:avLst/>
              </a:prstGeom>
              <a:solidFill>
                <a:srgbClr val="C7C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9" name="Rectangle 472"/>
              <p:cNvSpPr>
                <a:spLocks noChangeArrowheads="1"/>
              </p:cNvSpPr>
              <p:nvPr/>
            </p:nvSpPr>
            <p:spPr bwMode="auto">
              <a:xfrm>
                <a:off x="1735514" y="5370517"/>
                <a:ext cx="80061" cy="86066"/>
              </a:xfrm>
              <a:prstGeom prst="rect">
                <a:avLst/>
              </a:prstGeom>
              <a:solidFill>
                <a:srgbClr val="606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0" name="Freeform 473"/>
              <p:cNvSpPr>
                <a:spLocks/>
              </p:cNvSpPr>
              <p:nvPr/>
            </p:nvSpPr>
            <p:spPr bwMode="auto">
              <a:xfrm>
                <a:off x="316433" y="3595165"/>
                <a:ext cx="1072817" cy="548417"/>
              </a:xfrm>
              <a:custGeom>
                <a:avLst/>
                <a:gdLst>
                  <a:gd name="T0" fmla="*/ 5 w 161"/>
                  <a:gd name="T1" fmla="*/ 61 h 82"/>
                  <a:gd name="T2" fmla="*/ 34 w 161"/>
                  <a:gd name="T3" fmla="*/ 13 h 82"/>
                  <a:gd name="T4" fmla="*/ 57 w 161"/>
                  <a:gd name="T5" fmla="*/ 0 h 82"/>
                  <a:gd name="T6" fmla="*/ 62 w 161"/>
                  <a:gd name="T7" fmla="*/ 1 h 82"/>
                  <a:gd name="T8" fmla="*/ 105 w 161"/>
                  <a:gd name="T9" fmla="*/ 1 h 82"/>
                  <a:gd name="T10" fmla="*/ 132 w 161"/>
                  <a:gd name="T11" fmla="*/ 19 h 82"/>
                  <a:gd name="T12" fmla="*/ 154 w 161"/>
                  <a:gd name="T13" fmla="*/ 61 h 82"/>
                  <a:gd name="T14" fmla="*/ 140 w 161"/>
                  <a:gd name="T15" fmla="*/ 80 h 82"/>
                  <a:gd name="T16" fmla="*/ 123 w 161"/>
                  <a:gd name="T17" fmla="*/ 49 h 82"/>
                  <a:gd name="T18" fmla="*/ 39 w 161"/>
                  <a:gd name="T19" fmla="*/ 49 h 82"/>
                  <a:gd name="T20" fmla="*/ 25 w 161"/>
                  <a:gd name="T21" fmla="*/ 73 h 82"/>
                  <a:gd name="T22" fmla="*/ 11 w 161"/>
                  <a:gd name="T23" fmla="*/ 77 h 82"/>
                  <a:gd name="T24" fmla="*/ 5 w 161"/>
                  <a:gd name="T25" fmla="*/ 61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1" h="82">
                    <a:moveTo>
                      <a:pt x="5" y="61"/>
                    </a:moveTo>
                    <a:cubicBezTo>
                      <a:pt x="34" y="13"/>
                      <a:pt x="34" y="13"/>
                      <a:pt x="34" y="13"/>
                    </a:cubicBezTo>
                    <a:cubicBezTo>
                      <a:pt x="34" y="13"/>
                      <a:pt x="40" y="0"/>
                      <a:pt x="57" y="0"/>
                    </a:cubicBezTo>
                    <a:cubicBezTo>
                      <a:pt x="62" y="1"/>
                      <a:pt x="62" y="1"/>
                      <a:pt x="62" y="1"/>
                    </a:cubicBezTo>
                    <a:cubicBezTo>
                      <a:pt x="105" y="1"/>
                      <a:pt x="105" y="1"/>
                      <a:pt x="105" y="1"/>
                    </a:cubicBezTo>
                    <a:cubicBezTo>
                      <a:pt x="105" y="1"/>
                      <a:pt x="123" y="0"/>
                      <a:pt x="132" y="19"/>
                    </a:cubicBezTo>
                    <a:cubicBezTo>
                      <a:pt x="154" y="61"/>
                      <a:pt x="154" y="61"/>
                      <a:pt x="154" y="61"/>
                    </a:cubicBezTo>
                    <a:cubicBezTo>
                      <a:pt x="154" y="61"/>
                      <a:pt x="161" y="77"/>
                      <a:pt x="140" y="80"/>
                    </a:cubicBezTo>
                    <a:cubicBezTo>
                      <a:pt x="140" y="80"/>
                      <a:pt x="126" y="57"/>
                      <a:pt x="123" y="49"/>
                    </a:cubicBezTo>
                    <a:cubicBezTo>
                      <a:pt x="39" y="49"/>
                      <a:pt x="39" y="49"/>
                      <a:pt x="39" y="49"/>
                    </a:cubicBezTo>
                    <a:cubicBezTo>
                      <a:pt x="25" y="73"/>
                      <a:pt x="25" y="73"/>
                      <a:pt x="25" y="73"/>
                    </a:cubicBezTo>
                    <a:cubicBezTo>
                      <a:pt x="25" y="73"/>
                      <a:pt x="21" y="82"/>
                      <a:pt x="11" y="77"/>
                    </a:cubicBezTo>
                    <a:cubicBezTo>
                      <a:pt x="0" y="72"/>
                      <a:pt x="5" y="61"/>
                      <a:pt x="5" y="61"/>
                    </a:cubicBezTo>
                    <a:close/>
                  </a:path>
                </a:pathLst>
              </a:custGeom>
              <a:solidFill>
                <a:srgbClr val="F1EF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1" name="Freeform 474"/>
              <p:cNvSpPr>
                <a:spLocks/>
              </p:cNvSpPr>
              <p:nvPr/>
            </p:nvSpPr>
            <p:spPr bwMode="auto">
              <a:xfrm>
                <a:off x="430521" y="3929420"/>
                <a:ext cx="112085" cy="174133"/>
              </a:xfrm>
              <a:custGeom>
                <a:avLst/>
                <a:gdLst>
                  <a:gd name="T0" fmla="*/ 0 w 56"/>
                  <a:gd name="T1" fmla="*/ 87 h 87"/>
                  <a:gd name="T2" fmla="*/ 56 w 56"/>
                  <a:gd name="T3" fmla="*/ 0 h 87"/>
                  <a:gd name="T4" fmla="*/ 56 w 56"/>
                  <a:gd name="T5" fmla="*/ 70 h 87"/>
                  <a:gd name="T6" fmla="*/ 0 w 56"/>
                  <a:gd name="T7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87">
                    <a:moveTo>
                      <a:pt x="0" y="87"/>
                    </a:moveTo>
                    <a:lnTo>
                      <a:pt x="56" y="0"/>
                    </a:lnTo>
                    <a:lnTo>
                      <a:pt x="56" y="70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B5B3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2" name="Freeform 475"/>
              <p:cNvSpPr>
                <a:spLocks/>
              </p:cNvSpPr>
              <p:nvPr/>
            </p:nvSpPr>
            <p:spPr bwMode="auto">
              <a:xfrm>
                <a:off x="1183094" y="3935424"/>
                <a:ext cx="114087" cy="182139"/>
              </a:xfrm>
              <a:custGeom>
                <a:avLst/>
                <a:gdLst>
                  <a:gd name="T0" fmla="*/ 0 w 57"/>
                  <a:gd name="T1" fmla="*/ 0 h 91"/>
                  <a:gd name="T2" fmla="*/ 57 w 57"/>
                  <a:gd name="T3" fmla="*/ 91 h 91"/>
                  <a:gd name="T4" fmla="*/ 0 w 57"/>
                  <a:gd name="T5" fmla="*/ 77 h 91"/>
                  <a:gd name="T6" fmla="*/ 0 w 57"/>
                  <a:gd name="T7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91">
                    <a:moveTo>
                      <a:pt x="0" y="0"/>
                    </a:moveTo>
                    <a:lnTo>
                      <a:pt x="57" y="91"/>
                    </a:ln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5B3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3" name="Rectangle 476"/>
              <p:cNvSpPr>
                <a:spLocks noChangeArrowheads="1"/>
              </p:cNvSpPr>
              <p:nvPr/>
            </p:nvSpPr>
            <p:spPr bwMode="auto">
              <a:xfrm>
                <a:off x="722743" y="3501094"/>
                <a:ext cx="274209" cy="100076"/>
              </a:xfrm>
              <a:prstGeom prst="rect">
                <a:avLst/>
              </a:prstGeom>
              <a:solidFill>
                <a:srgbClr val="B5B3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4" name="Freeform 477"/>
              <p:cNvSpPr>
                <a:spLocks/>
              </p:cNvSpPr>
              <p:nvPr/>
            </p:nvSpPr>
            <p:spPr bwMode="auto">
              <a:xfrm>
                <a:off x="656692" y="3152829"/>
                <a:ext cx="412314" cy="348265"/>
              </a:xfrm>
              <a:custGeom>
                <a:avLst/>
                <a:gdLst>
                  <a:gd name="T0" fmla="*/ 17 w 62"/>
                  <a:gd name="T1" fmla="*/ 52 h 52"/>
                  <a:gd name="T2" fmla="*/ 2 w 62"/>
                  <a:gd name="T3" fmla="*/ 0 h 52"/>
                  <a:gd name="T4" fmla="*/ 57 w 62"/>
                  <a:gd name="T5" fmla="*/ 1 h 52"/>
                  <a:gd name="T6" fmla="*/ 49 w 62"/>
                  <a:gd name="T7" fmla="*/ 42 h 52"/>
                  <a:gd name="T8" fmla="*/ 47 w 62"/>
                  <a:gd name="T9" fmla="*/ 52 h 52"/>
                  <a:gd name="T10" fmla="*/ 17 w 62"/>
                  <a:gd name="T11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52">
                    <a:moveTo>
                      <a:pt x="17" y="52"/>
                    </a:moveTo>
                    <a:cubicBezTo>
                      <a:pt x="17" y="52"/>
                      <a:pt x="0" y="23"/>
                      <a:pt x="2" y="0"/>
                    </a:cubicBezTo>
                    <a:cubicBezTo>
                      <a:pt x="57" y="1"/>
                      <a:pt x="57" y="1"/>
                      <a:pt x="57" y="1"/>
                    </a:cubicBezTo>
                    <a:cubicBezTo>
                      <a:pt x="57" y="1"/>
                      <a:pt x="62" y="13"/>
                      <a:pt x="49" y="42"/>
                    </a:cubicBezTo>
                    <a:cubicBezTo>
                      <a:pt x="49" y="42"/>
                      <a:pt x="46" y="48"/>
                      <a:pt x="47" y="52"/>
                    </a:cubicBezTo>
                    <a:lnTo>
                      <a:pt x="17" y="52"/>
                    </a:lnTo>
                    <a:close/>
                  </a:path>
                </a:pathLst>
              </a:custGeom>
              <a:solidFill>
                <a:srgbClr val="FFCA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5" name="Freeform 478"/>
              <p:cNvSpPr>
                <a:spLocks/>
              </p:cNvSpPr>
              <p:nvPr/>
            </p:nvSpPr>
            <p:spPr bwMode="auto">
              <a:xfrm>
                <a:off x="636677" y="3024731"/>
                <a:ext cx="420320" cy="442337"/>
              </a:xfrm>
              <a:custGeom>
                <a:avLst/>
                <a:gdLst>
                  <a:gd name="T0" fmla="*/ 24 w 63"/>
                  <a:gd name="T1" fmla="*/ 4 h 66"/>
                  <a:gd name="T2" fmla="*/ 5 w 63"/>
                  <a:gd name="T3" fmla="*/ 34 h 66"/>
                  <a:gd name="T4" fmla="*/ 22 w 63"/>
                  <a:gd name="T5" fmla="*/ 61 h 66"/>
                  <a:gd name="T6" fmla="*/ 26 w 63"/>
                  <a:gd name="T7" fmla="*/ 55 h 66"/>
                  <a:gd name="T8" fmla="*/ 26 w 63"/>
                  <a:gd name="T9" fmla="*/ 62 h 66"/>
                  <a:gd name="T10" fmla="*/ 30 w 63"/>
                  <a:gd name="T11" fmla="*/ 63 h 66"/>
                  <a:gd name="T12" fmla="*/ 30 w 63"/>
                  <a:gd name="T13" fmla="*/ 60 h 66"/>
                  <a:gd name="T14" fmla="*/ 35 w 63"/>
                  <a:gd name="T15" fmla="*/ 66 h 66"/>
                  <a:gd name="T16" fmla="*/ 42 w 63"/>
                  <a:gd name="T17" fmla="*/ 66 h 66"/>
                  <a:gd name="T18" fmla="*/ 42 w 63"/>
                  <a:gd name="T19" fmla="*/ 55 h 66"/>
                  <a:gd name="T20" fmla="*/ 45 w 63"/>
                  <a:gd name="T21" fmla="*/ 62 h 66"/>
                  <a:gd name="T22" fmla="*/ 61 w 63"/>
                  <a:gd name="T23" fmla="*/ 34 h 66"/>
                  <a:gd name="T24" fmla="*/ 24 w 63"/>
                  <a:gd name="T25" fmla="*/ 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3" h="66">
                    <a:moveTo>
                      <a:pt x="24" y="4"/>
                    </a:moveTo>
                    <a:cubicBezTo>
                      <a:pt x="24" y="4"/>
                      <a:pt x="0" y="8"/>
                      <a:pt x="5" y="34"/>
                    </a:cubicBezTo>
                    <a:cubicBezTo>
                      <a:pt x="9" y="60"/>
                      <a:pt x="22" y="61"/>
                      <a:pt x="22" y="61"/>
                    </a:cubicBezTo>
                    <a:cubicBezTo>
                      <a:pt x="26" y="55"/>
                      <a:pt x="26" y="55"/>
                      <a:pt x="26" y="55"/>
                    </a:cubicBezTo>
                    <a:cubicBezTo>
                      <a:pt x="26" y="62"/>
                      <a:pt x="26" y="62"/>
                      <a:pt x="26" y="62"/>
                    </a:cubicBezTo>
                    <a:cubicBezTo>
                      <a:pt x="30" y="63"/>
                      <a:pt x="30" y="63"/>
                      <a:pt x="30" y="63"/>
                    </a:cubicBezTo>
                    <a:cubicBezTo>
                      <a:pt x="30" y="60"/>
                      <a:pt x="30" y="60"/>
                      <a:pt x="30" y="60"/>
                    </a:cubicBezTo>
                    <a:cubicBezTo>
                      <a:pt x="35" y="66"/>
                      <a:pt x="35" y="66"/>
                      <a:pt x="35" y="66"/>
                    </a:cubicBezTo>
                    <a:cubicBezTo>
                      <a:pt x="42" y="66"/>
                      <a:pt x="42" y="66"/>
                      <a:pt x="42" y="66"/>
                    </a:cubicBezTo>
                    <a:cubicBezTo>
                      <a:pt x="42" y="55"/>
                      <a:pt x="42" y="55"/>
                      <a:pt x="42" y="55"/>
                    </a:cubicBezTo>
                    <a:cubicBezTo>
                      <a:pt x="45" y="62"/>
                      <a:pt x="45" y="62"/>
                      <a:pt x="45" y="62"/>
                    </a:cubicBezTo>
                    <a:cubicBezTo>
                      <a:pt x="45" y="62"/>
                      <a:pt x="58" y="56"/>
                      <a:pt x="61" y="34"/>
                    </a:cubicBezTo>
                    <a:cubicBezTo>
                      <a:pt x="63" y="12"/>
                      <a:pt x="47" y="0"/>
                      <a:pt x="24" y="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6" name="Freeform 479"/>
              <p:cNvSpPr>
                <a:spLocks/>
              </p:cNvSpPr>
              <p:nvPr/>
            </p:nvSpPr>
            <p:spPr bwMode="auto">
              <a:xfrm>
                <a:off x="590643" y="4057517"/>
                <a:ext cx="546417" cy="428326"/>
              </a:xfrm>
              <a:custGeom>
                <a:avLst/>
                <a:gdLst>
                  <a:gd name="T0" fmla="*/ 273 w 273"/>
                  <a:gd name="T1" fmla="*/ 214 h 214"/>
                  <a:gd name="T2" fmla="*/ 0 w 273"/>
                  <a:gd name="T3" fmla="*/ 214 h 214"/>
                  <a:gd name="T4" fmla="*/ 10 w 273"/>
                  <a:gd name="T5" fmla="*/ 0 h 214"/>
                  <a:gd name="T6" fmla="*/ 269 w 273"/>
                  <a:gd name="T7" fmla="*/ 0 h 214"/>
                  <a:gd name="T8" fmla="*/ 273 w 273"/>
                  <a:gd name="T9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3" h="214">
                    <a:moveTo>
                      <a:pt x="273" y="214"/>
                    </a:moveTo>
                    <a:lnTo>
                      <a:pt x="0" y="214"/>
                    </a:lnTo>
                    <a:lnTo>
                      <a:pt x="10" y="0"/>
                    </a:lnTo>
                    <a:lnTo>
                      <a:pt x="269" y="0"/>
                    </a:lnTo>
                    <a:lnTo>
                      <a:pt x="273" y="214"/>
                    </a:lnTo>
                    <a:close/>
                  </a:path>
                </a:pathLst>
              </a:custGeom>
              <a:solidFill>
                <a:srgbClr val="F1EF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7" name="Freeform 480"/>
              <p:cNvSpPr>
                <a:spLocks/>
              </p:cNvSpPr>
              <p:nvPr/>
            </p:nvSpPr>
            <p:spPr bwMode="auto">
              <a:xfrm>
                <a:off x="590643" y="4485843"/>
                <a:ext cx="538411" cy="240183"/>
              </a:xfrm>
              <a:custGeom>
                <a:avLst/>
                <a:gdLst>
                  <a:gd name="T0" fmla="*/ 269 w 269"/>
                  <a:gd name="T1" fmla="*/ 120 h 120"/>
                  <a:gd name="T2" fmla="*/ 3 w 269"/>
                  <a:gd name="T3" fmla="*/ 120 h 120"/>
                  <a:gd name="T4" fmla="*/ 0 w 269"/>
                  <a:gd name="T5" fmla="*/ 0 h 120"/>
                  <a:gd name="T6" fmla="*/ 269 w 269"/>
                  <a:gd name="T7" fmla="*/ 0 h 120"/>
                  <a:gd name="T8" fmla="*/ 269 w 269"/>
                  <a:gd name="T9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9" h="120">
                    <a:moveTo>
                      <a:pt x="269" y="120"/>
                    </a:moveTo>
                    <a:lnTo>
                      <a:pt x="3" y="120"/>
                    </a:lnTo>
                    <a:lnTo>
                      <a:pt x="0" y="0"/>
                    </a:lnTo>
                    <a:lnTo>
                      <a:pt x="269" y="0"/>
                    </a:lnTo>
                    <a:lnTo>
                      <a:pt x="269" y="12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8" name="Freeform 481"/>
              <p:cNvSpPr>
                <a:spLocks/>
              </p:cNvSpPr>
              <p:nvPr/>
            </p:nvSpPr>
            <p:spPr bwMode="auto">
              <a:xfrm>
                <a:off x="676707" y="4726026"/>
                <a:ext cx="174133" cy="644491"/>
              </a:xfrm>
              <a:custGeom>
                <a:avLst/>
                <a:gdLst>
                  <a:gd name="T0" fmla="*/ 47 w 87"/>
                  <a:gd name="T1" fmla="*/ 0 h 322"/>
                  <a:gd name="T2" fmla="*/ 0 w 87"/>
                  <a:gd name="T3" fmla="*/ 322 h 322"/>
                  <a:gd name="T4" fmla="*/ 40 w 87"/>
                  <a:gd name="T5" fmla="*/ 322 h 322"/>
                  <a:gd name="T6" fmla="*/ 87 w 87"/>
                  <a:gd name="T7" fmla="*/ 0 h 322"/>
                  <a:gd name="T8" fmla="*/ 47 w 87"/>
                  <a:gd name="T9" fmla="*/ 0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322">
                    <a:moveTo>
                      <a:pt x="47" y="0"/>
                    </a:moveTo>
                    <a:lnTo>
                      <a:pt x="0" y="322"/>
                    </a:lnTo>
                    <a:lnTo>
                      <a:pt x="40" y="322"/>
                    </a:lnTo>
                    <a:lnTo>
                      <a:pt x="87" y="0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chemeClr val="tx1">
                  <a:lumMod val="90000"/>
                  <a:lumOff val="1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9" name="Freeform 482"/>
              <p:cNvSpPr>
                <a:spLocks/>
              </p:cNvSpPr>
              <p:nvPr/>
            </p:nvSpPr>
            <p:spPr bwMode="auto">
              <a:xfrm>
                <a:off x="590643" y="4706011"/>
                <a:ext cx="180137" cy="664506"/>
              </a:xfrm>
              <a:custGeom>
                <a:avLst/>
                <a:gdLst>
                  <a:gd name="T0" fmla="*/ 0 w 90"/>
                  <a:gd name="T1" fmla="*/ 0 h 332"/>
                  <a:gd name="T2" fmla="*/ 3 w 90"/>
                  <a:gd name="T3" fmla="*/ 332 h 332"/>
                  <a:gd name="T4" fmla="*/ 43 w 90"/>
                  <a:gd name="T5" fmla="*/ 332 h 332"/>
                  <a:gd name="T6" fmla="*/ 90 w 90"/>
                  <a:gd name="T7" fmla="*/ 10 h 332"/>
                  <a:gd name="T8" fmla="*/ 0 w 90"/>
                  <a:gd name="T9" fmla="*/ 0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332">
                    <a:moveTo>
                      <a:pt x="0" y="0"/>
                    </a:moveTo>
                    <a:lnTo>
                      <a:pt x="3" y="332"/>
                    </a:lnTo>
                    <a:lnTo>
                      <a:pt x="43" y="332"/>
                    </a:lnTo>
                    <a:lnTo>
                      <a:pt x="90" y="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0" name="Freeform 569"/>
              <p:cNvSpPr>
                <a:spLocks/>
              </p:cNvSpPr>
              <p:nvPr/>
            </p:nvSpPr>
            <p:spPr bwMode="auto">
              <a:xfrm>
                <a:off x="862850" y="4726026"/>
                <a:ext cx="174133" cy="644491"/>
              </a:xfrm>
              <a:custGeom>
                <a:avLst/>
                <a:gdLst>
                  <a:gd name="T0" fmla="*/ 40 w 87"/>
                  <a:gd name="T1" fmla="*/ 0 h 322"/>
                  <a:gd name="T2" fmla="*/ 87 w 87"/>
                  <a:gd name="T3" fmla="*/ 322 h 322"/>
                  <a:gd name="T4" fmla="*/ 47 w 87"/>
                  <a:gd name="T5" fmla="*/ 322 h 322"/>
                  <a:gd name="T6" fmla="*/ 0 w 87"/>
                  <a:gd name="T7" fmla="*/ 0 h 322"/>
                  <a:gd name="T8" fmla="*/ 40 w 87"/>
                  <a:gd name="T9" fmla="*/ 0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322">
                    <a:moveTo>
                      <a:pt x="40" y="0"/>
                    </a:moveTo>
                    <a:lnTo>
                      <a:pt x="87" y="322"/>
                    </a:lnTo>
                    <a:lnTo>
                      <a:pt x="47" y="322"/>
                    </a:lnTo>
                    <a:lnTo>
                      <a:pt x="0" y="0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chemeClr val="tx1">
                  <a:lumMod val="90000"/>
                  <a:lumOff val="1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1" name="Freeform 484"/>
              <p:cNvSpPr>
                <a:spLocks/>
              </p:cNvSpPr>
              <p:nvPr/>
            </p:nvSpPr>
            <p:spPr bwMode="auto">
              <a:xfrm>
                <a:off x="942911" y="4726026"/>
                <a:ext cx="194148" cy="644491"/>
              </a:xfrm>
              <a:custGeom>
                <a:avLst/>
                <a:gdLst>
                  <a:gd name="T0" fmla="*/ 93 w 97"/>
                  <a:gd name="T1" fmla="*/ 0 h 322"/>
                  <a:gd name="T2" fmla="*/ 97 w 97"/>
                  <a:gd name="T3" fmla="*/ 322 h 322"/>
                  <a:gd name="T4" fmla="*/ 47 w 97"/>
                  <a:gd name="T5" fmla="*/ 322 h 322"/>
                  <a:gd name="T6" fmla="*/ 0 w 97"/>
                  <a:gd name="T7" fmla="*/ 0 h 322"/>
                  <a:gd name="T8" fmla="*/ 93 w 97"/>
                  <a:gd name="T9" fmla="*/ 0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" h="322">
                    <a:moveTo>
                      <a:pt x="93" y="0"/>
                    </a:moveTo>
                    <a:lnTo>
                      <a:pt x="97" y="322"/>
                    </a:lnTo>
                    <a:lnTo>
                      <a:pt x="47" y="322"/>
                    </a:lnTo>
                    <a:lnTo>
                      <a:pt x="0" y="0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2" name="Freeform 485"/>
              <p:cNvSpPr>
                <a:spLocks/>
              </p:cNvSpPr>
              <p:nvPr/>
            </p:nvSpPr>
            <p:spPr bwMode="auto">
              <a:xfrm>
                <a:off x="516586" y="5342495"/>
                <a:ext cx="240183" cy="162124"/>
              </a:xfrm>
              <a:custGeom>
                <a:avLst/>
                <a:gdLst>
                  <a:gd name="T0" fmla="*/ 36 w 36"/>
                  <a:gd name="T1" fmla="*/ 12 h 24"/>
                  <a:gd name="T2" fmla="*/ 26 w 36"/>
                  <a:gd name="T3" fmla="*/ 24 h 24"/>
                  <a:gd name="T4" fmla="*/ 11 w 36"/>
                  <a:gd name="T5" fmla="*/ 24 h 24"/>
                  <a:gd name="T6" fmla="*/ 0 w 36"/>
                  <a:gd name="T7" fmla="*/ 12 h 24"/>
                  <a:gd name="T8" fmla="*/ 0 w 36"/>
                  <a:gd name="T9" fmla="*/ 12 h 24"/>
                  <a:gd name="T10" fmla="*/ 11 w 36"/>
                  <a:gd name="T11" fmla="*/ 0 h 24"/>
                  <a:gd name="T12" fmla="*/ 26 w 36"/>
                  <a:gd name="T13" fmla="*/ 0 h 24"/>
                  <a:gd name="T14" fmla="*/ 36 w 36"/>
                  <a:gd name="T15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24">
                    <a:moveTo>
                      <a:pt x="36" y="12"/>
                    </a:moveTo>
                    <a:cubicBezTo>
                      <a:pt x="36" y="19"/>
                      <a:pt x="32" y="24"/>
                      <a:pt x="26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5" y="24"/>
                      <a:pt x="0" y="19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32" y="0"/>
                      <a:pt x="36" y="5"/>
                      <a:pt x="36" y="12"/>
                    </a:cubicBezTo>
                    <a:close/>
                  </a:path>
                </a:pathLst>
              </a:custGeom>
              <a:solidFill>
                <a:srgbClr val="2C29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3" name="Freeform 486"/>
              <p:cNvSpPr>
                <a:spLocks/>
              </p:cNvSpPr>
              <p:nvPr/>
            </p:nvSpPr>
            <p:spPr bwMode="auto">
              <a:xfrm>
                <a:off x="942911" y="5342495"/>
                <a:ext cx="240183" cy="162124"/>
              </a:xfrm>
              <a:custGeom>
                <a:avLst/>
                <a:gdLst>
                  <a:gd name="T0" fmla="*/ 36 w 36"/>
                  <a:gd name="T1" fmla="*/ 12 h 24"/>
                  <a:gd name="T2" fmla="*/ 26 w 36"/>
                  <a:gd name="T3" fmla="*/ 24 h 24"/>
                  <a:gd name="T4" fmla="*/ 10 w 36"/>
                  <a:gd name="T5" fmla="*/ 24 h 24"/>
                  <a:gd name="T6" fmla="*/ 0 w 36"/>
                  <a:gd name="T7" fmla="*/ 12 h 24"/>
                  <a:gd name="T8" fmla="*/ 0 w 36"/>
                  <a:gd name="T9" fmla="*/ 12 h 24"/>
                  <a:gd name="T10" fmla="*/ 10 w 36"/>
                  <a:gd name="T11" fmla="*/ 0 h 24"/>
                  <a:gd name="T12" fmla="*/ 26 w 36"/>
                  <a:gd name="T13" fmla="*/ 0 h 24"/>
                  <a:gd name="T14" fmla="*/ 36 w 36"/>
                  <a:gd name="T15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24">
                    <a:moveTo>
                      <a:pt x="36" y="12"/>
                    </a:moveTo>
                    <a:cubicBezTo>
                      <a:pt x="36" y="19"/>
                      <a:pt x="32" y="24"/>
                      <a:pt x="26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4" y="24"/>
                      <a:pt x="0" y="19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32" y="0"/>
                      <a:pt x="36" y="5"/>
                      <a:pt x="36" y="12"/>
                    </a:cubicBezTo>
                    <a:close/>
                  </a:path>
                </a:pathLst>
              </a:custGeom>
              <a:solidFill>
                <a:srgbClr val="2C29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4" name="Freeform 487"/>
              <p:cNvSpPr>
                <a:spLocks/>
              </p:cNvSpPr>
              <p:nvPr/>
            </p:nvSpPr>
            <p:spPr bwMode="auto">
              <a:xfrm>
                <a:off x="636677" y="4820097"/>
                <a:ext cx="400305" cy="68052"/>
              </a:xfrm>
              <a:custGeom>
                <a:avLst/>
                <a:gdLst>
                  <a:gd name="T0" fmla="*/ 60 w 60"/>
                  <a:gd name="T1" fmla="*/ 5 h 10"/>
                  <a:gd name="T2" fmla="*/ 54 w 60"/>
                  <a:gd name="T3" fmla="*/ 10 h 10"/>
                  <a:gd name="T4" fmla="*/ 5 w 60"/>
                  <a:gd name="T5" fmla="*/ 10 h 10"/>
                  <a:gd name="T6" fmla="*/ 0 w 60"/>
                  <a:gd name="T7" fmla="*/ 5 h 10"/>
                  <a:gd name="T8" fmla="*/ 0 w 60"/>
                  <a:gd name="T9" fmla="*/ 5 h 10"/>
                  <a:gd name="T10" fmla="*/ 5 w 60"/>
                  <a:gd name="T11" fmla="*/ 0 h 10"/>
                  <a:gd name="T12" fmla="*/ 54 w 60"/>
                  <a:gd name="T13" fmla="*/ 0 h 10"/>
                  <a:gd name="T14" fmla="*/ 60 w 60"/>
                  <a:gd name="T1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10">
                    <a:moveTo>
                      <a:pt x="60" y="5"/>
                    </a:moveTo>
                    <a:cubicBezTo>
                      <a:pt x="60" y="8"/>
                      <a:pt x="57" y="10"/>
                      <a:pt x="54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2" y="10"/>
                      <a:pt x="0" y="8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7" y="0"/>
                      <a:pt x="60" y="2"/>
                      <a:pt x="60" y="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5" name="Freeform 488"/>
              <p:cNvSpPr>
                <a:spLocks/>
              </p:cNvSpPr>
              <p:nvPr/>
            </p:nvSpPr>
            <p:spPr bwMode="auto">
              <a:xfrm>
                <a:off x="330444" y="4706011"/>
                <a:ext cx="1012771" cy="148113"/>
              </a:xfrm>
              <a:custGeom>
                <a:avLst/>
                <a:gdLst>
                  <a:gd name="T0" fmla="*/ 152 w 152"/>
                  <a:gd name="T1" fmla="*/ 11 h 22"/>
                  <a:gd name="T2" fmla="*/ 141 w 152"/>
                  <a:gd name="T3" fmla="*/ 22 h 22"/>
                  <a:gd name="T4" fmla="*/ 11 w 152"/>
                  <a:gd name="T5" fmla="*/ 22 h 22"/>
                  <a:gd name="T6" fmla="*/ 0 w 152"/>
                  <a:gd name="T7" fmla="*/ 11 h 22"/>
                  <a:gd name="T8" fmla="*/ 0 w 152"/>
                  <a:gd name="T9" fmla="*/ 11 h 22"/>
                  <a:gd name="T10" fmla="*/ 11 w 152"/>
                  <a:gd name="T11" fmla="*/ 0 h 22"/>
                  <a:gd name="T12" fmla="*/ 141 w 152"/>
                  <a:gd name="T13" fmla="*/ 0 h 22"/>
                  <a:gd name="T14" fmla="*/ 152 w 152"/>
                  <a:gd name="T15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2" h="22">
                    <a:moveTo>
                      <a:pt x="152" y="11"/>
                    </a:moveTo>
                    <a:cubicBezTo>
                      <a:pt x="152" y="17"/>
                      <a:pt x="147" y="22"/>
                      <a:pt x="141" y="22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5" y="22"/>
                      <a:pt x="0" y="17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7" y="0"/>
                      <a:pt x="152" y="5"/>
                      <a:pt x="152" y="11"/>
                    </a:cubicBezTo>
                    <a:close/>
                  </a:path>
                </a:pathLst>
              </a:custGeom>
              <a:solidFill>
                <a:srgbClr val="2C29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6" name="Freeform 489"/>
              <p:cNvSpPr>
                <a:spLocks/>
              </p:cNvSpPr>
              <p:nvPr/>
            </p:nvSpPr>
            <p:spPr bwMode="auto">
              <a:xfrm>
                <a:off x="776784" y="4385767"/>
                <a:ext cx="120091" cy="320244"/>
              </a:xfrm>
              <a:custGeom>
                <a:avLst/>
                <a:gdLst>
                  <a:gd name="T0" fmla="*/ 0 w 60"/>
                  <a:gd name="T1" fmla="*/ 0 h 160"/>
                  <a:gd name="T2" fmla="*/ 60 w 60"/>
                  <a:gd name="T3" fmla="*/ 0 h 160"/>
                  <a:gd name="T4" fmla="*/ 60 w 60"/>
                  <a:gd name="T5" fmla="*/ 160 h 160"/>
                  <a:gd name="T6" fmla="*/ 0 w 60"/>
                  <a:gd name="T7" fmla="*/ 160 h 160"/>
                  <a:gd name="T8" fmla="*/ 0 w 60"/>
                  <a:gd name="T9" fmla="*/ 0 h 160"/>
                  <a:gd name="T10" fmla="*/ 0 w 60"/>
                  <a:gd name="T11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0" h="160">
                    <a:moveTo>
                      <a:pt x="0" y="0"/>
                    </a:moveTo>
                    <a:lnTo>
                      <a:pt x="60" y="0"/>
                    </a:lnTo>
                    <a:lnTo>
                      <a:pt x="60" y="160"/>
                    </a:lnTo>
                    <a:lnTo>
                      <a:pt x="0" y="16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7" name="Freeform 490"/>
              <p:cNvSpPr>
                <a:spLocks/>
              </p:cNvSpPr>
              <p:nvPr/>
            </p:nvSpPr>
            <p:spPr bwMode="auto">
              <a:xfrm>
                <a:off x="756768" y="5002236"/>
                <a:ext cx="160122" cy="308235"/>
              </a:xfrm>
              <a:custGeom>
                <a:avLst/>
                <a:gdLst>
                  <a:gd name="T0" fmla="*/ 80 w 80"/>
                  <a:gd name="T1" fmla="*/ 154 h 154"/>
                  <a:gd name="T2" fmla="*/ 0 w 80"/>
                  <a:gd name="T3" fmla="*/ 154 h 154"/>
                  <a:gd name="T4" fmla="*/ 10 w 80"/>
                  <a:gd name="T5" fmla="*/ 0 h 154"/>
                  <a:gd name="T6" fmla="*/ 70 w 80"/>
                  <a:gd name="T7" fmla="*/ 0 h 154"/>
                  <a:gd name="T8" fmla="*/ 80 w 80"/>
                  <a:gd name="T9" fmla="*/ 154 h 154"/>
                  <a:gd name="T10" fmla="*/ 80 w 80"/>
                  <a:gd name="T11" fmla="*/ 154 h 154"/>
                  <a:gd name="T12" fmla="*/ 80 w 80"/>
                  <a:gd name="T13" fmla="*/ 154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0" h="154">
                    <a:moveTo>
                      <a:pt x="80" y="154"/>
                    </a:moveTo>
                    <a:lnTo>
                      <a:pt x="0" y="154"/>
                    </a:lnTo>
                    <a:lnTo>
                      <a:pt x="10" y="0"/>
                    </a:lnTo>
                    <a:lnTo>
                      <a:pt x="70" y="0"/>
                    </a:lnTo>
                    <a:lnTo>
                      <a:pt x="80" y="154"/>
                    </a:lnTo>
                    <a:lnTo>
                      <a:pt x="80" y="154"/>
                    </a:lnTo>
                    <a:lnTo>
                      <a:pt x="80" y="15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8" name="Freeform 491"/>
              <p:cNvSpPr>
                <a:spLocks/>
              </p:cNvSpPr>
              <p:nvPr/>
            </p:nvSpPr>
            <p:spPr bwMode="auto">
              <a:xfrm>
                <a:off x="790795" y="4874139"/>
                <a:ext cx="86066" cy="128098"/>
              </a:xfrm>
              <a:custGeom>
                <a:avLst/>
                <a:gdLst>
                  <a:gd name="T0" fmla="*/ 43 w 43"/>
                  <a:gd name="T1" fmla="*/ 64 h 64"/>
                  <a:gd name="T2" fmla="*/ 0 w 43"/>
                  <a:gd name="T3" fmla="*/ 64 h 64"/>
                  <a:gd name="T4" fmla="*/ 6 w 43"/>
                  <a:gd name="T5" fmla="*/ 0 h 64"/>
                  <a:gd name="T6" fmla="*/ 40 w 43"/>
                  <a:gd name="T7" fmla="*/ 0 h 64"/>
                  <a:gd name="T8" fmla="*/ 43 w 43"/>
                  <a:gd name="T9" fmla="*/ 64 h 64"/>
                  <a:gd name="T10" fmla="*/ 43 w 43"/>
                  <a:gd name="T11" fmla="*/ 64 h 64"/>
                  <a:gd name="T12" fmla="*/ 43 w 43"/>
                  <a:gd name="T13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64">
                    <a:moveTo>
                      <a:pt x="43" y="64"/>
                    </a:moveTo>
                    <a:lnTo>
                      <a:pt x="0" y="64"/>
                    </a:lnTo>
                    <a:lnTo>
                      <a:pt x="6" y="0"/>
                    </a:lnTo>
                    <a:lnTo>
                      <a:pt x="40" y="0"/>
                    </a:lnTo>
                    <a:lnTo>
                      <a:pt x="43" y="64"/>
                    </a:lnTo>
                    <a:lnTo>
                      <a:pt x="43" y="64"/>
                    </a:lnTo>
                    <a:lnTo>
                      <a:pt x="43" y="6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9" name="Oval 492"/>
              <p:cNvSpPr>
                <a:spLocks noChangeArrowheads="1"/>
              </p:cNvSpPr>
              <p:nvPr/>
            </p:nvSpPr>
            <p:spPr bwMode="auto">
              <a:xfrm>
                <a:off x="322438" y="5356505"/>
                <a:ext cx="180137" cy="182139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0" name="Oval 493"/>
              <p:cNvSpPr>
                <a:spLocks noChangeArrowheads="1"/>
              </p:cNvSpPr>
              <p:nvPr/>
            </p:nvSpPr>
            <p:spPr bwMode="auto">
              <a:xfrm>
                <a:off x="1157073" y="5350501"/>
                <a:ext cx="180137" cy="180137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1" name="Freeform 494"/>
              <p:cNvSpPr>
                <a:spLocks/>
              </p:cNvSpPr>
              <p:nvPr/>
            </p:nvSpPr>
            <p:spPr bwMode="auto">
              <a:xfrm>
                <a:off x="490566" y="4894154"/>
                <a:ext cx="240183" cy="74057"/>
              </a:xfrm>
              <a:custGeom>
                <a:avLst/>
                <a:gdLst>
                  <a:gd name="T0" fmla="*/ 36 w 36"/>
                  <a:gd name="T1" fmla="*/ 0 h 11"/>
                  <a:gd name="T2" fmla="*/ 36 w 36"/>
                  <a:gd name="T3" fmla="*/ 3 h 11"/>
                  <a:gd name="T4" fmla="*/ 28 w 36"/>
                  <a:gd name="T5" fmla="*/ 11 h 11"/>
                  <a:gd name="T6" fmla="*/ 0 w 36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11">
                    <a:moveTo>
                      <a:pt x="36" y="0"/>
                    </a:moveTo>
                    <a:cubicBezTo>
                      <a:pt x="36" y="3"/>
                      <a:pt x="36" y="3"/>
                      <a:pt x="36" y="3"/>
                    </a:cubicBezTo>
                    <a:cubicBezTo>
                      <a:pt x="36" y="7"/>
                      <a:pt x="33" y="11"/>
                      <a:pt x="28" y="11"/>
                    </a:cubicBezTo>
                    <a:cubicBezTo>
                      <a:pt x="0" y="11"/>
                      <a:pt x="0" y="11"/>
                      <a:pt x="0" y="11"/>
                    </a:cubicBezTo>
                  </a:path>
                </a:pathLst>
              </a:custGeom>
              <a:noFill/>
              <a:ln w="1587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2" name="Freeform 495"/>
              <p:cNvSpPr>
                <a:spLocks/>
              </p:cNvSpPr>
              <p:nvPr/>
            </p:nvSpPr>
            <p:spPr bwMode="auto">
              <a:xfrm>
                <a:off x="356464" y="4934185"/>
                <a:ext cx="146112" cy="60046"/>
              </a:xfrm>
              <a:custGeom>
                <a:avLst/>
                <a:gdLst>
                  <a:gd name="T0" fmla="*/ 73 w 73"/>
                  <a:gd name="T1" fmla="*/ 24 h 30"/>
                  <a:gd name="T2" fmla="*/ 0 w 73"/>
                  <a:gd name="T3" fmla="*/ 30 h 30"/>
                  <a:gd name="T4" fmla="*/ 0 w 73"/>
                  <a:gd name="T5" fmla="*/ 0 h 30"/>
                  <a:gd name="T6" fmla="*/ 73 w 73"/>
                  <a:gd name="T7" fmla="*/ 7 h 30"/>
                  <a:gd name="T8" fmla="*/ 73 w 73"/>
                  <a:gd name="T9" fmla="*/ 24 h 30"/>
                  <a:gd name="T10" fmla="*/ 73 w 73"/>
                  <a:gd name="T11" fmla="*/ 24 h 30"/>
                  <a:gd name="T12" fmla="*/ 73 w 73"/>
                  <a:gd name="T13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30">
                    <a:moveTo>
                      <a:pt x="73" y="24"/>
                    </a:moveTo>
                    <a:lnTo>
                      <a:pt x="0" y="30"/>
                    </a:lnTo>
                    <a:lnTo>
                      <a:pt x="0" y="0"/>
                    </a:lnTo>
                    <a:lnTo>
                      <a:pt x="73" y="7"/>
                    </a:lnTo>
                    <a:lnTo>
                      <a:pt x="73" y="24"/>
                    </a:lnTo>
                    <a:lnTo>
                      <a:pt x="73" y="24"/>
                    </a:lnTo>
                    <a:lnTo>
                      <a:pt x="73" y="2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3" name="Freeform 496"/>
              <p:cNvSpPr>
                <a:spLocks/>
              </p:cNvSpPr>
              <p:nvPr/>
            </p:nvSpPr>
            <p:spPr bwMode="auto">
              <a:xfrm>
                <a:off x="416509" y="3895393"/>
                <a:ext cx="840640" cy="516393"/>
              </a:xfrm>
              <a:custGeom>
                <a:avLst/>
                <a:gdLst>
                  <a:gd name="T0" fmla="*/ 126 w 126"/>
                  <a:gd name="T1" fmla="*/ 59 h 77"/>
                  <a:gd name="T2" fmla="*/ 107 w 126"/>
                  <a:gd name="T3" fmla="*/ 77 h 77"/>
                  <a:gd name="T4" fmla="*/ 18 w 126"/>
                  <a:gd name="T5" fmla="*/ 77 h 77"/>
                  <a:gd name="T6" fmla="*/ 0 w 126"/>
                  <a:gd name="T7" fmla="*/ 59 h 77"/>
                  <a:gd name="T8" fmla="*/ 0 w 126"/>
                  <a:gd name="T9" fmla="*/ 19 h 77"/>
                  <a:gd name="T10" fmla="*/ 18 w 126"/>
                  <a:gd name="T11" fmla="*/ 0 h 77"/>
                  <a:gd name="T12" fmla="*/ 107 w 126"/>
                  <a:gd name="T13" fmla="*/ 0 h 77"/>
                  <a:gd name="T14" fmla="*/ 126 w 126"/>
                  <a:gd name="T15" fmla="*/ 19 h 77"/>
                  <a:gd name="T16" fmla="*/ 126 w 126"/>
                  <a:gd name="T17" fmla="*/ 59 h 77"/>
                  <a:gd name="T18" fmla="*/ 126 w 126"/>
                  <a:gd name="T19" fmla="*/ 59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6" h="77">
                    <a:moveTo>
                      <a:pt x="126" y="59"/>
                    </a:moveTo>
                    <a:cubicBezTo>
                      <a:pt x="126" y="69"/>
                      <a:pt x="118" y="77"/>
                      <a:pt x="107" y="77"/>
                    </a:cubicBezTo>
                    <a:cubicBezTo>
                      <a:pt x="18" y="77"/>
                      <a:pt x="18" y="77"/>
                      <a:pt x="18" y="77"/>
                    </a:cubicBezTo>
                    <a:cubicBezTo>
                      <a:pt x="8" y="77"/>
                      <a:pt x="0" y="69"/>
                      <a:pt x="0" y="5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8" y="0"/>
                      <a:pt x="18" y="0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18" y="0"/>
                      <a:pt x="126" y="9"/>
                      <a:pt x="126" y="19"/>
                    </a:cubicBezTo>
                    <a:cubicBezTo>
                      <a:pt x="126" y="59"/>
                      <a:pt x="126" y="59"/>
                      <a:pt x="126" y="59"/>
                    </a:cubicBezTo>
                    <a:cubicBezTo>
                      <a:pt x="126" y="59"/>
                      <a:pt x="126" y="59"/>
                      <a:pt x="126" y="59"/>
                    </a:cubicBezTo>
                    <a:close/>
                  </a:path>
                </a:pathLst>
              </a:custGeom>
              <a:solidFill>
                <a:srgbClr val="2C29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4" name="Freeform 497"/>
              <p:cNvSpPr>
                <a:spLocks/>
              </p:cNvSpPr>
              <p:nvPr/>
            </p:nvSpPr>
            <p:spPr bwMode="auto">
              <a:xfrm>
                <a:off x="416509" y="5210395"/>
                <a:ext cx="826630" cy="132101"/>
              </a:xfrm>
              <a:custGeom>
                <a:avLst/>
                <a:gdLst>
                  <a:gd name="T0" fmla="*/ 124 w 124"/>
                  <a:gd name="T1" fmla="*/ 20 h 20"/>
                  <a:gd name="T2" fmla="*/ 108 w 124"/>
                  <a:gd name="T3" fmla="*/ 9 h 20"/>
                  <a:gd name="T4" fmla="*/ 62 w 124"/>
                  <a:gd name="T5" fmla="*/ 0 h 20"/>
                  <a:gd name="T6" fmla="*/ 16 w 124"/>
                  <a:gd name="T7" fmla="*/ 9 h 20"/>
                  <a:gd name="T8" fmla="*/ 0 w 124"/>
                  <a:gd name="T9" fmla="*/ 20 h 20"/>
                  <a:gd name="T10" fmla="*/ 124 w 124"/>
                  <a:gd name="T11" fmla="*/ 20 h 20"/>
                  <a:gd name="T12" fmla="*/ 124 w 124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4" h="20">
                    <a:moveTo>
                      <a:pt x="124" y="20"/>
                    </a:moveTo>
                    <a:cubicBezTo>
                      <a:pt x="122" y="14"/>
                      <a:pt x="116" y="11"/>
                      <a:pt x="108" y="9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9" y="11"/>
                      <a:pt x="3" y="14"/>
                      <a:pt x="0" y="20"/>
                    </a:cubicBezTo>
                    <a:cubicBezTo>
                      <a:pt x="124" y="20"/>
                      <a:pt x="124" y="20"/>
                      <a:pt x="124" y="20"/>
                    </a:cubicBezTo>
                    <a:cubicBezTo>
                      <a:pt x="124" y="20"/>
                      <a:pt x="124" y="20"/>
                      <a:pt x="124" y="2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5" name="Freeform 498"/>
              <p:cNvSpPr>
                <a:spLocks/>
              </p:cNvSpPr>
              <p:nvPr/>
            </p:nvSpPr>
            <p:spPr bwMode="auto">
              <a:xfrm>
                <a:off x="416509" y="5342495"/>
                <a:ext cx="86066" cy="102078"/>
              </a:xfrm>
              <a:custGeom>
                <a:avLst/>
                <a:gdLst>
                  <a:gd name="T0" fmla="*/ 0 w 43"/>
                  <a:gd name="T1" fmla="*/ 0 h 51"/>
                  <a:gd name="T2" fmla="*/ 43 w 43"/>
                  <a:gd name="T3" fmla="*/ 0 h 51"/>
                  <a:gd name="T4" fmla="*/ 43 w 43"/>
                  <a:gd name="T5" fmla="*/ 51 h 51"/>
                  <a:gd name="T6" fmla="*/ 0 w 43"/>
                  <a:gd name="T7" fmla="*/ 51 h 51"/>
                  <a:gd name="T8" fmla="*/ 0 w 43"/>
                  <a:gd name="T9" fmla="*/ 0 h 51"/>
                  <a:gd name="T10" fmla="*/ 0 w 43"/>
                  <a:gd name="T11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" h="51">
                    <a:moveTo>
                      <a:pt x="0" y="0"/>
                    </a:moveTo>
                    <a:lnTo>
                      <a:pt x="43" y="0"/>
                    </a:lnTo>
                    <a:lnTo>
                      <a:pt x="43" y="51"/>
                    </a:lnTo>
                    <a:lnTo>
                      <a:pt x="0" y="5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6" name="Freeform 499"/>
              <p:cNvSpPr>
                <a:spLocks/>
              </p:cNvSpPr>
              <p:nvPr/>
            </p:nvSpPr>
            <p:spPr bwMode="auto">
              <a:xfrm>
                <a:off x="1157073" y="5342495"/>
                <a:ext cx="86066" cy="94072"/>
              </a:xfrm>
              <a:custGeom>
                <a:avLst/>
                <a:gdLst>
                  <a:gd name="T0" fmla="*/ 0 w 43"/>
                  <a:gd name="T1" fmla="*/ 0 h 47"/>
                  <a:gd name="T2" fmla="*/ 43 w 43"/>
                  <a:gd name="T3" fmla="*/ 0 h 47"/>
                  <a:gd name="T4" fmla="*/ 43 w 43"/>
                  <a:gd name="T5" fmla="*/ 47 h 47"/>
                  <a:gd name="T6" fmla="*/ 0 w 43"/>
                  <a:gd name="T7" fmla="*/ 47 h 47"/>
                  <a:gd name="T8" fmla="*/ 0 w 43"/>
                  <a:gd name="T9" fmla="*/ 0 h 47"/>
                  <a:gd name="T10" fmla="*/ 0 w 43"/>
                  <a:gd name="T1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" h="47">
                    <a:moveTo>
                      <a:pt x="0" y="0"/>
                    </a:moveTo>
                    <a:lnTo>
                      <a:pt x="43" y="0"/>
                    </a:lnTo>
                    <a:lnTo>
                      <a:pt x="43" y="47"/>
                    </a:lnTo>
                    <a:lnTo>
                      <a:pt x="0" y="4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7" name="Freeform 500"/>
              <p:cNvSpPr>
                <a:spLocks/>
              </p:cNvSpPr>
              <p:nvPr/>
            </p:nvSpPr>
            <p:spPr bwMode="auto">
              <a:xfrm>
                <a:off x="770780" y="5356505"/>
                <a:ext cx="40030" cy="182139"/>
              </a:xfrm>
              <a:custGeom>
                <a:avLst/>
                <a:gdLst>
                  <a:gd name="T0" fmla="*/ 6 w 6"/>
                  <a:gd name="T1" fmla="*/ 25 h 27"/>
                  <a:gd name="T2" fmla="*/ 5 w 6"/>
                  <a:gd name="T3" fmla="*/ 27 h 27"/>
                  <a:gd name="T4" fmla="*/ 1 w 6"/>
                  <a:gd name="T5" fmla="*/ 27 h 27"/>
                  <a:gd name="T6" fmla="*/ 0 w 6"/>
                  <a:gd name="T7" fmla="*/ 25 h 27"/>
                  <a:gd name="T8" fmla="*/ 0 w 6"/>
                  <a:gd name="T9" fmla="*/ 1 h 27"/>
                  <a:gd name="T10" fmla="*/ 1 w 6"/>
                  <a:gd name="T11" fmla="*/ 0 h 27"/>
                  <a:gd name="T12" fmla="*/ 5 w 6"/>
                  <a:gd name="T13" fmla="*/ 0 h 27"/>
                  <a:gd name="T14" fmla="*/ 6 w 6"/>
                  <a:gd name="T15" fmla="*/ 1 h 27"/>
                  <a:gd name="T16" fmla="*/ 6 w 6"/>
                  <a:gd name="T17" fmla="*/ 25 h 27"/>
                  <a:gd name="T18" fmla="*/ 6 w 6"/>
                  <a:gd name="T19" fmla="*/ 2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27">
                    <a:moveTo>
                      <a:pt x="6" y="25"/>
                    </a:moveTo>
                    <a:cubicBezTo>
                      <a:pt x="6" y="26"/>
                      <a:pt x="5" y="27"/>
                      <a:pt x="5" y="27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0" y="27"/>
                      <a:pt x="0" y="26"/>
                      <a:pt x="0" y="2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6" y="0"/>
                      <a:pt x="6" y="1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6" y="25"/>
                      <a:pt x="6" y="25"/>
                      <a:pt x="6" y="2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8" name="Freeform 501"/>
              <p:cNvSpPr>
                <a:spLocks/>
              </p:cNvSpPr>
              <p:nvPr/>
            </p:nvSpPr>
            <p:spPr bwMode="auto">
              <a:xfrm>
                <a:off x="862850" y="5356505"/>
                <a:ext cx="40030" cy="182139"/>
              </a:xfrm>
              <a:custGeom>
                <a:avLst/>
                <a:gdLst>
                  <a:gd name="T0" fmla="*/ 6 w 6"/>
                  <a:gd name="T1" fmla="*/ 25 h 27"/>
                  <a:gd name="T2" fmla="*/ 4 w 6"/>
                  <a:gd name="T3" fmla="*/ 27 h 27"/>
                  <a:gd name="T4" fmla="*/ 1 w 6"/>
                  <a:gd name="T5" fmla="*/ 27 h 27"/>
                  <a:gd name="T6" fmla="*/ 0 w 6"/>
                  <a:gd name="T7" fmla="*/ 25 h 27"/>
                  <a:gd name="T8" fmla="*/ 0 w 6"/>
                  <a:gd name="T9" fmla="*/ 1 h 27"/>
                  <a:gd name="T10" fmla="*/ 1 w 6"/>
                  <a:gd name="T11" fmla="*/ 0 h 27"/>
                  <a:gd name="T12" fmla="*/ 4 w 6"/>
                  <a:gd name="T13" fmla="*/ 0 h 27"/>
                  <a:gd name="T14" fmla="*/ 6 w 6"/>
                  <a:gd name="T15" fmla="*/ 1 h 27"/>
                  <a:gd name="T16" fmla="*/ 6 w 6"/>
                  <a:gd name="T17" fmla="*/ 25 h 27"/>
                  <a:gd name="T18" fmla="*/ 6 w 6"/>
                  <a:gd name="T19" fmla="*/ 2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27">
                    <a:moveTo>
                      <a:pt x="6" y="25"/>
                    </a:moveTo>
                    <a:cubicBezTo>
                      <a:pt x="6" y="26"/>
                      <a:pt x="5" y="27"/>
                      <a:pt x="4" y="27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0" y="27"/>
                      <a:pt x="0" y="26"/>
                      <a:pt x="0" y="2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6" y="0"/>
                      <a:pt x="6" y="1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6" y="25"/>
                      <a:pt x="6" y="25"/>
                      <a:pt x="6" y="2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9" name="Freeform 502"/>
              <p:cNvSpPr>
                <a:spLocks/>
              </p:cNvSpPr>
              <p:nvPr/>
            </p:nvSpPr>
            <p:spPr bwMode="auto">
              <a:xfrm>
                <a:off x="790795" y="5230410"/>
                <a:ext cx="92070" cy="246188"/>
              </a:xfrm>
              <a:custGeom>
                <a:avLst/>
                <a:gdLst>
                  <a:gd name="T0" fmla="*/ 0 w 46"/>
                  <a:gd name="T1" fmla="*/ 0 h 123"/>
                  <a:gd name="T2" fmla="*/ 46 w 46"/>
                  <a:gd name="T3" fmla="*/ 0 h 123"/>
                  <a:gd name="T4" fmla="*/ 46 w 46"/>
                  <a:gd name="T5" fmla="*/ 123 h 123"/>
                  <a:gd name="T6" fmla="*/ 0 w 46"/>
                  <a:gd name="T7" fmla="*/ 123 h 123"/>
                  <a:gd name="T8" fmla="*/ 0 w 46"/>
                  <a:gd name="T9" fmla="*/ 0 h 123"/>
                  <a:gd name="T10" fmla="*/ 0 w 46"/>
                  <a:gd name="T11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6" h="123">
                    <a:moveTo>
                      <a:pt x="0" y="0"/>
                    </a:moveTo>
                    <a:lnTo>
                      <a:pt x="46" y="0"/>
                    </a:lnTo>
                    <a:lnTo>
                      <a:pt x="46" y="123"/>
                    </a:lnTo>
                    <a:lnTo>
                      <a:pt x="0" y="12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0" name="Rectangle 503"/>
              <p:cNvSpPr>
                <a:spLocks noChangeArrowheads="1"/>
              </p:cNvSpPr>
              <p:nvPr/>
            </p:nvSpPr>
            <p:spPr bwMode="auto">
              <a:xfrm>
                <a:off x="1875621" y="2770537"/>
                <a:ext cx="134103" cy="2814142"/>
              </a:xfrm>
              <a:prstGeom prst="rect">
                <a:avLst/>
              </a:prstGeom>
              <a:solidFill>
                <a:srgbClr val="2C29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1" name="Rectangle 504"/>
              <p:cNvSpPr>
                <a:spLocks noChangeArrowheads="1"/>
              </p:cNvSpPr>
              <p:nvPr/>
            </p:nvSpPr>
            <p:spPr bwMode="auto">
              <a:xfrm>
                <a:off x="4941955" y="2770537"/>
                <a:ext cx="134103" cy="2814142"/>
              </a:xfrm>
              <a:prstGeom prst="rect">
                <a:avLst/>
              </a:prstGeom>
              <a:solidFill>
                <a:srgbClr val="2C29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2" name="Rectangle 505"/>
              <p:cNvSpPr>
                <a:spLocks noChangeArrowheads="1"/>
              </p:cNvSpPr>
              <p:nvPr/>
            </p:nvSpPr>
            <p:spPr bwMode="auto">
              <a:xfrm>
                <a:off x="2069768" y="4177609"/>
                <a:ext cx="1138868" cy="1192908"/>
              </a:xfrm>
              <a:prstGeom prst="rect">
                <a:avLst/>
              </a:prstGeom>
              <a:solidFill>
                <a:srgbClr val="C7C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3" name="Rectangle 506"/>
              <p:cNvSpPr>
                <a:spLocks noChangeArrowheads="1"/>
              </p:cNvSpPr>
              <p:nvPr/>
            </p:nvSpPr>
            <p:spPr bwMode="auto">
              <a:xfrm>
                <a:off x="2095788" y="5370517"/>
                <a:ext cx="1040792" cy="86066"/>
              </a:xfrm>
              <a:prstGeom prst="rect">
                <a:avLst/>
              </a:prstGeom>
              <a:solidFill>
                <a:srgbClr val="606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" name="Rectangle 507"/>
              <p:cNvSpPr>
                <a:spLocks noChangeArrowheads="1"/>
              </p:cNvSpPr>
              <p:nvPr/>
            </p:nvSpPr>
            <p:spPr bwMode="auto">
              <a:xfrm>
                <a:off x="3208636" y="4177609"/>
                <a:ext cx="1607224" cy="596454"/>
              </a:xfrm>
              <a:prstGeom prst="rect">
                <a:avLst/>
              </a:prstGeom>
              <a:solidFill>
                <a:srgbClr val="9E9F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5" name="Rectangle 508"/>
              <p:cNvSpPr>
                <a:spLocks noChangeArrowheads="1"/>
              </p:cNvSpPr>
              <p:nvPr/>
            </p:nvSpPr>
            <p:spPr bwMode="auto">
              <a:xfrm>
                <a:off x="2035743" y="4043506"/>
                <a:ext cx="1260960" cy="134103"/>
              </a:xfrm>
              <a:prstGeom prst="rect">
                <a:avLst/>
              </a:prstGeom>
              <a:solidFill>
                <a:srgbClr val="E7E7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6" name="Rectangle 509"/>
              <p:cNvSpPr>
                <a:spLocks noChangeArrowheads="1"/>
              </p:cNvSpPr>
              <p:nvPr/>
            </p:nvSpPr>
            <p:spPr bwMode="auto">
              <a:xfrm>
                <a:off x="3296703" y="4043506"/>
                <a:ext cx="1619233" cy="134103"/>
              </a:xfrm>
              <a:prstGeom prst="rect">
                <a:avLst/>
              </a:prstGeom>
              <a:solidFill>
                <a:srgbClr val="D0D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7" name="Rectangle 510"/>
              <p:cNvSpPr>
                <a:spLocks noChangeArrowheads="1"/>
              </p:cNvSpPr>
              <p:nvPr/>
            </p:nvSpPr>
            <p:spPr bwMode="auto">
              <a:xfrm>
                <a:off x="4795843" y="4177609"/>
                <a:ext cx="100076" cy="1192908"/>
              </a:xfrm>
              <a:prstGeom prst="rect">
                <a:avLst/>
              </a:prstGeom>
              <a:solidFill>
                <a:srgbClr val="C7C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8" name="Rectangle 511"/>
              <p:cNvSpPr>
                <a:spLocks noChangeArrowheads="1"/>
              </p:cNvSpPr>
              <p:nvPr/>
            </p:nvSpPr>
            <p:spPr bwMode="auto">
              <a:xfrm>
                <a:off x="4801849" y="5370517"/>
                <a:ext cx="80061" cy="86066"/>
              </a:xfrm>
              <a:prstGeom prst="rect">
                <a:avLst/>
              </a:prstGeom>
              <a:solidFill>
                <a:srgbClr val="606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9" name="Rectangle 512"/>
              <p:cNvSpPr>
                <a:spLocks noChangeArrowheads="1"/>
              </p:cNvSpPr>
              <p:nvPr/>
            </p:nvSpPr>
            <p:spPr bwMode="auto">
              <a:xfrm>
                <a:off x="3676992" y="4023491"/>
                <a:ext cx="412314" cy="600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0" name="Freeform 513"/>
              <p:cNvSpPr>
                <a:spLocks/>
              </p:cNvSpPr>
              <p:nvPr/>
            </p:nvSpPr>
            <p:spPr bwMode="auto">
              <a:xfrm>
                <a:off x="3662981" y="3997472"/>
                <a:ext cx="440335" cy="26020"/>
              </a:xfrm>
              <a:custGeom>
                <a:avLst/>
                <a:gdLst>
                  <a:gd name="T0" fmla="*/ 51 w 66"/>
                  <a:gd name="T1" fmla="*/ 0 h 4"/>
                  <a:gd name="T2" fmla="*/ 56 w 66"/>
                  <a:gd name="T3" fmla="*/ 1 h 4"/>
                  <a:gd name="T4" fmla="*/ 60 w 66"/>
                  <a:gd name="T5" fmla="*/ 2 h 4"/>
                  <a:gd name="T6" fmla="*/ 63 w 66"/>
                  <a:gd name="T7" fmla="*/ 3 h 4"/>
                  <a:gd name="T8" fmla="*/ 62 w 66"/>
                  <a:gd name="T9" fmla="*/ 4 h 4"/>
                  <a:gd name="T10" fmla="*/ 52 w 66"/>
                  <a:gd name="T11" fmla="*/ 4 h 4"/>
                  <a:gd name="T12" fmla="*/ 51 w 66"/>
                  <a:gd name="T13" fmla="*/ 4 h 4"/>
                  <a:gd name="T14" fmla="*/ 4 w 66"/>
                  <a:gd name="T15" fmla="*/ 4 h 4"/>
                  <a:gd name="T16" fmla="*/ 4 w 66"/>
                  <a:gd name="T17" fmla="*/ 3 h 4"/>
                  <a:gd name="T18" fmla="*/ 8 w 66"/>
                  <a:gd name="T19" fmla="*/ 1 h 4"/>
                  <a:gd name="T20" fmla="*/ 16 w 66"/>
                  <a:gd name="T21" fmla="*/ 0 h 4"/>
                  <a:gd name="T22" fmla="*/ 51 w 66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6" h="4">
                    <a:moveTo>
                      <a:pt x="51" y="0"/>
                    </a:moveTo>
                    <a:cubicBezTo>
                      <a:pt x="51" y="0"/>
                      <a:pt x="54" y="0"/>
                      <a:pt x="56" y="1"/>
                    </a:cubicBezTo>
                    <a:cubicBezTo>
                      <a:pt x="60" y="2"/>
                      <a:pt x="60" y="2"/>
                      <a:pt x="60" y="2"/>
                    </a:cubicBezTo>
                    <a:cubicBezTo>
                      <a:pt x="63" y="3"/>
                      <a:pt x="63" y="3"/>
                      <a:pt x="63" y="3"/>
                    </a:cubicBezTo>
                    <a:cubicBezTo>
                      <a:pt x="63" y="3"/>
                      <a:pt x="66" y="4"/>
                      <a:pt x="62" y="4"/>
                    </a:cubicBezTo>
                    <a:cubicBezTo>
                      <a:pt x="52" y="4"/>
                      <a:pt x="52" y="4"/>
                      <a:pt x="52" y="4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0" y="4"/>
                      <a:pt x="4" y="3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12" y="0"/>
                      <a:pt x="16" y="0"/>
                    </a:cubicBez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C6C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1" name="Rectangle 514"/>
              <p:cNvSpPr>
                <a:spLocks noChangeArrowheads="1"/>
              </p:cNvSpPr>
              <p:nvPr/>
            </p:nvSpPr>
            <p:spPr bwMode="auto">
              <a:xfrm>
                <a:off x="3823103" y="3863369"/>
                <a:ext cx="120091" cy="13410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2" name="Freeform 515"/>
              <p:cNvSpPr>
                <a:spLocks/>
              </p:cNvSpPr>
              <p:nvPr/>
            </p:nvSpPr>
            <p:spPr bwMode="auto">
              <a:xfrm>
                <a:off x="3288697" y="3152829"/>
                <a:ext cx="1186904" cy="710541"/>
              </a:xfrm>
              <a:custGeom>
                <a:avLst/>
                <a:gdLst>
                  <a:gd name="T0" fmla="*/ 170 w 178"/>
                  <a:gd name="T1" fmla="*/ 0 h 106"/>
                  <a:gd name="T2" fmla="*/ 178 w 178"/>
                  <a:gd name="T3" fmla="*/ 8 h 106"/>
                  <a:gd name="T4" fmla="*/ 178 w 178"/>
                  <a:gd name="T5" fmla="*/ 98 h 106"/>
                  <a:gd name="T6" fmla="*/ 170 w 178"/>
                  <a:gd name="T7" fmla="*/ 106 h 106"/>
                  <a:gd name="T8" fmla="*/ 8 w 178"/>
                  <a:gd name="T9" fmla="*/ 106 h 106"/>
                  <a:gd name="T10" fmla="*/ 0 w 178"/>
                  <a:gd name="T11" fmla="*/ 98 h 106"/>
                  <a:gd name="T12" fmla="*/ 0 w 178"/>
                  <a:gd name="T13" fmla="*/ 8 h 106"/>
                  <a:gd name="T14" fmla="*/ 8 w 178"/>
                  <a:gd name="T15" fmla="*/ 0 h 106"/>
                  <a:gd name="T16" fmla="*/ 170 w 178"/>
                  <a:gd name="T17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" h="106">
                    <a:moveTo>
                      <a:pt x="170" y="0"/>
                    </a:moveTo>
                    <a:cubicBezTo>
                      <a:pt x="170" y="0"/>
                      <a:pt x="178" y="0"/>
                      <a:pt x="178" y="8"/>
                    </a:cubicBezTo>
                    <a:cubicBezTo>
                      <a:pt x="178" y="98"/>
                      <a:pt x="178" y="98"/>
                      <a:pt x="178" y="98"/>
                    </a:cubicBezTo>
                    <a:cubicBezTo>
                      <a:pt x="178" y="98"/>
                      <a:pt x="178" y="106"/>
                      <a:pt x="170" y="106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8" y="106"/>
                      <a:pt x="0" y="106"/>
                      <a:pt x="0" y="9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0"/>
                      <a:pt x="8" y="0"/>
                    </a:cubicBezTo>
                    <a:lnTo>
                      <a:pt x="17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3" name="Freeform 516"/>
              <p:cNvSpPr>
                <a:spLocks/>
              </p:cNvSpPr>
              <p:nvPr/>
            </p:nvSpPr>
            <p:spPr bwMode="auto">
              <a:xfrm>
                <a:off x="3336733" y="3192859"/>
                <a:ext cx="1092832" cy="630481"/>
              </a:xfrm>
              <a:custGeom>
                <a:avLst/>
                <a:gdLst>
                  <a:gd name="T0" fmla="*/ 161 w 164"/>
                  <a:gd name="T1" fmla="*/ 0 h 94"/>
                  <a:gd name="T2" fmla="*/ 164 w 164"/>
                  <a:gd name="T3" fmla="*/ 3 h 94"/>
                  <a:gd name="T4" fmla="*/ 164 w 164"/>
                  <a:gd name="T5" fmla="*/ 91 h 94"/>
                  <a:gd name="T6" fmla="*/ 161 w 164"/>
                  <a:gd name="T7" fmla="*/ 94 h 94"/>
                  <a:gd name="T8" fmla="*/ 3 w 164"/>
                  <a:gd name="T9" fmla="*/ 94 h 94"/>
                  <a:gd name="T10" fmla="*/ 0 w 164"/>
                  <a:gd name="T11" fmla="*/ 91 h 94"/>
                  <a:gd name="T12" fmla="*/ 0 w 164"/>
                  <a:gd name="T13" fmla="*/ 3 h 94"/>
                  <a:gd name="T14" fmla="*/ 3 w 164"/>
                  <a:gd name="T15" fmla="*/ 0 h 94"/>
                  <a:gd name="T16" fmla="*/ 141 w 164"/>
                  <a:gd name="T17" fmla="*/ 0 h 94"/>
                  <a:gd name="T18" fmla="*/ 161 w 164"/>
                  <a:gd name="T19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4" h="94">
                    <a:moveTo>
                      <a:pt x="161" y="0"/>
                    </a:moveTo>
                    <a:cubicBezTo>
                      <a:pt x="161" y="0"/>
                      <a:pt x="164" y="0"/>
                      <a:pt x="164" y="3"/>
                    </a:cubicBezTo>
                    <a:cubicBezTo>
                      <a:pt x="164" y="91"/>
                      <a:pt x="164" y="91"/>
                      <a:pt x="164" y="91"/>
                    </a:cubicBezTo>
                    <a:cubicBezTo>
                      <a:pt x="164" y="91"/>
                      <a:pt x="164" y="94"/>
                      <a:pt x="161" y="94"/>
                    </a:cubicBezTo>
                    <a:cubicBezTo>
                      <a:pt x="3" y="94"/>
                      <a:pt x="3" y="94"/>
                      <a:pt x="3" y="94"/>
                    </a:cubicBezTo>
                    <a:cubicBezTo>
                      <a:pt x="3" y="94"/>
                      <a:pt x="0" y="94"/>
                      <a:pt x="0" y="9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0"/>
                      <a:pt x="3" y="0"/>
                    </a:cubicBezTo>
                    <a:cubicBezTo>
                      <a:pt x="141" y="0"/>
                      <a:pt x="141" y="0"/>
                      <a:pt x="141" y="0"/>
                    </a:cubicBez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" name="Freeform 517"/>
              <p:cNvSpPr>
                <a:spLocks/>
              </p:cNvSpPr>
              <p:nvPr/>
            </p:nvSpPr>
            <p:spPr bwMode="auto">
              <a:xfrm>
                <a:off x="3342737" y="3198863"/>
                <a:ext cx="280213" cy="162124"/>
              </a:xfrm>
              <a:custGeom>
                <a:avLst/>
                <a:gdLst>
                  <a:gd name="T0" fmla="*/ 140 w 140"/>
                  <a:gd name="T1" fmla="*/ 81 h 81"/>
                  <a:gd name="T2" fmla="*/ 0 w 140"/>
                  <a:gd name="T3" fmla="*/ 0 h 81"/>
                  <a:gd name="T4" fmla="*/ 140 w 140"/>
                  <a:gd name="T5" fmla="*/ 8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0" h="81">
                    <a:moveTo>
                      <a:pt x="140" y="81"/>
                    </a:moveTo>
                    <a:lnTo>
                      <a:pt x="0" y="0"/>
                    </a:lnTo>
                    <a:lnTo>
                      <a:pt x="140" y="81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5" name="Line 518"/>
              <p:cNvSpPr>
                <a:spLocks noChangeShapeType="1"/>
              </p:cNvSpPr>
              <p:nvPr/>
            </p:nvSpPr>
            <p:spPr bwMode="auto">
              <a:xfrm flipH="1" flipV="1">
                <a:off x="3342737" y="3198863"/>
                <a:ext cx="280213" cy="162124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6" name="Freeform 519"/>
              <p:cNvSpPr>
                <a:spLocks/>
              </p:cNvSpPr>
              <p:nvPr/>
            </p:nvSpPr>
            <p:spPr bwMode="auto">
              <a:xfrm>
                <a:off x="3336733" y="3198863"/>
                <a:ext cx="1086828" cy="624475"/>
              </a:xfrm>
              <a:custGeom>
                <a:avLst/>
                <a:gdLst>
                  <a:gd name="T0" fmla="*/ 1 w 163"/>
                  <a:gd name="T1" fmla="*/ 0 h 93"/>
                  <a:gd name="T2" fmla="*/ 0 w 163"/>
                  <a:gd name="T3" fmla="*/ 2 h 93"/>
                  <a:gd name="T4" fmla="*/ 0 w 163"/>
                  <a:gd name="T5" fmla="*/ 90 h 93"/>
                  <a:gd name="T6" fmla="*/ 3 w 163"/>
                  <a:gd name="T7" fmla="*/ 93 h 93"/>
                  <a:gd name="T8" fmla="*/ 161 w 163"/>
                  <a:gd name="T9" fmla="*/ 93 h 93"/>
                  <a:gd name="T10" fmla="*/ 163 w 163"/>
                  <a:gd name="T11" fmla="*/ 93 h 93"/>
                  <a:gd name="T12" fmla="*/ 1 w 163"/>
                  <a:gd name="T13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3" h="93">
                    <a:moveTo>
                      <a:pt x="1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3"/>
                      <a:pt x="3" y="93"/>
                      <a:pt x="3" y="93"/>
                    </a:cubicBezTo>
                    <a:cubicBezTo>
                      <a:pt x="161" y="93"/>
                      <a:pt x="161" y="93"/>
                      <a:pt x="161" y="93"/>
                    </a:cubicBezTo>
                    <a:cubicBezTo>
                      <a:pt x="162" y="93"/>
                      <a:pt x="162" y="93"/>
                      <a:pt x="163" y="93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7" name="Freeform 521"/>
              <p:cNvSpPr>
                <a:spLocks/>
              </p:cNvSpPr>
              <p:nvPr/>
            </p:nvSpPr>
            <p:spPr bwMode="auto">
              <a:xfrm>
                <a:off x="3356748" y="3595165"/>
                <a:ext cx="1166889" cy="548417"/>
              </a:xfrm>
              <a:custGeom>
                <a:avLst/>
                <a:gdLst>
                  <a:gd name="T0" fmla="*/ 5 w 175"/>
                  <a:gd name="T1" fmla="*/ 61 h 82"/>
                  <a:gd name="T2" fmla="*/ 36 w 175"/>
                  <a:gd name="T3" fmla="*/ 13 h 82"/>
                  <a:gd name="T4" fmla="*/ 61 w 175"/>
                  <a:gd name="T5" fmla="*/ 0 h 82"/>
                  <a:gd name="T6" fmla="*/ 68 w 175"/>
                  <a:gd name="T7" fmla="*/ 1 h 82"/>
                  <a:gd name="T8" fmla="*/ 114 w 175"/>
                  <a:gd name="T9" fmla="*/ 1 h 82"/>
                  <a:gd name="T10" fmla="*/ 143 w 175"/>
                  <a:gd name="T11" fmla="*/ 19 h 82"/>
                  <a:gd name="T12" fmla="*/ 167 w 175"/>
                  <a:gd name="T13" fmla="*/ 61 h 82"/>
                  <a:gd name="T14" fmla="*/ 152 w 175"/>
                  <a:gd name="T15" fmla="*/ 80 h 82"/>
                  <a:gd name="T16" fmla="*/ 134 w 175"/>
                  <a:gd name="T17" fmla="*/ 49 h 82"/>
                  <a:gd name="T18" fmla="*/ 42 w 175"/>
                  <a:gd name="T19" fmla="*/ 49 h 82"/>
                  <a:gd name="T20" fmla="*/ 27 w 175"/>
                  <a:gd name="T21" fmla="*/ 73 h 82"/>
                  <a:gd name="T22" fmla="*/ 11 w 175"/>
                  <a:gd name="T23" fmla="*/ 77 h 82"/>
                  <a:gd name="T24" fmla="*/ 5 w 175"/>
                  <a:gd name="T25" fmla="*/ 61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5" h="82">
                    <a:moveTo>
                      <a:pt x="5" y="61"/>
                    </a:moveTo>
                    <a:cubicBezTo>
                      <a:pt x="36" y="13"/>
                      <a:pt x="36" y="13"/>
                      <a:pt x="36" y="13"/>
                    </a:cubicBezTo>
                    <a:cubicBezTo>
                      <a:pt x="36" y="13"/>
                      <a:pt x="43" y="0"/>
                      <a:pt x="61" y="0"/>
                    </a:cubicBezTo>
                    <a:cubicBezTo>
                      <a:pt x="68" y="1"/>
                      <a:pt x="68" y="1"/>
                      <a:pt x="68" y="1"/>
                    </a:cubicBezTo>
                    <a:cubicBezTo>
                      <a:pt x="114" y="1"/>
                      <a:pt x="114" y="1"/>
                      <a:pt x="114" y="1"/>
                    </a:cubicBezTo>
                    <a:cubicBezTo>
                      <a:pt x="114" y="1"/>
                      <a:pt x="133" y="0"/>
                      <a:pt x="143" y="19"/>
                    </a:cubicBezTo>
                    <a:cubicBezTo>
                      <a:pt x="167" y="61"/>
                      <a:pt x="167" y="61"/>
                      <a:pt x="167" y="61"/>
                    </a:cubicBezTo>
                    <a:cubicBezTo>
                      <a:pt x="167" y="61"/>
                      <a:pt x="175" y="77"/>
                      <a:pt x="152" y="80"/>
                    </a:cubicBezTo>
                    <a:cubicBezTo>
                      <a:pt x="152" y="80"/>
                      <a:pt x="137" y="57"/>
                      <a:pt x="134" y="49"/>
                    </a:cubicBezTo>
                    <a:cubicBezTo>
                      <a:pt x="42" y="49"/>
                      <a:pt x="42" y="49"/>
                      <a:pt x="42" y="49"/>
                    </a:cubicBezTo>
                    <a:cubicBezTo>
                      <a:pt x="27" y="73"/>
                      <a:pt x="27" y="73"/>
                      <a:pt x="27" y="73"/>
                    </a:cubicBezTo>
                    <a:cubicBezTo>
                      <a:pt x="27" y="73"/>
                      <a:pt x="23" y="82"/>
                      <a:pt x="11" y="77"/>
                    </a:cubicBezTo>
                    <a:cubicBezTo>
                      <a:pt x="0" y="72"/>
                      <a:pt x="5" y="61"/>
                      <a:pt x="5" y="61"/>
                    </a:cubicBezTo>
                    <a:close/>
                  </a:path>
                </a:pathLst>
              </a:custGeom>
              <a:solidFill>
                <a:srgbClr val="F1EF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8" name="Freeform 522"/>
              <p:cNvSpPr>
                <a:spLocks/>
              </p:cNvSpPr>
              <p:nvPr/>
            </p:nvSpPr>
            <p:spPr bwMode="auto">
              <a:xfrm>
                <a:off x="3496855" y="3929420"/>
                <a:ext cx="112085" cy="174133"/>
              </a:xfrm>
              <a:custGeom>
                <a:avLst/>
                <a:gdLst>
                  <a:gd name="T0" fmla="*/ 0 w 56"/>
                  <a:gd name="T1" fmla="*/ 87 h 87"/>
                  <a:gd name="T2" fmla="*/ 56 w 56"/>
                  <a:gd name="T3" fmla="*/ 0 h 87"/>
                  <a:gd name="T4" fmla="*/ 56 w 56"/>
                  <a:gd name="T5" fmla="*/ 70 h 87"/>
                  <a:gd name="T6" fmla="*/ 0 w 56"/>
                  <a:gd name="T7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87">
                    <a:moveTo>
                      <a:pt x="0" y="87"/>
                    </a:moveTo>
                    <a:lnTo>
                      <a:pt x="56" y="0"/>
                    </a:lnTo>
                    <a:lnTo>
                      <a:pt x="56" y="70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B5B3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9" name="Freeform 523"/>
              <p:cNvSpPr>
                <a:spLocks/>
              </p:cNvSpPr>
              <p:nvPr/>
            </p:nvSpPr>
            <p:spPr bwMode="auto">
              <a:xfrm>
                <a:off x="4249428" y="3935424"/>
                <a:ext cx="114087" cy="182139"/>
              </a:xfrm>
              <a:custGeom>
                <a:avLst/>
                <a:gdLst>
                  <a:gd name="T0" fmla="*/ 0 w 57"/>
                  <a:gd name="T1" fmla="*/ 0 h 91"/>
                  <a:gd name="T2" fmla="*/ 57 w 57"/>
                  <a:gd name="T3" fmla="*/ 91 h 91"/>
                  <a:gd name="T4" fmla="*/ 0 w 57"/>
                  <a:gd name="T5" fmla="*/ 77 h 91"/>
                  <a:gd name="T6" fmla="*/ 0 w 57"/>
                  <a:gd name="T7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91">
                    <a:moveTo>
                      <a:pt x="0" y="0"/>
                    </a:moveTo>
                    <a:lnTo>
                      <a:pt x="57" y="91"/>
                    </a:ln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5B3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0" name="Rectangle 524"/>
              <p:cNvSpPr>
                <a:spLocks noChangeArrowheads="1"/>
              </p:cNvSpPr>
              <p:nvPr/>
            </p:nvSpPr>
            <p:spPr bwMode="auto">
              <a:xfrm>
                <a:off x="3789078" y="3501094"/>
                <a:ext cx="274209" cy="100076"/>
              </a:xfrm>
              <a:prstGeom prst="rect">
                <a:avLst/>
              </a:prstGeom>
              <a:solidFill>
                <a:srgbClr val="B5B3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1" name="Freeform 525"/>
              <p:cNvSpPr>
                <a:spLocks/>
              </p:cNvSpPr>
              <p:nvPr/>
            </p:nvSpPr>
            <p:spPr bwMode="auto">
              <a:xfrm>
                <a:off x="3697007" y="3212874"/>
                <a:ext cx="52040" cy="134103"/>
              </a:xfrm>
              <a:custGeom>
                <a:avLst/>
                <a:gdLst>
                  <a:gd name="T0" fmla="*/ 5 w 8"/>
                  <a:gd name="T1" fmla="*/ 1 h 20"/>
                  <a:gd name="T2" fmla="*/ 3 w 8"/>
                  <a:gd name="T3" fmla="*/ 10 h 20"/>
                  <a:gd name="T4" fmla="*/ 8 w 8"/>
                  <a:gd name="T5" fmla="*/ 16 h 20"/>
                  <a:gd name="T6" fmla="*/ 5 w 8"/>
                  <a:gd name="T7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20">
                    <a:moveTo>
                      <a:pt x="5" y="1"/>
                    </a:moveTo>
                    <a:cubicBezTo>
                      <a:pt x="5" y="1"/>
                      <a:pt x="0" y="0"/>
                      <a:pt x="3" y="10"/>
                    </a:cubicBezTo>
                    <a:cubicBezTo>
                      <a:pt x="6" y="20"/>
                      <a:pt x="8" y="16"/>
                      <a:pt x="8" y="16"/>
                    </a:cubicBezTo>
                    <a:lnTo>
                      <a:pt x="5" y="1"/>
                    </a:ln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2" name="Freeform 526"/>
              <p:cNvSpPr>
                <a:spLocks/>
              </p:cNvSpPr>
              <p:nvPr/>
            </p:nvSpPr>
            <p:spPr bwMode="auto">
              <a:xfrm>
                <a:off x="3723027" y="3152829"/>
                <a:ext cx="412314" cy="348265"/>
              </a:xfrm>
              <a:custGeom>
                <a:avLst/>
                <a:gdLst>
                  <a:gd name="T0" fmla="*/ 17 w 62"/>
                  <a:gd name="T1" fmla="*/ 52 h 52"/>
                  <a:gd name="T2" fmla="*/ 2 w 62"/>
                  <a:gd name="T3" fmla="*/ 0 h 52"/>
                  <a:gd name="T4" fmla="*/ 57 w 62"/>
                  <a:gd name="T5" fmla="*/ 1 h 52"/>
                  <a:gd name="T6" fmla="*/ 49 w 62"/>
                  <a:gd name="T7" fmla="*/ 42 h 52"/>
                  <a:gd name="T8" fmla="*/ 47 w 62"/>
                  <a:gd name="T9" fmla="*/ 52 h 52"/>
                  <a:gd name="T10" fmla="*/ 17 w 62"/>
                  <a:gd name="T11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52">
                    <a:moveTo>
                      <a:pt x="17" y="52"/>
                    </a:moveTo>
                    <a:cubicBezTo>
                      <a:pt x="17" y="52"/>
                      <a:pt x="0" y="23"/>
                      <a:pt x="2" y="0"/>
                    </a:cubicBezTo>
                    <a:cubicBezTo>
                      <a:pt x="57" y="1"/>
                      <a:pt x="57" y="1"/>
                      <a:pt x="57" y="1"/>
                    </a:cubicBezTo>
                    <a:cubicBezTo>
                      <a:pt x="57" y="1"/>
                      <a:pt x="62" y="13"/>
                      <a:pt x="49" y="42"/>
                    </a:cubicBezTo>
                    <a:cubicBezTo>
                      <a:pt x="49" y="42"/>
                      <a:pt x="46" y="48"/>
                      <a:pt x="47" y="52"/>
                    </a:cubicBezTo>
                    <a:lnTo>
                      <a:pt x="17" y="52"/>
                    </a:ln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3" name="Freeform 527"/>
              <p:cNvSpPr>
                <a:spLocks/>
              </p:cNvSpPr>
              <p:nvPr/>
            </p:nvSpPr>
            <p:spPr bwMode="auto">
              <a:xfrm>
                <a:off x="4089306" y="3198863"/>
                <a:ext cx="54042" cy="128098"/>
              </a:xfrm>
              <a:custGeom>
                <a:avLst/>
                <a:gdLst>
                  <a:gd name="T0" fmla="*/ 3 w 8"/>
                  <a:gd name="T1" fmla="*/ 1 h 19"/>
                  <a:gd name="T2" fmla="*/ 5 w 8"/>
                  <a:gd name="T3" fmla="*/ 10 h 19"/>
                  <a:gd name="T4" fmla="*/ 0 w 8"/>
                  <a:gd name="T5" fmla="*/ 15 h 19"/>
                  <a:gd name="T6" fmla="*/ 3 w 8"/>
                  <a:gd name="T7" fmla="*/ 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9">
                    <a:moveTo>
                      <a:pt x="3" y="1"/>
                    </a:moveTo>
                    <a:cubicBezTo>
                      <a:pt x="3" y="1"/>
                      <a:pt x="8" y="0"/>
                      <a:pt x="5" y="10"/>
                    </a:cubicBezTo>
                    <a:cubicBezTo>
                      <a:pt x="2" y="19"/>
                      <a:pt x="0" y="15"/>
                      <a:pt x="0" y="15"/>
                    </a:cubicBezTo>
                    <a:lnTo>
                      <a:pt x="3" y="1"/>
                    </a:ln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4" name="Freeform 528"/>
              <p:cNvSpPr>
                <a:spLocks/>
              </p:cNvSpPr>
              <p:nvPr/>
            </p:nvSpPr>
            <p:spPr bwMode="auto">
              <a:xfrm>
                <a:off x="3703011" y="3024731"/>
                <a:ext cx="420320" cy="416317"/>
              </a:xfrm>
              <a:custGeom>
                <a:avLst/>
                <a:gdLst>
                  <a:gd name="T0" fmla="*/ 45 w 63"/>
                  <a:gd name="T1" fmla="*/ 62 h 62"/>
                  <a:gd name="T2" fmla="*/ 61 w 63"/>
                  <a:gd name="T3" fmla="*/ 34 h 62"/>
                  <a:gd name="T4" fmla="*/ 24 w 63"/>
                  <a:gd name="T5" fmla="*/ 4 h 62"/>
                  <a:gd name="T6" fmla="*/ 5 w 63"/>
                  <a:gd name="T7" fmla="*/ 34 h 62"/>
                  <a:gd name="T8" fmla="*/ 22 w 63"/>
                  <a:gd name="T9" fmla="*/ 6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62">
                    <a:moveTo>
                      <a:pt x="45" y="62"/>
                    </a:moveTo>
                    <a:cubicBezTo>
                      <a:pt x="45" y="62"/>
                      <a:pt x="58" y="56"/>
                      <a:pt x="61" y="34"/>
                    </a:cubicBezTo>
                    <a:cubicBezTo>
                      <a:pt x="63" y="12"/>
                      <a:pt x="47" y="0"/>
                      <a:pt x="24" y="4"/>
                    </a:cubicBezTo>
                    <a:cubicBezTo>
                      <a:pt x="24" y="4"/>
                      <a:pt x="0" y="8"/>
                      <a:pt x="5" y="34"/>
                    </a:cubicBezTo>
                    <a:cubicBezTo>
                      <a:pt x="9" y="60"/>
                      <a:pt x="22" y="61"/>
                      <a:pt x="22" y="61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5" name="Freeform 529"/>
              <p:cNvSpPr>
                <a:spLocks/>
              </p:cNvSpPr>
              <p:nvPr/>
            </p:nvSpPr>
            <p:spPr bwMode="auto">
              <a:xfrm>
                <a:off x="3929184" y="3467067"/>
                <a:ext cx="54042" cy="0"/>
              </a:xfrm>
              <a:custGeom>
                <a:avLst/>
                <a:gdLst>
                  <a:gd name="T0" fmla="*/ 0 w 27"/>
                  <a:gd name="T1" fmla="*/ 27 w 27"/>
                  <a:gd name="T2" fmla="*/ 0 w 2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7">
                    <a:moveTo>
                      <a:pt x="0" y="0"/>
                    </a:moveTo>
                    <a:lnTo>
                      <a:pt x="2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6" name="Line 530"/>
              <p:cNvSpPr>
                <a:spLocks noChangeShapeType="1"/>
              </p:cNvSpPr>
              <p:nvPr/>
            </p:nvSpPr>
            <p:spPr bwMode="auto">
              <a:xfrm>
                <a:off x="3929184" y="3467067"/>
                <a:ext cx="54042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7" name="Freeform 531"/>
              <p:cNvSpPr>
                <a:spLocks/>
              </p:cNvSpPr>
              <p:nvPr/>
            </p:nvSpPr>
            <p:spPr bwMode="auto">
              <a:xfrm>
                <a:off x="3863133" y="3441048"/>
                <a:ext cx="54042" cy="6005"/>
              </a:xfrm>
              <a:custGeom>
                <a:avLst/>
                <a:gdLst>
                  <a:gd name="T0" fmla="*/ 0 w 27"/>
                  <a:gd name="T1" fmla="*/ 0 h 3"/>
                  <a:gd name="T2" fmla="*/ 27 w 27"/>
                  <a:gd name="T3" fmla="*/ 3 h 3"/>
                  <a:gd name="T4" fmla="*/ 0 w 27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3">
                    <a:moveTo>
                      <a:pt x="0" y="0"/>
                    </a:moveTo>
                    <a:lnTo>
                      <a:pt x="27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8" name="Line 532"/>
              <p:cNvSpPr>
                <a:spLocks noChangeShapeType="1"/>
              </p:cNvSpPr>
              <p:nvPr/>
            </p:nvSpPr>
            <p:spPr bwMode="auto">
              <a:xfrm>
                <a:off x="3863133" y="3441048"/>
                <a:ext cx="54042" cy="6005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9" name="Freeform 533"/>
              <p:cNvSpPr>
                <a:spLocks/>
              </p:cNvSpPr>
              <p:nvPr/>
            </p:nvSpPr>
            <p:spPr bwMode="auto">
              <a:xfrm>
                <a:off x="3608940" y="4057517"/>
                <a:ext cx="646493" cy="428326"/>
              </a:xfrm>
              <a:custGeom>
                <a:avLst/>
                <a:gdLst>
                  <a:gd name="T0" fmla="*/ 297 w 323"/>
                  <a:gd name="T1" fmla="*/ 214 h 214"/>
                  <a:gd name="T2" fmla="*/ 24 w 323"/>
                  <a:gd name="T3" fmla="*/ 214 h 214"/>
                  <a:gd name="T4" fmla="*/ 0 w 323"/>
                  <a:gd name="T5" fmla="*/ 0 h 214"/>
                  <a:gd name="T6" fmla="*/ 323 w 323"/>
                  <a:gd name="T7" fmla="*/ 0 h 214"/>
                  <a:gd name="T8" fmla="*/ 297 w 323"/>
                  <a:gd name="T9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3" h="214">
                    <a:moveTo>
                      <a:pt x="297" y="214"/>
                    </a:moveTo>
                    <a:lnTo>
                      <a:pt x="24" y="214"/>
                    </a:lnTo>
                    <a:lnTo>
                      <a:pt x="0" y="0"/>
                    </a:lnTo>
                    <a:lnTo>
                      <a:pt x="323" y="0"/>
                    </a:lnTo>
                    <a:lnTo>
                      <a:pt x="297" y="214"/>
                    </a:lnTo>
                    <a:close/>
                  </a:path>
                </a:pathLst>
              </a:custGeom>
              <a:solidFill>
                <a:srgbClr val="F1EF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0" name="Freeform 534"/>
              <p:cNvSpPr>
                <a:spLocks/>
              </p:cNvSpPr>
              <p:nvPr/>
            </p:nvSpPr>
            <p:spPr bwMode="auto">
              <a:xfrm>
                <a:off x="3608940" y="4485843"/>
                <a:ext cx="640488" cy="240183"/>
              </a:xfrm>
              <a:custGeom>
                <a:avLst/>
                <a:gdLst>
                  <a:gd name="T0" fmla="*/ 320 w 320"/>
                  <a:gd name="T1" fmla="*/ 120 h 120"/>
                  <a:gd name="T2" fmla="*/ 0 w 320"/>
                  <a:gd name="T3" fmla="*/ 120 h 120"/>
                  <a:gd name="T4" fmla="*/ 24 w 320"/>
                  <a:gd name="T5" fmla="*/ 0 h 120"/>
                  <a:gd name="T6" fmla="*/ 297 w 320"/>
                  <a:gd name="T7" fmla="*/ 0 h 120"/>
                  <a:gd name="T8" fmla="*/ 320 w 320"/>
                  <a:gd name="T9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20">
                    <a:moveTo>
                      <a:pt x="320" y="120"/>
                    </a:moveTo>
                    <a:lnTo>
                      <a:pt x="0" y="120"/>
                    </a:lnTo>
                    <a:lnTo>
                      <a:pt x="24" y="0"/>
                    </a:lnTo>
                    <a:lnTo>
                      <a:pt x="297" y="0"/>
                    </a:lnTo>
                    <a:lnTo>
                      <a:pt x="320" y="12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1" name="Freeform 535"/>
              <p:cNvSpPr>
                <a:spLocks/>
              </p:cNvSpPr>
              <p:nvPr/>
            </p:nvSpPr>
            <p:spPr bwMode="auto">
              <a:xfrm>
                <a:off x="3743042" y="4726026"/>
                <a:ext cx="174133" cy="644491"/>
              </a:xfrm>
              <a:custGeom>
                <a:avLst/>
                <a:gdLst>
                  <a:gd name="T0" fmla="*/ 47 w 87"/>
                  <a:gd name="T1" fmla="*/ 0 h 322"/>
                  <a:gd name="T2" fmla="*/ 0 w 87"/>
                  <a:gd name="T3" fmla="*/ 322 h 322"/>
                  <a:gd name="T4" fmla="*/ 40 w 87"/>
                  <a:gd name="T5" fmla="*/ 322 h 322"/>
                  <a:gd name="T6" fmla="*/ 87 w 87"/>
                  <a:gd name="T7" fmla="*/ 0 h 322"/>
                  <a:gd name="T8" fmla="*/ 47 w 87"/>
                  <a:gd name="T9" fmla="*/ 0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322">
                    <a:moveTo>
                      <a:pt x="47" y="0"/>
                    </a:moveTo>
                    <a:lnTo>
                      <a:pt x="0" y="322"/>
                    </a:lnTo>
                    <a:lnTo>
                      <a:pt x="40" y="322"/>
                    </a:lnTo>
                    <a:lnTo>
                      <a:pt x="87" y="0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chemeClr val="tx1">
                  <a:lumMod val="90000"/>
                  <a:lumOff val="1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2" name="Freeform 536"/>
              <p:cNvSpPr>
                <a:spLocks/>
              </p:cNvSpPr>
              <p:nvPr/>
            </p:nvSpPr>
            <p:spPr bwMode="auto">
              <a:xfrm>
                <a:off x="3608940" y="4726026"/>
                <a:ext cx="228174" cy="644491"/>
              </a:xfrm>
              <a:custGeom>
                <a:avLst/>
                <a:gdLst>
                  <a:gd name="T0" fmla="*/ 0 w 114"/>
                  <a:gd name="T1" fmla="*/ 0 h 322"/>
                  <a:gd name="T2" fmla="*/ 0 w 114"/>
                  <a:gd name="T3" fmla="*/ 322 h 322"/>
                  <a:gd name="T4" fmla="*/ 67 w 114"/>
                  <a:gd name="T5" fmla="*/ 322 h 322"/>
                  <a:gd name="T6" fmla="*/ 114 w 114"/>
                  <a:gd name="T7" fmla="*/ 0 h 322"/>
                  <a:gd name="T8" fmla="*/ 0 w 114"/>
                  <a:gd name="T9" fmla="*/ 0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322">
                    <a:moveTo>
                      <a:pt x="0" y="0"/>
                    </a:moveTo>
                    <a:lnTo>
                      <a:pt x="0" y="322"/>
                    </a:lnTo>
                    <a:lnTo>
                      <a:pt x="67" y="322"/>
                    </a:lnTo>
                    <a:lnTo>
                      <a:pt x="11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3" name="Freeform 537"/>
              <p:cNvSpPr>
                <a:spLocks/>
              </p:cNvSpPr>
              <p:nvPr/>
            </p:nvSpPr>
            <p:spPr bwMode="auto">
              <a:xfrm>
                <a:off x="3929184" y="4726026"/>
                <a:ext cx="174133" cy="644491"/>
              </a:xfrm>
              <a:custGeom>
                <a:avLst/>
                <a:gdLst>
                  <a:gd name="T0" fmla="*/ 40 w 87"/>
                  <a:gd name="T1" fmla="*/ 0 h 322"/>
                  <a:gd name="T2" fmla="*/ 87 w 87"/>
                  <a:gd name="T3" fmla="*/ 322 h 322"/>
                  <a:gd name="T4" fmla="*/ 47 w 87"/>
                  <a:gd name="T5" fmla="*/ 322 h 322"/>
                  <a:gd name="T6" fmla="*/ 0 w 87"/>
                  <a:gd name="T7" fmla="*/ 0 h 322"/>
                  <a:gd name="T8" fmla="*/ 40 w 87"/>
                  <a:gd name="T9" fmla="*/ 0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322">
                    <a:moveTo>
                      <a:pt x="40" y="0"/>
                    </a:moveTo>
                    <a:lnTo>
                      <a:pt x="87" y="322"/>
                    </a:lnTo>
                    <a:lnTo>
                      <a:pt x="47" y="322"/>
                    </a:lnTo>
                    <a:lnTo>
                      <a:pt x="0" y="0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chemeClr val="tx1">
                  <a:lumMod val="90000"/>
                  <a:lumOff val="1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4" name="Freeform 538"/>
              <p:cNvSpPr>
                <a:spLocks/>
              </p:cNvSpPr>
              <p:nvPr/>
            </p:nvSpPr>
            <p:spPr bwMode="auto">
              <a:xfrm>
                <a:off x="4009245" y="4726026"/>
                <a:ext cx="240183" cy="644491"/>
              </a:xfrm>
              <a:custGeom>
                <a:avLst/>
                <a:gdLst>
                  <a:gd name="T0" fmla="*/ 120 w 120"/>
                  <a:gd name="T1" fmla="*/ 0 h 322"/>
                  <a:gd name="T2" fmla="*/ 120 w 120"/>
                  <a:gd name="T3" fmla="*/ 322 h 322"/>
                  <a:gd name="T4" fmla="*/ 47 w 120"/>
                  <a:gd name="T5" fmla="*/ 322 h 322"/>
                  <a:gd name="T6" fmla="*/ 0 w 120"/>
                  <a:gd name="T7" fmla="*/ 0 h 322"/>
                  <a:gd name="T8" fmla="*/ 120 w 120"/>
                  <a:gd name="T9" fmla="*/ 0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0" h="322">
                    <a:moveTo>
                      <a:pt x="120" y="0"/>
                    </a:moveTo>
                    <a:lnTo>
                      <a:pt x="120" y="322"/>
                    </a:lnTo>
                    <a:lnTo>
                      <a:pt x="47" y="322"/>
                    </a:lnTo>
                    <a:lnTo>
                      <a:pt x="0" y="0"/>
                    </a:lnTo>
                    <a:lnTo>
                      <a:pt x="120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" name="Freeform 539"/>
              <p:cNvSpPr>
                <a:spLocks/>
              </p:cNvSpPr>
              <p:nvPr/>
            </p:nvSpPr>
            <p:spPr bwMode="auto">
              <a:xfrm>
                <a:off x="3582920" y="5342495"/>
                <a:ext cx="240183" cy="162124"/>
              </a:xfrm>
              <a:custGeom>
                <a:avLst/>
                <a:gdLst>
                  <a:gd name="T0" fmla="*/ 36 w 36"/>
                  <a:gd name="T1" fmla="*/ 12 h 24"/>
                  <a:gd name="T2" fmla="*/ 26 w 36"/>
                  <a:gd name="T3" fmla="*/ 24 h 24"/>
                  <a:gd name="T4" fmla="*/ 11 w 36"/>
                  <a:gd name="T5" fmla="*/ 24 h 24"/>
                  <a:gd name="T6" fmla="*/ 0 w 36"/>
                  <a:gd name="T7" fmla="*/ 12 h 24"/>
                  <a:gd name="T8" fmla="*/ 0 w 36"/>
                  <a:gd name="T9" fmla="*/ 12 h 24"/>
                  <a:gd name="T10" fmla="*/ 11 w 36"/>
                  <a:gd name="T11" fmla="*/ 0 h 24"/>
                  <a:gd name="T12" fmla="*/ 26 w 36"/>
                  <a:gd name="T13" fmla="*/ 0 h 24"/>
                  <a:gd name="T14" fmla="*/ 36 w 36"/>
                  <a:gd name="T15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24">
                    <a:moveTo>
                      <a:pt x="36" y="12"/>
                    </a:moveTo>
                    <a:cubicBezTo>
                      <a:pt x="36" y="19"/>
                      <a:pt x="32" y="24"/>
                      <a:pt x="26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5" y="24"/>
                      <a:pt x="0" y="19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32" y="0"/>
                      <a:pt x="36" y="5"/>
                      <a:pt x="36" y="12"/>
                    </a:cubicBezTo>
                    <a:close/>
                  </a:path>
                </a:pathLst>
              </a:custGeom>
              <a:solidFill>
                <a:srgbClr val="2C29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6" name="Freeform 540"/>
              <p:cNvSpPr>
                <a:spLocks/>
              </p:cNvSpPr>
              <p:nvPr/>
            </p:nvSpPr>
            <p:spPr bwMode="auto">
              <a:xfrm>
                <a:off x="4009245" y="5342495"/>
                <a:ext cx="240183" cy="162124"/>
              </a:xfrm>
              <a:custGeom>
                <a:avLst/>
                <a:gdLst>
                  <a:gd name="T0" fmla="*/ 36 w 36"/>
                  <a:gd name="T1" fmla="*/ 12 h 24"/>
                  <a:gd name="T2" fmla="*/ 26 w 36"/>
                  <a:gd name="T3" fmla="*/ 24 h 24"/>
                  <a:gd name="T4" fmla="*/ 10 w 36"/>
                  <a:gd name="T5" fmla="*/ 24 h 24"/>
                  <a:gd name="T6" fmla="*/ 0 w 36"/>
                  <a:gd name="T7" fmla="*/ 12 h 24"/>
                  <a:gd name="T8" fmla="*/ 0 w 36"/>
                  <a:gd name="T9" fmla="*/ 12 h 24"/>
                  <a:gd name="T10" fmla="*/ 10 w 36"/>
                  <a:gd name="T11" fmla="*/ 0 h 24"/>
                  <a:gd name="T12" fmla="*/ 26 w 36"/>
                  <a:gd name="T13" fmla="*/ 0 h 24"/>
                  <a:gd name="T14" fmla="*/ 36 w 36"/>
                  <a:gd name="T15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24">
                    <a:moveTo>
                      <a:pt x="36" y="12"/>
                    </a:moveTo>
                    <a:cubicBezTo>
                      <a:pt x="36" y="19"/>
                      <a:pt x="32" y="24"/>
                      <a:pt x="26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4" y="24"/>
                      <a:pt x="0" y="19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32" y="0"/>
                      <a:pt x="36" y="5"/>
                      <a:pt x="36" y="12"/>
                    </a:cubicBezTo>
                    <a:close/>
                  </a:path>
                </a:pathLst>
              </a:custGeom>
              <a:solidFill>
                <a:srgbClr val="2C29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7" name="Freeform 541"/>
              <p:cNvSpPr>
                <a:spLocks/>
              </p:cNvSpPr>
              <p:nvPr/>
            </p:nvSpPr>
            <p:spPr bwMode="auto">
              <a:xfrm>
                <a:off x="3703011" y="4820097"/>
                <a:ext cx="400305" cy="68052"/>
              </a:xfrm>
              <a:custGeom>
                <a:avLst/>
                <a:gdLst>
                  <a:gd name="T0" fmla="*/ 60 w 60"/>
                  <a:gd name="T1" fmla="*/ 5 h 10"/>
                  <a:gd name="T2" fmla="*/ 54 w 60"/>
                  <a:gd name="T3" fmla="*/ 10 h 10"/>
                  <a:gd name="T4" fmla="*/ 5 w 60"/>
                  <a:gd name="T5" fmla="*/ 10 h 10"/>
                  <a:gd name="T6" fmla="*/ 0 w 60"/>
                  <a:gd name="T7" fmla="*/ 5 h 10"/>
                  <a:gd name="T8" fmla="*/ 0 w 60"/>
                  <a:gd name="T9" fmla="*/ 5 h 10"/>
                  <a:gd name="T10" fmla="*/ 5 w 60"/>
                  <a:gd name="T11" fmla="*/ 0 h 10"/>
                  <a:gd name="T12" fmla="*/ 54 w 60"/>
                  <a:gd name="T13" fmla="*/ 0 h 10"/>
                  <a:gd name="T14" fmla="*/ 60 w 60"/>
                  <a:gd name="T1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10">
                    <a:moveTo>
                      <a:pt x="60" y="5"/>
                    </a:moveTo>
                    <a:cubicBezTo>
                      <a:pt x="60" y="8"/>
                      <a:pt x="57" y="10"/>
                      <a:pt x="54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2" y="10"/>
                      <a:pt x="0" y="8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7" y="0"/>
                      <a:pt x="60" y="2"/>
                      <a:pt x="60" y="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8" name="Freeform 542"/>
              <p:cNvSpPr>
                <a:spLocks/>
              </p:cNvSpPr>
              <p:nvPr/>
            </p:nvSpPr>
            <p:spPr bwMode="auto">
              <a:xfrm>
                <a:off x="3396779" y="4706011"/>
                <a:ext cx="1012771" cy="148113"/>
              </a:xfrm>
              <a:custGeom>
                <a:avLst/>
                <a:gdLst>
                  <a:gd name="T0" fmla="*/ 152 w 152"/>
                  <a:gd name="T1" fmla="*/ 11 h 22"/>
                  <a:gd name="T2" fmla="*/ 141 w 152"/>
                  <a:gd name="T3" fmla="*/ 22 h 22"/>
                  <a:gd name="T4" fmla="*/ 11 w 152"/>
                  <a:gd name="T5" fmla="*/ 22 h 22"/>
                  <a:gd name="T6" fmla="*/ 0 w 152"/>
                  <a:gd name="T7" fmla="*/ 11 h 22"/>
                  <a:gd name="T8" fmla="*/ 0 w 152"/>
                  <a:gd name="T9" fmla="*/ 11 h 22"/>
                  <a:gd name="T10" fmla="*/ 11 w 152"/>
                  <a:gd name="T11" fmla="*/ 0 h 22"/>
                  <a:gd name="T12" fmla="*/ 141 w 152"/>
                  <a:gd name="T13" fmla="*/ 0 h 22"/>
                  <a:gd name="T14" fmla="*/ 152 w 152"/>
                  <a:gd name="T15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2" h="22">
                    <a:moveTo>
                      <a:pt x="152" y="11"/>
                    </a:moveTo>
                    <a:cubicBezTo>
                      <a:pt x="152" y="17"/>
                      <a:pt x="147" y="22"/>
                      <a:pt x="141" y="22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5" y="22"/>
                      <a:pt x="0" y="17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7" y="0"/>
                      <a:pt x="152" y="5"/>
                      <a:pt x="152" y="11"/>
                    </a:cubicBezTo>
                    <a:close/>
                  </a:path>
                </a:pathLst>
              </a:custGeom>
              <a:solidFill>
                <a:srgbClr val="2C29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9" name="Freeform 543"/>
              <p:cNvSpPr>
                <a:spLocks/>
              </p:cNvSpPr>
              <p:nvPr/>
            </p:nvSpPr>
            <p:spPr bwMode="auto">
              <a:xfrm>
                <a:off x="3843118" y="4385767"/>
                <a:ext cx="120091" cy="320244"/>
              </a:xfrm>
              <a:custGeom>
                <a:avLst/>
                <a:gdLst>
                  <a:gd name="T0" fmla="*/ 0 w 60"/>
                  <a:gd name="T1" fmla="*/ 0 h 160"/>
                  <a:gd name="T2" fmla="*/ 60 w 60"/>
                  <a:gd name="T3" fmla="*/ 0 h 160"/>
                  <a:gd name="T4" fmla="*/ 60 w 60"/>
                  <a:gd name="T5" fmla="*/ 160 h 160"/>
                  <a:gd name="T6" fmla="*/ 0 w 60"/>
                  <a:gd name="T7" fmla="*/ 160 h 160"/>
                  <a:gd name="T8" fmla="*/ 0 w 60"/>
                  <a:gd name="T9" fmla="*/ 0 h 160"/>
                  <a:gd name="T10" fmla="*/ 0 w 60"/>
                  <a:gd name="T11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0" h="160">
                    <a:moveTo>
                      <a:pt x="0" y="0"/>
                    </a:moveTo>
                    <a:lnTo>
                      <a:pt x="60" y="0"/>
                    </a:lnTo>
                    <a:lnTo>
                      <a:pt x="60" y="160"/>
                    </a:lnTo>
                    <a:lnTo>
                      <a:pt x="0" y="16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0" name="Freeform 544"/>
              <p:cNvSpPr>
                <a:spLocks/>
              </p:cNvSpPr>
              <p:nvPr/>
            </p:nvSpPr>
            <p:spPr bwMode="auto">
              <a:xfrm>
                <a:off x="3823103" y="5002236"/>
                <a:ext cx="160122" cy="308235"/>
              </a:xfrm>
              <a:custGeom>
                <a:avLst/>
                <a:gdLst>
                  <a:gd name="T0" fmla="*/ 80 w 80"/>
                  <a:gd name="T1" fmla="*/ 154 h 154"/>
                  <a:gd name="T2" fmla="*/ 0 w 80"/>
                  <a:gd name="T3" fmla="*/ 154 h 154"/>
                  <a:gd name="T4" fmla="*/ 10 w 80"/>
                  <a:gd name="T5" fmla="*/ 0 h 154"/>
                  <a:gd name="T6" fmla="*/ 70 w 80"/>
                  <a:gd name="T7" fmla="*/ 0 h 154"/>
                  <a:gd name="T8" fmla="*/ 80 w 80"/>
                  <a:gd name="T9" fmla="*/ 154 h 154"/>
                  <a:gd name="T10" fmla="*/ 80 w 80"/>
                  <a:gd name="T11" fmla="*/ 154 h 154"/>
                  <a:gd name="T12" fmla="*/ 80 w 80"/>
                  <a:gd name="T13" fmla="*/ 154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0" h="154">
                    <a:moveTo>
                      <a:pt x="80" y="154"/>
                    </a:moveTo>
                    <a:lnTo>
                      <a:pt x="0" y="154"/>
                    </a:lnTo>
                    <a:lnTo>
                      <a:pt x="10" y="0"/>
                    </a:lnTo>
                    <a:lnTo>
                      <a:pt x="70" y="0"/>
                    </a:lnTo>
                    <a:lnTo>
                      <a:pt x="80" y="154"/>
                    </a:lnTo>
                    <a:lnTo>
                      <a:pt x="80" y="154"/>
                    </a:lnTo>
                    <a:lnTo>
                      <a:pt x="80" y="15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1" name="Freeform 545"/>
              <p:cNvSpPr>
                <a:spLocks/>
              </p:cNvSpPr>
              <p:nvPr/>
            </p:nvSpPr>
            <p:spPr bwMode="auto">
              <a:xfrm>
                <a:off x="3857129" y="4874139"/>
                <a:ext cx="86066" cy="128098"/>
              </a:xfrm>
              <a:custGeom>
                <a:avLst/>
                <a:gdLst>
                  <a:gd name="T0" fmla="*/ 43 w 43"/>
                  <a:gd name="T1" fmla="*/ 64 h 64"/>
                  <a:gd name="T2" fmla="*/ 0 w 43"/>
                  <a:gd name="T3" fmla="*/ 64 h 64"/>
                  <a:gd name="T4" fmla="*/ 6 w 43"/>
                  <a:gd name="T5" fmla="*/ 0 h 64"/>
                  <a:gd name="T6" fmla="*/ 40 w 43"/>
                  <a:gd name="T7" fmla="*/ 0 h 64"/>
                  <a:gd name="T8" fmla="*/ 43 w 43"/>
                  <a:gd name="T9" fmla="*/ 64 h 64"/>
                  <a:gd name="T10" fmla="*/ 43 w 43"/>
                  <a:gd name="T11" fmla="*/ 64 h 64"/>
                  <a:gd name="T12" fmla="*/ 43 w 43"/>
                  <a:gd name="T13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64">
                    <a:moveTo>
                      <a:pt x="43" y="64"/>
                    </a:moveTo>
                    <a:lnTo>
                      <a:pt x="0" y="64"/>
                    </a:lnTo>
                    <a:lnTo>
                      <a:pt x="6" y="0"/>
                    </a:lnTo>
                    <a:lnTo>
                      <a:pt x="40" y="0"/>
                    </a:lnTo>
                    <a:lnTo>
                      <a:pt x="43" y="64"/>
                    </a:lnTo>
                    <a:lnTo>
                      <a:pt x="43" y="64"/>
                    </a:lnTo>
                    <a:lnTo>
                      <a:pt x="43" y="6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2" name="Oval 546"/>
              <p:cNvSpPr>
                <a:spLocks noChangeArrowheads="1"/>
              </p:cNvSpPr>
              <p:nvPr/>
            </p:nvSpPr>
            <p:spPr bwMode="auto">
              <a:xfrm>
                <a:off x="3388773" y="5356505"/>
                <a:ext cx="180137" cy="182139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3" name="Oval 547"/>
              <p:cNvSpPr>
                <a:spLocks noChangeArrowheads="1"/>
              </p:cNvSpPr>
              <p:nvPr/>
            </p:nvSpPr>
            <p:spPr bwMode="auto">
              <a:xfrm>
                <a:off x="4223408" y="5350501"/>
                <a:ext cx="180137" cy="180137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4" name="Freeform 548"/>
              <p:cNvSpPr>
                <a:spLocks/>
              </p:cNvSpPr>
              <p:nvPr/>
            </p:nvSpPr>
            <p:spPr bwMode="auto">
              <a:xfrm>
                <a:off x="3556901" y="4894154"/>
                <a:ext cx="240183" cy="74057"/>
              </a:xfrm>
              <a:custGeom>
                <a:avLst/>
                <a:gdLst>
                  <a:gd name="T0" fmla="*/ 36 w 36"/>
                  <a:gd name="T1" fmla="*/ 0 h 11"/>
                  <a:gd name="T2" fmla="*/ 36 w 36"/>
                  <a:gd name="T3" fmla="*/ 3 h 11"/>
                  <a:gd name="T4" fmla="*/ 28 w 36"/>
                  <a:gd name="T5" fmla="*/ 11 h 11"/>
                  <a:gd name="T6" fmla="*/ 0 w 36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11">
                    <a:moveTo>
                      <a:pt x="36" y="0"/>
                    </a:moveTo>
                    <a:cubicBezTo>
                      <a:pt x="36" y="3"/>
                      <a:pt x="36" y="3"/>
                      <a:pt x="36" y="3"/>
                    </a:cubicBezTo>
                    <a:cubicBezTo>
                      <a:pt x="36" y="7"/>
                      <a:pt x="33" y="11"/>
                      <a:pt x="28" y="11"/>
                    </a:cubicBezTo>
                    <a:cubicBezTo>
                      <a:pt x="0" y="11"/>
                      <a:pt x="0" y="11"/>
                      <a:pt x="0" y="11"/>
                    </a:cubicBezTo>
                  </a:path>
                </a:pathLst>
              </a:custGeom>
              <a:noFill/>
              <a:ln w="1587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5" name="Freeform 549"/>
              <p:cNvSpPr>
                <a:spLocks/>
              </p:cNvSpPr>
              <p:nvPr/>
            </p:nvSpPr>
            <p:spPr bwMode="auto">
              <a:xfrm>
                <a:off x="3422798" y="4934185"/>
                <a:ext cx="146112" cy="60046"/>
              </a:xfrm>
              <a:custGeom>
                <a:avLst/>
                <a:gdLst>
                  <a:gd name="T0" fmla="*/ 73 w 73"/>
                  <a:gd name="T1" fmla="*/ 24 h 30"/>
                  <a:gd name="T2" fmla="*/ 0 w 73"/>
                  <a:gd name="T3" fmla="*/ 30 h 30"/>
                  <a:gd name="T4" fmla="*/ 0 w 73"/>
                  <a:gd name="T5" fmla="*/ 0 h 30"/>
                  <a:gd name="T6" fmla="*/ 73 w 73"/>
                  <a:gd name="T7" fmla="*/ 7 h 30"/>
                  <a:gd name="T8" fmla="*/ 73 w 73"/>
                  <a:gd name="T9" fmla="*/ 24 h 30"/>
                  <a:gd name="T10" fmla="*/ 73 w 73"/>
                  <a:gd name="T11" fmla="*/ 24 h 30"/>
                  <a:gd name="T12" fmla="*/ 73 w 73"/>
                  <a:gd name="T13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30">
                    <a:moveTo>
                      <a:pt x="73" y="24"/>
                    </a:moveTo>
                    <a:lnTo>
                      <a:pt x="0" y="30"/>
                    </a:lnTo>
                    <a:lnTo>
                      <a:pt x="0" y="0"/>
                    </a:lnTo>
                    <a:lnTo>
                      <a:pt x="73" y="7"/>
                    </a:lnTo>
                    <a:lnTo>
                      <a:pt x="73" y="24"/>
                    </a:lnTo>
                    <a:lnTo>
                      <a:pt x="73" y="24"/>
                    </a:lnTo>
                    <a:lnTo>
                      <a:pt x="73" y="2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6" name="Freeform 550"/>
              <p:cNvSpPr>
                <a:spLocks/>
              </p:cNvSpPr>
              <p:nvPr/>
            </p:nvSpPr>
            <p:spPr bwMode="auto">
              <a:xfrm>
                <a:off x="3482844" y="3895393"/>
                <a:ext cx="840640" cy="516393"/>
              </a:xfrm>
              <a:custGeom>
                <a:avLst/>
                <a:gdLst>
                  <a:gd name="T0" fmla="*/ 126 w 126"/>
                  <a:gd name="T1" fmla="*/ 59 h 77"/>
                  <a:gd name="T2" fmla="*/ 107 w 126"/>
                  <a:gd name="T3" fmla="*/ 77 h 77"/>
                  <a:gd name="T4" fmla="*/ 18 w 126"/>
                  <a:gd name="T5" fmla="*/ 77 h 77"/>
                  <a:gd name="T6" fmla="*/ 0 w 126"/>
                  <a:gd name="T7" fmla="*/ 59 h 77"/>
                  <a:gd name="T8" fmla="*/ 0 w 126"/>
                  <a:gd name="T9" fmla="*/ 19 h 77"/>
                  <a:gd name="T10" fmla="*/ 18 w 126"/>
                  <a:gd name="T11" fmla="*/ 0 h 77"/>
                  <a:gd name="T12" fmla="*/ 107 w 126"/>
                  <a:gd name="T13" fmla="*/ 0 h 77"/>
                  <a:gd name="T14" fmla="*/ 126 w 126"/>
                  <a:gd name="T15" fmla="*/ 19 h 77"/>
                  <a:gd name="T16" fmla="*/ 126 w 126"/>
                  <a:gd name="T17" fmla="*/ 59 h 77"/>
                  <a:gd name="T18" fmla="*/ 126 w 126"/>
                  <a:gd name="T19" fmla="*/ 59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6" h="77">
                    <a:moveTo>
                      <a:pt x="126" y="59"/>
                    </a:moveTo>
                    <a:cubicBezTo>
                      <a:pt x="126" y="69"/>
                      <a:pt x="118" y="77"/>
                      <a:pt x="107" y="77"/>
                    </a:cubicBezTo>
                    <a:cubicBezTo>
                      <a:pt x="18" y="77"/>
                      <a:pt x="18" y="77"/>
                      <a:pt x="18" y="77"/>
                    </a:cubicBezTo>
                    <a:cubicBezTo>
                      <a:pt x="8" y="77"/>
                      <a:pt x="0" y="69"/>
                      <a:pt x="0" y="5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8" y="0"/>
                      <a:pt x="18" y="0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18" y="0"/>
                      <a:pt x="126" y="9"/>
                      <a:pt x="126" y="19"/>
                    </a:cubicBezTo>
                    <a:cubicBezTo>
                      <a:pt x="126" y="59"/>
                      <a:pt x="126" y="59"/>
                      <a:pt x="126" y="59"/>
                    </a:cubicBezTo>
                    <a:cubicBezTo>
                      <a:pt x="126" y="59"/>
                      <a:pt x="126" y="59"/>
                      <a:pt x="126" y="59"/>
                    </a:cubicBezTo>
                    <a:close/>
                  </a:path>
                </a:pathLst>
              </a:custGeom>
              <a:solidFill>
                <a:srgbClr val="2C29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7" name="Freeform 551"/>
              <p:cNvSpPr>
                <a:spLocks/>
              </p:cNvSpPr>
              <p:nvPr/>
            </p:nvSpPr>
            <p:spPr bwMode="auto">
              <a:xfrm>
                <a:off x="3482844" y="5210395"/>
                <a:ext cx="826630" cy="132101"/>
              </a:xfrm>
              <a:custGeom>
                <a:avLst/>
                <a:gdLst>
                  <a:gd name="T0" fmla="*/ 124 w 124"/>
                  <a:gd name="T1" fmla="*/ 20 h 20"/>
                  <a:gd name="T2" fmla="*/ 108 w 124"/>
                  <a:gd name="T3" fmla="*/ 9 h 20"/>
                  <a:gd name="T4" fmla="*/ 62 w 124"/>
                  <a:gd name="T5" fmla="*/ 0 h 20"/>
                  <a:gd name="T6" fmla="*/ 16 w 124"/>
                  <a:gd name="T7" fmla="*/ 9 h 20"/>
                  <a:gd name="T8" fmla="*/ 0 w 124"/>
                  <a:gd name="T9" fmla="*/ 20 h 20"/>
                  <a:gd name="T10" fmla="*/ 124 w 124"/>
                  <a:gd name="T11" fmla="*/ 20 h 20"/>
                  <a:gd name="T12" fmla="*/ 124 w 124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4" h="20">
                    <a:moveTo>
                      <a:pt x="124" y="20"/>
                    </a:moveTo>
                    <a:cubicBezTo>
                      <a:pt x="122" y="14"/>
                      <a:pt x="116" y="11"/>
                      <a:pt x="108" y="9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9" y="11"/>
                      <a:pt x="3" y="14"/>
                      <a:pt x="0" y="20"/>
                    </a:cubicBezTo>
                    <a:cubicBezTo>
                      <a:pt x="124" y="20"/>
                      <a:pt x="124" y="20"/>
                      <a:pt x="124" y="20"/>
                    </a:cubicBezTo>
                    <a:cubicBezTo>
                      <a:pt x="124" y="20"/>
                      <a:pt x="124" y="20"/>
                      <a:pt x="124" y="2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8" name="Freeform 552"/>
              <p:cNvSpPr>
                <a:spLocks/>
              </p:cNvSpPr>
              <p:nvPr/>
            </p:nvSpPr>
            <p:spPr bwMode="auto">
              <a:xfrm>
                <a:off x="3482844" y="5342495"/>
                <a:ext cx="86066" cy="102078"/>
              </a:xfrm>
              <a:custGeom>
                <a:avLst/>
                <a:gdLst>
                  <a:gd name="T0" fmla="*/ 0 w 43"/>
                  <a:gd name="T1" fmla="*/ 0 h 51"/>
                  <a:gd name="T2" fmla="*/ 43 w 43"/>
                  <a:gd name="T3" fmla="*/ 0 h 51"/>
                  <a:gd name="T4" fmla="*/ 43 w 43"/>
                  <a:gd name="T5" fmla="*/ 51 h 51"/>
                  <a:gd name="T6" fmla="*/ 0 w 43"/>
                  <a:gd name="T7" fmla="*/ 51 h 51"/>
                  <a:gd name="T8" fmla="*/ 0 w 43"/>
                  <a:gd name="T9" fmla="*/ 0 h 51"/>
                  <a:gd name="T10" fmla="*/ 0 w 43"/>
                  <a:gd name="T11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" h="51">
                    <a:moveTo>
                      <a:pt x="0" y="0"/>
                    </a:moveTo>
                    <a:lnTo>
                      <a:pt x="43" y="0"/>
                    </a:lnTo>
                    <a:lnTo>
                      <a:pt x="43" y="51"/>
                    </a:lnTo>
                    <a:lnTo>
                      <a:pt x="0" y="5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9" name="Freeform 553"/>
              <p:cNvSpPr>
                <a:spLocks/>
              </p:cNvSpPr>
              <p:nvPr/>
            </p:nvSpPr>
            <p:spPr bwMode="auto">
              <a:xfrm>
                <a:off x="4223408" y="5342495"/>
                <a:ext cx="86066" cy="94072"/>
              </a:xfrm>
              <a:custGeom>
                <a:avLst/>
                <a:gdLst>
                  <a:gd name="T0" fmla="*/ 0 w 43"/>
                  <a:gd name="T1" fmla="*/ 0 h 47"/>
                  <a:gd name="T2" fmla="*/ 43 w 43"/>
                  <a:gd name="T3" fmla="*/ 0 h 47"/>
                  <a:gd name="T4" fmla="*/ 43 w 43"/>
                  <a:gd name="T5" fmla="*/ 47 h 47"/>
                  <a:gd name="T6" fmla="*/ 0 w 43"/>
                  <a:gd name="T7" fmla="*/ 47 h 47"/>
                  <a:gd name="T8" fmla="*/ 0 w 43"/>
                  <a:gd name="T9" fmla="*/ 0 h 47"/>
                  <a:gd name="T10" fmla="*/ 0 w 43"/>
                  <a:gd name="T1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" h="47">
                    <a:moveTo>
                      <a:pt x="0" y="0"/>
                    </a:moveTo>
                    <a:lnTo>
                      <a:pt x="43" y="0"/>
                    </a:lnTo>
                    <a:lnTo>
                      <a:pt x="43" y="47"/>
                    </a:lnTo>
                    <a:lnTo>
                      <a:pt x="0" y="4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0" name="Freeform 554"/>
              <p:cNvSpPr>
                <a:spLocks/>
              </p:cNvSpPr>
              <p:nvPr/>
            </p:nvSpPr>
            <p:spPr bwMode="auto">
              <a:xfrm>
                <a:off x="3837114" y="5356505"/>
                <a:ext cx="40030" cy="182139"/>
              </a:xfrm>
              <a:custGeom>
                <a:avLst/>
                <a:gdLst>
                  <a:gd name="T0" fmla="*/ 6 w 6"/>
                  <a:gd name="T1" fmla="*/ 25 h 27"/>
                  <a:gd name="T2" fmla="*/ 5 w 6"/>
                  <a:gd name="T3" fmla="*/ 27 h 27"/>
                  <a:gd name="T4" fmla="*/ 1 w 6"/>
                  <a:gd name="T5" fmla="*/ 27 h 27"/>
                  <a:gd name="T6" fmla="*/ 0 w 6"/>
                  <a:gd name="T7" fmla="*/ 25 h 27"/>
                  <a:gd name="T8" fmla="*/ 0 w 6"/>
                  <a:gd name="T9" fmla="*/ 1 h 27"/>
                  <a:gd name="T10" fmla="*/ 1 w 6"/>
                  <a:gd name="T11" fmla="*/ 0 h 27"/>
                  <a:gd name="T12" fmla="*/ 5 w 6"/>
                  <a:gd name="T13" fmla="*/ 0 h 27"/>
                  <a:gd name="T14" fmla="*/ 6 w 6"/>
                  <a:gd name="T15" fmla="*/ 1 h 27"/>
                  <a:gd name="T16" fmla="*/ 6 w 6"/>
                  <a:gd name="T17" fmla="*/ 25 h 27"/>
                  <a:gd name="T18" fmla="*/ 6 w 6"/>
                  <a:gd name="T19" fmla="*/ 2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27">
                    <a:moveTo>
                      <a:pt x="6" y="25"/>
                    </a:moveTo>
                    <a:cubicBezTo>
                      <a:pt x="6" y="26"/>
                      <a:pt x="5" y="27"/>
                      <a:pt x="5" y="27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0" y="27"/>
                      <a:pt x="0" y="26"/>
                      <a:pt x="0" y="2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6" y="0"/>
                      <a:pt x="6" y="1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6" y="25"/>
                      <a:pt x="6" y="25"/>
                      <a:pt x="6" y="2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1" name="Freeform 555"/>
              <p:cNvSpPr>
                <a:spLocks/>
              </p:cNvSpPr>
              <p:nvPr/>
            </p:nvSpPr>
            <p:spPr bwMode="auto">
              <a:xfrm>
                <a:off x="3929184" y="5356505"/>
                <a:ext cx="40030" cy="182139"/>
              </a:xfrm>
              <a:custGeom>
                <a:avLst/>
                <a:gdLst>
                  <a:gd name="T0" fmla="*/ 6 w 6"/>
                  <a:gd name="T1" fmla="*/ 25 h 27"/>
                  <a:gd name="T2" fmla="*/ 4 w 6"/>
                  <a:gd name="T3" fmla="*/ 27 h 27"/>
                  <a:gd name="T4" fmla="*/ 1 w 6"/>
                  <a:gd name="T5" fmla="*/ 27 h 27"/>
                  <a:gd name="T6" fmla="*/ 0 w 6"/>
                  <a:gd name="T7" fmla="*/ 25 h 27"/>
                  <a:gd name="T8" fmla="*/ 0 w 6"/>
                  <a:gd name="T9" fmla="*/ 1 h 27"/>
                  <a:gd name="T10" fmla="*/ 1 w 6"/>
                  <a:gd name="T11" fmla="*/ 0 h 27"/>
                  <a:gd name="T12" fmla="*/ 4 w 6"/>
                  <a:gd name="T13" fmla="*/ 0 h 27"/>
                  <a:gd name="T14" fmla="*/ 6 w 6"/>
                  <a:gd name="T15" fmla="*/ 1 h 27"/>
                  <a:gd name="T16" fmla="*/ 6 w 6"/>
                  <a:gd name="T17" fmla="*/ 25 h 27"/>
                  <a:gd name="T18" fmla="*/ 6 w 6"/>
                  <a:gd name="T19" fmla="*/ 2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27">
                    <a:moveTo>
                      <a:pt x="6" y="25"/>
                    </a:moveTo>
                    <a:cubicBezTo>
                      <a:pt x="6" y="26"/>
                      <a:pt x="5" y="27"/>
                      <a:pt x="4" y="27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0" y="27"/>
                      <a:pt x="0" y="26"/>
                      <a:pt x="0" y="2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6" y="0"/>
                      <a:pt x="6" y="1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6" y="25"/>
                      <a:pt x="6" y="25"/>
                      <a:pt x="6" y="2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2" name="Freeform 556"/>
              <p:cNvSpPr>
                <a:spLocks/>
              </p:cNvSpPr>
              <p:nvPr/>
            </p:nvSpPr>
            <p:spPr bwMode="auto">
              <a:xfrm>
                <a:off x="3857129" y="5230410"/>
                <a:ext cx="92070" cy="246188"/>
              </a:xfrm>
              <a:custGeom>
                <a:avLst/>
                <a:gdLst>
                  <a:gd name="T0" fmla="*/ 0 w 46"/>
                  <a:gd name="T1" fmla="*/ 0 h 123"/>
                  <a:gd name="T2" fmla="*/ 46 w 46"/>
                  <a:gd name="T3" fmla="*/ 0 h 123"/>
                  <a:gd name="T4" fmla="*/ 46 w 46"/>
                  <a:gd name="T5" fmla="*/ 123 h 123"/>
                  <a:gd name="T6" fmla="*/ 0 w 46"/>
                  <a:gd name="T7" fmla="*/ 123 h 123"/>
                  <a:gd name="T8" fmla="*/ 0 w 46"/>
                  <a:gd name="T9" fmla="*/ 0 h 123"/>
                  <a:gd name="T10" fmla="*/ 0 w 46"/>
                  <a:gd name="T11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6" h="123">
                    <a:moveTo>
                      <a:pt x="0" y="0"/>
                    </a:moveTo>
                    <a:lnTo>
                      <a:pt x="46" y="0"/>
                    </a:lnTo>
                    <a:lnTo>
                      <a:pt x="46" y="123"/>
                    </a:lnTo>
                    <a:lnTo>
                      <a:pt x="0" y="12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3" name="Freeform 557"/>
              <p:cNvSpPr>
                <a:spLocks/>
              </p:cNvSpPr>
              <p:nvPr/>
            </p:nvSpPr>
            <p:spPr bwMode="auto">
              <a:xfrm>
                <a:off x="662697" y="3112798"/>
                <a:ext cx="400305" cy="782596"/>
              </a:xfrm>
              <a:custGeom>
                <a:avLst/>
                <a:gdLst>
                  <a:gd name="T0" fmla="*/ 0 w 60"/>
                  <a:gd name="T1" fmla="*/ 13 h 117"/>
                  <a:gd name="T2" fmla="*/ 7 w 60"/>
                  <a:gd name="T3" fmla="*/ 92 h 117"/>
                  <a:gd name="T4" fmla="*/ 3 w 60"/>
                  <a:gd name="T5" fmla="*/ 113 h 117"/>
                  <a:gd name="T6" fmla="*/ 14 w 60"/>
                  <a:gd name="T7" fmla="*/ 103 h 117"/>
                  <a:gd name="T8" fmla="*/ 20 w 60"/>
                  <a:gd name="T9" fmla="*/ 109 h 117"/>
                  <a:gd name="T10" fmla="*/ 22 w 60"/>
                  <a:gd name="T11" fmla="*/ 92 h 117"/>
                  <a:gd name="T12" fmla="*/ 29 w 60"/>
                  <a:gd name="T13" fmla="*/ 106 h 117"/>
                  <a:gd name="T14" fmla="*/ 30 w 60"/>
                  <a:gd name="T15" fmla="*/ 94 h 117"/>
                  <a:gd name="T16" fmla="*/ 38 w 60"/>
                  <a:gd name="T17" fmla="*/ 107 h 117"/>
                  <a:gd name="T18" fmla="*/ 40 w 60"/>
                  <a:gd name="T19" fmla="*/ 95 h 117"/>
                  <a:gd name="T20" fmla="*/ 49 w 60"/>
                  <a:gd name="T21" fmla="*/ 106 h 117"/>
                  <a:gd name="T22" fmla="*/ 53 w 60"/>
                  <a:gd name="T23" fmla="*/ 91 h 117"/>
                  <a:gd name="T24" fmla="*/ 57 w 60"/>
                  <a:gd name="T25" fmla="*/ 12 h 117"/>
                  <a:gd name="T26" fmla="*/ 0 w 60"/>
                  <a:gd name="T27" fmla="*/ 13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0" h="117">
                    <a:moveTo>
                      <a:pt x="0" y="13"/>
                    </a:moveTo>
                    <a:cubicBezTo>
                      <a:pt x="0" y="13"/>
                      <a:pt x="5" y="67"/>
                      <a:pt x="7" y="92"/>
                    </a:cubicBezTo>
                    <a:cubicBezTo>
                      <a:pt x="9" y="117"/>
                      <a:pt x="5" y="113"/>
                      <a:pt x="3" y="113"/>
                    </a:cubicBezTo>
                    <a:cubicBezTo>
                      <a:pt x="3" y="113"/>
                      <a:pt x="13" y="115"/>
                      <a:pt x="14" y="103"/>
                    </a:cubicBezTo>
                    <a:cubicBezTo>
                      <a:pt x="14" y="103"/>
                      <a:pt x="18" y="108"/>
                      <a:pt x="20" y="109"/>
                    </a:cubicBezTo>
                    <a:cubicBezTo>
                      <a:pt x="20" y="109"/>
                      <a:pt x="18" y="92"/>
                      <a:pt x="22" y="92"/>
                    </a:cubicBezTo>
                    <a:cubicBezTo>
                      <a:pt x="22" y="92"/>
                      <a:pt x="21" y="103"/>
                      <a:pt x="29" y="106"/>
                    </a:cubicBezTo>
                    <a:cubicBezTo>
                      <a:pt x="29" y="106"/>
                      <a:pt x="26" y="96"/>
                      <a:pt x="30" y="94"/>
                    </a:cubicBezTo>
                    <a:cubicBezTo>
                      <a:pt x="30" y="94"/>
                      <a:pt x="39" y="101"/>
                      <a:pt x="38" y="107"/>
                    </a:cubicBezTo>
                    <a:cubicBezTo>
                      <a:pt x="38" y="107"/>
                      <a:pt x="42" y="98"/>
                      <a:pt x="40" y="95"/>
                    </a:cubicBezTo>
                    <a:cubicBezTo>
                      <a:pt x="40" y="95"/>
                      <a:pt x="49" y="101"/>
                      <a:pt x="49" y="106"/>
                    </a:cubicBezTo>
                    <a:cubicBezTo>
                      <a:pt x="49" y="106"/>
                      <a:pt x="53" y="96"/>
                      <a:pt x="53" y="91"/>
                    </a:cubicBezTo>
                    <a:cubicBezTo>
                      <a:pt x="52" y="86"/>
                      <a:pt x="60" y="24"/>
                      <a:pt x="57" y="12"/>
                    </a:cubicBezTo>
                    <a:cubicBezTo>
                      <a:pt x="54" y="0"/>
                      <a:pt x="0" y="13"/>
                      <a:pt x="0" y="1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6" name="Title 1"/>
              <p:cNvSpPr txBox="1">
                <a:spLocks/>
              </p:cNvSpPr>
              <p:nvPr/>
            </p:nvSpPr>
            <p:spPr>
              <a:xfrm>
                <a:off x="441528" y="5766976"/>
                <a:ext cx="2615994" cy="899537"/>
              </a:xfrm>
              <a:prstGeom prst="rect">
                <a:avLst/>
              </a:prstGeom>
            </p:spPr>
            <p:txBody>
              <a:bodyPr lIns="0"/>
              <a:lstStyle>
                <a:lvl1pPr algn="l" defTabSz="932742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lang="en-US" sz="4800" b="0" kern="1200" cap="none" spc="-102" baseline="0" dirty="0" smtClean="0">
                    <a:ln w="3175">
                      <a:noFill/>
                    </a:ln>
                    <a:gradFill>
                      <a:gsLst>
                        <a:gs pos="1250">
                          <a:schemeClr val="tx1"/>
                        </a:gs>
                        <a:gs pos="100000">
                          <a:schemeClr val="tx1"/>
                        </a:gs>
                      </a:gsLst>
                      <a:lin ang="5400000" scaled="0"/>
                    </a:gradFill>
                    <a:effectLst/>
                    <a:latin typeface="+mj-lt"/>
                    <a:ea typeface="+mn-ea"/>
                    <a:cs typeface="Segoe UI" pitchFamily="34" charset="0"/>
                  </a:defRPr>
                </a:lvl1pPr>
              </a:lstStyle>
              <a:p>
                <a:pPr defTabSz="914053"/>
                <a:r>
                  <a:rPr lang="en-US" sz="3999" b="1" spc="600" dirty="0">
                    <a:solidFill>
                      <a:schemeClr val="tx1"/>
                    </a:solidFill>
                    <a:latin typeface="Segoe UI" panose="020B0502040204020203" pitchFamily="34" charset="0"/>
                  </a:rPr>
                  <a:t>THEN</a:t>
                </a:r>
              </a:p>
            </p:txBody>
          </p:sp>
          <p:cxnSp>
            <p:nvCxnSpPr>
              <p:cNvPr id="1497" name="Straight Connector 1496"/>
              <p:cNvCxnSpPr/>
              <p:nvPr/>
            </p:nvCxnSpPr>
            <p:spPr>
              <a:xfrm>
                <a:off x="446016" y="6365102"/>
                <a:ext cx="1554480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458" name="Title 1457"/>
          <p:cNvSpPr>
            <a:spLocks noGrp="1"/>
          </p:cNvSpPr>
          <p:nvPr>
            <p:ph type="title"/>
          </p:nvPr>
        </p:nvSpPr>
        <p:spPr>
          <a:xfrm>
            <a:off x="275482" y="300691"/>
            <a:ext cx="11887878" cy="917444"/>
          </a:xfrm>
        </p:spPr>
        <p:txBody>
          <a:bodyPr/>
          <a:lstStyle/>
          <a:p>
            <a:r>
              <a:rPr lang="en-US" sz="4488" dirty="0"/>
              <a:t>How we work has changed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713110" y="1366015"/>
            <a:ext cx="7722483" cy="5628510"/>
            <a:chOff x="4620251" y="1339352"/>
            <a:chExt cx="7571749" cy="5662656"/>
          </a:xfrm>
        </p:grpSpPr>
        <p:grpSp>
          <p:nvGrpSpPr>
            <p:cNvPr id="3" name="Group 2"/>
            <p:cNvGrpSpPr/>
            <p:nvPr/>
          </p:nvGrpSpPr>
          <p:grpSpPr>
            <a:xfrm>
              <a:off x="9282003" y="1339352"/>
              <a:ext cx="2466666" cy="637102"/>
              <a:chOff x="7562496" y="1462796"/>
              <a:chExt cx="4061289" cy="1048968"/>
            </a:xfrm>
          </p:grpSpPr>
          <p:sp>
            <p:nvSpPr>
              <p:cNvPr id="694" name="Freeform 293"/>
              <p:cNvSpPr>
                <a:spLocks/>
              </p:cNvSpPr>
              <p:nvPr/>
            </p:nvSpPr>
            <p:spPr bwMode="auto">
              <a:xfrm>
                <a:off x="7562496" y="2464936"/>
                <a:ext cx="502334" cy="46828"/>
              </a:xfrm>
              <a:custGeom>
                <a:avLst/>
                <a:gdLst>
                  <a:gd name="T0" fmla="*/ 0 w 357"/>
                  <a:gd name="T1" fmla="*/ 17 h 17"/>
                  <a:gd name="T2" fmla="*/ 357 w 357"/>
                  <a:gd name="T3" fmla="*/ 17 h 17"/>
                  <a:gd name="T4" fmla="*/ 357 w 357"/>
                  <a:gd name="T5" fmla="*/ 0 h 17"/>
                  <a:gd name="T6" fmla="*/ 0 w 357"/>
                  <a:gd name="T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7" h="17">
                    <a:moveTo>
                      <a:pt x="0" y="17"/>
                    </a:moveTo>
                    <a:lnTo>
                      <a:pt x="357" y="17"/>
                    </a:lnTo>
                    <a:lnTo>
                      <a:pt x="357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428"/>
              </a:p>
            </p:txBody>
          </p:sp>
          <p:sp>
            <p:nvSpPr>
              <p:cNvPr id="1448" name="Rectangle 1447"/>
              <p:cNvSpPr/>
              <p:nvPr/>
            </p:nvSpPr>
            <p:spPr bwMode="auto">
              <a:xfrm>
                <a:off x="8208217" y="1462796"/>
                <a:ext cx="620051" cy="200016"/>
              </a:xfrm>
              <a:prstGeom prst="rect">
                <a:avLst/>
              </a:prstGeom>
              <a:noFill/>
              <a:ln w="19050">
                <a:noFill/>
                <a:miter lim="800000"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1" vertOverflow="overflow" horzOverflow="overflow" vert="horz" wrap="square" lIns="0" tIns="0" rIns="0" bIns="0" numCol="1" spcCol="0" rtlCol="0" fromWordArt="0" anchor="ctr" anchorCtr="0" forceAA="0" compatLnSpc="1">
                <a:prstTxWarp prst="textArchUp">
                  <a:avLst/>
                </a:prstTxWarp>
                <a:noAutofit/>
              </a:bodyPr>
              <a:lstStyle/>
              <a:p>
                <a:pPr algn="ctr" defTabSz="95102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14" b="1" dirty="0">
                    <a:solidFill>
                      <a:srgbClr val="505050"/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New York</a:t>
                </a:r>
              </a:p>
            </p:txBody>
          </p:sp>
          <p:grpSp>
            <p:nvGrpSpPr>
              <p:cNvPr id="1467" name="Group 1466"/>
              <p:cNvGrpSpPr/>
              <p:nvPr/>
            </p:nvGrpSpPr>
            <p:grpSpPr>
              <a:xfrm>
                <a:off x="8098008" y="1617904"/>
                <a:ext cx="840470" cy="836478"/>
                <a:chOff x="7853363" y="38100"/>
                <a:chExt cx="668337" cy="665163"/>
              </a:xfrm>
            </p:grpSpPr>
            <p:sp>
              <p:nvSpPr>
                <p:cNvPr id="1451" name="Oval 13"/>
                <p:cNvSpPr>
                  <a:spLocks noChangeArrowheads="1"/>
                </p:cNvSpPr>
                <p:nvPr/>
              </p:nvSpPr>
              <p:spPr bwMode="auto">
                <a:xfrm>
                  <a:off x="7853363" y="38100"/>
                  <a:ext cx="668337" cy="665163"/>
                </a:xfrm>
                <a:prstGeom prst="ellipse">
                  <a:avLst/>
                </a:prstGeom>
                <a:solidFill>
                  <a:srgbClr val="5050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3260" tIns="46630" rIns="93260" bIns="4663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28"/>
                </a:p>
              </p:txBody>
            </p:sp>
            <p:sp>
              <p:nvSpPr>
                <p:cNvPr id="1453" name="Oval 14"/>
                <p:cNvSpPr>
                  <a:spLocks noChangeArrowheads="1"/>
                </p:cNvSpPr>
                <p:nvPr/>
              </p:nvSpPr>
              <p:spPr bwMode="auto">
                <a:xfrm>
                  <a:off x="7900988" y="87313"/>
                  <a:ext cx="568325" cy="568325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3260" tIns="46630" rIns="93260" bIns="4663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28"/>
                </a:p>
              </p:txBody>
            </p:sp>
            <p:sp>
              <p:nvSpPr>
                <p:cNvPr id="1454" name="Oval 15"/>
                <p:cNvSpPr>
                  <a:spLocks noChangeArrowheads="1"/>
                </p:cNvSpPr>
                <p:nvPr/>
              </p:nvSpPr>
              <p:spPr bwMode="auto">
                <a:xfrm>
                  <a:off x="8172450" y="357188"/>
                  <a:ext cx="30162" cy="3175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3260" tIns="46630" rIns="93260" bIns="4663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28"/>
                </a:p>
              </p:txBody>
            </p:sp>
            <p:sp>
              <p:nvSpPr>
                <p:cNvPr id="1455" name="Rectangle 16"/>
                <p:cNvSpPr>
                  <a:spLocks noChangeArrowheads="1"/>
                </p:cNvSpPr>
                <p:nvPr/>
              </p:nvSpPr>
              <p:spPr bwMode="auto">
                <a:xfrm>
                  <a:off x="8181975" y="101600"/>
                  <a:ext cx="6350" cy="539750"/>
                </a:xfrm>
                <a:prstGeom prst="rect">
                  <a:avLst/>
                </a:prstGeom>
                <a:solidFill>
                  <a:srgbClr val="1B1B1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3260" tIns="46630" rIns="93260" bIns="4663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28"/>
                </a:p>
              </p:txBody>
            </p:sp>
            <p:sp>
              <p:nvSpPr>
                <p:cNvPr id="1456" name="Rectangle 17"/>
                <p:cNvSpPr>
                  <a:spLocks noChangeArrowheads="1"/>
                </p:cNvSpPr>
                <p:nvPr/>
              </p:nvSpPr>
              <p:spPr bwMode="auto">
                <a:xfrm>
                  <a:off x="7915275" y="368300"/>
                  <a:ext cx="539750" cy="6350"/>
                </a:xfrm>
                <a:prstGeom prst="rect">
                  <a:avLst/>
                </a:prstGeom>
                <a:solidFill>
                  <a:srgbClr val="1B1B1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3260" tIns="46630" rIns="93260" bIns="4663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28"/>
                </a:p>
              </p:txBody>
            </p:sp>
            <p:sp>
              <p:nvSpPr>
                <p:cNvPr id="1457" name="Freeform 18"/>
                <p:cNvSpPr>
                  <a:spLocks/>
                </p:cNvSpPr>
                <p:nvPr/>
              </p:nvSpPr>
              <p:spPr bwMode="auto">
                <a:xfrm>
                  <a:off x="7950200" y="231775"/>
                  <a:ext cx="471487" cy="277813"/>
                </a:xfrm>
                <a:custGeom>
                  <a:avLst/>
                  <a:gdLst>
                    <a:gd name="T0" fmla="*/ 294 w 297"/>
                    <a:gd name="T1" fmla="*/ 175 h 175"/>
                    <a:gd name="T2" fmla="*/ 292 w 297"/>
                    <a:gd name="T3" fmla="*/ 173 h 175"/>
                    <a:gd name="T4" fmla="*/ 0 w 297"/>
                    <a:gd name="T5" fmla="*/ 5 h 175"/>
                    <a:gd name="T6" fmla="*/ 2 w 297"/>
                    <a:gd name="T7" fmla="*/ 0 h 175"/>
                    <a:gd name="T8" fmla="*/ 4 w 297"/>
                    <a:gd name="T9" fmla="*/ 3 h 175"/>
                    <a:gd name="T10" fmla="*/ 297 w 297"/>
                    <a:gd name="T11" fmla="*/ 171 h 175"/>
                    <a:gd name="T12" fmla="*/ 294 w 297"/>
                    <a:gd name="T13" fmla="*/ 175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7" h="175">
                      <a:moveTo>
                        <a:pt x="294" y="175"/>
                      </a:moveTo>
                      <a:lnTo>
                        <a:pt x="292" y="173"/>
                      </a:lnTo>
                      <a:lnTo>
                        <a:pt x="0" y="5"/>
                      </a:lnTo>
                      <a:lnTo>
                        <a:pt x="2" y="0"/>
                      </a:lnTo>
                      <a:lnTo>
                        <a:pt x="4" y="3"/>
                      </a:lnTo>
                      <a:lnTo>
                        <a:pt x="297" y="171"/>
                      </a:lnTo>
                      <a:lnTo>
                        <a:pt x="294" y="175"/>
                      </a:lnTo>
                      <a:close/>
                    </a:path>
                  </a:pathLst>
                </a:custGeom>
                <a:solidFill>
                  <a:srgbClr val="1B1B1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3260" tIns="46630" rIns="93260" bIns="4663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28"/>
                </a:p>
              </p:txBody>
            </p:sp>
            <p:sp>
              <p:nvSpPr>
                <p:cNvPr id="1459" name="Freeform 19"/>
                <p:cNvSpPr>
                  <a:spLocks/>
                </p:cNvSpPr>
                <p:nvPr/>
              </p:nvSpPr>
              <p:spPr bwMode="auto">
                <a:xfrm>
                  <a:off x="8050213" y="134938"/>
                  <a:ext cx="274637" cy="471488"/>
                </a:xfrm>
                <a:custGeom>
                  <a:avLst/>
                  <a:gdLst>
                    <a:gd name="T0" fmla="*/ 5 w 173"/>
                    <a:gd name="T1" fmla="*/ 297 h 297"/>
                    <a:gd name="T2" fmla="*/ 0 w 173"/>
                    <a:gd name="T3" fmla="*/ 295 h 297"/>
                    <a:gd name="T4" fmla="*/ 0 w 173"/>
                    <a:gd name="T5" fmla="*/ 293 h 297"/>
                    <a:gd name="T6" fmla="*/ 168 w 173"/>
                    <a:gd name="T7" fmla="*/ 0 h 297"/>
                    <a:gd name="T8" fmla="*/ 173 w 173"/>
                    <a:gd name="T9" fmla="*/ 3 h 297"/>
                    <a:gd name="T10" fmla="*/ 170 w 173"/>
                    <a:gd name="T11" fmla="*/ 5 h 297"/>
                    <a:gd name="T12" fmla="*/ 5 w 173"/>
                    <a:gd name="T13" fmla="*/ 297 h 2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3" h="297">
                      <a:moveTo>
                        <a:pt x="5" y="297"/>
                      </a:moveTo>
                      <a:lnTo>
                        <a:pt x="0" y="295"/>
                      </a:lnTo>
                      <a:lnTo>
                        <a:pt x="0" y="293"/>
                      </a:lnTo>
                      <a:lnTo>
                        <a:pt x="168" y="0"/>
                      </a:lnTo>
                      <a:lnTo>
                        <a:pt x="173" y="3"/>
                      </a:lnTo>
                      <a:lnTo>
                        <a:pt x="170" y="5"/>
                      </a:lnTo>
                      <a:lnTo>
                        <a:pt x="5" y="297"/>
                      </a:lnTo>
                      <a:close/>
                    </a:path>
                  </a:pathLst>
                </a:custGeom>
                <a:solidFill>
                  <a:srgbClr val="1B1B1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3260" tIns="46630" rIns="93260" bIns="4663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28"/>
                </a:p>
              </p:txBody>
            </p:sp>
            <p:sp>
              <p:nvSpPr>
                <p:cNvPr id="1460" name="Freeform 20"/>
                <p:cNvSpPr>
                  <a:spLocks/>
                </p:cNvSpPr>
                <p:nvPr/>
              </p:nvSpPr>
              <p:spPr bwMode="auto">
                <a:xfrm>
                  <a:off x="8047038" y="134938"/>
                  <a:ext cx="277812" cy="471488"/>
                </a:xfrm>
                <a:custGeom>
                  <a:avLst/>
                  <a:gdLst>
                    <a:gd name="T0" fmla="*/ 170 w 175"/>
                    <a:gd name="T1" fmla="*/ 297 h 297"/>
                    <a:gd name="T2" fmla="*/ 168 w 175"/>
                    <a:gd name="T3" fmla="*/ 295 h 297"/>
                    <a:gd name="T4" fmla="*/ 0 w 175"/>
                    <a:gd name="T5" fmla="*/ 3 h 297"/>
                    <a:gd name="T6" fmla="*/ 4 w 175"/>
                    <a:gd name="T7" fmla="*/ 0 h 297"/>
                    <a:gd name="T8" fmla="*/ 7 w 175"/>
                    <a:gd name="T9" fmla="*/ 3 h 297"/>
                    <a:gd name="T10" fmla="*/ 175 w 175"/>
                    <a:gd name="T11" fmla="*/ 295 h 297"/>
                    <a:gd name="T12" fmla="*/ 170 w 175"/>
                    <a:gd name="T13" fmla="*/ 297 h 2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5" h="297">
                      <a:moveTo>
                        <a:pt x="170" y="297"/>
                      </a:moveTo>
                      <a:lnTo>
                        <a:pt x="168" y="295"/>
                      </a:lnTo>
                      <a:lnTo>
                        <a:pt x="0" y="3"/>
                      </a:lnTo>
                      <a:lnTo>
                        <a:pt x="4" y="0"/>
                      </a:lnTo>
                      <a:lnTo>
                        <a:pt x="7" y="3"/>
                      </a:lnTo>
                      <a:lnTo>
                        <a:pt x="175" y="295"/>
                      </a:lnTo>
                      <a:lnTo>
                        <a:pt x="170" y="297"/>
                      </a:lnTo>
                      <a:close/>
                    </a:path>
                  </a:pathLst>
                </a:custGeom>
                <a:solidFill>
                  <a:srgbClr val="1B1B1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3260" tIns="46630" rIns="93260" bIns="4663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28"/>
                </a:p>
              </p:txBody>
            </p:sp>
            <p:sp>
              <p:nvSpPr>
                <p:cNvPr id="1461" name="Freeform 21"/>
                <p:cNvSpPr>
                  <a:spLocks/>
                </p:cNvSpPr>
                <p:nvPr/>
              </p:nvSpPr>
              <p:spPr bwMode="auto">
                <a:xfrm>
                  <a:off x="7950200" y="231775"/>
                  <a:ext cx="471487" cy="277813"/>
                </a:xfrm>
                <a:custGeom>
                  <a:avLst/>
                  <a:gdLst>
                    <a:gd name="T0" fmla="*/ 2 w 297"/>
                    <a:gd name="T1" fmla="*/ 175 h 175"/>
                    <a:gd name="T2" fmla="*/ 0 w 297"/>
                    <a:gd name="T3" fmla="*/ 171 h 175"/>
                    <a:gd name="T4" fmla="*/ 2 w 297"/>
                    <a:gd name="T5" fmla="*/ 168 h 175"/>
                    <a:gd name="T6" fmla="*/ 294 w 297"/>
                    <a:gd name="T7" fmla="*/ 0 h 175"/>
                    <a:gd name="T8" fmla="*/ 297 w 297"/>
                    <a:gd name="T9" fmla="*/ 5 h 175"/>
                    <a:gd name="T10" fmla="*/ 294 w 297"/>
                    <a:gd name="T11" fmla="*/ 7 h 175"/>
                    <a:gd name="T12" fmla="*/ 2 w 297"/>
                    <a:gd name="T13" fmla="*/ 175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7" h="175">
                      <a:moveTo>
                        <a:pt x="2" y="175"/>
                      </a:moveTo>
                      <a:lnTo>
                        <a:pt x="0" y="171"/>
                      </a:lnTo>
                      <a:lnTo>
                        <a:pt x="2" y="168"/>
                      </a:lnTo>
                      <a:lnTo>
                        <a:pt x="294" y="0"/>
                      </a:lnTo>
                      <a:lnTo>
                        <a:pt x="297" y="5"/>
                      </a:lnTo>
                      <a:lnTo>
                        <a:pt x="294" y="7"/>
                      </a:lnTo>
                      <a:lnTo>
                        <a:pt x="2" y="175"/>
                      </a:lnTo>
                      <a:close/>
                    </a:path>
                  </a:pathLst>
                </a:custGeom>
                <a:solidFill>
                  <a:srgbClr val="1B1B1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3260" tIns="46630" rIns="93260" bIns="4663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28"/>
                </a:p>
              </p:txBody>
            </p:sp>
            <p:sp>
              <p:nvSpPr>
                <p:cNvPr id="1462" name="Oval 22"/>
                <p:cNvSpPr>
                  <a:spLocks noChangeArrowheads="1"/>
                </p:cNvSpPr>
                <p:nvPr/>
              </p:nvSpPr>
              <p:spPr bwMode="auto">
                <a:xfrm>
                  <a:off x="7970838" y="152400"/>
                  <a:ext cx="433387" cy="436563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3260" tIns="46630" rIns="93260" bIns="4663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28"/>
                </a:p>
              </p:txBody>
            </p:sp>
            <p:sp>
              <p:nvSpPr>
                <p:cNvPr id="1463" name="Oval 23"/>
                <p:cNvSpPr>
                  <a:spLocks noChangeArrowheads="1"/>
                </p:cNvSpPr>
                <p:nvPr/>
              </p:nvSpPr>
              <p:spPr bwMode="auto">
                <a:xfrm>
                  <a:off x="8172450" y="357188"/>
                  <a:ext cx="30162" cy="3175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3260" tIns="46630" rIns="93260" bIns="4663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28"/>
                </a:p>
              </p:txBody>
            </p:sp>
            <p:sp>
              <p:nvSpPr>
                <p:cNvPr id="1464" name="Freeform 24"/>
                <p:cNvSpPr>
                  <a:spLocks/>
                </p:cNvSpPr>
                <p:nvPr/>
              </p:nvSpPr>
              <p:spPr bwMode="auto">
                <a:xfrm rot="15658289">
                  <a:off x="8040628" y="374220"/>
                  <a:ext cx="168275" cy="169863"/>
                </a:xfrm>
                <a:custGeom>
                  <a:avLst/>
                  <a:gdLst>
                    <a:gd name="T0" fmla="*/ 48 w 49"/>
                    <a:gd name="T1" fmla="*/ 49 h 49"/>
                    <a:gd name="T2" fmla="*/ 47 w 49"/>
                    <a:gd name="T3" fmla="*/ 49 h 49"/>
                    <a:gd name="T4" fmla="*/ 0 w 49"/>
                    <a:gd name="T5" fmla="*/ 2 h 49"/>
                    <a:gd name="T6" fmla="*/ 0 w 49"/>
                    <a:gd name="T7" fmla="*/ 0 h 49"/>
                    <a:gd name="T8" fmla="*/ 2 w 49"/>
                    <a:gd name="T9" fmla="*/ 0 h 49"/>
                    <a:gd name="T10" fmla="*/ 49 w 49"/>
                    <a:gd name="T11" fmla="*/ 47 h 49"/>
                    <a:gd name="T12" fmla="*/ 49 w 49"/>
                    <a:gd name="T13" fmla="*/ 49 h 49"/>
                    <a:gd name="T14" fmla="*/ 48 w 49"/>
                    <a:gd name="T15" fmla="*/ 49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9" h="49">
                      <a:moveTo>
                        <a:pt x="48" y="49"/>
                      </a:moveTo>
                      <a:cubicBezTo>
                        <a:pt x="48" y="49"/>
                        <a:pt x="48" y="49"/>
                        <a:pt x="47" y="49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2" y="0"/>
                      </a:cubicBezTo>
                      <a:cubicBezTo>
                        <a:pt x="49" y="47"/>
                        <a:pt x="49" y="47"/>
                        <a:pt x="49" y="47"/>
                      </a:cubicBezTo>
                      <a:cubicBezTo>
                        <a:pt x="49" y="48"/>
                        <a:pt x="49" y="48"/>
                        <a:pt x="49" y="49"/>
                      </a:cubicBezTo>
                      <a:cubicBezTo>
                        <a:pt x="49" y="49"/>
                        <a:pt x="48" y="49"/>
                        <a:pt x="48" y="49"/>
                      </a:cubicBezTo>
                      <a:close/>
                    </a:path>
                  </a:pathLst>
                </a:custGeom>
                <a:solidFill>
                  <a:srgbClr val="1B1B1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3260" tIns="46630" rIns="93260" bIns="4663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28"/>
                </a:p>
              </p:txBody>
            </p:sp>
            <p:sp>
              <p:nvSpPr>
                <p:cNvPr id="1465" name="Freeform 25"/>
                <p:cNvSpPr>
                  <a:spLocks/>
                </p:cNvSpPr>
                <p:nvPr/>
              </p:nvSpPr>
              <p:spPr bwMode="auto">
                <a:xfrm rot="18900000">
                  <a:off x="8174371" y="315330"/>
                  <a:ext cx="128587" cy="6350"/>
                </a:xfrm>
                <a:custGeom>
                  <a:avLst/>
                  <a:gdLst>
                    <a:gd name="T0" fmla="*/ 1 w 37"/>
                    <a:gd name="T1" fmla="*/ 2 h 2"/>
                    <a:gd name="T2" fmla="*/ 0 w 37"/>
                    <a:gd name="T3" fmla="*/ 1 h 2"/>
                    <a:gd name="T4" fmla="*/ 1 w 37"/>
                    <a:gd name="T5" fmla="*/ 0 h 2"/>
                    <a:gd name="T6" fmla="*/ 36 w 37"/>
                    <a:gd name="T7" fmla="*/ 0 h 2"/>
                    <a:gd name="T8" fmla="*/ 37 w 37"/>
                    <a:gd name="T9" fmla="*/ 1 h 2"/>
                    <a:gd name="T10" fmla="*/ 36 w 37"/>
                    <a:gd name="T11" fmla="*/ 2 h 2"/>
                    <a:gd name="T12" fmla="*/ 1 w 37"/>
                    <a:gd name="T13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">
                      <a:moveTo>
                        <a:pt x="1" y="2"/>
                      </a:moveTo>
                      <a:cubicBezTo>
                        <a:pt x="1" y="2"/>
                        <a:pt x="0" y="2"/>
                        <a:pt x="0" y="1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37" y="0"/>
                        <a:pt x="37" y="0"/>
                        <a:pt x="37" y="1"/>
                      </a:cubicBezTo>
                      <a:cubicBezTo>
                        <a:pt x="37" y="2"/>
                        <a:pt x="37" y="2"/>
                        <a:pt x="36" y="2"/>
                      </a:cubicBezTo>
                      <a:lnTo>
                        <a:pt x="1" y="2"/>
                      </a:lnTo>
                      <a:close/>
                    </a:path>
                  </a:pathLst>
                </a:custGeom>
                <a:solidFill>
                  <a:srgbClr val="1B1B1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3260" tIns="46630" rIns="93260" bIns="4663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28"/>
                </a:p>
              </p:txBody>
            </p:sp>
            <p:sp>
              <p:nvSpPr>
                <p:cNvPr id="1466" name="Freeform 26"/>
                <p:cNvSpPr>
                  <a:spLocks/>
                </p:cNvSpPr>
                <p:nvPr/>
              </p:nvSpPr>
              <p:spPr bwMode="auto">
                <a:xfrm>
                  <a:off x="8020050" y="333375"/>
                  <a:ext cx="206375" cy="203200"/>
                </a:xfrm>
                <a:custGeom>
                  <a:avLst/>
                  <a:gdLst>
                    <a:gd name="T0" fmla="*/ 1 w 60"/>
                    <a:gd name="T1" fmla="*/ 59 h 59"/>
                    <a:gd name="T2" fmla="*/ 0 w 60"/>
                    <a:gd name="T3" fmla="*/ 59 h 59"/>
                    <a:gd name="T4" fmla="*/ 0 w 60"/>
                    <a:gd name="T5" fmla="*/ 57 h 59"/>
                    <a:gd name="T6" fmla="*/ 58 w 60"/>
                    <a:gd name="T7" fmla="*/ 0 h 59"/>
                    <a:gd name="T8" fmla="*/ 59 w 60"/>
                    <a:gd name="T9" fmla="*/ 0 h 59"/>
                    <a:gd name="T10" fmla="*/ 59 w 60"/>
                    <a:gd name="T11" fmla="*/ 2 h 59"/>
                    <a:gd name="T12" fmla="*/ 2 w 60"/>
                    <a:gd name="T13" fmla="*/ 59 h 59"/>
                    <a:gd name="T14" fmla="*/ 1 w 60"/>
                    <a:gd name="T15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0" h="59">
                      <a:moveTo>
                        <a:pt x="1" y="59"/>
                      </a:moveTo>
                      <a:cubicBezTo>
                        <a:pt x="1" y="59"/>
                        <a:pt x="0" y="59"/>
                        <a:pt x="0" y="59"/>
                      </a:cubicBezTo>
                      <a:cubicBezTo>
                        <a:pt x="0" y="59"/>
                        <a:pt x="0" y="58"/>
                        <a:pt x="0" y="57"/>
                      </a:cubicBezTo>
                      <a:cubicBezTo>
                        <a:pt x="58" y="0"/>
                        <a:pt x="58" y="0"/>
                        <a:pt x="58" y="0"/>
                      </a:cubicBezTo>
                      <a:cubicBezTo>
                        <a:pt x="58" y="0"/>
                        <a:pt x="59" y="0"/>
                        <a:pt x="59" y="0"/>
                      </a:cubicBezTo>
                      <a:cubicBezTo>
                        <a:pt x="60" y="1"/>
                        <a:pt x="60" y="1"/>
                        <a:pt x="59" y="2"/>
                      </a:cubicBezTo>
                      <a:cubicBezTo>
                        <a:pt x="2" y="59"/>
                        <a:pt x="2" y="59"/>
                        <a:pt x="2" y="59"/>
                      </a:cubicBezTo>
                      <a:cubicBezTo>
                        <a:pt x="2" y="59"/>
                        <a:pt x="1" y="59"/>
                        <a:pt x="1" y="59"/>
                      </a:cubicBezTo>
                      <a:close/>
                    </a:path>
                  </a:pathLst>
                </a:custGeom>
                <a:solidFill>
                  <a:srgbClr val="E8112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3260" tIns="46630" rIns="93260" bIns="4663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28"/>
                </a:p>
              </p:txBody>
            </p:sp>
          </p:grpSp>
          <p:sp>
            <p:nvSpPr>
              <p:cNvPr id="362" name="Rectangle 361"/>
              <p:cNvSpPr/>
              <p:nvPr/>
            </p:nvSpPr>
            <p:spPr bwMode="auto">
              <a:xfrm>
                <a:off x="9550871" y="1462796"/>
                <a:ext cx="620051" cy="200016"/>
              </a:xfrm>
              <a:prstGeom prst="rect">
                <a:avLst/>
              </a:prstGeom>
              <a:noFill/>
              <a:ln w="19050">
                <a:noFill/>
                <a:miter lim="800000"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1" vertOverflow="overflow" horzOverflow="overflow" vert="horz" wrap="square" lIns="0" tIns="0" rIns="0" bIns="0" numCol="1" spcCol="0" rtlCol="0" fromWordArt="0" anchor="ctr" anchorCtr="0" forceAA="0" compatLnSpc="1">
                <a:prstTxWarp prst="textArchUp">
                  <a:avLst/>
                </a:prstTxWarp>
                <a:noAutofit/>
              </a:bodyPr>
              <a:lstStyle/>
              <a:p>
                <a:pPr algn="ctr" defTabSz="95102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14" b="1" dirty="0">
                    <a:solidFill>
                      <a:srgbClr val="505050"/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London</a:t>
                </a:r>
              </a:p>
            </p:txBody>
          </p:sp>
          <p:grpSp>
            <p:nvGrpSpPr>
              <p:cNvPr id="366" name="Group 365"/>
              <p:cNvGrpSpPr/>
              <p:nvPr/>
            </p:nvGrpSpPr>
            <p:grpSpPr>
              <a:xfrm>
                <a:off x="9440662" y="1617904"/>
                <a:ext cx="840470" cy="836478"/>
                <a:chOff x="7853363" y="38100"/>
                <a:chExt cx="668337" cy="665163"/>
              </a:xfrm>
            </p:grpSpPr>
            <p:sp>
              <p:nvSpPr>
                <p:cNvPr id="367" name="Oval 13"/>
                <p:cNvSpPr>
                  <a:spLocks noChangeArrowheads="1"/>
                </p:cNvSpPr>
                <p:nvPr/>
              </p:nvSpPr>
              <p:spPr bwMode="auto">
                <a:xfrm>
                  <a:off x="7853363" y="38100"/>
                  <a:ext cx="668337" cy="665163"/>
                </a:xfrm>
                <a:prstGeom prst="ellipse">
                  <a:avLst/>
                </a:prstGeom>
                <a:solidFill>
                  <a:srgbClr val="5050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3260" tIns="46630" rIns="93260" bIns="4663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28"/>
                </a:p>
              </p:txBody>
            </p:sp>
            <p:sp>
              <p:nvSpPr>
                <p:cNvPr id="368" name="Oval 14"/>
                <p:cNvSpPr>
                  <a:spLocks noChangeArrowheads="1"/>
                </p:cNvSpPr>
                <p:nvPr/>
              </p:nvSpPr>
              <p:spPr bwMode="auto">
                <a:xfrm>
                  <a:off x="7900988" y="87313"/>
                  <a:ext cx="568325" cy="568325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3260" tIns="46630" rIns="93260" bIns="4663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28"/>
                </a:p>
              </p:txBody>
            </p:sp>
            <p:sp>
              <p:nvSpPr>
                <p:cNvPr id="369" name="Oval 15"/>
                <p:cNvSpPr>
                  <a:spLocks noChangeArrowheads="1"/>
                </p:cNvSpPr>
                <p:nvPr/>
              </p:nvSpPr>
              <p:spPr bwMode="auto">
                <a:xfrm>
                  <a:off x="8172450" y="357188"/>
                  <a:ext cx="30162" cy="3175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3260" tIns="46630" rIns="93260" bIns="4663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28"/>
                </a:p>
              </p:txBody>
            </p:sp>
            <p:sp>
              <p:nvSpPr>
                <p:cNvPr id="370" name="Rectangle 16"/>
                <p:cNvSpPr>
                  <a:spLocks noChangeArrowheads="1"/>
                </p:cNvSpPr>
                <p:nvPr/>
              </p:nvSpPr>
              <p:spPr bwMode="auto">
                <a:xfrm>
                  <a:off x="8181975" y="101600"/>
                  <a:ext cx="6350" cy="539750"/>
                </a:xfrm>
                <a:prstGeom prst="rect">
                  <a:avLst/>
                </a:prstGeom>
                <a:solidFill>
                  <a:srgbClr val="1B1B1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3260" tIns="46630" rIns="93260" bIns="4663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28"/>
                </a:p>
              </p:txBody>
            </p:sp>
            <p:sp>
              <p:nvSpPr>
                <p:cNvPr id="371" name="Rectangle 17"/>
                <p:cNvSpPr>
                  <a:spLocks noChangeArrowheads="1"/>
                </p:cNvSpPr>
                <p:nvPr/>
              </p:nvSpPr>
              <p:spPr bwMode="auto">
                <a:xfrm>
                  <a:off x="7915275" y="368300"/>
                  <a:ext cx="539750" cy="6350"/>
                </a:xfrm>
                <a:prstGeom prst="rect">
                  <a:avLst/>
                </a:prstGeom>
                <a:solidFill>
                  <a:srgbClr val="1B1B1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3260" tIns="46630" rIns="93260" bIns="4663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28"/>
                </a:p>
              </p:txBody>
            </p:sp>
            <p:sp>
              <p:nvSpPr>
                <p:cNvPr id="372" name="Freeform 18"/>
                <p:cNvSpPr>
                  <a:spLocks/>
                </p:cNvSpPr>
                <p:nvPr/>
              </p:nvSpPr>
              <p:spPr bwMode="auto">
                <a:xfrm>
                  <a:off x="7950200" y="231775"/>
                  <a:ext cx="471487" cy="277813"/>
                </a:xfrm>
                <a:custGeom>
                  <a:avLst/>
                  <a:gdLst>
                    <a:gd name="T0" fmla="*/ 294 w 297"/>
                    <a:gd name="T1" fmla="*/ 175 h 175"/>
                    <a:gd name="T2" fmla="*/ 292 w 297"/>
                    <a:gd name="T3" fmla="*/ 173 h 175"/>
                    <a:gd name="T4" fmla="*/ 0 w 297"/>
                    <a:gd name="T5" fmla="*/ 5 h 175"/>
                    <a:gd name="T6" fmla="*/ 2 w 297"/>
                    <a:gd name="T7" fmla="*/ 0 h 175"/>
                    <a:gd name="T8" fmla="*/ 4 w 297"/>
                    <a:gd name="T9" fmla="*/ 3 h 175"/>
                    <a:gd name="T10" fmla="*/ 297 w 297"/>
                    <a:gd name="T11" fmla="*/ 171 h 175"/>
                    <a:gd name="T12" fmla="*/ 294 w 297"/>
                    <a:gd name="T13" fmla="*/ 175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7" h="175">
                      <a:moveTo>
                        <a:pt x="294" y="175"/>
                      </a:moveTo>
                      <a:lnTo>
                        <a:pt x="292" y="173"/>
                      </a:lnTo>
                      <a:lnTo>
                        <a:pt x="0" y="5"/>
                      </a:lnTo>
                      <a:lnTo>
                        <a:pt x="2" y="0"/>
                      </a:lnTo>
                      <a:lnTo>
                        <a:pt x="4" y="3"/>
                      </a:lnTo>
                      <a:lnTo>
                        <a:pt x="297" y="171"/>
                      </a:lnTo>
                      <a:lnTo>
                        <a:pt x="294" y="175"/>
                      </a:lnTo>
                      <a:close/>
                    </a:path>
                  </a:pathLst>
                </a:custGeom>
                <a:solidFill>
                  <a:srgbClr val="1B1B1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3260" tIns="46630" rIns="93260" bIns="4663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28"/>
                </a:p>
              </p:txBody>
            </p:sp>
            <p:sp>
              <p:nvSpPr>
                <p:cNvPr id="373" name="Freeform 19"/>
                <p:cNvSpPr>
                  <a:spLocks/>
                </p:cNvSpPr>
                <p:nvPr/>
              </p:nvSpPr>
              <p:spPr bwMode="auto">
                <a:xfrm>
                  <a:off x="8050213" y="134938"/>
                  <a:ext cx="274637" cy="471488"/>
                </a:xfrm>
                <a:custGeom>
                  <a:avLst/>
                  <a:gdLst>
                    <a:gd name="T0" fmla="*/ 5 w 173"/>
                    <a:gd name="T1" fmla="*/ 297 h 297"/>
                    <a:gd name="T2" fmla="*/ 0 w 173"/>
                    <a:gd name="T3" fmla="*/ 295 h 297"/>
                    <a:gd name="T4" fmla="*/ 0 w 173"/>
                    <a:gd name="T5" fmla="*/ 293 h 297"/>
                    <a:gd name="T6" fmla="*/ 168 w 173"/>
                    <a:gd name="T7" fmla="*/ 0 h 297"/>
                    <a:gd name="T8" fmla="*/ 173 w 173"/>
                    <a:gd name="T9" fmla="*/ 3 h 297"/>
                    <a:gd name="T10" fmla="*/ 170 w 173"/>
                    <a:gd name="T11" fmla="*/ 5 h 297"/>
                    <a:gd name="T12" fmla="*/ 5 w 173"/>
                    <a:gd name="T13" fmla="*/ 297 h 2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3" h="297">
                      <a:moveTo>
                        <a:pt x="5" y="297"/>
                      </a:moveTo>
                      <a:lnTo>
                        <a:pt x="0" y="295"/>
                      </a:lnTo>
                      <a:lnTo>
                        <a:pt x="0" y="293"/>
                      </a:lnTo>
                      <a:lnTo>
                        <a:pt x="168" y="0"/>
                      </a:lnTo>
                      <a:lnTo>
                        <a:pt x="173" y="3"/>
                      </a:lnTo>
                      <a:lnTo>
                        <a:pt x="170" y="5"/>
                      </a:lnTo>
                      <a:lnTo>
                        <a:pt x="5" y="297"/>
                      </a:lnTo>
                      <a:close/>
                    </a:path>
                  </a:pathLst>
                </a:custGeom>
                <a:solidFill>
                  <a:srgbClr val="1B1B1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3260" tIns="46630" rIns="93260" bIns="4663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28"/>
                </a:p>
              </p:txBody>
            </p:sp>
            <p:sp>
              <p:nvSpPr>
                <p:cNvPr id="374" name="Freeform 20"/>
                <p:cNvSpPr>
                  <a:spLocks/>
                </p:cNvSpPr>
                <p:nvPr/>
              </p:nvSpPr>
              <p:spPr bwMode="auto">
                <a:xfrm>
                  <a:off x="8047038" y="134938"/>
                  <a:ext cx="277812" cy="471488"/>
                </a:xfrm>
                <a:custGeom>
                  <a:avLst/>
                  <a:gdLst>
                    <a:gd name="T0" fmla="*/ 170 w 175"/>
                    <a:gd name="T1" fmla="*/ 297 h 297"/>
                    <a:gd name="T2" fmla="*/ 168 w 175"/>
                    <a:gd name="T3" fmla="*/ 295 h 297"/>
                    <a:gd name="T4" fmla="*/ 0 w 175"/>
                    <a:gd name="T5" fmla="*/ 3 h 297"/>
                    <a:gd name="T6" fmla="*/ 4 w 175"/>
                    <a:gd name="T7" fmla="*/ 0 h 297"/>
                    <a:gd name="T8" fmla="*/ 7 w 175"/>
                    <a:gd name="T9" fmla="*/ 3 h 297"/>
                    <a:gd name="T10" fmla="*/ 175 w 175"/>
                    <a:gd name="T11" fmla="*/ 295 h 297"/>
                    <a:gd name="T12" fmla="*/ 170 w 175"/>
                    <a:gd name="T13" fmla="*/ 297 h 2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5" h="297">
                      <a:moveTo>
                        <a:pt x="170" y="297"/>
                      </a:moveTo>
                      <a:lnTo>
                        <a:pt x="168" y="295"/>
                      </a:lnTo>
                      <a:lnTo>
                        <a:pt x="0" y="3"/>
                      </a:lnTo>
                      <a:lnTo>
                        <a:pt x="4" y="0"/>
                      </a:lnTo>
                      <a:lnTo>
                        <a:pt x="7" y="3"/>
                      </a:lnTo>
                      <a:lnTo>
                        <a:pt x="175" y="295"/>
                      </a:lnTo>
                      <a:lnTo>
                        <a:pt x="170" y="297"/>
                      </a:lnTo>
                      <a:close/>
                    </a:path>
                  </a:pathLst>
                </a:custGeom>
                <a:solidFill>
                  <a:srgbClr val="1B1B1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3260" tIns="46630" rIns="93260" bIns="4663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28"/>
                </a:p>
              </p:txBody>
            </p:sp>
            <p:sp>
              <p:nvSpPr>
                <p:cNvPr id="375" name="Freeform 21"/>
                <p:cNvSpPr>
                  <a:spLocks/>
                </p:cNvSpPr>
                <p:nvPr/>
              </p:nvSpPr>
              <p:spPr bwMode="auto">
                <a:xfrm>
                  <a:off x="7950200" y="231775"/>
                  <a:ext cx="471487" cy="277813"/>
                </a:xfrm>
                <a:custGeom>
                  <a:avLst/>
                  <a:gdLst>
                    <a:gd name="T0" fmla="*/ 2 w 297"/>
                    <a:gd name="T1" fmla="*/ 175 h 175"/>
                    <a:gd name="T2" fmla="*/ 0 w 297"/>
                    <a:gd name="T3" fmla="*/ 171 h 175"/>
                    <a:gd name="T4" fmla="*/ 2 w 297"/>
                    <a:gd name="T5" fmla="*/ 168 h 175"/>
                    <a:gd name="T6" fmla="*/ 294 w 297"/>
                    <a:gd name="T7" fmla="*/ 0 h 175"/>
                    <a:gd name="T8" fmla="*/ 297 w 297"/>
                    <a:gd name="T9" fmla="*/ 5 h 175"/>
                    <a:gd name="T10" fmla="*/ 294 w 297"/>
                    <a:gd name="T11" fmla="*/ 7 h 175"/>
                    <a:gd name="T12" fmla="*/ 2 w 297"/>
                    <a:gd name="T13" fmla="*/ 175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7" h="175">
                      <a:moveTo>
                        <a:pt x="2" y="175"/>
                      </a:moveTo>
                      <a:lnTo>
                        <a:pt x="0" y="171"/>
                      </a:lnTo>
                      <a:lnTo>
                        <a:pt x="2" y="168"/>
                      </a:lnTo>
                      <a:lnTo>
                        <a:pt x="294" y="0"/>
                      </a:lnTo>
                      <a:lnTo>
                        <a:pt x="297" y="5"/>
                      </a:lnTo>
                      <a:lnTo>
                        <a:pt x="294" y="7"/>
                      </a:lnTo>
                      <a:lnTo>
                        <a:pt x="2" y="175"/>
                      </a:lnTo>
                      <a:close/>
                    </a:path>
                  </a:pathLst>
                </a:custGeom>
                <a:solidFill>
                  <a:srgbClr val="1B1B1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3260" tIns="46630" rIns="93260" bIns="4663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28"/>
                </a:p>
              </p:txBody>
            </p:sp>
            <p:sp>
              <p:nvSpPr>
                <p:cNvPr id="376" name="Oval 22"/>
                <p:cNvSpPr>
                  <a:spLocks noChangeArrowheads="1"/>
                </p:cNvSpPr>
                <p:nvPr/>
              </p:nvSpPr>
              <p:spPr bwMode="auto">
                <a:xfrm>
                  <a:off x="7970838" y="152400"/>
                  <a:ext cx="433387" cy="436563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3260" tIns="46630" rIns="93260" bIns="4663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28"/>
                </a:p>
              </p:txBody>
            </p:sp>
            <p:sp>
              <p:nvSpPr>
                <p:cNvPr id="377" name="Oval 23"/>
                <p:cNvSpPr>
                  <a:spLocks noChangeArrowheads="1"/>
                </p:cNvSpPr>
                <p:nvPr/>
              </p:nvSpPr>
              <p:spPr bwMode="auto">
                <a:xfrm>
                  <a:off x="8172450" y="357188"/>
                  <a:ext cx="30162" cy="3175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3260" tIns="46630" rIns="93260" bIns="4663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28"/>
                </a:p>
              </p:txBody>
            </p:sp>
            <p:sp>
              <p:nvSpPr>
                <p:cNvPr id="378" name="Freeform 24"/>
                <p:cNvSpPr>
                  <a:spLocks/>
                </p:cNvSpPr>
                <p:nvPr/>
              </p:nvSpPr>
              <p:spPr bwMode="auto">
                <a:xfrm rot="15658289">
                  <a:off x="8040628" y="374220"/>
                  <a:ext cx="168275" cy="169863"/>
                </a:xfrm>
                <a:custGeom>
                  <a:avLst/>
                  <a:gdLst>
                    <a:gd name="T0" fmla="*/ 48 w 49"/>
                    <a:gd name="T1" fmla="*/ 49 h 49"/>
                    <a:gd name="T2" fmla="*/ 47 w 49"/>
                    <a:gd name="T3" fmla="*/ 49 h 49"/>
                    <a:gd name="T4" fmla="*/ 0 w 49"/>
                    <a:gd name="T5" fmla="*/ 2 h 49"/>
                    <a:gd name="T6" fmla="*/ 0 w 49"/>
                    <a:gd name="T7" fmla="*/ 0 h 49"/>
                    <a:gd name="T8" fmla="*/ 2 w 49"/>
                    <a:gd name="T9" fmla="*/ 0 h 49"/>
                    <a:gd name="T10" fmla="*/ 49 w 49"/>
                    <a:gd name="T11" fmla="*/ 47 h 49"/>
                    <a:gd name="T12" fmla="*/ 49 w 49"/>
                    <a:gd name="T13" fmla="*/ 49 h 49"/>
                    <a:gd name="T14" fmla="*/ 48 w 49"/>
                    <a:gd name="T15" fmla="*/ 49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9" h="49">
                      <a:moveTo>
                        <a:pt x="48" y="49"/>
                      </a:moveTo>
                      <a:cubicBezTo>
                        <a:pt x="48" y="49"/>
                        <a:pt x="48" y="49"/>
                        <a:pt x="47" y="49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2" y="0"/>
                      </a:cubicBezTo>
                      <a:cubicBezTo>
                        <a:pt x="49" y="47"/>
                        <a:pt x="49" y="47"/>
                        <a:pt x="49" y="47"/>
                      </a:cubicBezTo>
                      <a:cubicBezTo>
                        <a:pt x="49" y="48"/>
                        <a:pt x="49" y="48"/>
                        <a:pt x="49" y="49"/>
                      </a:cubicBezTo>
                      <a:cubicBezTo>
                        <a:pt x="49" y="49"/>
                        <a:pt x="48" y="49"/>
                        <a:pt x="48" y="49"/>
                      </a:cubicBezTo>
                      <a:close/>
                    </a:path>
                  </a:pathLst>
                </a:custGeom>
                <a:solidFill>
                  <a:srgbClr val="1B1B1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3260" tIns="46630" rIns="93260" bIns="4663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28"/>
                </a:p>
              </p:txBody>
            </p:sp>
            <p:sp>
              <p:nvSpPr>
                <p:cNvPr id="379" name="Freeform 25"/>
                <p:cNvSpPr>
                  <a:spLocks/>
                </p:cNvSpPr>
                <p:nvPr/>
              </p:nvSpPr>
              <p:spPr bwMode="auto">
                <a:xfrm rot="16956165">
                  <a:off x="8110538" y="428561"/>
                  <a:ext cx="128587" cy="6350"/>
                </a:xfrm>
                <a:custGeom>
                  <a:avLst/>
                  <a:gdLst>
                    <a:gd name="T0" fmla="*/ 1 w 37"/>
                    <a:gd name="T1" fmla="*/ 2 h 2"/>
                    <a:gd name="T2" fmla="*/ 0 w 37"/>
                    <a:gd name="T3" fmla="*/ 1 h 2"/>
                    <a:gd name="T4" fmla="*/ 1 w 37"/>
                    <a:gd name="T5" fmla="*/ 0 h 2"/>
                    <a:gd name="T6" fmla="*/ 36 w 37"/>
                    <a:gd name="T7" fmla="*/ 0 h 2"/>
                    <a:gd name="T8" fmla="*/ 37 w 37"/>
                    <a:gd name="T9" fmla="*/ 1 h 2"/>
                    <a:gd name="T10" fmla="*/ 36 w 37"/>
                    <a:gd name="T11" fmla="*/ 2 h 2"/>
                    <a:gd name="T12" fmla="*/ 1 w 37"/>
                    <a:gd name="T13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">
                      <a:moveTo>
                        <a:pt x="1" y="2"/>
                      </a:moveTo>
                      <a:cubicBezTo>
                        <a:pt x="1" y="2"/>
                        <a:pt x="0" y="2"/>
                        <a:pt x="0" y="1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37" y="0"/>
                        <a:pt x="37" y="0"/>
                        <a:pt x="37" y="1"/>
                      </a:cubicBezTo>
                      <a:cubicBezTo>
                        <a:pt x="37" y="2"/>
                        <a:pt x="37" y="2"/>
                        <a:pt x="36" y="2"/>
                      </a:cubicBezTo>
                      <a:lnTo>
                        <a:pt x="1" y="2"/>
                      </a:lnTo>
                      <a:close/>
                    </a:path>
                  </a:pathLst>
                </a:custGeom>
                <a:solidFill>
                  <a:srgbClr val="1B1B1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3260" tIns="46630" rIns="93260" bIns="4663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28"/>
                </a:p>
              </p:txBody>
            </p:sp>
            <p:sp>
              <p:nvSpPr>
                <p:cNvPr id="380" name="Freeform 26"/>
                <p:cNvSpPr>
                  <a:spLocks/>
                </p:cNvSpPr>
                <p:nvPr/>
              </p:nvSpPr>
              <p:spPr bwMode="auto">
                <a:xfrm>
                  <a:off x="8020050" y="333375"/>
                  <a:ext cx="206375" cy="203200"/>
                </a:xfrm>
                <a:custGeom>
                  <a:avLst/>
                  <a:gdLst>
                    <a:gd name="T0" fmla="*/ 1 w 60"/>
                    <a:gd name="T1" fmla="*/ 59 h 59"/>
                    <a:gd name="T2" fmla="*/ 0 w 60"/>
                    <a:gd name="T3" fmla="*/ 59 h 59"/>
                    <a:gd name="T4" fmla="*/ 0 w 60"/>
                    <a:gd name="T5" fmla="*/ 57 h 59"/>
                    <a:gd name="T6" fmla="*/ 58 w 60"/>
                    <a:gd name="T7" fmla="*/ 0 h 59"/>
                    <a:gd name="T8" fmla="*/ 59 w 60"/>
                    <a:gd name="T9" fmla="*/ 0 h 59"/>
                    <a:gd name="T10" fmla="*/ 59 w 60"/>
                    <a:gd name="T11" fmla="*/ 2 h 59"/>
                    <a:gd name="T12" fmla="*/ 2 w 60"/>
                    <a:gd name="T13" fmla="*/ 59 h 59"/>
                    <a:gd name="T14" fmla="*/ 1 w 60"/>
                    <a:gd name="T15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0" h="59">
                      <a:moveTo>
                        <a:pt x="1" y="59"/>
                      </a:moveTo>
                      <a:cubicBezTo>
                        <a:pt x="1" y="59"/>
                        <a:pt x="0" y="59"/>
                        <a:pt x="0" y="59"/>
                      </a:cubicBezTo>
                      <a:cubicBezTo>
                        <a:pt x="0" y="59"/>
                        <a:pt x="0" y="58"/>
                        <a:pt x="0" y="57"/>
                      </a:cubicBezTo>
                      <a:cubicBezTo>
                        <a:pt x="58" y="0"/>
                        <a:pt x="58" y="0"/>
                        <a:pt x="58" y="0"/>
                      </a:cubicBezTo>
                      <a:cubicBezTo>
                        <a:pt x="58" y="0"/>
                        <a:pt x="59" y="0"/>
                        <a:pt x="59" y="0"/>
                      </a:cubicBezTo>
                      <a:cubicBezTo>
                        <a:pt x="60" y="1"/>
                        <a:pt x="60" y="1"/>
                        <a:pt x="59" y="2"/>
                      </a:cubicBezTo>
                      <a:cubicBezTo>
                        <a:pt x="2" y="59"/>
                        <a:pt x="2" y="59"/>
                        <a:pt x="2" y="59"/>
                      </a:cubicBezTo>
                      <a:cubicBezTo>
                        <a:pt x="2" y="59"/>
                        <a:pt x="1" y="59"/>
                        <a:pt x="1" y="59"/>
                      </a:cubicBezTo>
                      <a:close/>
                    </a:path>
                  </a:pathLst>
                </a:custGeom>
                <a:solidFill>
                  <a:srgbClr val="E8112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3260" tIns="46630" rIns="93260" bIns="4663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28"/>
                </a:p>
              </p:txBody>
            </p:sp>
          </p:grpSp>
          <p:sp>
            <p:nvSpPr>
              <p:cNvPr id="364" name="Rectangle 363"/>
              <p:cNvSpPr/>
              <p:nvPr/>
            </p:nvSpPr>
            <p:spPr bwMode="auto">
              <a:xfrm>
                <a:off x="10893525" y="1462796"/>
                <a:ext cx="620051" cy="200016"/>
              </a:xfrm>
              <a:prstGeom prst="rect">
                <a:avLst/>
              </a:prstGeom>
              <a:noFill/>
              <a:ln w="19050">
                <a:noFill/>
                <a:miter lim="800000"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1" vertOverflow="overflow" horzOverflow="overflow" vert="horz" wrap="square" lIns="0" tIns="0" rIns="0" bIns="0" numCol="1" spcCol="0" rtlCol="0" fromWordArt="0" anchor="ctr" anchorCtr="0" forceAA="0" compatLnSpc="1">
                <a:prstTxWarp prst="textArchUp">
                  <a:avLst/>
                </a:prstTxWarp>
                <a:noAutofit/>
              </a:bodyPr>
              <a:lstStyle/>
              <a:p>
                <a:pPr algn="ctr" defTabSz="95102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714" b="1" dirty="0">
                    <a:solidFill>
                      <a:srgbClr val="505050"/>
                    </a:solidFill>
                    <a:latin typeface="Segoe UI" panose="020B0502040204020203" pitchFamily="34" charset="0"/>
                    <a:ea typeface="Segoe UI" panose="020B0502040204020203" pitchFamily="34" charset="0"/>
                    <a:cs typeface="Segoe UI" panose="020B0502040204020203" pitchFamily="34" charset="0"/>
                  </a:rPr>
                  <a:t>Tokyo</a:t>
                </a:r>
              </a:p>
            </p:txBody>
          </p:sp>
          <p:grpSp>
            <p:nvGrpSpPr>
              <p:cNvPr id="381" name="Group 380"/>
              <p:cNvGrpSpPr/>
              <p:nvPr/>
            </p:nvGrpSpPr>
            <p:grpSpPr>
              <a:xfrm>
                <a:off x="10783315" y="1617904"/>
                <a:ext cx="840470" cy="836478"/>
                <a:chOff x="7853363" y="38100"/>
                <a:chExt cx="668337" cy="665163"/>
              </a:xfrm>
            </p:grpSpPr>
            <p:sp>
              <p:nvSpPr>
                <p:cNvPr id="382" name="Oval 13"/>
                <p:cNvSpPr>
                  <a:spLocks noChangeArrowheads="1"/>
                </p:cNvSpPr>
                <p:nvPr/>
              </p:nvSpPr>
              <p:spPr bwMode="auto">
                <a:xfrm>
                  <a:off x="7853363" y="38100"/>
                  <a:ext cx="668337" cy="665163"/>
                </a:xfrm>
                <a:prstGeom prst="ellipse">
                  <a:avLst/>
                </a:prstGeom>
                <a:solidFill>
                  <a:srgbClr val="5050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3260" tIns="46630" rIns="93260" bIns="4663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28"/>
                </a:p>
              </p:txBody>
            </p:sp>
            <p:sp>
              <p:nvSpPr>
                <p:cNvPr id="383" name="Oval 14"/>
                <p:cNvSpPr>
                  <a:spLocks noChangeArrowheads="1"/>
                </p:cNvSpPr>
                <p:nvPr/>
              </p:nvSpPr>
              <p:spPr bwMode="auto">
                <a:xfrm>
                  <a:off x="7900988" y="87313"/>
                  <a:ext cx="568325" cy="568325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3260" tIns="46630" rIns="93260" bIns="4663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28"/>
                </a:p>
              </p:txBody>
            </p:sp>
            <p:sp>
              <p:nvSpPr>
                <p:cNvPr id="384" name="Oval 15"/>
                <p:cNvSpPr>
                  <a:spLocks noChangeArrowheads="1"/>
                </p:cNvSpPr>
                <p:nvPr/>
              </p:nvSpPr>
              <p:spPr bwMode="auto">
                <a:xfrm>
                  <a:off x="8172450" y="357188"/>
                  <a:ext cx="30162" cy="3175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3260" tIns="46630" rIns="93260" bIns="4663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28"/>
                </a:p>
              </p:txBody>
            </p:sp>
            <p:sp>
              <p:nvSpPr>
                <p:cNvPr id="387" name="Rectangle 16"/>
                <p:cNvSpPr>
                  <a:spLocks noChangeArrowheads="1"/>
                </p:cNvSpPr>
                <p:nvPr/>
              </p:nvSpPr>
              <p:spPr bwMode="auto">
                <a:xfrm>
                  <a:off x="8181975" y="101600"/>
                  <a:ext cx="6350" cy="539750"/>
                </a:xfrm>
                <a:prstGeom prst="rect">
                  <a:avLst/>
                </a:prstGeom>
                <a:solidFill>
                  <a:srgbClr val="1B1B1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3260" tIns="46630" rIns="93260" bIns="4663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28"/>
                </a:p>
              </p:txBody>
            </p:sp>
            <p:sp>
              <p:nvSpPr>
                <p:cNvPr id="388" name="Rectangle 17"/>
                <p:cNvSpPr>
                  <a:spLocks noChangeArrowheads="1"/>
                </p:cNvSpPr>
                <p:nvPr/>
              </p:nvSpPr>
              <p:spPr bwMode="auto">
                <a:xfrm>
                  <a:off x="7915275" y="368300"/>
                  <a:ext cx="539750" cy="6350"/>
                </a:xfrm>
                <a:prstGeom prst="rect">
                  <a:avLst/>
                </a:prstGeom>
                <a:solidFill>
                  <a:srgbClr val="1B1B1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3260" tIns="46630" rIns="93260" bIns="4663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28"/>
                </a:p>
              </p:txBody>
            </p:sp>
            <p:sp>
              <p:nvSpPr>
                <p:cNvPr id="389" name="Freeform 18"/>
                <p:cNvSpPr>
                  <a:spLocks/>
                </p:cNvSpPr>
                <p:nvPr/>
              </p:nvSpPr>
              <p:spPr bwMode="auto">
                <a:xfrm>
                  <a:off x="7950200" y="231775"/>
                  <a:ext cx="471487" cy="277813"/>
                </a:xfrm>
                <a:custGeom>
                  <a:avLst/>
                  <a:gdLst>
                    <a:gd name="T0" fmla="*/ 294 w 297"/>
                    <a:gd name="T1" fmla="*/ 175 h 175"/>
                    <a:gd name="T2" fmla="*/ 292 w 297"/>
                    <a:gd name="T3" fmla="*/ 173 h 175"/>
                    <a:gd name="T4" fmla="*/ 0 w 297"/>
                    <a:gd name="T5" fmla="*/ 5 h 175"/>
                    <a:gd name="T6" fmla="*/ 2 w 297"/>
                    <a:gd name="T7" fmla="*/ 0 h 175"/>
                    <a:gd name="T8" fmla="*/ 4 w 297"/>
                    <a:gd name="T9" fmla="*/ 3 h 175"/>
                    <a:gd name="T10" fmla="*/ 297 w 297"/>
                    <a:gd name="T11" fmla="*/ 171 h 175"/>
                    <a:gd name="T12" fmla="*/ 294 w 297"/>
                    <a:gd name="T13" fmla="*/ 175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7" h="175">
                      <a:moveTo>
                        <a:pt x="294" y="175"/>
                      </a:moveTo>
                      <a:lnTo>
                        <a:pt x="292" y="173"/>
                      </a:lnTo>
                      <a:lnTo>
                        <a:pt x="0" y="5"/>
                      </a:lnTo>
                      <a:lnTo>
                        <a:pt x="2" y="0"/>
                      </a:lnTo>
                      <a:lnTo>
                        <a:pt x="4" y="3"/>
                      </a:lnTo>
                      <a:lnTo>
                        <a:pt x="297" y="171"/>
                      </a:lnTo>
                      <a:lnTo>
                        <a:pt x="294" y="175"/>
                      </a:lnTo>
                      <a:close/>
                    </a:path>
                  </a:pathLst>
                </a:custGeom>
                <a:solidFill>
                  <a:srgbClr val="1B1B1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3260" tIns="46630" rIns="93260" bIns="4663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28"/>
                </a:p>
              </p:txBody>
            </p:sp>
            <p:sp>
              <p:nvSpPr>
                <p:cNvPr id="390" name="Freeform 19"/>
                <p:cNvSpPr>
                  <a:spLocks/>
                </p:cNvSpPr>
                <p:nvPr/>
              </p:nvSpPr>
              <p:spPr bwMode="auto">
                <a:xfrm>
                  <a:off x="8050213" y="134938"/>
                  <a:ext cx="274637" cy="471488"/>
                </a:xfrm>
                <a:custGeom>
                  <a:avLst/>
                  <a:gdLst>
                    <a:gd name="T0" fmla="*/ 5 w 173"/>
                    <a:gd name="T1" fmla="*/ 297 h 297"/>
                    <a:gd name="T2" fmla="*/ 0 w 173"/>
                    <a:gd name="T3" fmla="*/ 295 h 297"/>
                    <a:gd name="T4" fmla="*/ 0 w 173"/>
                    <a:gd name="T5" fmla="*/ 293 h 297"/>
                    <a:gd name="T6" fmla="*/ 168 w 173"/>
                    <a:gd name="T7" fmla="*/ 0 h 297"/>
                    <a:gd name="T8" fmla="*/ 173 w 173"/>
                    <a:gd name="T9" fmla="*/ 3 h 297"/>
                    <a:gd name="T10" fmla="*/ 170 w 173"/>
                    <a:gd name="T11" fmla="*/ 5 h 297"/>
                    <a:gd name="T12" fmla="*/ 5 w 173"/>
                    <a:gd name="T13" fmla="*/ 297 h 2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3" h="297">
                      <a:moveTo>
                        <a:pt x="5" y="297"/>
                      </a:moveTo>
                      <a:lnTo>
                        <a:pt x="0" y="295"/>
                      </a:lnTo>
                      <a:lnTo>
                        <a:pt x="0" y="293"/>
                      </a:lnTo>
                      <a:lnTo>
                        <a:pt x="168" y="0"/>
                      </a:lnTo>
                      <a:lnTo>
                        <a:pt x="173" y="3"/>
                      </a:lnTo>
                      <a:lnTo>
                        <a:pt x="170" y="5"/>
                      </a:lnTo>
                      <a:lnTo>
                        <a:pt x="5" y="297"/>
                      </a:lnTo>
                      <a:close/>
                    </a:path>
                  </a:pathLst>
                </a:custGeom>
                <a:solidFill>
                  <a:srgbClr val="1B1B1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3260" tIns="46630" rIns="93260" bIns="4663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28"/>
                </a:p>
              </p:txBody>
            </p:sp>
            <p:sp>
              <p:nvSpPr>
                <p:cNvPr id="391" name="Freeform 20"/>
                <p:cNvSpPr>
                  <a:spLocks/>
                </p:cNvSpPr>
                <p:nvPr/>
              </p:nvSpPr>
              <p:spPr bwMode="auto">
                <a:xfrm>
                  <a:off x="8047038" y="134938"/>
                  <a:ext cx="277812" cy="471488"/>
                </a:xfrm>
                <a:custGeom>
                  <a:avLst/>
                  <a:gdLst>
                    <a:gd name="T0" fmla="*/ 170 w 175"/>
                    <a:gd name="T1" fmla="*/ 297 h 297"/>
                    <a:gd name="T2" fmla="*/ 168 w 175"/>
                    <a:gd name="T3" fmla="*/ 295 h 297"/>
                    <a:gd name="T4" fmla="*/ 0 w 175"/>
                    <a:gd name="T5" fmla="*/ 3 h 297"/>
                    <a:gd name="T6" fmla="*/ 4 w 175"/>
                    <a:gd name="T7" fmla="*/ 0 h 297"/>
                    <a:gd name="T8" fmla="*/ 7 w 175"/>
                    <a:gd name="T9" fmla="*/ 3 h 297"/>
                    <a:gd name="T10" fmla="*/ 175 w 175"/>
                    <a:gd name="T11" fmla="*/ 295 h 297"/>
                    <a:gd name="T12" fmla="*/ 170 w 175"/>
                    <a:gd name="T13" fmla="*/ 297 h 2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5" h="297">
                      <a:moveTo>
                        <a:pt x="170" y="297"/>
                      </a:moveTo>
                      <a:lnTo>
                        <a:pt x="168" y="295"/>
                      </a:lnTo>
                      <a:lnTo>
                        <a:pt x="0" y="3"/>
                      </a:lnTo>
                      <a:lnTo>
                        <a:pt x="4" y="0"/>
                      </a:lnTo>
                      <a:lnTo>
                        <a:pt x="7" y="3"/>
                      </a:lnTo>
                      <a:lnTo>
                        <a:pt x="175" y="295"/>
                      </a:lnTo>
                      <a:lnTo>
                        <a:pt x="170" y="297"/>
                      </a:lnTo>
                      <a:close/>
                    </a:path>
                  </a:pathLst>
                </a:custGeom>
                <a:solidFill>
                  <a:srgbClr val="1B1B1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3260" tIns="46630" rIns="93260" bIns="4663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28"/>
                </a:p>
              </p:txBody>
            </p:sp>
            <p:sp>
              <p:nvSpPr>
                <p:cNvPr id="392" name="Freeform 21"/>
                <p:cNvSpPr>
                  <a:spLocks/>
                </p:cNvSpPr>
                <p:nvPr/>
              </p:nvSpPr>
              <p:spPr bwMode="auto">
                <a:xfrm>
                  <a:off x="7950200" y="231775"/>
                  <a:ext cx="471487" cy="277813"/>
                </a:xfrm>
                <a:custGeom>
                  <a:avLst/>
                  <a:gdLst>
                    <a:gd name="T0" fmla="*/ 2 w 297"/>
                    <a:gd name="T1" fmla="*/ 175 h 175"/>
                    <a:gd name="T2" fmla="*/ 0 w 297"/>
                    <a:gd name="T3" fmla="*/ 171 h 175"/>
                    <a:gd name="T4" fmla="*/ 2 w 297"/>
                    <a:gd name="T5" fmla="*/ 168 h 175"/>
                    <a:gd name="T6" fmla="*/ 294 w 297"/>
                    <a:gd name="T7" fmla="*/ 0 h 175"/>
                    <a:gd name="T8" fmla="*/ 297 w 297"/>
                    <a:gd name="T9" fmla="*/ 5 h 175"/>
                    <a:gd name="T10" fmla="*/ 294 w 297"/>
                    <a:gd name="T11" fmla="*/ 7 h 175"/>
                    <a:gd name="T12" fmla="*/ 2 w 297"/>
                    <a:gd name="T13" fmla="*/ 175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7" h="175">
                      <a:moveTo>
                        <a:pt x="2" y="175"/>
                      </a:moveTo>
                      <a:lnTo>
                        <a:pt x="0" y="171"/>
                      </a:lnTo>
                      <a:lnTo>
                        <a:pt x="2" y="168"/>
                      </a:lnTo>
                      <a:lnTo>
                        <a:pt x="294" y="0"/>
                      </a:lnTo>
                      <a:lnTo>
                        <a:pt x="297" y="5"/>
                      </a:lnTo>
                      <a:lnTo>
                        <a:pt x="294" y="7"/>
                      </a:lnTo>
                      <a:lnTo>
                        <a:pt x="2" y="175"/>
                      </a:lnTo>
                      <a:close/>
                    </a:path>
                  </a:pathLst>
                </a:custGeom>
                <a:solidFill>
                  <a:srgbClr val="1B1B1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3260" tIns="46630" rIns="93260" bIns="4663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28"/>
                </a:p>
              </p:txBody>
            </p:sp>
            <p:sp>
              <p:nvSpPr>
                <p:cNvPr id="393" name="Oval 22"/>
                <p:cNvSpPr>
                  <a:spLocks noChangeArrowheads="1"/>
                </p:cNvSpPr>
                <p:nvPr/>
              </p:nvSpPr>
              <p:spPr bwMode="auto">
                <a:xfrm>
                  <a:off x="7970838" y="152400"/>
                  <a:ext cx="433387" cy="436563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3260" tIns="46630" rIns="93260" bIns="4663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28"/>
                </a:p>
              </p:txBody>
            </p:sp>
            <p:sp>
              <p:nvSpPr>
                <p:cNvPr id="394" name="Oval 23"/>
                <p:cNvSpPr>
                  <a:spLocks noChangeArrowheads="1"/>
                </p:cNvSpPr>
                <p:nvPr/>
              </p:nvSpPr>
              <p:spPr bwMode="auto">
                <a:xfrm>
                  <a:off x="8172450" y="357188"/>
                  <a:ext cx="30162" cy="3175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3260" tIns="46630" rIns="93260" bIns="4663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28"/>
                </a:p>
              </p:txBody>
            </p:sp>
            <p:sp>
              <p:nvSpPr>
                <p:cNvPr id="395" name="Freeform 24"/>
                <p:cNvSpPr>
                  <a:spLocks/>
                </p:cNvSpPr>
                <p:nvPr/>
              </p:nvSpPr>
              <p:spPr bwMode="auto">
                <a:xfrm rot="15658289">
                  <a:off x="8040628" y="374220"/>
                  <a:ext cx="168275" cy="169863"/>
                </a:xfrm>
                <a:custGeom>
                  <a:avLst/>
                  <a:gdLst>
                    <a:gd name="T0" fmla="*/ 48 w 49"/>
                    <a:gd name="T1" fmla="*/ 49 h 49"/>
                    <a:gd name="T2" fmla="*/ 47 w 49"/>
                    <a:gd name="T3" fmla="*/ 49 h 49"/>
                    <a:gd name="T4" fmla="*/ 0 w 49"/>
                    <a:gd name="T5" fmla="*/ 2 h 49"/>
                    <a:gd name="T6" fmla="*/ 0 w 49"/>
                    <a:gd name="T7" fmla="*/ 0 h 49"/>
                    <a:gd name="T8" fmla="*/ 2 w 49"/>
                    <a:gd name="T9" fmla="*/ 0 h 49"/>
                    <a:gd name="T10" fmla="*/ 49 w 49"/>
                    <a:gd name="T11" fmla="*/ 47 h 49"/>
                    <a:gd name="T12" fmla="*/ 49 w 49"/>
                    <a:gd name="T13" fmla="*/ 49 h 49"/>
                    <a:gd name="T14" fmla="*/ 48 w 49"/>
                    <a:gd name="T15" fmla="*/ 49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9" h="49">
                      <a:moveTo>
                        <a:pt x="48" y="49"/>
                      </a:moveTo>
                      <a:cubicBezTo>
                        <a:pt x="48" y="49"/>
                        <a:pt x="48" y="49"/>
                        <a:pt x="47" y="49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2" y="0"/>
                      </a:cubicBezTo>
                      <a:cubicBezTo>
                        <a:pt x="49" y="47"/>
                        <a:pt x="49" y="47"/>
                        <a:pt x="49" y="47"/>
                      </a:cubicBezTo>
                      <a:cubicBezTo>
                        <a:pt x="49" y="48"/>
                        <a:pt x="49" y="48"/>
                        <a:pt x="49" y="49"/>
                      </a:cubicBezTo>
                      <a:cubicBezTo>
                        <a:pt x="49" y="49"/>
                        <a:pt x="48" y="49"/>
                        <a:pt x="48" y="49"/>
                      </a:cubicBezTo>
                      <a:close/>
                    </a:path>
                  </a:pathLst>
                </a:custGeom>
                <a:solidFill>
                  <a:srgbClr val="1B1B1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3260" tIns="46630" rIns="93260" bIns="4663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28"/>
                </a:p>
              </p:txBody>
            </p:sp>
            <p:sp>
              <p:nvSpPr>
                <p:cNvPr id="396" name="Freeform 25"/>
                <p:cNvSpPr>
                  <a:spLocks/>
                </p:cNvSpPr>
                <p:nvPr/>
              </p:nvSpPr>
              <p:spPr bwMode="auto">
                <a:xfrm rot="20991845">
                  <a:off x="8189968" y="353860"/>
                  <a:ext cx="128587" cy="6350"/>
                </a:xfrm>
                <a:custGeom>
                  <a:avLst/>
                  <a:gdLst>
                    <a:gd name="T0" fmla="*/ 1 w 37"/>
                    <a:gd name="T1" fmla="*/ 2 h 2"/>
                    <a:gd name="T2" fmla="*/ 0 w 37"/>
                    <a:gd name="T3" fmla="*/ 1 h 2"/>
                    <a:gd name="T4" fmla="*/ 1 w 37"/>
                    <a:gd name="T5" fmla="*/ 0 h 2"/>
                    <a:gd name="T6" fmla="*/ 36 w 37"/>
                    <a:gd name="T7" fmla="*/ 0 h 2"/>
                    <a:gd name="T8" fmla="*/ 37 w 37"/>
                    <a:gd name="T9" fmla="*/ 1 h 2"/>
                    <a:gd name="T10" fmla="*/ 36 w 37"/>
                    <a:gd name="T11" fmla="*/ 2 h 2"/>
                    <a:gd name="T12" fmla="*/ 1 w 37"/>
                    <a:gd name="T13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7" h="2">
                      <a:moveTo>
                        <a:pt x="1" y="2"/>
                      </a:moveTo>
                      <a:cubicBezTo>
                        <a:pt x="1" y="2"/>
                        <a:pt x="0" y="2"/>
                        <a:pt x="0" y="1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37" y="0"/>
                        <a:pt x="37" y="0"/>
                        <a:pt x="37" y="1"/>
                      </a:cubicBezTo>
                      <a:cubicBezTo>
                        <a:pt x="37" y="2"/>
                        <a:pt x="37" y="2"/>
                        <a:pt x="36" y="2"/>
                      </a:cubicBezTo>
                      <a:lnTo>
                        <a:pt x="1" y="2"/>
                      </a:lnTo>
                      <a:close/>
                    </a:path>
                  </a:pathLst>
                </a:custGeom>
                <a:solidFill>
                  <a:srgbClr val="1B1B1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3260" tIns="46630" rIns="93260" bIns="4663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28"/>
                </a:p>
              </p:txBody>
            </p:sp>
            <p:sp>
              <p:nvSpPr>
                <p:cNvPr id="397" name="Freeform 26"/>
                <p:cNvSpPr>
                  <a:spLocks/>
                </p:cNvSpPr>
                <p:nvPr/>
              </p:nvSpPr>
              <p:spPr bwMode="auto">
                <a:xfrm>
                  <a:off x="8020050" y="333375"/>
                  <a:ext cx="206375" cy="203200"/>
                </a:xfrm>
                <a:custGeom>
                  <a:avLst/>
                  <a:gdLst>
                    <a:gd name="T0" fmla="*/ 1 w 60"/>
                    <a:gd name="T1" fmla="*/ 59 h 59"/>
                    <a:gd name="T2" fmla="*/ 0 w 60"/>
                    <a:gd name="T3" fmla="*/ 59 h 59"/>
                    <a:gd name="T4" fmla="*/ 0 w 60"/>
                    <a:gd name="T5" fmla="*/ 57 h 59"/>
                    <a:gd name="T6" fmla="*/ 58 w 60"/>
                    <a:gd name="T7" fmla="*/ 0 h 59"/>
                    <a:gd name="T8" fmla="*/ 59 w 60"/>
                    <a:gd name="T9" fmla="*/ 0 h 59"/>
                    <a:gd name="T10" fmla="*/ 59 w 60"/>
                    <a:gd name="T11" fmla="*/ 2 h 59"/>
                    <a:gd name="T12" fmla="*/ 2 w 60"/>
                    <a:gd name="T13" fmla="*/ 59 h 59"/>
                    <a:gd name="T14" fmla="*/ 1 w 60"/>
                    <a:gd name="T15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0" h="59">
                      <a:moveTo>
                        <a:pt x="1" y="59"/>
                      </a:moveTo>
                      <a:cubicBezTo>
                        <a:pt x="1" y="59"/>
                        <a:pt x="0" y="59"/>
                        <a:pt x="0" y="59"/>
                      </a:cubicBezTo>
                      <a:cubicBezTo>
                        <a:pt x="0" y="59"/>
                        <a:pt x="0" y="58"/>
                        <a:pt x="0" y="57"/>
                      </a:cubicBezTo>
                      <a:cubicBezTo>
                        <a:pt x="58" y="0"/>
                        <a:pt x="58" y="0"/>
                        <a:pt x="58" y="0"/>
                      </a:cubicBezTo>
                      <a:cubicBezTo>
                        <a:pt x="58" y="0"/>
                        <a:pt x="59" y="0"/>
                        <a:pt x="59" y="0"/>
                      </a:cubicBezTo>
                      <a:cubicBezTo>
                        <a:pt x="60" y="1"/>
                        <a:pt x="60" y="1"/>
                        <a:pt x="59" y="2"/>
                      </a:cubicBezTo>
                      <a:cubicBezTo>
                        <a:pt x="2" y="59"/>
                        <a:pt x="2" y="59"/>
                        <a:pt x="2" y="59"/>
                      </a:cubicBezTo>
                      <a:cubicBezTo>
                        <a:pt x="2" y="59"/>
                        <a:pt x="1" y="59"/>
                        <a:pt x="1" y="59"/>
                      </a:cubicBezTo>
                      <a:close/>
                    </a:path>
                  </a:pathLst>
                </a:custGeom>
                <a:solidFill>
                  <a:srgbClr val="E8112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3260" tIns="46630" rIns="93260" bIns="4663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1428"/>
                </a:p>
              </p:txBody>
            </p:sp>
          </p:grpSp>
        </p:grpSp>
        <p:grpSp>
          <p:nvGrpSpPr>
            <p:cNvPr id="1447" name="Group 1446"/>
            <p:cNvGrpSpPr/>
            <p:nvPr/>
          </p:nvGrpSpPr>
          <p:grpSpPr>
            <a:xfrm>
              <a:off x="7819809" y="2105912"/>
              <a:ext cx="2369206" cy="1775181"/>
              <a:chOff x="7382161" y="2001094"/>
              <a:chExt cx="2849876" cy="2135334"/>
            </a:xfrm>
          </p:grpSpPr>
          <p:sp>
            <p:nvSpPr>
              <p:cNvPr id="314" name="Rectangle 205"/>
              <p:cNvSpPr>
                <a:spLocks noChangeArrowheads="1"/>
              </p:cNvSpPr>
              <p:nvPr/>
            </p:nvSpPr>
            <p:spPr bwMode="auto">
              <a:xfrm>
                <a:off x="7382161" y="2001094"/>
                <a:ext cx="2849876" cy="2135334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" name="Rectangle 206"/>
              <p:cNvSpPr>
                <a:spLocks noChangeArrowheads="1"/>
              </p:cNvSpPr>
              <p:nvPr/>
            </p:nvSpPr>
            <p:spPr bwMode="auto">
              <a:xfrm>
                <a:off x="7588507" y="2169736"/>
                <a:ext cx="2448870" cy="177202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5" name="Group 14"/>
              <p:cNvGrpSpPr/>
              <p:nvPr/>
            </p:nvGrpSpPr>
            <p:grpSpPr>
              <a:xfrm>
                <a:off x="7787176" y="2348144"/>
                <a:ext cx="1166240" cy="1384397"/>
                <a:chOff x="9325466" y="1638931"/>
                <a:chExt cx="1958469" cy="2324821"/>
              </a:xfrm>
            </p:grpSpPr>
            <p:sp>
              <p:nvSpPr>
                <p:cNvPr id="318" name="Freeform 285"/>
                <p:cNvSpPr>
                  <a:spLocks/>
                </p:cNvSpPr>
                <p:nvPr/>
              </p:nvSpPr>
              <p:spPr bwMode="auto">
                <a:xfrm flipH="1">
                  <a:off x="9391574" y="1644441"/>
                  <a:ext cx="1829005" cy="2242185"/>
                </a:xfrm>
                <a:custGeom>
                  <a:avLst/>
                  <a:gdLst>
                    <a:gd name="T0" fmla="*/ 281 w 281"/>
                    <a:gd name="T1" fmla="*/ 344 h 344"/>
                    <a:gd name="T2" fmla="*/ 0 w 281"/>
                    <a:gd name="T3" fmla="*/ 344 h 344"/>
                    <a:gd name="T4" fmla="*/ 0 w 281"/>
                    <a:gd name="T5" fmla="*/ 140 h 344"/>
                    <a:gd name="T6" fmla="*/ 140 w 281"/>
                    <a:gd name="T7" fmla="*/ 0 h 344"/>
                    <a:gd name="T8" fmla="*/ 281 w 281"/>
                    <a:gd name="T9" fmla="*/ 140 h 344"/>
                    <a:gd name="T10" fmla="*/ 281 w 281"/>
                    <a:gd name="T11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81" h="344">
                      <a:moveTo>
                        <a:pt x="281" y="344"/>
                      </a:moveTo>
                      <a:cubicBezTo>
                        <a:pt x="0" y="344"/>
                        <a:pt x="0" y="344"/>
                        <a:pt x="0" y="344"/>
                      </a:cubicBezTo>
                      <a:cubicBezTo>
                        <a:pt x="0" y="140"/>
                        <a:pt x="0" y="140"/>
                        <a:pt x="0" y="140"/>
                      </a:cubicBezTo>
                      <a:cubicBezTo>
                        <a:pt x="0" y="63"/>
                        <a:pt x="63" y="0"/>
                        <a:pt x="140" y="0"/>
                      </a:cubicBezTo>
                      <a:cubicBezTo>
                        <a:pt x="218" y="0"/>
                        <a:pt x="281" y="63"/>
                        <a:pt x="281" y="140"/>
                      </a:cubicBezTo>
                      <a:lnTo>
                        <a:pt x="281" y="344"/>
                      </a:lnTo>
                      <a:close/>
                    </a:path>
                  </a:pathLst>
                </a:custGeom>
                <a:solidFill>
                  <a:schemeClr val="bg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9" name="Freeform 287"/>
                <p:cNvSpPr>
                  <a:spLocks/>
                </p:cNvSpPr>
                <p:nvPr/>
              </p:nvSpPr>
              <p:spPr bwMode="auto">
                <a:xfrm flipH="1">
                  <a:off x="9325466" y="2451516"/>
                  <a:ext cx="1958469" cy="46828"/>
                </a:xfrm>
                <a:custGeom>
                  <a:avLst/>
                  <a:gdLst>
                    <a:gd name="T0" fmla="*/ 0 w 711"/>
                    <a:gd name="T1" fmla="*/ 17 h 17"/>
                    <a:gd name="T2" fmla="*/ 711 w 711"/>
                    <a:gd name="T3" fmla="*/ 17 h 17"/>
                    <a:gd name="T4" fmla="*/ 711 w 711"/>
                    <a:gd name="T5" fmla="*/ 0 h 17"/>
                    <a:gd name="T6" fmla="*/ 0 w 711"/>
                    <a:gd name="T7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11" h="17">
                      <a:moveTo>
                        <a:pt x="0" y="17"/>
                      </a:moveTo>
                      <a:lnTo>
                        <a:pt x="711" y="17"/>
                      </a:lnTo>
                      <a:lnTo>
                        <a:pt x="711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0" name="Freeform 289"/>
                <p:cNvSpPr>
                  <a:spLocks/>
                </p:cNvSpPr>
                <p:nvPr/>
              </p:nvSpPr>
              <p:spPr bwMode="auto">
                <a:xfrm flipH="1">
                  <a:off x="9325466" y="2961104"/>
                  <a:ext cx="1958469" cy="44072"/>
                </a:xfrm>
                <a:custGeom>
                  <a:avLst/>
                  <a:gdLst>
                    <a:gd name="T0" fmla="*/ 0 w 711"/>
                    <a:gd name="T1" fmla="*/ 16 h 16"/>
                    <a:gd name="T2" fmla="*/ 711 w 711"/>
                    <a:gd name="T3" fmla="*/ 16 h 16"/>
                    <a:gd name="T4" fmla="*/ 711 w 711"/>
                    <a:gd name="T5" fmla="*/ 0 h 16"/>
                    <a:gd name="T6" fmla="*/ 0 w 711"/>
                    <a:gd name="T7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11" h="16">
                      <a:moveTo>
                        <a:pt x="0" y="16"/>
                      </a:moveTo>
                      <a:lnTo>
                        <a:pt x="711" y="16"/>
                      </a:lnTo>
                      <a:lnTo>
                        <a:pt x="711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1" name="Rectangle 298"/>
                <p:cNvSpPr>
                  <a:spLocks noChangeArrowheads="1"/>
                </p:cNvSpPr>
                <p:nvPr/>
              </p:nvSpPr>
              <p:spPr bwMode="auto">
                <a:xfrm flipH="1">
                  <a:off x="10281285" y="1638931"/>
                  <a:ext cx="52337" cy="2324821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2" name="Freeform 291"/>
                <p:cNvSpPr>
                  <a:spLocks/>
                </p:cNvSpPr>
                <p:nvPr/>
              </p:nvSpPr>
              <p:spPr bwMode="auto">
                <a:xfrm flipH="1">
                  <a:off x="9325466" y="3462428"/>
                  <a:ext cx="1958469" cy="52337"/>
                </a:xfrm>
                <a:custGeom>
                  <a:avLst/>
                  <a:gdLst>
                    <a:gd name="T0" fmla="*/ 0 w 711"/>
                    <a:gd name="T1" fmla="*/ 19 h 19"/>
                    <a:gd name="T2" fmla="*/ 711 w 711"/>
                    <a:gd name="T3" fmla="*/ 19 h 19"/>
                    <a:gd name="T4" fmla="*/ 711 w 711"/>
                    <a:gd name="T5" fmla="*/ 0 h 19"/>
                    <a:gd name="T6" fmla="*/ 0 w 711"/>
                    <a:gd name="T7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11" h="19">
                      <a:moveTo>
                        <a:pt x="0" y="19"/>
                      </a:moveTo>
                      <a:lnTo>
                        <a:pt x="711" y="19"/>
                      </a:lnTo>
                      <a:lnTo>
                        <a:pt x="711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8394789" y="2571531"/>
                <a:ext cx="939099" cy="1369716"/>
                <a:chOff x="8766669" y="3649360"/>
                <a:chExt cx="403293" cy="588220"/>
              </a:xfrm>
            </p:grpSpPr>
            <p:sp>
              <p:nvSpPr>
                <p:cNvPr id="1423" name="Freeform 426"/>
                <p:cNvSpPr>
                  <a:spLocks/>
                </p:cNvSpPr>
                <p:nvPr/>
              </p:nvSpPr>
              <p:spPr bwMode="auto">
                <a:xfrm>
                  <a:off x="8886251" y="3880846"/>
                  <a:ext cx="114201" cy="209983"/>
                </a:xfrm>
                <a:custGeom>
                  <a:avLst/>
                  <a:gdLst>
                    <a:gd name="T0" fmla="*/ 0 w 31"/>
                    <a:gd name="T1" fmla="*/ 57 h 57"/>
                    <a:gd name="T2" fmla="*/ 21 w 31"/>
                    <a:gd name="T3" fmla="*/ 52 h 57"/>
                    <a:gd name="T4" fmla="*/ 31 w 31"/>
                    <a:gd name="T5" fmla="*/ 0 h 57"/>
                    <a:gd name="T6" fmla="*/ 9 w 31"/>
                    <a:gd name="T7" fmla="*/ 5 h 57"/>
                    <a:gd name="T8" fmla="*/ 0 w 31"/>
                    <a:gd name="T9" fmla="*/ 57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57">
                      <a:moveTo>
                        <a:pt x="0" y="57"/>
                      </a:moveTo>
                      <a:lnTo>
                        <a:pt x="21" y="52"/>
                      </a:lnTo>
                      <a:lnTo>
                        <a:pt x="31" y="0"/>
                      </a:lnTo>
                      <a:lnTo>
                        <a:pt x="9" y="5"/>
                      </a:lnTo>
                      <a:lnTo>
                        <a:pt x="0" y="57"/>
                      </a:lnTo>
                      <a:close/>
                    </a:path>
                  </a:pathLst>
                </a:custGeom>
                <a:solidFill>
                  <a:srgbClr val="A8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24" name="Freeform 427"/>
                <p:cNvSpPr>
                  <a:spLocks/>
                </p:cNvSpPr>
                <p:nvPr/>
              </p:nvSpPr>
              <p:spPr bwMode="auto">
                <a:xfrm>
                  <a:off x="8842045" y="3855057"/>
                  <a:ext cx="158409" cy="44207"/>
                </a:xfrm>
                <a:custGeom>
                  <a:avLst/>
                  <a:gdLst>
                    <a:gd name="T0" fmla="*/ 43 w 43"/>
                    <a:gd name="T1" fmla="*/ 7 h 12"/>
                    <a:gd name="T2" fmla="*/ 21 w 43"/>
                    <a:gd name="T3" fmla="*/ 12 h 12"/>
                    <a:gd name="T4" fmla="*/ 0 w 43"/>
                    <a:gd name="T5" fmla="*/ 7 h 12"/>
                    <a:gd name="T6" fmla="*/ 21 w 43"/>
                    <a:gd name="T7" fmla="*/ 0 h 12"/>
                    <a:gd name="T8" fmla="*/ 43 w 43"/>
                    <a:gd name="T9" fmla="*/ 7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3" h="12">
                      <a:moveTo>
                        <a:pt x="43" y="7"/>
                      </a:moveTo>
                      <a:lnTo>
                        <a:pt x="21" y="12"/>
                      </a:lnTo>
                      <a:lnTo>
                        <a:pt x="0" y="7"/>
                      </a:lnTo>
                      <a:lnTo>
                        <a:pt x="21" y="0"/>
                      </a:lnTo>
                      <a:lnTo>
                        <a:pt x="43" y="7"/>
                      </a:lnTo>
                      <a:close/>
                    </a:path>
                  </a:pathLst>
                </a:custGeom>
                <a:solidFill>
                  <a:srgbClr val="A8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524" name="Group 523"/>
                <p:cNvGrpSpPr/>
                <p:nvPr/>
              </p:nvGrpSpPr>
              <p:grpSpPr>
                <a:xfrm>
                  <a:off x="8766669" y="3649360"/>
                  <a:ext cx="403293" cy="588220"/>
                  <a:chOff x="6505575" y="1916113"/>
                  <a:chExt cx="1589088" cy="2317751"/>
                </a:xfrm>
              </p:grpSpPr>
              <p:sp>
                <p:nvSpPr>
                  <p:cNvPr id="415" name="Freeform 78"/>
                  <p:cNvSpPr>
                    <a:spLocks/>
                  </p:cNvSpPr>
                  <p:nvPr/>
                </p:nvSpPr>
                <p:spPr bwMode="auto">
                  <a:xfrm>
                    <a:off x="6672263" y="2435226"/>
                    <a:ext cx="1252538" cy="935038"/>
                  </a:xfrm>
                  <a:custGeom>
                    <a:avLst/>
                    <a:gdLst>
                      <a:gd name="T0" fmla="*/ 327 w 334"/>
                      <a:gd name="T1" fmla="*/ 5 h 249"/>
                      <a:gd name="T2" fmla="*/ 326 w 334"/>
                      <a:gd name="T3" fmla="*/ 0 h 249"/>
                      <a:gd name="T4" fmla="*/ 171 w 334"/>
                      <a:gd name="T5" fmla="*/ 3 h 249"/>
                      <a:gd name="T6" fmla="*/ 8 w 334"/>
                      <a:gd name="T7" fmla="*/ 0 h 249"/>
                      <a:gd name="T8" fmla="*/ 6 w 334"/>
                      <a:gd name="T9" fmla="*/ 14 h 249"/>
                      <a:gd name="T10" fmla="*/ 80 w 334"/>
                      <a:gd name="T11" fmla="*/ 231 h 249"/>
                      <a:gd name="T12" fmla="*/ 167 w 334"/>
                      <a:gd name="T13" fmla="*/ 205 h 249"/>
                      <a:gd name="T14" fmla="*/ 254 w 334"/>
                      <a:gd name="T15" fmla="*/ 231 h 249"/>
                      <a:gd name="T16" fmla="*/ 327 w 334"/>
                      <a:gd name="T17" fmla="*/ 5 h 2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34" h="249">
                        <a:moveTo>
                          <a:pt x="327" y="5"/>
                        </a:moveTo>
                        <a:cubicBezTo>
                          <a:pt x="326" y="0"/>
                          <a:pt x="326" y="0"/>
                          <a:pt x="326" y="0"/>
                        </a:cubicBezTo>
                        <a:cubicBezTo>
                          <a:pt x="171" y="3"/>
                          <a:pt x="171" y="3"/>
                          <a:pt x="171" y="3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6" y="14"/>
                          <a:pt x="6" y="14"/>
                          <a:pt x="6" y="14"/>
                        </a:cubicBezTo>
                        <a:cubicBezTo>
                          <a:pt x="6" y="131"/>
                          <a:pt x="0" y="194"/>
                          <a:pt x="80" y="231"/>
                        </a:cubicBezTo>
                        <a:cubicBezTo>
                          <a:pt x="116" y="249"/>
                          <a:pt x="145" y="232"/>
                          <a:pt x="167" y="205"/>
                        </a:cubicBezTo>
                        <a:cubicBezTo>
                          <a:pt x="189" y="232"/>
                          <a:pt x="218" y="249"/>
                          <a:pt x="254" y="231"/>
                        </a:cubicBezTo>
                        <a:cubicBezTo>
                          <a:pt x="334" y="194"/>
                          <a:pt x="327" y="123"/>
                          <a:pt x="327" y="5"/>
                        </a:cubicBezTo>
                      </a:path>
                    </a:pathLst>
                  </a:custGeom>
                  <a:solidFill>
                    <a:srgbClr val="FF64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64" name="Freeform 79"/>
                  <p:cNvSpPr>
                    <a:spLocks/>
                  </p:cNvSpPr>
                  <p:nvPr/>
                </p:nvSpPr>
                <p:spPr bwMode="auto">
                  <a:xfrm>
                    <a:off x="6637338" y="2540001"/>
                    <a:ext cx="312738" cy="311150"/>
                  </a:xfrm>
                  <a:custGeom>
                    <a:avLst/>
                    <a:gdLst>
                      <a:gd name="T0" fmla="*/ 83 w 83"/>
                      <a:gd name="T1" fmla="*/ 42 h 83"/>
                      <a:gd name="T2" fmla="*/ 41 w 83"/>
                      <a:gd name="T3" fmla="*/ 83 h 83"/>
                      <a:gd name="T4" fmla="*/ 0 w 83"/>
                      <a:gd name="T5" fmla="*/ 42 h 83"/>
                      <a:gd name="T6" fmla="*/ 42 w 83"/>
                      <a:gd name="T7" fmla="*/ 0 h 83"/>
                      <a:gd name="T8" fmla="*/ 83 w 83"/>
                      <a:gd name="T9" fmla="*/ 42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3" h="83">
                        <a:moveTo>
                          <a:pt x="83" y="42"/>
                        </a:moveTo>
                        <a:cubicBezTo>
                          <a:pt x="83" y="65"/>
                          <a:pt x="64" y="83"/>
                          <a:pt x="41" y="83"/>
                        </a:cubicBezTo>
                        <a:cubicBezTo>
                          <a:pt x="18" y="83"/>
                          <a:pt x="0" y="65"/>
                          <a:pt x="0" y="42"/>
                        </a:cubicBezTo>
                        <a:cubicBezTo>
                          <a:pt x="0" y="19"/>
                          <a:pt x="19" y="0"/>
                          <a:pt x="42" y="0"/>
                        </a:cubicBezTo>
                        <a:cubicBezTo>
                          <a:pt x="65" y="0"/>
                          <a:pt x="83" y="19"/>
                          <a:pt x="83" y="42"/>
                        </a:cubicBezTo>
                      </a:path>
                    </a:pathLst>
                  </a:custGeom>
                  <a:solidFill>
                    <a:srgbClr val="F7CBA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81" name="Oval 80"/>
                  <p:cNvSpPr>
                    <a:spLocks noChangeArrowheads="1"/>
                  </p:cNvSpPr>
                  <p:nvPr/>
                </p:nvSpPr>
                <p:spPr bwMode="auto">
                  <a:xfrm>
                    <a:off x="6637338" y="2757488"/>
                    <a:ext cx="93663" cy="93663"/>
                  </a:xfrm>
                  <a:prstGeom prst="ellipse">
                    <a:avLst/>
                  </a:prstGeom>
                  <a:solidFill>
                    <a:srgbClr val="107C1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82" name="Freeform 81"/>
                  <p:cNvSpPr>
                    <a:spLocks/>
                  </p:cNvSpPr>
                  <p:nvPr/>
                </p:nvSpPr>
                <p:spPr bwMode="auto">
                  <a:xfrm>
                    <a:off x="7643813" y="2540001"/>
                    <a:ext cx="311150" cy="315913"/>
                  </a:xfrm>
                  <a:custGeom>
                    <a:avLst/>
                    <a:gdLst>
                      <a:gd name="T0" fmla="*/ 0 w 83"/>
                      <a:gd name="T1" fmla="*/ 42 h 84"/>
                      <a:gd name="T2" fmla="*/ 42 w 83"/>
                      <a:gd name="T3" fmla="*/ 84 h 84"/>
                      <a:gd name="T4" fmla="*/ 83 w 83"/>
                      <a:gd name="T5" fmla="*/ 42 h 84"/>
                      <a:gd name="T6" fmla="*/ 42 w 83"/>
                      <a:gd name="T7" fmla="*/ 0 h 84"/>
                      <a:gd name="T8" fmla="*/ 0 w 83"/>
                      <a:gd name="T9" fmla="*/ 42 h 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3" h="84">
                        <a:moveTo>
                          <a:pt x="0" y="42"/>
                        </a:moveTo>
                        <a:cubicBezTo>
                          <a:pt x="0" y="65"/>
                          <a:pt x="19" y="84"/>
                          <a:pt x="42" y="84"/>
                        </a:cubicBezTo>
                        <a:cubicBezTo>
                          <a:pt x="65" y="84"/>
                          <a:pt x="83" y="65"/>
                          <a:pt x="83" y="42"/>
                        </a:cubicBezTo>
                        <a:cubicBezTo>
                          <a:pt x="83" y="19"/>
                          <a:pt x="65" y="1"/>
                          <a:pt x="42" y="0"/>
                        </a:cubicBezTo>
                        <a:cubicBezTo>
                          <a:pt x="19" y="0"/>
                          <a:pt x="0" y="19"/>
                          <a:pt x="0" y="42"/>
                        </a:cubicBezTo>
                      </a:path>
                    </a:pathLst>
                  </a:custGeom>
                  <a:solidFill>
                    <a:srgbClr val="FCDA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83" name="Oval 82"/>
                  <p:cNvSpPr>
                    <a:spLocks noChangeArrowheads="1"/>
                  </p:cNvSpPr>
                  <p:nvPr/>
                </p:nvSpPr>
                <p:spPr bwMode="auto">
                  <a:xfrm>
                    <a:off x="7861300" y="2757488"/>
                    <a:ext cx="93663" cy="93663"/>
                  </a:xfrm>
                  <a:prstGeom prst="ellipse">
                    <a:avLst/>
                  </a:prstGeom>
                  <a:solidFill>
                    <a:srgbClr val="107C1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85" name="Freeform 83"/>
                  <p:cNvSpPr>
                    <a:spLocks/>
                  </p:cNvSpPr>
                  <p:nvPr/>
                </p:nvSpPr>
                <p:spPr bwMode="auto">
                  <a:xfrm>
                    <a:off x="6505575" y="3013076"/>
                    <a:ext cx="1589088" cy="1220788"/>
                  </a:xfrm>
                  <a:custGeom>
                    <a:avLst/>
                    <a:gdLst>
                      <a:gd name="T0" fmla="*/ 345 w 423"/>
                      <a:gd name="T1" fmla="*/ 109 h 325"/>
                      <a:gd name="T2" fmla="*/ 301 w 423"/>
                      <a:gd name="T3" fmla="*/ 109 h 325"/>
                      <a:gd name="T4" fmla="*/ 289 w 423"/>
                      <a:gd name="T5" fmla="*/ 98 h 325"/>
                      <a:gd name="T6" fmla="*/ 290 w 423"/>
                      <a:gd name="T7" fmla="*/ 1 h 325"/>
                      <a:gd name="T8" fmla="*/ 134 w 423"/>
                      <a:gd name="T9" fmla="*/ 0 h 325"/>
                      <a:gd name="T10" fmla="*/ 134 w 423"/>
                      <a:gd name="T11" fmla="*/ 97 h 325"/>
                      <a:gd name="T12" fmla="*/ 122 w 423"/>
                      <a:gd name="T13" fmla="*/ 109 h 325"/>
                      <a:gd name="T14" fmla="*/ 78 w 423"/>
                      <a:gd name="T15" fmla="*/ 109 h 325"/>
                      <a:gd name="T16" fmla="*/ 0 w 423"/>
                      <a:gd name="T17" fmla="*/ 186 h 325"/>
                      <a:gd name="T18" fmla="*/ 0 w 423"/>
                      <a:gd name="T19" fmla="*/ 324 h 325"/>
                      <a:gd name="T20" fmla="*/ 422 w 423"/>
                      <a:gd name="T21" fmla="*/ 325 h 325"/>
                      <a:gd name="T22" fmla="*/ 422 w 423"/>
                      <a:gd name="T23" fmla="*/ 187 h 325"/>
                      <a:gd name="T24" fmla="*/ 345 w 423"/>
                      <a:gd name="T25" fmla="*/ 109 h 3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423" h="325">
                        <a:moveTo>
                          <a:pt x="345" y="109"/>
                        </a:moveTo>
                        <a:cubicBezTo>
                          <a:pt x="301" y="109"/>
                          <a:pt x="301" y="109"/>
                          <a:pt x="301" y="109"/>
                        </a:cubicBezTo>
                        <a:cubicBezTo>
                          <a:pt x="294" y="109"/>
                          <a:pt x="289" y="104"/>
                          <a:pt x="289" y="98"/>
                        </a:cubicBezTo>
                        <a:cubicBezTo>
                          <a:pt x="290" y="1"/>
                          <a:pt x="290" y="1"/>
                          <a:pt x="290" y="1"/>
                        </a:cubicBezTo>
                        <a:cubicBezTo>
                          <a:pt x="134" y="0"/>
                          <a:pt x="134" y="0"/>
                          <a:pt x="134" y="0"/>
                        </a:cubicBezTo>
                        <a:cubicBezTo>
                          <a:pt x="134" y="97"/>
                          <a:pt x="134" y="97"/>
                          <a:pt x="134" y="97"/>
                        </a:cubicBezTo>
                        <a:cubicBezTo>
                          <a:pt x="134" y="104"/>
                          <a:pt x="129" y="109"/>
                          <a:pt x="122" y="109"/>
                        </a:cubicBezTo>
                        <a:cubicBezTo>
                          <a:pt x="78" y="109"/>
                          <a:pt x="78" y="109"/>
                          <a:pt x="78" y="109"/>
                        </a:cubicBezTo>
                        <a:cubicBezTo>
                          <a:pt x="35" y="108"/>
                          <a:pt x="0" y="143"/>
                          <a:pt x="0" y="186"/>
                        </a:cubicBezTo>
                        <a:cubicBezTo>
                          <a:pt x="0" y="324"/>
                          <a:pt x="0" y="324"/>
                          <a:pt x="0" y="324"/>
                        </a:cubicBezTo>
                        <a:cubicBezTo>
                          <a:pt x="422" y="325"/>
                          <a:pt x="422" y="325"/>
                          <a:pt x="422" y="325"/>
                        </a:cubicBezTo>
                        <a:cubicBezTo>
                          <a:pt x="422" y="187"/>
                          <a:pt x="422" y="187"/>
                          <a:pt x="422" y="187"/>
                        </a:cubicBezTo>
                        <a:cubicBezTo>
                          <a:pt x="423" y="144"/>
                          <a:pt x="388" y="109"/>
                          <a:pt x="345" y="109"/>
                        </a:cubicBezTo>
                      </a:path>
                    </a:pathLst>
                  </a:custGeom>
                  <a:solidFill>
                    <a:srgbClr val="FCDA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86" name="Freeform 84"/>
                  <p:cNvSpPr>
                    <a:spLocks/>
                  </p:cNvSpPr>
                  <p:nvPr/>
                </p:nvSpPr>
                <p:spPr bwMode="auto">
                  <a:xfrm>
                    <a:off x="6505575" y="3798888"/>
                    <a:ext cx="1585913" cy="434975"/>
                  </a:xfrm>
                  <a:custGeom>
                    <a:avLst/>
                    <a:gdLst>
                      <a:gd name="T0" fmla="*/ 0 w 999"/>
                      <a:gd name="T1" fmla="*/ 0 h 274"/>
                      <a:gd name="T2" fmla="*/ 0 w 999"/>
                      <a:gd name="T3" fmla="*/ 272 h 274"/>
                      <a:gd name="T4" fmla="*/ 999 w 999"/>
                      <a:gd name="T5" fmla="*/ 274 h 274"/>
                      <a:gd name="T6" fmla="*/ 999 w 999"/>
                      <a:gd name="T7" fmla="*/ 0 h 274"/>
                      <a:gd name="T8" fmla="*/ 0 w 999"/>
                      <a:gd name="T9" fmla="*/ 0 h 2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99" h="274">
                        <a:moveTo>
                          <a:pt x="0" y="0"/>
                        </a:moveTo>
                        <a:lnTo>
                          <a:pt x="0" y="272"/>
                        </a:lnTo>
                        <a:lnTo>
                          <a:pt x="999" y="274"/>
                        </a:lnTo>
                        <a:lnTo>
                          <a:pt x="999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87" name="Freeform 85"/>
                  <p:cNvSpPr>
                    <a:spLocks/>
                  </p:cNvSpPr>
                  <p:nvPr/>
                </p:nvSpPr>
                <p:spPr bwMode="auto">
                  <a:xfrm>
                    <a:off x="6505575" y="3798888"/>
                    <a:ext cx="1585913" cy="434975"/>
                  </a:xfrm>
                  <a:custGeom>
                    <a:avLst/>
                    <a:gdLst>
                      <a:gd name="T0" fmla="*/ 0 w 999"/>
                      <a:gd name="T1" fmla="*/ 0 h 274"/>
                      <a:gd name="T2" fmla="*/ 0 w 999"/>
                      <a:gd name="T3" fmla="*/ 272 h 274"/>
                      <a:gd name="T4" fmla="*/ 999 w 999"/>
                      <a:gd name="T5" fmla="*/ 274 h 274"/>
                      <a:gd name="T6" fmla="*/ 999 w 999"/>
                      <a:gd name="T7" fmla="*/ 0 h 274"/>
                      <a:gd name="T8" fmla="*/ 0 w 999"/>
                      <a:gd name="T9" fmla="*/ 0 h 2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99" h="274">
                        <a:moveTo>
                          <a:pt x="0" y="0"/>
                        </a:moveTo>
                        <a:lnTo>
                          <a:pt x="0" y="272"/>
                        </a:lnTo>
                        <a:lnTo>
                          <a:pt x="999" y="274"/>
                        </a:lnTo>
                        <a:lnTo>
                          <a:pt x="999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88" name="Freeform 86"/>
                  <p:cNvSpPr>
                    <a:spLocks/>
                  </p:cNvSpPr>
                  <p:nvPr/>
                </p:nvSpPr>
                <p:spPr bwMode="auto">
                  <a:xfrm>
                    <a:off x="7700963" y="3422651"/>
                    <a:ext cx="393700" cy="412750"/>
                  </a:xfrm>
                  <a:custGeom>
                    <a:avLst/>
                    <a:gdLst>
                      <a:gd name="T0" fmla="*/ 104 w 105"/>
                      <a:gd name="T1" fmla="*/ 110 h 110"/>
                      <a:gd name="T2" fmla="*/ 104 w 105"/>
                      <a:gd name="T3" fmla="*/ 78 h 110"/>
                      <a:gd name="T4" fmla="*/ 27 w 105"/>
                      <a:gd name="T5" fmla="*/ 0 h 110"/>
                      <a:gd name="T6" fmla="*/ 0 w 105"/>
                      <a:gd name="T7" fmla="*/ 0 h 110"/>
                      <a:gd name="T8" fmla="*/ 0 w 105"/>
                      <a:gd name="T9" fmla="*/ 110 h 110"/>
                      <a:gd name="T10" fmla="*/ 104 w 105"/>
                      <a:gd name="T11" fmla="*/ 110 h 1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05" h="110">
                        <a:moveTo>
                          <a:pt x="104" y="110"/>
                        </a:moveTo>
                        <a:cubicBezTo>
                          <a:pt x="104" y="78"/>
                          <a:pt x="104" y="78"/>
                          <a:pt x="104" y="78"/>
                        </a:cubicBezTo>
                        <a:cubicBezTo>
                          <a:pt x="105" y="35"/>
                          <a:pt x="70" y="0"/>
                          <a:pt x="27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10"/>
                          <a:pt x="0" y="110"/>
                          <a:pt x="0" y="110"/>
                        </a:cubicBezTo>
                        <a:lnTo>
                          <a:pt x="104" y="11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89" name="Freeform 87"/>
                  <p:cNvSpPr>
                    <a:spLocks/>
                  </p:cNvSpPr>
                  <p:nvPr/>
                </p:nvSpPr>
                <p:spPr bwMode="auto">
                  <a:xfrm>
                    <a:off x="6505575" y="3419476"/>
                    <a:ext cx="379413" cy="412750"/>
                  </a:xfrm>
                  <a:custGeom>
                    <a:avLst/>
                    <a:gdLst>
                      <a:gd name="T0" fmla="*/ 101 w 101"/>
                      <a:gd name="T1" fmla="*/ 110 h 110"/>
                      <a:gd name="T2" fmla="*/ 101 w 101"/>
                      <a:gd name="T3" fmla="*/ 1 h 110"/>
                      <a:gd name="T4" fmla="*/ 78 w 101"/>
                      <a:gd name="T5" fmla="*/ 1 h 110"/>
                      <a:gd name="T6" fmla="*/ 0 w 101"/>
                      <a:gd name="T7" fmla="*/ 78 h 110"/>
                      <a:gd name="T8" fmla="*/ 0 w 101"/>
                      <a:gd name="T9" fmla="*/ 110 h 110"/>
                      <a:gd name="T10" fmla="*/ 101 w 101"/>
                      <a:gd name="T11" fmla="*/ 110 h 1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01" h="110">
                        <a:moveTo>
                          <a:pt x="101" y="110"/>
                        </a:moveTo>
                        <a:cubicBezTo>
                          <a:pt x="101" y="1"/>
                          <a:pt x="101" y="1"/>
                          <a:pt x="101" y="1"/>
                        </a:cubicBezTo>
                        <a:cubicBezTo>
                          <a:pt x="78" y="1"/>
                          <a:pt x="78" y="1"/>
                          <a:pt x="78" y="1"/>
                        </a:cubicBezTo>
                        <a:cubicBezTo>
                          <a:pt x="35" y="0"/>
                          <a:pt x="0" y="35"/>
                          <a:pt x="0" y="78"/>
                        </a:cubicBezTo>
                        <a:cubicBezTo>
                          <a:pt x="0" y="110"/>
                          <a:pt x="0" y="110"/>
                          <a:pt x="0" y="110"/>
                        </a:cubicBezTo>
                        <a:lnTo>
                          <a:pt x="101" y="11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90" name="Freeform 88"/>
                  <p:cNvSpPr>
                    <a:spLocks/>
                  </p:cNvSpPr>
                  <p:nvPr/>
                </p:nvSpPr>
                <p:spPr bwMode="auto">
                  <a:xfrm>
                    <a:off x="6923088" y="3422651"/>
                    <a:ext cx="371475" cy="376238"/>
                  </a:xfrm>
                  <a:custGeom>
                    <a:avLst/>
                    <a:gdLst>
                      <a:gd name="T0" fmla="*/ 0 w 99"/>
                      <a:gd name="T1" fmla="*/ 0 h 100"/>
                      <a:gd name="T2" fmla="*/ 0 w 99"/>
                      <a:gd name="T3" fmla="*/ 0 h 100"/>
                      <a:gd name="T4" fmla="*/ 0 w 99"/>
                      <a:gd name="T5" fmla="*/ 100 h 100"/>
                      <a:gd name="T6" fmla="*/ 99 w 99"/>
                      <a:gd name="T7" fmla="*/ 100 h 100"/>
                      <a:gd name="T8" fmla="*/ 0 w 99"/>
                      <a:gd name="T9" fmla="*/ 0 h 1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9" h="100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00"/>
                          <a:pt x="0" y="100"/>
                          <a:pt x="0" y="100"/>
                        </a:cubicBezTo>
                        <a:cubicBezTo>
                          <a:pt x="99" y="100"/>
                          <a:pt x="99" y="100"/>
                          <a:pt x="99" y="100"/>
                        </a:cubicBezTo>
                        <a:cubicBezTo>
                          <a:pt x="58" y="83"/>
                          <a:pt x="20" y="55"/>
                          <a:pt x="0" y="0"/>
                        </a:cubicBezTo>
                      </a:path>
                    </a:pathLst>
                  </a:custGeom>
                  <a:solidFill>
                    <a:srgbClr val="E6C7B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91" name="Freeform 89"/>
                  <p:cNvSpPr>
                    <a:spLocks/>
                  </p:cNvSpPr>
                  <p:nvPr/>
                </p:nvSpPr>
                <p:spPr bwMode="auto">
                  <a:xfrm>
                    <a:off x="6923088" y="3798888"/>
                    <a:ext cx="428625" cy="22225"/>
                  </a:xfrm>
                  <a:custGeom>
                    <a:avLst/>
                    <a:gdLst>
                      <a:gd name="T0" fmla="*/ 99 w 114"/>
                      <a:gd name="T1" fmla="*/ 0 h 6"/>
                      <a:gd name="T2" fmla="*/ 0 w 114"/>
                      <a:gd name="T3" fmla="*/ 0 h 6"/>
                      <a:gd name="T4" fmla="*/ 0 w 114"/>
                      <a:gd name="T5" fmla="*/ 6 h 6"/>
                      <a:gd name="T6" fmla="*/ 114 w 114"/>
                      <a:gd name="T7" fmla="*/ 6 h 6"/>
                      <a:gd name="T8" fmla="*/ 99 w 114"/>
                      <a:gd name="T9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4" h="6">
                        <a:moveTo>
                          <a:pt x="99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114" y="6"/>
                          <a:pt x="114" y="6"/>
                          <a:pt x="114" y="6"/>
                        </a:cubicBezTo>
                        <a:cubicBezTo>
                          <a:pt x="109" y="4"/>
                          <a:pt x="104" y="2"/>
                          <a:pt x="99" y="0"/>
                        </a:cubicBezTo>
                      </a:path>
                    </a:pathLst>
                  </a:custGeom>
                  <a:solidFill>
                    <a:srgbClr val="E9E8E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92" name="Freeform 90"/>
                  <p:cNvSpPr>
                    <a:spLocks/>
                  </p:cNvSpPr>
                  <p:nvPr/>
                </p:nvSpPr>
                <p:spPr bwMode="auto">
                  <a:xfrm>
                    <a:off x="7635875" y="3422651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E9E8E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93" name="Freeform 91"/>
                  <p:cNvSpPr>
                    <a:spLocks/>
                  </p:cNvSpPr>
                  <p:nvPr/>
                </p:nvSpPr>
                <p:spPr bwMode="auto">
                  <a:xfrm>
                    <a:off x="7005638" y="3144838"/>
                    <a:ext cx="3175" cy="3175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0 w 1"/>
                      <a:gd name="T3" fmla="*/ 0 h 1"/>
                      <a:gd name="T4" fmla="*/ 1 w 1"/>
                      <a:gd name="T5" fmla="*/ 1 h 1"/>
                      <a:gd name="T6" fmla="*/ 1 w 1"/>
                      <a:gd name="T7" fmla="*/ 0 h 1"/>
                      <a:gd name="T8" fmla="*/ 0 w 1"/>
                      <a:gd name="T9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1" y="0"/>
                          <a:pt x="1" y="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E6BF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94" name="Freeform 92"/>
                  <p:cNvSpPr>
                    <a:spLocks/>
                  </p:cNvSpPr>
                  <p:nvPr/>
                </p:nvSpPr>
                <p:spPr bwMode="auto">
                  <a:xfrm>
                    <a:off x="7008813" y="3144838"/>
                    <a:ext cx="627063" cy="277813"/>
                  </a:xfrm>
                  <a:custGeom>
                    <a:avLst/>
                    <a:gdLst>
                      <a:gd name="T0" fmla="*/ 155 w 167"/>
                      <a:gd name="T1" fmla="*/ 0 h 74"/>
                      <a:gd name="T2" fmla="*/ 114 w 167"/>
                      <a:gd name="T3" fmla="*/ 16 h 74"/>
                      <a:gd name="T4" fmla="*/ 111 w 167"/>
                      <a:gd name="T5" fmla="*/ 18 h 74"/>
                      <a:gd name="T6" fmla="*/ 77 w 167"/>
                      <a:gd name="T7" fmla="*/ 27 h 74"/>
                      <a:gd name="T8" fmla="*/ 76 w 167"/>
                      <a:gd name="T9" fmla="*/ 27 h 74"/>
                      <a:gd name="T10" fmla="*/ 75 w 167"/>
                      <a:gd name="T11" fmla="*/ 27 h 74"/>
                      <a:gd name="T12" fmla="*/ 42 w 167"/>
                      <a:gd name="T13" fmla="*/ 17 h 74"/>
                      <a:gd name="T14" fmla="*/ 40 w 167"/>
                      <a:gd name="T15" fmla="*/ 16 h 74"/>
                      <a:gd name="T16" fmla="*/ 0 w 167"/>
                      <a:gd name="T17" fmla="*/ 0 h 74"/>
                      <a:gd name="T18" fmla="*/ 0 w 167"/>
                      <a:gd name="T19" fmla="*/ 1 h 74"/>
                      <a:gd name="T20" fmla="*/ 154 w 167"/>
                      <a:gd name="T21" fmla="*/ 74 h 74"/>
                      <a:gd name="T22" fmla="*/ 167 w 167"/>
                      <a:gd name="T23" fmla="*/ 74 h 74"/>
                      <a:gd name="T24" fmla="*/ 167 w 167"/>
                      <a:gd name="T25" fmla="*/ 74 h 74"/>
                      <a:gd name="T26" fmla="*/ 166 w 167"/>
                      <a:gd name="T27" fmla="*/ 74 h 74"/>
                      <a:gd name="T28" fmla="*/ 154 w 167"/>
                      <a:gd name="T29" fmla="*/ 62 h 74"/>
                      <a:gd name="T30" fmla="*/ 155 w 167"/>
                      <a:gd name="T31" fmla="*/ 0 h 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67" h="74">
                        <a:moveTo>
                          <a:pt x="155" y="0"/>
                        </a:moveTo>
                        <a:cubicBezTo>
                          <a:pt x="142" y="7"/>
                          <a:pt x="128" y="13"/>
                          <a:pt x="114" y="16"/>
                        </a:cubicBezTo>
                        <a:cubicBezTo>
                          <a:pt x="113" y="17"/>
                          <a:pt x="112" y="17"/>
                          <a:pt x="111" y="18"/>
                        </a:cubicBezTo>
                        <a:cubicBezTo>
                          <a:pt x="101" y="24"/>
                          <a:pt x="89" y="27"/>
                          <a:pt x="77" y="27"/>
                        </a:cubicBezTo>
                        <a:cubicBezTo>
                          <a:pt x="76" y="27"/>
                          <a:pt x="76" y="27"/>
                          <a:pt x="76" y="27"/>
                        </a:cubicBezTo>
                        <a:cubicBezTo>
                          <a:pt x="76" y="27"/>
                          <a:pt x="76" y="27"/>
                          <a:pt x="75" y="27"/>
                        </a:cubicBezTo>
                        <a:cubicBezTo>
                          <a:pt x="63" y="27"/>
                          <a:pt x="52" y="23"/>
                          <a:pt x="42" y="17"/>
                        </a:cubicBezTo>
                        <a:cubicBezTo>
                          <a:pt x="41" y="17"/>
                          <a:pt x="41" y="17"/>
                          <a:pt x="40" y="16"/>
                        </a:cubicBezTo>
                        <a:cubicBezTo>
                          <a:pt x="26" y="13"/>
                          <a:pt x="12" y="7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56" y="73"/>
                          <a:pt x="154" y="74"/>
                          <a:pt x="154" y="74"/>
                        </a:cubicBezTo>
                        <a:cubicBezTo>
                          <a:pt x="167" y="74"/>
                          <a:pt x="167" y="74"/>
                          <a:pt x="167" y="74"/>
                        </a:cubicBezTo>
                        <a:cubicBezTo>
                          <a:pt x="167" y="74"/>
                          <a:pt x="167" y="74"/>
                          <a:pt x="167" y="74"/>
                        </a:cubicBezTo>
                        <a:cubicBezTo>
                          <a:pt x="166" y="74"/>
                          <a:pt x="166" y="74"/>
                          <a:pt x="166" y="74"/>
                        </a:cubicBezTo>
                        <a:cubicBezTo>
                          <a:pt x="160" y="74"/>
                          <a:pt x="154" y="69"/>
                          <a:pt x="154" y="62"/>
                        </a:cubicBezTo>
                        <a:cubicBezTo>
                          <a:pt x="155" y="0"/>
                          <a:pt x="155" y="0"/>
                          <a:pt x="155" y="0"/>
                        </a:cubicBezTo>
                      </a:path>
                    </a:pathLst>
                  </a:custGeom>
                  <a:solidFill>
                    <a:srgbClr val="E6C7B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95" name="Freeform 93"/>
                  <p:cNvSpPr>
                    <a:spLocks/>
                  </p:cNvSpPr>
                  <p:nvPr/>
                </p:nvSpPr>
                <p:spPr bwMode="auto">
                  <a:xfrm>
                    <a:off x="6719888" y="2066926"/>
                    <a:ext cx="1149350" cy="1179513"/>
                  </a:xfrm>
                  <a:custGeom>
                    <a:avLst/>
                    <a:gdLst>
                      <a:gd name="T0" fmla="*/ 306 w 306"/>
                      <a:gd name="T1" fmla="*/ 155 h 314"/>
                      <a:gd name="T2" fmla="*/ 148 w 306"/>
                      <a:gd name="T3" fmla="*/ 3 h 314"/>
                      <a:gd name="T4" fmla="*/ 2 w 306"/>
                      <a:gd name="T5" fmla="*/ 152 h 314"/>
                      <a:gd name="T6" fmla="*/ 117 w 306"/>
                      <a:gd name="T7" fmla="*/ 303 h 314"/>
                      <a:gd name="T8" fmla="*/ 119 w 306"/>
                      <a:gd name="T9" fmla="*/ 304 h 314"/>
                      <a:gd name="T10" fmla="*/ 152 w 306"/>
                      <a:gd name="T11" fmla="*/ 314 h 314"/>
                      <a:gd name="T12" fmla="*/ 153 w 306"/>
                      <a:gd name="T13" fmla="*/ 314 h 314"/>
                      <a:gd name="T14" fmla="*/ 154 w 306"/>
                      <a:gd name="T15" fmla="*/ 314 h 314"/>
                      <a:gd name="T16" fmla="*/ 188 w 306"/>
                      <a:gd name="T17" fmla="*/ 305 h 314"/>
                      <a:gd name="T18" fmla="*/ 191 w 306"/>
                      <a:gd name="T19" fmla="*/ 303 h 314"/>
                      <a:gd name="T20" fmla="*/ 306 w 306"/>
                      <a:gd name="T21" fmla="*/ 155 h 3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306" h="314">
                        <a:moveTo>
                          <a:pt x="306" y="155"/>
                        </a:moveTo>
                        <a:cubicBezTo>
                          <a:pt x="306" y="69"/>
                          <a:pt x="235" y="0"/>
                          <a:pt x="148" y="3"/>
                        </a:cubicBezTo>
                        <a:cubicBezTo>
                          <a:pt x="68" y="6"/>
                          <a:pt x="4" y="72"/>
                          <a:pt x="2" y="152"/>
                        </a:cubicBezTo>
                        <a:cubicBezTo>
                          <a:pt x="0" y="225"/>
                          <a:pt x="50" y="287"/>
                          <a:pt x="117" y="303"/>
                        </a:cubicBezTo>
                        <a:cubicBezTo>
                          <a:pt x="118" y="304"/>
                          <a:pt x="118" y="304"/>
                          <a:pt x="119" y="304"/>
                        </a:cubicBezTo>
                        <a:cubicBezTo>
                          <a:pt x="129" y="310"/>
                          <a:pt x="140" y="314"/>
                          <a:pt x="152" y="314"/>
                        </a:cubicBezTo>
                        <a:cubicBezTo>
                          <a:pt x="153" y="314"/>
                          <a:pt x="153" y="314"/>
                          <a:pt x="153" y="314"/>
                        </a:cubicBezTo>
                        <a:cubicBezTo>
                          <a:pt x="154" y="314"/>
                          <a:pt x="154" y="314"/>
                          <a:pt x="154" y="314"/>
                        </a:cubicBezTo>
                        <a:cubicBezTo>
                          <a:pt x="166" y="314"/>
                          <a:pt x="178" y="311"/>
                          <a:pt x="188" y="305"/>
                        </a:cubicBezTo>
                        <a:cubicBezTo>
                          <a:pt x="189" y="304"/>
                          <a:pt x="190" y="304"/>
                          <a:pt x="191" y="303"/>
                        </a:cubicBezTo>
                        <a:cubicBezTo>
                          <a:pt x="257" y="287"/>
                          <a:pt x="306" y="227"/>
                          <a:pt x="306" y="155"/>
                        </a:cubicBezTo>
                      </a:path>
                    </a:pathLst>
                  </a:custGeom>
                  <a:solidFill>
                    <a:srgbClr val="FCDA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96" name="Freeform 94"/>
                  <p:cNvSpPr>
                    <a:spLocks/>
                  </p:cNvSpPr>
                  <p:nvPr/>
                </p:nvSpPr>
                <p:spPr bwMode="auto">
                  <a:xfrm>
                    <a:off x="6724650" y="2138363"/>
                    <a:ext cx="319088" cy="990600"/>
                  </a:xfrm>
                  <a:custGeom>
                    <a:avLst/>
                    <a:gdLst>
                      <a:gd name="T0" fmla="*/ 48 w 85"/>
                      <a:gd name="T1" fmla="*/ 86 h 264"/>
                      <a:gd name="T2" fmla="*/ 85 w 85"/>
                      <a:gd name="T3" fmla="*/ 0 h 264"/>
                      <a:gd name="T4" fmla="*/ 0 w 85"/>
                      <a:gd name="T5" fmla="*/ 136 h 264"/>
                      <a:gd name="T6" fmla="*/ 69 w 85"/>
                      <a:gd name="T7" fmla="*/ 264 h 264"/>
                      <a:gd name="T8" fmla="*/ 48 w 85"/>
                      <a:gd name="T9" fmla="*/ 86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" h="264">
                        <a:moveTo>
                          <a:pt x="48" y="86"/>
                        </a:moveTo>
                        <a:cubicBezTo>
                          <a:pt x="55" y="54"/>
                          <a:pt x="68" y="26"/>
                          <a:pt x="85" y="0"/>
                        </a:cubicBezTo>
                        <a:cubicBezTo>
                          <a:pt x="35" y="25"/>
                          <a:pt x="1" y="76"/>
                          <a:pt x="0" y="136"/>
                        </a:cubicBezTo>
                        <a:cubicBezTo>
                          <a:pt x="0" y="190"/>
                          <a:pt x="28" y="237"/>
                          <a:pt x="69" y="264"/>
                        </a:cubicBezTo>
                        <a:cubicBezTo>
                          <a:pt x="40" y="211"/>
                          <a:pt x="37" y="141"/>
                          <a:pt x="48" y="86"/>
                        </a:cubicBezTo>
                      </a:path>
                    </a:pathLst>
                  </a:custGeom>
                  <a:solidFill>
                    <a:srgbClr val="FCE8D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97" name="Freeform 95"/>
                  <p:cNvSpPr>
                    <a:spLocks/>
                  </p:cNvSpPr>
                  <p:nvPr/>
                </p:nvSpPr>
                <p:spPr bwMode="auto">
                  <a:xfrm>
                    <a:off x="7208838" y="2881313"/>
                    <a:ext cx="187325" cy="52388"/>
                  </a:xfrm>
                  <a:custGeom>
                    <a:avLst/>
                    <a:gdLst>
                      <a:gd name="T0" fmla="*/ 0 w 50"/>
                      <a:gd name="T1" fmla="*/ 0 h 14"/>
                      <a:gd name="T2" fmla="*/ 25 w 50"/>
                      <a:gd name="T3" fmla="*/ 14 h 14"/>
                      <a:gd name="T4" fmla="*/ 50 w 50"/>
                      <a:gd name="T5" fmla="*/ 0 h 14"/>
                      <a:gd name="T6" fmla="*/ 0 w 50"/>
                      <a:gd name="T7" fmla="*/ 0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0" h="14">
                        <a:moveTo>
                          <a:pt x="0" y="0"/>
                        </a:moveTo>
                        <a:cubicBezTo>
                          <a:pt x="5" y="8"/>
                          <a:pt x="14" y="13"/>
                          <a:pt x="25" y="14"/>
                        </a:cubicBezTo>
                        <a:cubicBezTo>
                          <a:pt x="35" y="14"/>
                          <a:pt x="45" y="8"/>
                          <a:pt x="50" y="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CEA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98" name="Freeform 96"/>
                  <p:cNvSpPr>
                    <a:spLocks noEditPoints="1"/>
                  </p:cNvSpPr>
                  <p:nvPr/>
                </p:nvSpPr>
                <p:spPr bwMode="auto">
                  <a:xfrm>
                    <a:off x="7140575" y="2990851"/>
                    <a:ext cx="311150" cy="176213"/>
                  </a:xfrm>
                  <a:custGeom>
                    <a:avLst/>
                    <a:gdLst>
                      <a:gd name="T0" fmla="*/ 49 w 83"/>
                      <a:gd name="T1" fmla="*/ 0 h 47"/>
                      <a:gd name="T2" fmla="*/ 42 w 83"/>
                      <a:gd name="T3" fmla="*/ 7 h 47"/>
                      <a:gd name="T4" fmla="*/ 34 w 83"/>
                      <a:gd name="T5" fmla="*/ 0 h 47"/>
                      <a:gd name="T6" fmla="*/ 0 w 83"/>
                      <a:gd name="T7" fmla="*/ 8 h 47"/>
                      <a:gd name="T8" fmla="*/ 42 w 83"/>
                      <a:gd name="T9" fmla="*/ 47 h 47"/>
                      <a:gd name="T10" fmla="*/ 83 w 83"/>
                      <a:gd name="T11" fmla="*/ 9 h 47"/>
                      <a:gd name="T12" fmla="*/ 49 w 83"/>
                      <a:gd name="T13" fmla="*/ 0 h 47"/>
                      <a:gd name="T14" fmla="*/ 42 w 83"/>
                      <a:gd name="T15" fmla="*/ 38 h 47"/>
                      <a:gd name="T16" fmla="*/ 0 w 83"/>
                      <a:gd name="T17" fmla="*/ 8 h 47"/>
                      <a:gd name="T18" fmla="*/ 83 w 83"/>
                      <a:gd name="T19" fmla="*/ 9 h 47"/>
                      <a:gd name="T20" fmla="*/ 42 w 83"/>
                      <a:gd name="T21" fmla="*/ 38 h 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83" h="47">
                        <a:moveTo>
                          <a:pt x="49" y="0"/>
                        </a:moveTo>
                        <a:cubicBezTo>
                          <a:pt x="46" y="0"/>
                          <a:pt x="43" y="4"/>
                          <a:pt x="42" y="7"/>
                        </a:cubicBezTo>
                        <a:cubicBezTo>
                          <a:pt x="41" y="4"/>
                          <a:pt x="38" y="0"/>
                          <a:pt x="34" y="0"/>
                        </a:cubicBezTo>
                        <a:cubicBezTo>
                          <a:pt x="15" y="1"/>
                          <a:pt x="0" y="8"/>
                          <a:pt x="0" y="8"/>
                        </a:cubicBezTo>
                        <a:cubicBezTo>
                          <a:pt x="5" y="31"/>
                          <a:pt x="22" y="47"/>
                          <a:pt x="42" y="47"/>
                        </a:cubicBezTo>
                        <a:cubicBezTo>
                          <a:pt x="62" y="47"/>
                          <a:pt x="78" y="31"/>
                          <a:pt x="83" y="9"/>
                        </a:cubicBezTo>
                        <a:cubicBezTo>
                          <a:pt x="83" y="9"/>
                          <a:pt x="69" y="1"/>
                          <a:pt x="49" y="0"/>
                        </a:cubicBezTo>
                        <a:moveTo>
                          <a:pt x="42" y="38"/>
                        </a:moveTo>
                        <a:cubicBezTo>
                          <a:pt x="22" y="38"/>
                          <a:pt x="5" y="26"/>
                          <a:pt x="0" y="8"/>
                        </a:cubicBezTo>
                        <a:cubicBezTo>
                          <a:pt x="83" y="9"/>
                          <a:pt x="83" y="9"/>
                          <a:pt x="83" y="9"/>
                        </a:cubicBezTo>
                        <a:cubicBezTo>
                          <a:pt x="78" y="26"/>
                          <a:pt x="62" y="38"/>
                          <a:pt x="42" y="38"/>
                        </a:cubicBezTo>
                      </a:path>
                    </a:pathLst>
                  </a:custGeom>
                  <a:solidFill>
                    <a:srgbClr val="D4816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99" name="Freeform 97"/>
                  <p:cNvSpPr>
                    <a:spLocks/>
                  </p:cNvSpPr>
                  <p:nvPr/>
                </p:nvSpPr>
                <p:spPr bwMode="auto">
                  <a:xfrm>
                    <a:off x="7140575" y="3021013"/>
                    <a:ext cx="311150" cy="112713"/>
                  </a:xfrm>
                  <a:custGeom>
                    <a:avLst/>
                    <a:gdLst>
                      <a:gd name="T0" fmla="*/ 0 w 83"/>
                      <a:gd name="T1" fmla="*/ 0 h 30"/>
                      <a:gd name="T2" fmla="*/ 42 w 83"/>
                      <a:gd name="T3" fmla="*/ 30 h 30"/>
                      <a:gd name="T4" fmla="*/ 42 w 83"/>
                      <a:gd name="T5" fmla="*/ 30 h 30"/>
                      <a:gd name="T6" fmla="*/ 42 w 83"/>
                      <a:gd name="T7" fmla="*/ 30 h 30"/>
                      <a:gd name="T8" fmla="*/ 83 w 83"/>
                      <a:gd name="T9" fmla="*/ 1 h 30"/>
                      <a:gd name="T10" fmla="*/ 83 w 83"/>
                      <a:gd name="T11" fmla="*/ 1 h 30"/>
                      <a:gd name="T12" fmla="*/ 0 w 83"/>
                      <a:gd name="T13" fmla="*/ 0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3" h="30">
                        <a:moveTo>
                          <a:pt x="0" y="0"/>
                        </a:moveTo>
                        <a:cubicBezTo>
                          <a:pt x="5" y="18"/>
                          <a:pt x="22" y="30"/>
                          <a:pt x="42" y="30"/>
                        </a:cubicBezTo>
                        <a:cubicBezTo>
                          <a:pt x="42" y="30"/>
                          <a:pt x="42" y="30"/>
                          <a:pt x="42" y="30"/>
                        </a:cubicBezTo>
                        <a:cubicBezTo>
                          <a:pt x="42" y="30"/>
                          <a:pt x="42" y="30"/>
                          <a:pt x="42" y="30"/>
                        </a:cubicBezTo>
                        <a:cubicBezTo>
                          <a:pt x="62" y="30"/>
                          <a:pt x="78" y="18"/>
                          <a:pt x="83" y="1"/>
                        </a:cubicBezTo>
                        <a:cubicBezTo>
                          <a:pt x="83" y="1"/>
                          <a:pt x="83" y="1"/>
                          <a:pt x="83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E6C7B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00" name="Freeform 98"/>
                  <p:cNvSpPr>
                    <a:spLocks/>
                  </p:cNvSpPr>
                  <p:nvPr/>
                </p:nvSpPr>
                <p:spPr bwMode="auto">
                  <a:xfrm>
                    <a:off x="7140575" y="3021013"/>
                    <a:ext cx="311150" cy="3175"/>
                  </a:xfrm>
                  <a:custGeom>
                    <a:avLst/>
                    <a:gdLst>
                      <a:gd name="T0" fmla="*/ 0 w 196"/>
                      <a:gd name="T1" fmla="*/ 0 h 2"/>
                      <a:gd name="T2" fmla="*/ 0 w 196"/>
                      <a:gd name="T3" fmla="*/ 0 h 2"/>
                      <a:gd name="T4" fmla="*/ 196 w 196"/>
                      <a:gd name="T5" fmla="*/ 2 h 2"/>
                      <a:gd name="T6" fmla="*/ 196 w 196"/>
                      <a:gd name="T7" fmla="*/ 2 h 2"/>
                      <a:gd name="T8" fmla="*/ 0 w 196"/>
                      <a:gd name="T9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96"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196" y="2"/>
                        </a:lnTo>
                        <a:lnTo>
                          <a:pt x="196" y="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C2776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01" name="Freeform 99"/>
                  <p:cNvSpPr>
                    <a:spLocks/>
                  </p:cNvSpPr>
                  <p:nvPr/>
                </p:nvSpPr>
                <p:spPr bwMode="auto">
                  <a:xfrm>
                    <a:off x="7140575" y="3021013"/>
                    <a:ext cx="311150" cy="3175"/>
                  </a:xfrm>
                  <a:custGeom>
                    <a:avLst/>
                    <a:gdLst>
                      <a:gd name="T0" fmla="*/ 0 w 196"/>
                      <a:gd name="T1" fmla="*/ 0 h 2"/>
                      <a:gd name="T2" fmla="*/ 0 w 196"/>
                      <a:gd name="T3" fmla="*/ 0 h 2"/>
                      <a:gd name="T4" fmla="*/ 196 w 196"/>
                      <a:gd name="T5" fmla="*/ 2 h 2"/>
                      <a:gd name="T6" fmla="*/ 196 w 196"/>
                      <a:gd name="T7" fmla="*/ 2 h 2"/>
                      <a:gd name="T8" fmla="*/ 0 w 196"/>
                      <a:gd name="T9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96" h="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196" y="2"/>
                        </a:lnTo>
                        <a:lnTo>
                          <a:pt x="196" y="2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02" name="Freeform 100"/>
                  <p:cNvSpPr>
                    <a:spLocks/>
                  </p:cNvSpPr>
                  <p:nvPr/>
                </p:nvSpPr>
                <p:spPr bwMode="auto">
                  <a:xfrm>
                    <a:off x="7140575" y="3021013"/>
                    <a:ext cx="311150" cy="82550"/>
                  </a:xfrm>
                  <a:custGeom>
                    <a:avLst/>
                    <a:gdLst>
                      <a:gd name="T0" fmla="*/ 0 w 83"/>
                      <a:gd name="T1" fmla="*/ 0 h 22"/>
                      <a:gd name="T2" fmla="*/ 42 w 83"/>
                      <a:gd name="T3" fmla="*/ 22 h 22"/>
                      <a:gd name="T4" fmla="*/ 83 w 83"/>
                      <a:gd name="T5" fmla="*/ 1 h 22"/>
                      <a:gd name="T6" fmla="*/ 0 w 83"/>
                      <a:gd name="T7" fmla="*/ 0 h 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83" h="22">
                        <a:moveTo>
                          <a:pt x="0" y="0"/>
                        </a:moveTo>
                        <a:cubicBezTo>
                          <a:pt x="5" y="13"/>
                          <a:pt x="22" y="22"/>
                          <a:pt x="42" y="22"/>
                        </a:cubicBezTo>
                        <a:cubicBezTo>
                          <a:pt x="62" y="22"/>
                          <a:pt x="78" y="13"/>
                          <a:pt x="83" y="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03" name="Freeform 101"/>
                  <p:cNvSpPr>
                    <a:spLocks/>
                  </p:cNvSpPr>
                  <p:nvPr/>
                </p:nvSpPr>
                <p:spPr bwMode="auto">
                  <a:xfrm>
                    <a:off x="6791325" y="3422651"/>
                    <a:ext cx="1009650" cy="808038"/>
                  </a:xfrm>
                  <a:custGeom>
                    <a:avLst/>
                    <a:gdLst>
                      <a:gd name="T0" fmla="*/ 234 w 269"/>
                      <a:gd name="T1" fmla="*/ 0 h 215"/>
                      <a:gd name="T2" fmla="*/ 134 w 269"/>
                      <a:gd name="T3" fmla="*/ 99 h 215"/>
                      <a:gd name="T4" fmla="*/ 35 w 269"/>
                      <a:gd name="T5" fmla="*/ 0 h 215"/>
                      <a:gd name="T6" fmla="*/ 0 w 269"/>
                      <a:gd name="T7" fmla="*/ 0 h 215"/>
                      <a:gd name="T8" fmla="*/ 0 w 269"/>
                      <a:gd name="T9" fmla="*/ 215 h 215"/>
                      <a:gd name="T10" fmla="*/ 269 w 269"/>
                      <a:gd name="T11" fmla="*/ 215 h 215"/>
                      <a:gd name="T12" fmla="*/ 269 w 269"/>
                      <a:gd name="T13" fmla="*/ 0 h 215"/>
                      <a:gd name="T14" fmla="*/ 234 w 269"/>
                      <a:gd name="T15" fmla="*/ 0 h 2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69" h="215">
                        <a:moveTo>
                          <a:pt x="234" y="0"/>
                        </a:moveTo>
                        <a:cubicBezTo>
                          <a:pt x="234" y="55"/>
                          <a:pt x="189" y="99"/>
                          <a:pt x="134" y="99"/>
                        </a:cubicBezTo>
                        <a:cubicBezTo>
                          <a:pt x="80" y="99"/>
                          <a:pt x="35" y="54"/>
                          <a:pt x="35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215"/>
                          <a:pt x="0" y="215"/>
                          <a:pt x="0" y="215"/>
                        </a:cubicBezTo>
                        <a:cubicBezTo>
                          <a:pt x="269" y="215"/>
                          <a:pt x="269" y="215"/>
                          <a:pt x="269" y="215"/>
                        </a:cubicBezTo>
                        <a:cubicBezTo>
                          <a:pt x="269" y="0"/>
                          <a:pt x="269" y="0"/>
                          <a:pt x="269" y="0"/>
                        </a:cubicBezTo>
                        <a:lnTo>
                          <a:pt x="234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04" name="Freeform 102"/>
                  <p:cNvSpPr>
                    <a:spLocks/>
                  </p:cNvSpPr>
                  <p:nvPr/>
                </p:nvSpPr>
                <p:spPr bwMode="auto">
                  <a:xfrm>
                    <a:off x="7415213" y="3422651"/>
                    <a:ext cx="679450" cy="811213"/>
                  </a:xfrm>
                  <a:custGeom>
                    <a:avLst/>
                    <a:gdLst>
                      <a:gd name="T0" fmla="*/ 103 w 181"/>
                      <a:gd name="T1" fmla="*/ 0 h 216"/>
                      <a:gd name="T2" fmla="*/ 103 w 181"/>
                      <a:gd name="T3" fmla="*/ 0 h 216"/>
                      <a:gd name="T4" fmla="*/ 103 w 181"/>
                      <a:gd name="T5" fmla="*/ 0 h 216"/>
                      <a:gd name="T6" fmla="*/ 103 w 181"/>
                      <a:gd name="T7" fmla="*/ 0 h 216"/>
                      <a:gd name="T8" fmla="*/ 76 w 181"/>
                      <a:gd name="T9" fmla="*/ 0 h 216"/>
                      <a:gd name="T10" fmla="*/ 68 w 181"/>
                      <a:gd name="T11" fmla="*/ 0 h 216"/>
                      <a:gd name="T12" fmla="*/ 0 w 181"/>
                      <a:gd name="T13" fmla="*/ 94 h 216"/>
                      <a:gd name="T14" fmla="*/ 103 w 181"/>
                      <a:gd name="T15" fmla="*/ 200 h 216"/>
                      <a:gd name="T16" fmla="*/ 103 w 181"/>
                      <a:gd name="T17" fmla="*/ 215 h 216"/>
                      <a:gd name="T18" fmla="*/ 180 w 181"/>
                      <a:gd name="T19" fmla="*/ 216 h 216"/>
                      <a:gd name="T20" fmla="*/ 180 w 181"/>
                      <a:gd name="T21" fmla="*/ 78 h 216"/>
                      <a:gd name="T22" fmla="*/ 103 w 181"/>
                      <a:gd name="T23" fmla="*/ 0 h 2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81" h="216">
                        <a:moveTo>
                          <a:pt x="103" y="0"/>
                        </a:moveTo>
                        <a:cubicBezTo>
                          <a:pt x="103" y="0"/>
                          <a:pt x="103" y="0"/>
                          <a:pt x="103" y="0"/>
                        </a:cubicBezTo>
                        <a:cubicBezTo>
                          <a:pt x="103" y="0"/>
                          <a:pt x="103" y="0"/>
                          <a:pt x="103" y="0"/>
                        </a:cubicBezTo>
                        <a:cubicBezTo>
                          <a:pt x="103" y="0"/>
                          <a:pt x="103" y="0"/>
                          <a:pt x="103" y="0"/>
                        </a:cubicBezTo>
                        <a:cubicBezTo>
                          <a:pt x="76" y="0"/>
                          <a:pt x="76" y="0"/>
                          <a:pt x="76" y="0"/>
                        </a:cubicBezTo>
                        <a:cubicBezTo>
                          <a:pt x="68" y="0"/>
                          <a:pt x="68" y="0"/>
                          <a:pt x="68" y="0"/>
                        </a:cubicBezTo>
                        <a:cubicBezTo>
                          <a:pt x="68" y="44"/>
                          <a:pt x="39" y="81"/>
                          <a:pt x="0" y="94"/>
                        </a:cubicBezTo>
                        <a:cubicBezTo>
                          <a:pt x="103" y="200"/>
                          <a:pt x="103" y="200"/>
                          <a:pt x="103" y="200"/>
                        </a:cubicBezTo>
                        <a:cubicBezTo>
                          <a:pt x="103" y="215"/>
                          <a:pt x="103" y="215"/>
                          <a:pt x="103" y="215"/>
                        </a:cubicBezTo>
                        <a:cubicBezTo>
                          <a:pt x="180" y="216"/>
                          <a:pt x="180" y="216"/>
                          <a:pt x="180" y="216"/>
                        </a:cubicBezTo>
                        <a:cubicBezTo>
                          <a:pt x="180" y="78"/>
                          <a:pt x="180" y="78"/>
                          <a:pt x="180" y="78"/>
                        </a:cubicBezTo>
                        <a:cubicBezTo>
                          <a:pt x="181" y="35"/>
                          <a:pt x="146" y="0"/>
                          <a:pt x="103" y="0"/>
                        </a:cubicBezTo>
                      </a:path>
                    </a:pathLst>
                  </a:custGeom>
                  <a:solidFill>
                    <a:srgbClr val="F1F2F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05" name="Oval 103"/>
                  <p:cNvSpPr>
                    <a:spLocks noChangeArrowheads="1"/>
                  </p:cNvSpPr>
                  <p:nvPr/>
                </p:nvSpPr>
                <p:spPr bwMode="auto">
                  <a:xfrm>
                    <a:off x="6964363" y="2608263"/>
                    <a:ext cx="93663" cy="93663"/>
                  </a:xfrm>
                  <a:prstGeom prst="ellipse">
                    <a:avLst/>
                  </a:prstGeom>
                  <a:solidFill>
                    <a:srgbClr val="231F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06" name="Freeform 104"/>
                  <p:cNvSpPr>
                    <a:spLocks/>
                  </p:cNvSpPr>
                  <p:nvPr/>
                </p:nvSpPr>
                <p:spPr bwMode="auto">
                  <a:xfrm>
                    <a:off x="7527925" y="2608263"/>
                    <a:ext cx="93663" cy="93663"/>
                  </a:xfrm>
                  <a:custGeom>
                    <a:avLst/>
                    <a:gdLst>
                      <a:gd name="T0" fmla="*/ 25 w 25"/>
                      <a:gd name="T1" fmla="*/ 13 h 25"/>
                      <a:gd name="T2" fmla="*/ 12 w 25"/>
                      <a:gd name="T3" fmla="*/ 25 h 25"/>
                      <a:gd name="T4" fmla="*/ 0 w 25"/>
                      <a:gd name="T5" fmla="*/ 13 h 25"/>
                      <a:gd name="T6" fmla="*/ 13 w 25"/>
                      <a:gd name="T7" fmla="*/ 0 h 25"/>
                      <a:gd name="T8" fmla="*/ 25 w 25"/>
                      <a:gd name="T9" fmla="*/ 13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5" h="25">
                        <a:moveTo>
                          <a:pt x="25" y="13"/>
                        </a:moveTo>
                        <a:cubicBezTo>
                          <a:pt x="25" y="20"/>
                          <a:pt x="19" y="25"/>
                          <a:pt x="12" y="25"/>
                        </a:cubicBezTo>
                        <a:cubicBezTo>
                          <a:pt x="6" y="25"/>
                          <a:pt x="0" y="20"/>
                          <a:pt x="0" y="13"/>
                        </a:cubicBezTo>
                        <a:cubicBezTo>
                          <a:pt x="0" y="6"/>
                          <a:pt x="6" y="0"/>
                          <a:pt x="13" y="0"/>
                        </a:cubicBezTo>
                        <a:cubicBezTo>
                          <a:pt x="19" y="1"/>
                          <a:pt x="25" y="6"/>
                          <a:pt x="25" y="13"/>
                        </a:cubicBezTo>
                      </a:path>
                    </a:pathLst>
                  </a:custGeom>
                  <a:solidFill>
                    <a:srgbClr val="231F2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07" name="Freeform 105"/>
                  <p:cNvSpPr>
                    <a:spLocks/>
                  </p:cNvSpPr>
                  <p:nvPr/>
                </p:nvSpPr>
                <p:spPr bwMode="auto">
                  <a:xfrm>
                    <a:off x="7208838" y="2633663"/>
                    <a:ext cx="85725" cy="247650"/>
                  </a:xfrm>
                  <a:custGeom>
                    <a:avLst/>
                    <a:gdLst>
                      <a:gd name="T0" fmla="*/ 22 w 23"/>
                      <a:gd name="T1" fmla="*/ 66 h 66"/>
                      <a:gd name="T2" fmla="*/ 23 w 23"/>
                      <a:gd name="T3" fmla="*/ 0 h 66"/>
                      <a:gd name="T4" fmla="*/ 7 w 23"/>
                      <a:gd name="T5" fmla="*/ 13 h 66"/>
                      <a:gd name="T6" fmla="*/ 0 w 23"/>
                      <a:gd name="T7" fmla="*/ 66 h 66"/>
                      <a:gd name="T8" fmla="*/ 22 w 23"/>
                      <a:gd name="T9" fmla="*/ 66 h 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3" h="66">
                        <a:moveTo>
                          <a:pt x="22" y="66"/>
                        </a:moveTo>
                        <a:cubicBezTo>
                          <a:pt x="23" y="0"/>
                          <a:pt x="23" y="0"/>
                          <a:pt x="23" y="0"/>
                        </a:cubicBezTo>
                        <a:cubicBezTo>
                          <a:pt x="15" y="0"/>
                          <a:pt x="8" y="6"/>
                          <a:pt x="7" y="13"/>
                        </a:cubicBezTo>
                        <a:cubicBezTo>
                          <a:pt x="0" y="66"/>
                          <a:pt x="0" y="66"/>
                          <a:pt x="0" y="66"/>
                        </a:cubicBezTo>
                        <a:lnTo>
                          <a:pt x="22" y="66"/>
                        </a:lnTo>
                        <a:close/>
                      </a:path>
                    </a:pathLst>
                  </a:custGeom>
                  <a:solidFill>
                    <a:srgbClr val="FCE8D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23" name="Freeform 106"/>
                  <p:cNvSpPr>
                    <a:spLocks/>
                  </p:cNvSpPr>
                  <p:nvPr/>
                </p:nvSpPr>
                <p:spPr bwMode="auto">
                  <a:xfrm>
                    <a:off x="6694488" y="1916113"/>
                    <a:ext cx="1208088" cy="615950"/>
                  </a:xfrm>
                  <a:custGeom>
                    <a:avLst/>
                    <a:gdLst>
                      <a:gd name="T0" fmla="*/ 161 w 322"/>
                      <a:gd name="T1" fmla="*/ 0 h 164"/>
                      <a:gd name="T2" fmla="*/ 0 w 322"/>
                      <a:gd name="T3" fmla="*/ 148 h 164"/>
                      <a:gd name="T4" fmla="*/ 161 w 322"/>
                      <a:gd name="T5" fmla="*/ 164 h 164"/>
                      <a:gd name="T6" fmla="*/ 221 w 322"/>
                      <a:gd name="T7" fmla="*/ 162 h 164"/>
                      <a:gd name="T8" fmla="*/ 225 w 322"/>
                      <a:gd name="T9" fmla="*/ 109 h 164"/>
                      <a:gd name="T10" fmla="*/ 244 w 322"/>
                      <a:gd name="T11" fmla="*/ 160 h 164"/>
                      <a:gd name="T12" fmla="*/ 322 w 322"/>
                      <a:gd name="T13" fmla="*/ 148 h 164"/>
                      <a:gd name="T14" fmla="*/ 161 w 322"/>
                      <a:gd name="T15" fmla="*/ 0 h 1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22" h="164">
                        <a:moveTo>
                          <a:pt x="161" y="0"/>
                        </a:moveTo>
                        <a:cubicBezTo>
                          <a:pt x="77" y="0"/>
                          <a:pt x="7" y="65"/>
                          <a:pt x="0" y="148"/>
                        </a:cubicBezTo>
                        <a:cubicBezTo>
                          <a:pt x="50" y="159"/>
                          <a:pt x="104" y="164"/>
                          <a:pt x="161" y="164"/>
                        </a:cubicBezTo>
                        <a:cubicBezTo>
                          <a:pt x="181" y="164"/>
                          <a:pt x="201" y="164"/>
                          <a:pt x="221" y="162"/>
                        </a:cubicBezTo>
                        <a:cubicBezTo>
                          <a:pt x="225" y="109"/>
                          <a:pt x="225" y="109"/>
                          <a:pt x="225" y="109"/>
                        </a:cubicBezTo>
                        <a:cubicBezTo>
                          <a:pt x="244" y="160"/>
                          <a:pt x="244" y="160"/>
                          <a:pt x="244" y="160"/>
                        </a:cubicBezTo>
                        <a:cubicBezTo>
                          <a:pt x="271" y="157"/>
                          <a:pt x="297" y="153"/>
                          <a:pt x="322" y="148"/>
                        </a:cubicBezTo>
                        <a:cubicBezTo>
                          <a:pt x="315" y="65"/>
                          <a:pt x="245" y="0"/>
                          <a:pt x="161" y="0"/>
                        </a:cubicBezTo>
                        <a:close/>
                      </a:path>
                    </a:pathLst>
                  </a:custGeom>
                  <a:solidFill>
                    <a:srgbClr val="FF64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664" name="Freeform 299"/>
            <p:cNvSpPr>
              <a:spLocks/>
            </p:cNvSpPr>
            <p:nvPr/>
          </p:nvSpPr>
          <p:spPr bwMode="auto">
            <a:xfrm>
              <a:off x="8867625" y="1707443"/>
              <a:ext cx="52337" cy="2324821"/>
            </a:xfrm>
            <a:custGeom>
              <a:avLst/>
              <a:gdLst>
                <a:gd name="T0" fmla="*/ 0 w 19"/>
                <a:gd name="T1" fmla="*/ 0 h 844"/>
                <a:gd name="T2" fmla="*/ 0 w 19"/>
                <a:gd name="T3" fmla="*/ 844 h 844"/>
                <a:gd name="T4" fmla="*/ 19 w 19"/>
                <a:gd name="T5" fmla="*/ 844 h 844"/>
                <a:gd name="T6" fmla="*/ 19 w 19"/>
                <a:gd name="T7" fmla="*/ 0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844">
                  <a:moveTo>
                    <a:pt x="0" y="0"/>
                  </a:moveTo>
                  <a:lnTo>
                    <a:pt x="0" y="844"/>
                  </a:lnTo>
                  <a:lnTo>
                    <a:pt x="19" y="844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6" name="Rectangle 282"/>
            <p:cNvSpPr>
              <a:spLocks noChangeArrowheads="1"/>
            </p:cNvSpPr>
            <p:nvPr/>
          </p:nvSpPr>
          <p:spPr bwMode="auto">
            <a:xfrm>
              <a:off x="4620251" y="5045558"/>
              <a:ext cx="7571749" cy="1956450"/>
            </a:xfrm>
            <a:custGeom>
              <a:avLst/>
              <a:gdLst>
                <a:gd name="connsiteX0" fmla="*/ 0 w 5667627"/>
                <a:gd name="connsiteY0" fmla="*/ 0 h 1831964"/>
                <a:gd name="connsiteX1" fmla="*/ 5667627 w 5667627"/>
                <a:gd name="connsiteY1" fmla="*/ 0 h 1831964"/>
                <a:gd name="connsiteX2" fmla="*/ 5667627 w 5667627"/>
                <a:gd name="connsiteY2" fmla="*/ 1831964 h 1831964"/>
                <a:gd name="connsiteX3" fmla="*/ 0 w 5667627"/>
                <a:gd name="connsiteY3" fmla="*/ 1831964 h 1831964"/>
                <a:gd name="connsiteX4" fmla="*/ 0 w 5667627"/>
                <a:gd name="connsiteY4" fmla="*/ 0 h 1831964"/>
                <a:gd name="connsiteX0" fmla="*/ 868101 w 6535728"/>
                <a:gd name="connsiteY0" fmla="*/ 0 h 1843538"/>
                <a:gd name="connsiteX1" fmla="*/ 6535728 w 6535728"/>
                <a:gd name="connsiteY1" fmla="*/ 0 h 1843538"/>
                <a:gd name="connsiteX2" fmla="*/ 6535728 w 6535728"/>
                <a:gd name="connsiteY2" fmla="*/ 1831964 h 1843538"/>
                <a:gd name="connsiteX3" fmla="*/ 0 w 6535728"/>
                <a:gd name="connsiteY3" fmla="*/ 1843538 h 1843538"/>
                <a:gd name="connsiteX4" fmla="*/ 868101 w 6535728"/>
                <a:gd name="connsiteY4" fmla="*/ 0 h 1843538"/>
                <a:gd name="connsiteX0" fmla="*/ 1331088 w 6535728"/>
                <a:gd name="connsiteY0" fmla="*/ 0 h 1843538"/>
                <a:gd name="connsiteX1" fmla="*/ 6535728 w 6535728"/>
                <a:gd name="connsiteY1" fmla="*/ 0 h 1843538"/>
                <a:gd name="connsiteX2" fmla="*/ 6535728 w 6535728"/>
                <a:gd name="connsiteY2" fmla="*/ 1831964 h 1843538"/>
                <a:gd name="connsiteX3" fmla="*/ 0 w 6535728"/>
                <a:gd name="connsiteY3" fmla="*/ 1843538 h 1843538"/>
                <a:gd name="connsiteX4" fmla="*/ 1331088 w 6535728"/>
                <a:gd name="connsiteY4" fmla="*/ 0 h 1843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35728" h="1843538">
                  <a:moveTo>
                    <a:pt x="1331088" y="0"/>
                  </a:moveTo>
                  <a:lnTo>
                    <a:pt x="6535728" y="0"/>
                  </a:lnTo>
                  <a:lnTo>
                    <a:pt x="6535728" y="1831964"/>
                  </a:lnTo>
                  <a:lnTo>
                    <a:pt x="0" y="1843538"/>
                  </a:lnTo>
                  <a:lnTo>
                    <a:pt x="1331088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0" name="Freeform 303"/>
            <p:cNvSpPr>
              <a:spLocks/>
            </p:cNvSpPr>
            <p:nvPr/>
          </p:nvSpPr>
          <p:spPr bwMode="auto">
            <a:xfrm>
              <a:off x="6965245" y="5487160"/>
              <a:ext cx="3785317" cy="182677"/>
            </a:xfrm>
            <a:custGeom>
              <a:avLst/>
              <a:gdLst>
                <a:gd name="T0" fmla="*/ 551 w 563"/>
                <a:gd name="T1" fmla="*/ 24 h 24"/>
                <a:gd name="T2" fmla="*/ 12 w 563"/>
                <a:gd name="T3" fmla="*/ 24 h 24"/>
                <a:gd name="T4" fmla="*/ 0 w 563"/>
                <a:gd name="T5" fmla="*/ 12 h 24"/>
                <a:gd name="T6" fmla="*/ 12 w 563"/>
                <a:gd name="T7" fmla="*/ 0 h 24"/>
                <a:gd name="T8" fmla="*/ 551 w 563"/>
                <a:gd name="T9" fmla="*/ 0 h 24"/>
                <a:gd name="T10" fmla="*/ 563 w 563"/>
                <a:gd name="T11" fmla="*/ 12 h 24"/>
                <a:gd name="T12" fmla="*/ 551 w 563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3" h="24">
                  <a:moveTo>
                    <a:pt x="551" y="24"/>
                  </a:moveTo>
                  <a:cubicBezTo>
                    <a:pt x="12" y="24"/>
                    <a:pt x="12" y="24"/>
                    <a:pt x="12" y="24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551" y="0"/>
                    <a:pt x="551" y="0"/>
                    <a:pt x="551" y="0"/>
                  </a:cubicBezTo>
                  <a:cubicBezTo>
                    <a:pt x="558" y="0"/>
                    <a:pt x="563" y="6"/>
                    <a:pt x="563" y="12"/>
                  </a:cubicBezTo>
                  <a:cubicBezTo>
                    <a:pt x="563" y="19"/>
                    <a:pt x="558" y="24"/>
                    <a:pt x="551" y="24"/>
                  </a:cubicBezTo>
                </a:path>
              </a:pathLst>
            </a:custGeom>
            <a:solidFill>
              <a:srgbClr val="000000">
                <a:alpha val="43137"/>
              </a:srgbClr>
            </a:solidFill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1" name="Freeform 304"/>
            <p:cNvSpPr>
              <a:spLocks/>
            </p:cNvSpPr>
            <p:nvPr/>
          </p:nvSpPr>
          <p:spPr bwMode="auto">
            <a:xfrm>
              <a:off x="7815914" y="5837679"/>
              <a:ext cx="1886852" cy="157009"/>
            </a:xfrm>
            <a:custGeom>
              <a:avLst/>
              <a:gdLst>
                <a:gd name="T0" fmla="*/ 278 w 290"/>
                <a:gd name="T1" fmla="*/ 24 h 24"/>
                <a:gd name="T2" fmla="*/ 12 w 290"/>
                <a:gd name="T3" fmla="*/ 24 h 24"/>
                <a:gd name="T4" fmla="*/ 0 w 290"/>
                <a:gd name="T5" fmla="*/ 12 h 24"/>
                <a:gd name="T6" fmla="*/ 12 w 290"/>
                <a:gd name="T7" fmla="*/ 0 h 24"/>
                <a:gd name="T8" fmla="*/ 278 w 290"/>
                <a:gd name="T9" fmla="*/ 0 h 24"/>
                <a:gd name="T10" fmla="*/ 290 w 290"/>
                <a:gd name="T11" fmla="*/ 12 h 24"/>
                <a:gd name="T12" fmla="*/ 278 w 290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0" h="24">
                  <a:moveTo>
                    <a:pt x="278" y="24"/>
                  </a:moveTo>
                  <a:cubicBezTo>
                    <a:pt x="12" y="24"/>
                    <a:pt x="12" y="24"/>
                    <a:pt x="12" y="24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78" y="0"/>
                    <a:pt x="278" y="0"/>
                    <a:pt x="278" y="0"/>
                  </a:cubicBezTo>
                  <a:cubicBezTo>
                    <a:pt x="285" y="0"/>
                    <a:pt x="290" y="5"/>
                    <a:pt x="290" y="12"/>
                  </a:cubicBezTo>
                  <a:cubicBezTo>
                    <a:pt x="290" y="19"/>
                    <a:pt x="285" y="24"/>
                    <a:pt x="278" y="24"/>
                  </a:cubicBezTo>
                </a:path>
              </a:pathLst>
            </a:custGeom>
            <a:solidFill>
              <a:srgbClr val="000000">
                <a:alpha val="43137"/>
              </a:srgbClr>
            </a:solidFill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7" name="Freeform 400"/>
            <p:cNvSpPr>
              <a:spLocks/>
            </p:cNvSpPr>
            <p:nvPr/>
          </p:nvSpPr>
          <p:spPr bwMode="auto">
            <a:xfrm>
              <a:off x="7431655" y="4246609"/>
              <a:ext cx="2682909" cy="1666489"/>
            </a:xfrm>
            <a:custGeom>
              <a:avLst/>
              <a:gdLst>
                <a:gd name="T0" fmla="*/ 243 w 412"/>
                <a:gd name="T1" fmla="*/ 30 h 256"/>
                <a:gd name="T2" fmla="*/ 412 w 412"/>
                <a:gd name="T3" fmla="*/ 15 h 256"/>
                <a:gd name="T4" fmla="*/ 206 w 412"/>
                <a:gd name="T5" fmla="*/ 0 h 256"/>
                <a:gd name="T6" fmla="*/ 0 w 412"/>
                <a:gd name="T7" fmla="*/ 15 h 256"/>
                <a:gd name="T8" fmla="*/ 168 w 412"/>
                <a:gd name="T9" fmla="*/ 30 h 256"/>
                <a:gd name="T10" fmla="*/ 195 w 412"/>
                <a:gd name="T11" fmla="*/ 80 h 256"/>
                <a:gd name="T12" fmla="*/ 195 w 412"/>
                <a:gd name="T13" fmla="*/ 196 h 256"/>
                <a:gd name="T14" fmla="*/ 148 w 412"/>
                <a:gd name="T15" fmla="*/ 227 h 256"/>
                <a:gd name="T16" fmla="*/ 110 w 412"/>
                <a:gd name="T17" fmla="*/ 240 h 256"/>
                <a:gd name="T18" fmla="*/ 206 w 412"/>
                <a:gd name="T19" fmla="*/ 256 h 256"/>
                <a:gd name="T20" fmla="*/ 301 w 412"/>
                <a:gd name="T21" fmla="*/ 240 h 256"/>
                <a:gd name="T22" fmla="*/ 263 w 412"/>
                <a:gd name="T23" fmla="*/ 227 h 256"/>
                <a:gd name="T24" fmla="*/ 216 w 412"/>
                <a:gd name="T25" fmla="*/ 196 h 256"/>
                <a:gd name="T26" fmla="*/ 216 w 412"/>
                <a:gd name="T27" fmla="*/ 80 h 256"/>
                <a:gd name="T28" fmla="*/ 243 w 412"/>
                <a:gd name="T29" fmla="*/ 3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2" h="256">
                  <a:moveTo>
                    <a:pt x="243" y="30"/>
                  </a:moveTo>
                  <a:cubicBezTo>
                    <a:pt x="339" y="29"/>
                    <a:pt x="412" y="23"/>
                    <a:pt x="412" y="15"/>
                  </a:cubicBezTo>
                  <a:cubicBezTo>
                    <a:pt x="412" y="7"/>
                    <a:pt x="319" y="0"/>
                    <a:pt x="206" y="0"/>
                  </a:cubicBezTo>
                  <a:cubicBezTo>
                    <a:pt x="92" y="0"/>
                    <a:pt x="0" y="7"/>
                    <a:pt x="0" y="15"/>
                  </a:cubicBezTo>
                  <a:cubicBezTo>
                    <a:pt x="0" y="23"/>
                    <a:pt x="72" y="29"/>
                    <a:pt x="168" y="30"/>
                  </a:cubicBezTo>
                  <a:cubicBezTo>
                    <a:pt x="177" y="37"/>
                    <a:pt x="190" y="53"/>
                    <a:pt x="195" y="80"/>
                  </a:cubicBezTo>
                  <a:cubicBezTo>
                    <a:pt x="195" y="196"/>
                    <a:pt x="195" y="196"/>
                    <a:pt x="195" y="196"/>
                  </a:cubicBezTo>
                  <a:cubicBezTo>
                    <a:pt x="190" y="207"/>
                    <a:pt x="178" y="220"/>
                    <a:pt x="148" y="227"/>
                  </a:cubicBezTo>
                  <a:cubicBezTo>
                    <a:pt x="125" y="230"/>
                    <a:pt x="110" y="235"/>
                    <a:pt x="110" y="240"/>
                  </a:cubicBezTo>
                  <a:cubicBezTo>
                    <a:pt x="110" y="249"/>
                    <a:pt x="153" y="256"/>
                    <a:pt x="206" y="256"/>
                  </a:cubicBezTo>
                  <a:cubicBezTo>
                    <a:pt x="258" y="256"/>
                    <a:pt x="301" y="249"/>
                    <a:pt x="301" y="240"/>
                  </a:cubicBezTo>
                  <a:cubicBezTo>
                    <a:pt x="301" y="235"/>
                    <a:pt x="286" y="230"/>
                    <a:pt x="263" y="227"/>
                  </a:cubicBezTo>
                  <a:cubicBezTo>
                    <a:pt x="233" y="220"/>
                    <a:pt x="221" y="207"/>
                    <a:pt x="216" y="196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21" y="53"/>
                    <a:pt x="234" y="37"/>
                    <a:pt x="243" y="3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8" name="Freeform 401"/>
            <p:cNvSpPr>
              <a:spLocks/>
            </p:cNvSpPr>
            <p:nvPr/>
          </p:nvSpPr>
          <p:spPr bwMode="auto">
            <a:xfrm>
              <a:off x="8023879" y="4409125"/>
              <a:ext cx="1492953" cy="228627"/>
            </a:xfrm>
            <a:custGeom>
              <a:avLst/>
              <a:gdLst>
                <a:gd name="T0" fmla="*/ 115 w 229"/>
                <a:gd name="T1" fmla="*/ 0 h 35"/>
                <a:gd name="T2" fmla="*/ 0 w 229"/>
                <a:gd name="T3" fmla="*/ 3 h 35"/>
                <a:gd name="T4" fmla="*/ 77 w 229"/>
                <a:gd name="T5" fmla="*/ 5 h 35"/>
                <a:gd name="T6" fmla="*/ 98 w 229"/>
                <a:gd name="T7" fmla="*/ 35 h 35"/>
                <a:gd name="T8" fmla="*/ 115 w 229"/>
                <a:gd name="T9" fmla="*/ 35 h 35"/>
                <a:gd name="T10" fmla="*/ 131 w 229"/>
                <a:gd name="T11" fmla="*/ 35 h 35"/>
                <a:gd name="T12" fmla="*/ 152 w 229"/>
                <a:gd name="T13" fmla="*/ 5 h 35"/>
                <a:gd name="T14" fmla="*/ 229 w 229"/>
                <a:gd name="T15" fmla="*/ 3 h 35"/>
                <a:gd name="T16" fmla="*/ 115 w 229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9" h="35">
                  <a:moveTo>
                    <a:pt x="115" y="0"/>
                  </a:moveTo>
                  <a:cubicBezTo>
                    <a:pt x="72" y="0"/>
                    <a:pt x="33" y="1"/>
                    <a:pt x="0" y="3"/>
                  </a:cubicBezTo>
                  <a:cubicBezTo>
                    <a:pt x="23" y="4"/>
                    <a:pt x="49" y="5"/>
                    <a:pt x="77" y="5"/>
                  </a:cubicBezTo>
                  <a:cubicBezTo>
                    <a:pt x="83" y="10"/>
                    <a:pt x="92" y="20"/>
                    <a:pt x="98" y="35"/>
                  </a:cubicBezTo>
                  <a:cubicBezTo>
                    <a:pt x="103" y="35"/>
                    <a:pt x="109" y="35"/>
                    <a:pt x="115" y="35"/>
                  </a:cubicBezTo>
                  <a:cubicBezTo>
                    <a:pt x="120" y="35"/>
                    <a:pt x="126" y="35"/>
                    <a:pt x="131" y="35"/>
                  </a:cubicBezTo>
                  <a:cubicBezTo>
                    <a:pt x="137" y="20"/>
                    <a:pt x="146" y="10"/>
                    <a:pt x="152" y="5"/>
                  </a:cubicBezTo>
                  <a:cubicBezTo>
                    <a:pt x="180" y="5"/>
                    <a:pt x="206" y="4"/>
                    <a:pt x="229" y="3"/>
                  </a:cubicBezTo>
                  <a:cubicBezTo>
                    <a:pt x="196" y="1"/>
                    <a:pt x="157" y="0"/>
                    <a:pt x="115" y="0"/>
                  </a:cubicBezTo>
                </a:path>
              </a:pathLst>
            </a:cu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7" name="Freeform 420"/>
            <p:cNvSpPr>
              <a:spLocks/>
            </p:cNvSpPr>
            <p:nvPr/>
          </p:nvSpPr>
          <p:spPr bwMode="auto">
            <a:xfrm>
              <a:off x="8819936" y="4701104"/>
              <a:ext cx="572941" cy="1140374"/>
            </a:xfrm>
            <a:custGeom>
              <a:avLst/>
              <a:gdLst>
                <a:gd name="T0" fmla="*/ 50 w 88"/>
                <a:gd name="T1" fmla="*/ 157 h 175"/>
                <a:gd name="T2" fmla="*/ 3 w 88"/>
                <a:gd name="T3" fmla="*/ 126 h 175"/>
                <a:gd name="T4" fmla="*/ 3 w 88"/>
                <a:gd name="T5" fmla="*/ 10 h 175"/>
                <a:gd name="T6" fmla="*/ 6 w 88"/>
                <a:gd name="T7" fmla="*/ 0 h 175"/>
                <a:gd name="T8" fmla="*/ 0 w 88"/>
                <a:gd name="T9" fmla="*/ 20 h 175"/>
                <a:gd name="T10" fmla="*/ 0 w 88"/>
                <a:gd name="T11" fmla="*/ 135 h 175"/>
                <a:gd name="T12" fmla="*/ 47 w 88"/>
                <a:gd name="T13" fmla="*/ 167 h 175"/>
                <a:gd name="T14" fmla="*/ 82 w 88"/>
                <a:gd name="T15" fmla="*/ 175 h 175"/>
                <a:gd name="T16" fmla="*/ 88 w 88"/>
                <a:gd name="T17" fmla="*/ 170 h 175"/>
                <a:gd name="T18" fmla="*/ 50 w 88"/>
                <a:gd name="T19" fmla="*/ 15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175">
                  <a:moveTo>
                    <a:pt x="50" y="157"/>
                  </a:moveTo>
                  <a:cubicBezTo>
                    <a:pt x="20" y="150"/>
                    <a:pt x="8" y="137"/>
                    <a:pt x="3" y="126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4" y="7"/>
                    <a:pt x="5" y="3"/>
                    <a:pt x="6" y="0"/>
                  </a:cubicBezTo>
                  <a:cubicBezTo>
                    <a:pt x="3" y="6"/>
                    <a:pt x="2" y="12"/>
                    <a:pt x="0" y="2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5" y="147"/>
                    <a:pt x="17" y="160"/>
                    <a:pt x="47" y="167"/>
                  </a:cubicBezTo>
                  <a:cubicBezTo>
                    <a:pt x="64" y="169"/>
                    <a:pt x="77" y="172"/>
                    <a:pt x="82" y="175"/>
                  </a:cubicBezTo>
                  <a:cubicBezTo>
                    <a:pt x="86" y="174"/>
                    <a:pt x="88" y="172"/>
                    <a:pt x="88" y="170"/>
                  </a:cubicBezTo>
                  <a:cubicBezTo>
                    <a:pt x="88" y="165"/>
                    <a:pt x="73" y="160"/>
                    <a:pt x="50" y="157"/>
                  </a:cubicBezTo>
                </a:path>
              </a:pathLst>
            </a:cu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3" name="Freeform 386"/>
            <p:cNvSpPr>
              <a:spLocks/>
            </p:cNvSpPr>
            <p:nvPr/>
          </p:nvSpPr>
          <p:spPr bwMode="auto">
            <a:xfrm>
              <a:off x="6873865" y="3880256"/>
              <a:ext cx="550905" cy="471025"/>
            </a:xfrm>
            <a:custGeom>
              <a:avLst/>
              <a:gdLst>
                <a:gd name="T0" fmla="*/ 14 w 85"/>
                <a:gd name="T1" fmla="*/ 0 h 72"/>
                <a:gd name="T2" fmla="*/ 0 w 85"/>
                <a:gd name="T3" fmla="*/ 15 h 72"/>
                <a:gd name="T4" fmla="*/ 0 w 85"/>
                <a:gd name="T5" fmla="*/ 57 h 72"/>
                <a:gd name="T6" fmla="*/ 14 w 85"/>
                <a:gd name="T7" fmla="*/ 72 h 72"/>
                <a:gd name="T8" fmla="*/ 70 w 85"/>
                <a:gd name="T9" fmla="*/ 72 h 72"/>
                <a:gd name="T10" fmla="*/ 85 w 85"/>
                <a:gd name="T11" fmla="*/ 57 h 72"/>
                <a:gd name="T12" fmla="*/ 85 w 85"/>
                <a:gd name="T13" fmla="*/ 15 h 72"/>
                <a:gd name="T14" fmla="*/ 70 w 85"/>
                <a:gd name="T15" fmla="*/ 0 h 72"/>
                <a:gd name="T16" fmla="*/ 14 w 85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72">
                  <a:moveTo>
                    <a:pt x="14" y="0"/>
                  </a:moveTo>
                  <a:cubicBezTo>
                    <a:pt x="6" y="0"/>
                    <a:pt x="0" y="7"/>
                    <a:pt x="0" y="1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5"/>
                    <a:pt x="6" y="72"/>
                    <a:pt x="14" y="72"/>
                  </a:cubicBezTo>
                  <a:cubicBezTo>
                    <a:pt x="70" y="72"/>
                    <a:pt x="70" y="72"/>
                    <a:pt x="70" y="72"/>
                  </a:cubicBezTo>
                  <a:cubicBezTo>
                    <a:pt x="78" y="72"/>
                    <a:pt x="85" y="65"/>
                    <a:pt x="85" y="57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5" y="7"/>
                    <a:pt x="78" y="0"/>
                    <a:pt x="70" y="0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F08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4" name="Freeform 387"/>
            <p:cNvSpPr>
              <a:spLocks/>
            </p:cNvSpPr>
            <p:nvPr/>
          </p:nvSpPr>
          <p:spPr bwMode="auto">
            <a:xfrm>
              <a:off x="6873865" y="3880256"/>
              <a:ext cx="129464" cy="471025"/>
            </a:xfrm>
            <a:custGeom>
              <a:avLst/>
              <a:gdLst>
                <a:gd name="T0" fmla="*/ 5 w 20"/>
                <a:gd name="T1" fmla="*/ 57 h 72"/>
                <a:gd name="T2" fmla="*/ 5 w 20"/>
                <a:gd name="T3" fmla="*/ 15 h 72"/>
                <a:gd name="T4" fmla="*/ 20 w 20"/>
                <a:gd name="T5" fmla="*/ 0 h 72"/>
                <a:gd name="T6" fmla="*/ 14 w 20"/>
                <a:gd name="T7" fmla="*/ 0 h 72"/>
                <a:gd name="T8" fmla="*/ 0 w 20"/>
                <a:gd name="T9" fmla="*/ 15 h 72"/>
                <a:gd name="T10" fmla="*/ 0 w 20"/>
                <a:gd name="T11" fmla="*/ 57 h 72"/>
                <a:gd name="T12" fmla="*/ 14 w 20"/>
                <a:gd name="T13" fmla="*/ 72 h 72"/>
                <a:gd name="T14" fmla="*/ 20 w 20"/>
                <a:gd name="T15" fmla="*/ 72 h 72"/>
                <a:gd name="T16" fmla="*/ 5 w 20"/>
                <a:gd name="T17" fmla="*/ 5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72">
                  <a:moveTo>
                    <a:pt x="5" y="57"/>
                  </a:moveTo>
                  <a:cubicBezTo>
                    <a:pt x="5" y="15"/>
                    <a:pt x="5" y="15"/>
                    <a:pt x="5" y="15"/>
                  </a:cubicBezTo>
                  <a:cubicBezTo>
                    <a:pt x="5" y="7"/>
                    <a:pt x="12" y="0"/>
                    <a:pt x="20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5"/>
                    <a:pt x="6" y="72"/>
                    <a:pt x="14" y="72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12" y="72"/>
                    <a:pt x="5" y="65"/>
                    <a:pt x="5" y="57"/>
                  </a:cubicBezTo>
                </a:path>
              </a:pathLst>
            </a:custGeom>
            <a:solidFill>
              <a:srgbClr val="FFA9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3" name="Freeform 366"/>
            <p:cNvSpPr>
              <a:spLocks/>
            </p:cNvSpPr>
            <p:nvPr/>
          </p:nvSpPr>
          <p:spPr bwMode="auto">
            <a:xfrm>
              <a:off x="8021654" y="3946364"/>
              <a:ext cx="101918" cy="24792"/>
            </a:xfrm>
            <a:custGeom>
              <a:avLst/>
              <a:gdLst>
                <a:gd name="T0" fmla="*/ 0 w 16"/>
                <a:gd name="T1" fmla="*/ 1 h 4"/>
                <a:gd name="T2" fmla="*/ 16 w 16"/>
                <a:gd name="T3" fmla="*/ 2 h 4"/>
                <a:gd name="T4" fmla="*/ 16 w 16"/>
                <a:gd name="T5" fmla="*/ 4 h 4"/>
                <a:gd name="T6" fmla="*/ 0 w 1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4">
                  <a:moveTo>
                    <a:pt x="0" y="1"/>
                  </a:moveTo>
                  <a:cubicBezTo>
                    <a:pt x="0" y="1"/>
                    <a:pt x="13" y="0"/>
                    <a:pt x="16" y="2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0" y="1"/>
                    <a:pt x="0" y="1"/>
                    <a:pt x="0" y="1"/>
                  </a:cubicBezTo>
                </a:path>
              </a:pathLst>
            </a:custGeom>
            <a:solidFill>
              <a:srgbClr val="D0B2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4" name="Freeform 367"/>
            <p:cNvSpPr>
              <a:spLocks/>
            </p:cNvSpPr>
            <p:nvPr/>
          </p:nvSpPr>
          <p:spPr bwMode="auto">
            <a:xfrm>
              <a:off x="7989639" y="3990436"/>
              <a:ext cx="200142" cy="131343"/>
            </a:xfrm>
            <a:custGeom>
              <a:avLst/>
              <a:gdLst>
                <a:gd name="T0" fmla="*/ 21 w 27"/>
                <a:gd name="T1" fmla="*/ 11 h 18"/>
                <a:gd name="T2" fmla="*/ 27 w 27"/>
                <a:gd name="T3" fmla="*/ 4 h 18"/>
                <a:gd name="T4" fmla="*/ 26 w 27"/>
                <a:gd name="T5" fmla="*/ 3 h 18"/>
                <a:gd name="T6" fmla="*/ 26 w 27"/>
                <a:gd name="T7" fmla="*/ 3 h 18"/>
                <a:gd name="T8" fmla="*/ 21 w 27"/>
                <a:gd name="T9" fmla="*/ 1 h 18"/>
                <a:gd name="T10" fmla="*/ 5 w 27"/>
                <a:gd name="T11" fmla="*/ 2 h 18"/>
                <a:gd name="T12" fmla="*/ 3 w 27"/>
                <a:gd name="T13" fmla="*/ 0 h 18"/>
                <a:gd name="T14" fmla="*/ 0 w 27"/>
                <a:gd name="T15" fmla="*/ 9 h 18"/>
                <a:gd name="T16" fmla="*/ 23 w 27"/>
                <a:gd name="T17" fmla="*/ 14 h 18"/>
                <a:gd name="T18" fmla="*/ 21 w 27"/>
                <a:gd name="T19" fmla="*/ 1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18">
                  <a:moveTo>
                    <a:pt x="21" y="11"/>
                  </a:moveTo>
                  <a:cubicBezTo>
                    <a:pt x="27" y="4"/>
                    <a:pt x="27" y="4"/>
                    <a:pt x="27" y="4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4" y="2"/>
                    <a:pt x="22" y="1"/>
                    <a:pt x="21" y="1"/>
                  </a:cubicBezTo>
                  <a:cubicBezTo>
                    <a:pt x="20" y="1"/>
                    <a:pt x="12" y="9"/>
                    <a:pt x="5" y="2"/>
                  </a:cubicBezTo>
                  <a:cubicBezTo>
                    <a:pt x="4" y="1"/>
                    <a:pt x="3" y="1"/>
                    <a:pt x="3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4" y="18"/>
                    <a:pt x="23" y="14"/>
                    <a:pt x="23" y="14"/>
                  </a:cubicBezTo>
                  <a:lnTo>
                    <a:pt x="21" y="11"/>
                  </a:lnTo>
                  <a:close/>
                </a:path>
              </a:pathLst>
            </a:custGeom>
            <a:solidFill>
              <a:srgbClr val="DEB6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0" name="Freeform 373"/>
            <p:cNvSpPr>
              <a:spLocks/>
            </p:cNvSpPr>
            <p:nvPr/>
          </p:nvSpPr>
          <p:spPr bwMode="auto">
            <a:xfrm>
              <a:off x="7986695" y="3951874"/>
              <a:ext cx="239645" cy="143236"/>
            </a:xfrm>
            <a:custGeom>
              <a:avLst/>
              <a:gdLst>
                <a:gd name="T0" fmla="*/ 37 w 37"/>
                <a:gd name="T1" fmla="*/ 7 h 22"/>
                <a:gd name="T2" fmla="*/ 24 w 37"/>
                <a:gd name="T3" fmla="*/ 3 h 22"/>
                <a:gd name="T4" fmla="*/ 2 w 37"/>
                <a:gd name="T5" fmla="*/ 0 h 22"/>
                <a:gd name="T6" fmla="*/ 0 w 37"/>
                <a:gd name="T7" fmla="*/ 17 h 22"/>
                <a:gd name="T8" fmla="*/ 20 w 37"/>
                <a:gd name="T9" fmla="*/ 10 h 22"/>
                <a:gd name="T10" fmla="*/ 26 w 37"/>
                <a:gd name="T11" fmla="*/ 11 h 22"/>
                <a:gd name="T12" fmla="*/ 37 w 37"/>
                <a:gd name="T13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22">
                  <a:moveTo>
                    <a:pt x="37" y="7"/>
                  </a:moveTo>
                  <a:cubicBezTo>
                    <a:pt x="29" y="6"/>
                    <a:pt x="24" y="3"/>
                    <a:pt x="24" y="3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20" y="22"/>
                    <a:pt x="20" y="11"/>
                    <a:pt x="20" y="10"/>
                  </a:cubicBezTo>
                  <a:cubicBezTo>
                    <a:pt x="21" y="10"/>
                    <a:pt x="23" y="10"/>
                    <a:pt x="26" y="11"/>
                  </a:cubicBezTo>
                  <a:cubicBezTo>
                    <a:pt x="31" y="15"/>
                    <a:pt x="37" y="11"/>
                    <a:pt x="37" y="7"/>
                  </a:cubicBezTo>
                </a:path>
              </a:pathLst>
            </a:custGeom>
            <a:solidFill>
              <a:srgbClr val="F6CA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1" name="Freeform 374"/>
            <p:cNvSpPr>
              <a:spLocks/>
            </p:cNvSpPr>
            <p:nvPr/>
          </p:nvSpPr>
          <p:spPr bwMode="auto">
            <a:xfrm>
              <a:off x="7289798" y="3646122"/>
              <a:ext cx="729950" cy="457251"/>
            </a:xfrm>
            <a:custGeom>
              <a:avLst/>
              <a:gdLst>
                <a:gd name="T0" fmla="*/ 0 w 112"/>
                <a:gd name="T1" fmla="*/ 35 h 70"/>
                <a:gd name="T2" fmla="*/ 15 w 112"/>
                <a:gd name="T3" fmla="*/ 0 h 70"/>
                <a:gd name="T4" fmla="*/ 63 w 112"/>
                <a:gd name="T5" fmla="*/ 39 h 70"/>
                <a:gd name="T6" fmla="*/ 112 w 112"/>
                <a:gd name="T7" fmla="*/ 45 h 70"/>
                <a:gd name="T8" fmla="*/ 109 w 112"/>
                <a:gd name="T9" fmla="*/ 70 h 70"/>
                <a:gd name="T10" fmla="*/ 56 w 112"/>
                <a:gd name="T11" fmla="*/ 64 h 70"/>
                <a:gd name="T12" fmla="*/ 0 w 112"/>
                <a:gd name="T13" fmla="*/ 3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" h="70">
                  <a:moveTo>
                    <a:pt x="0" y="35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63" y="39"/>
                    <a:pt x="63" y="39"/>
                    <a:pt x="63" y="39"/>
                  </a:cubicBezTo>
                  <a:cubicBezTo>
                    <a:pt x="112" y="45"/>
                    <a:pt x="112" y="45"/>
                    <a:pt x="112" y="45"/>
                  </a:cubicBezTo>
                  <a:cubicBezTo>
                    <a:pt x="109" y="70"/>
                    <a:pt x="109" y="70"/>
                    <a:pt x="109" y="70"/>
                  </a:cubicBezTo>
                  <a:cubicBezTo>
                    <a:pt x="56" y="64"/>
                    <a:pt x="56" y="64"/>
                    <a:pt x="56" y="64"/>
                  </a:cubicBezTo>
                  <a:cubicBezTo>
                    <a:pt x="53" y="64"/>
                    <a:pt x="0" y="35"/>
                    <a:pt x="0" y="35"/>
                  </a:cubicBez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2" name="Freeform 375"/>
            <p:cNvSpPr>
              <a:spLocks/>
            </p:cNvSpPr>
            <p:nvPr/>
          </p:nvSpPr>
          <p:spPr bwMode="auto">
            <a:xfrm>
              <a:off x="7386208" y="3646122"/>
              <a:ext cx="633541" cy="294735"/>
            </a:xfrm>
            <a:custGeom>
              <a:avLst/>
              <a:gdLst>
                <a:gd name="T0" fmla="*/ 0 w 230"/>
                <a:gd name="T1" fmla="*/ 0 h 107"/>
                <a:gd name="T2" fmla="*/ 0 w 230"/>
                <a:gd name="T3" fmla="*/ 0 h 107"/>
                <a:gd name="T4" fmla="*/ 114 w 230"/>
                <a:gd name="T5" fmla="*/ 92 h 107"/>
                <a:gd name="T6" fmla="*/ 230 w 230"/>
                <a:gd name="T7" fmla="*/ 107 h 107"/>
                <a:gd name="T8" fmla="*/ 114 w 230"/>
                <a:gd name="T9" fmla="*/ 92 h 107"/>
                <a:gd name="T10" fmla="*/ 0 w 230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107">
                  <a:moveTo>
                    <a:pt x="0" y="0"/>
                  </a:moveTo>
                  <a:lnTo>
                    <a:pt x="0" y="0"/>
                  </a:lnTo>
                  <a:lnTo>
                    <a:pt x="114" y="92"/>
                  </a:lnTo>
                  <a:lnTo>
                    <a:pt x="230" y="107"/>
                  </a:lnTo>
                  <a:lnTo>
                    <a:pt x="114" y="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62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3" name="Freeform 376"/>
            <p:cNvSpPr>
              <a:spLocks/>
            </p:cNvSpPr>
            <p:nvPr/>
          </p:nvSpPr>
          <p:spPr bwMode="auto">
            <a:xfrm>
              <a:off x="7386208" y="3646122"/>
              <a:ext cx="633541" cy="294735"/>
            </a:xfrm>
            <a:custGeom>
              <a:avLst/>
              <a:gdLst>
                <a:gd name="T0" fmla="*/ 0 w 230"/>
                <a:gd name="T1" fmla="*/ 0 h 107"/>
                <a:gd name="T2" fmla="*/ 0 w 230"/>
                <a:gd name="T3" fmla="*/ 0 h 107"/>
                <a:gd name="T4" fmla="*/ 114 w 230"/>
                <a:gd name="T5" fmla="*/ 92 h 107"/>
                <a:gd name="T6" fmla="*/ 230 w 230"/>
                <a:gd name="T7" fmla="*/ 107 h 107"/>
                <a:gd name="T8" fmla="*/ 114 w 230"/>
                <a:gd name="T9" fmla="*/ 92 h 107"/>
                <a:gd name="T10" fmla="*/ 0 w 230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0" h="107">
                  <a:moveTo>
                    <a:pt x="0" y="0"/>
                  </a:moveTo>
                  <a:lnTo>
                    <a:pt x="0" y="0"/>
                  </a:lnTo>
                  <a:lnTo>
                    <a:pt x="114" y="92"/>
                  </a:lnTo>
                  <a:lnTo>
                    <a:pt x="230" y="107"/>
                  </a:lnTo>
                  <a:lnTo>
                    <a:pt x="114" y="9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4" name="Freeform 377"/>
            <p:cNvSpPr>
              <a:spLocks/>
            </p:cNvSpPr>
            <p:nvPr/>
          </p:nvSpPr>
          <p:spPr bwMode="auto">
            <a:xfrm>
              <a:off x="7380698" y="3646122"/>
              <a:ext cx="639050" cy="325034"/>
            </a:xfrm>
            <a:custGeom>
              <a:avLst/>
              <a:gdLst>
                <a:gd name="T0" fmla="*/ 2 w 232"/>
                <a:gd name="T1" fmla="*/ 0 h 118"/>
                <a:gd name="T2" fmla="*/ 2 w 232"/>
                <a:gd name="T3" fmla="*/ 0 h 118"/>
                <a:gd name="T4" fmla="*/ 0 w 232"/>
                <a:gd name="T5" fmla="*/ 29 h 118"/>
                <a:gd name="T6" fmla="*/ 113 w 232"/>
                <a:gd name="T7" fmla="*/ 104 h 118"/>
                <a:gd name="T8" fmla="*/ 232 w 232"/>
                <a:gd name="T9" fmla="*/ 118 h 118"/>
                <a:gd name="T10" fmla="*/ 232 w 232"/>
                <a:gd name="T11" fmla="*/ 107 h 118"/>
                <a:gd name="T12" fmla="*/ 116 w 232"/>
                <a:gd name="T13" fmla="*/ 92 h 118"/>
                <a:gd name="T14" fmla="*/ 2 w 232"/>
                <a:gd name="T1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2" h="118">
                  <a:moveTo>
                    <a:pt x="2" y="0"/>
                  </a:moveTo>
                  <a:lnTo>
                    <a:pt x="2" y="0"/>
                  </a:lnTo>
                  <a:lnTo>
                    <a:pt x="0" y="29"/>
                  </a:lnTo>
                  <a:lnTo>
                    <a:pt x="113" y="104"/>
                  </a:lnTo>
                  <a:lnTo>
                    <a:pt x="232" y="118"/>
                  </a:lnTo>
                  <a:lnTo>
                    <a:pt x="232" y="107"/>
                  </a:lnTo>
                  <a:lnTo>
                    <a:pt x="116" y="9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5" name="Freeform 378"/>
            <p:cNvSpPr>
              <a:spLocks/>
            </p:cNvSpPr>
            <p:nvPr/>
          </p:nvSpPr>
          <p:spPr bwMode="auto">
            <a:xfrm>
              <a:off x="7380698" y="3646122"/>
              <a:ext cx="639050" cy="325034"/>
            </a:xfrm>
            <a:custGeom>
              <a:avLst/>
              <a:gdLst>
                <a:gd name="T0" fmla="*/ 2 w 232"/>
                <a:gd name="T1" fmla="*/ 0 h 118"/>
                <a:gd name="T2" fmla="*/ 2 w 232"/>
                <a:gd name="T3" fmla="*/ 0 h 118"/>
                <a:gd name="T4" fmla="*/ 0 w 232"/>
                <a:gd name="T5" fmla="*/ 29 h 118"/>
                <a:gd name="T6" fmla="*/ 113 w 232"/>
                <a:gd name="T7" fmla="*/ 104 h 118"/>
                <a:gd name="T8" fmla="*/ 232 w 232"/>
                <a:gd name="T9" fmla="*/ 118 h 118"/>
                <a:gd name="T10" fmla="*/ 232 w 232"/>
                <a:gd name="T11" fmla="*/ 107 h 118"/>
                <a:gd name="T12" fmla="*/ 116 w 232"/>
                <a:gd name="T13" fmla="*/ 92 h 118"/>
                <a:gd name="T14" fmla="*/ 2 w 232"/>
                <a:gd name="T1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2" h="118">
                  <a:moveTo>
                    <a:pt x="2" y="0"/>
                  </a:moveTo>
                  <a:lnTo>
                    <a:pt x="2" y="0"/>
                  </a:lnTo>
                  <a:lnTo>
                    <a:pt x="0" y="29"/>
                  </a:lnTo>
                  <a:lnTo>
                    <a:pt x="113" y="104"/>
                  </a:lnTo>
                  <a:lnTo>
                    <a:pt x="232" y="118"/>
                  </a:lnTo>
                  <a:lnTo>
                    <a:pt x="232" y="107"/>
                  </a:lnTo>
                  <a:lnTo>
                    <a:pt x="116" y="92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6" name="Oval 379"/>
            <p:cNvSpPr>
              <a:spLocks noChangeArrowheads="1"/>
            </p:cNvSpPr>
            <p:nvPr/>
          </p:nvSpPr>
          <p:spPr bwMode="auto">
            <a:xfrm>
              <a:off x="6956501" y="2877608"/>
              <a:ext cx="280962" cy="28096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7" name="Freeform 380"/>
            <p:cNvSpPr>
              <a:spLocks/>
            </p:cNvSpPr>
            <p:nvPr/>
          </p:nvSpPr>
          <p:spPr bwMode="auto">
            <a:xfrm>
              <a:off x="7333870" y="4792004"/>
              <a:ext cx="90900" cy="696896"/>
            </a:xfrm>
            <a:custGeom>
              <a:avLst/>
              <a:gdLst>
                <a:gd name="T0" fmla="*/ 7 w 14"/>
                <a:gd name="T1" fmla="*/ 107 h 107"/>
                <a:gd name="T2" fmla="*/ 0 w 14"/>
                <a:gd name="T3" fmla="*/ 100 h 107"/>
                <a:gd name="T4" fmla="*/ 0 w 14"/>
                <a:gd name="T5" fmla="*/ 7 h 107"/>
                <a:gd name="T6" fmla="*/ 7 w 14"/>
                <a:gd name="T7" fmla="*/ 0 h 107"/>
                <a:gd name="T8" fmla="*/ 14 w 14"/>
                <a:gd name="T9" fmla="*/ 7 h 107"/>
                <a:gd name="T10" fmla="*/ 14 w 14"/>
                <a:gd name="T11" fmla="*/ 100 h 107"/>
                <a:gd name="T12" fmla="*/ 7 w 14"/>
                <a:gd name="T13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07">
                  <a:moveTo>
                    <a:pt x="7" y="107"/>
                  </a:moveTo>
                  <a:cubicBezTo>
                    <a:pt x="4" y="107"/>
                    <a:pt x="0" y="104"/>
                    <a:pt x="0" y="10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4"/>
                    <a:pt x="11" y="107"/>
                    <a:pt x="7" y="107"/>
                  </a:cubicBezTo>
                </a:path>
              </a:pathLst>
            </a:custGeom>
            <a:solidFill>
              <a:srgbClr val="A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8" name="Freeform 381"/>
            <p:cNvSpPr>
              <a:spLocks/>
            </p:cNvSpPr>
            <p:nvPr/>
          </p:nvSpPr>
          <p:spPr bwMode="auto">
            <a:xfrm>
              <a:off x="7074945" y="5345663"/>
              <a:ext cx="617014" cy="214853"/>
            </a:xfrm>
            <a:custGeom>
              <a:avLst/>
              <a:gdLst>
                <a:gd name="T0" fmla="*/ 87 w 95"/>
                <a:gd name="T1" fmla="*/ 32 h 33"/>
                <a:gd name="T2" fmla="*/ 82 w 95"/>
                <a:gd name="T3" fmla="*/ 30 h 33"/>
                <a:gd name="T4" fmla="*/ 47 w 95"/>
                <a:gd name="T5" fmla="*/ 14 h 33"/>
                <a:gd name="T6" fmla="*/ 13 w 95"/>
                <a:gd name="T7" fmla="*/ 30 h 33"/>
                <a:gd name="T8" fmla="*/ 3 w 95"/>
                <a:gd name="T9" fmla="*/ 30 h 33"/>
                <a:gd name="T10" fmla="*/ 3 w 95"/>
                <a:gd name="T11" fmla="*/ 20 h 33"/>
                <a:gd name="T12" fmla="*/ 47 w 95"/>
                <a:gd name="T13" fmla="*/ 0 h 33"/>
                <a:gd name="T14" fmla="*/ 92 w 95"/>
                <a:gd name="T15" fmla="*/ 20 h 33"/>
                <a:gd name="T16" fmla="*/ 91 w 95"/>
                <a:gd name="T17" fmla="*/ 30 h 33"/>
                <a:gd name="T18" fmla="*/ 87 w 95"/>
                <a:gd name="T19" fmla="*/ 3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33">
                  <a:moveTo>
                    <a:pt x="87" y="32"/>
                  </a:moveTo>
                  <a:cubicBezTo>
                    <a:pt x="85" y="32"/>
                    <a:pt x="83" y="31"/>
                    <a:pt x="82" y="30"/>
                  </a:cubicBezTo>
                  <a:cubicBezTo>
                    <a:pt x="73" y="20"/>
                    <a:pt x="60" y="14"/>
                    <a:pt x="47" y="14"/>
                  </a:cubicBezTo>
                  <a:cubicBezTo>
                    <a:pt x="34" y="14"/>
                    <a:pt x="22" y="20"/>
                    <a:pt x="13" y="30"/>
                  </a:cubicBezTo>
                  <a:cubicBezTo>
                    <a:pt x="11" y="32"/>
                    <a:pt x="6" y="33"/>
                    <a:pt x="3" y="30"/>
                  </a:cubicBezTo>
                  <a:cubicBezTo>
                    <a:pt x="0" y="27"/>
                    <a:pt x="0" y="23"/>
                    <a:pt x="3" y="20"/>
                  </a:cubicBezTo>
                  <a:cubicBezTo>
                    <a:pt x="14" y="8"/>
                    <a:pt x="30" y="0"/>
                    <a:pt x="47" y="0"/>
                  </a:cubicBezTo>
                  <a:cubicBezTo>
                    <a:pt x="64" y="0"/>
                    <a:pt x="81" y="8"/>
                    <a:pt x="92" y="20"/>
                  </a:cubicBezTo>
                  <a:cubicBezTo>
                    <a:pt x="95" y="23"/>
                    <a:pt x="94" y="27"/>
                    <a:pt x="91" y="30"/>
                  </a:cubicBezTo>
                  <a:cubicBezTo>
                    <a:pt x="90" y="31"/>
                    <a:pt x="88" y="32"/>
                    <a:pt x="87" y="32"/>
                  </a:cubicBezTo>
                </a:path>
              </a:pathLst>
            </a:custGeom>
            <a:solidFill>
              <a:srgbClr val="A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9" name="Oval 382"/>
            <p:cNvSpPr>
              <a:spLocks noChangeArrowheads="1"/>
            </p:cNvSpPr>
            <p:nvPr/>
          </p:nvSpPr>
          <p:spPr bwMode="auto">
            <a:xfrm>
              <a:off x="7074945" y="5530218"/>
              <a:ext cx="104672" cy="101918"/>
            </a:xfrm>
            <a:prstGeom prst="ellipse">
              <a:avLst/>
            </a:prstGeom>
            <a:solidFill>
              <a:srgbClr val="A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0" name="Oval 383"/>
            <p:cNvSpPr>
              <a:spLocks noChangeArrowheads="1"/>
            </p:cNvSpPr>
            <p:nvPr/>
          </p:nvSpPr>
          <p:spPr bwMode="auto">
            <a:xfrm>
              <a:off x="7590042" y="5530218"/>
              <a:ext cx="101918" cy="101918"/>
            </a:xfrm>
            <a:prstGeom prst="ellipse">
              <a:avLst/>
            </a:prstGeom>
            <a:solidFill>
              <a:srgbClr val="A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1" name="Freeform 384"/>
            <p:cNvSpPr>
              <a:spLocks/>
            </p:cNvSpPr>
            <p:nvPr/>
          </p:nvSpPr>
          <p:spPr bwMode="auto">
            <a:xfrm>
              <a:off x="6937219" y="4695596"/>
              <a:ext cx="897976" cy="123954"/>
            </a:xfrm>
            <a:custGeom>
              <a:avLst/>
              <a:gdLst>
                <a:gd name="T0" fmla="*/ 128 w 138"/>
                <a:gd name="T1" fmla="*/ 19 h 19"/>
                <a:gd name="T2" fmla="*/ 10 w 138"/>
                <a:gd name="T3" fmla="*/ 19 h 19"/>
                <a:gd name="T4" fmla="*/ 0 w 138"/>
                <a:gd name="T5" fmla="*/ 9 h 19"/>
                <a:gd name="T6" fmla="*/ 10 w 138"/>
                <a:gd name="T7" fmla="*/ 0 h 19"/>
                <a:gd name="T8" fmla="*/ 128 w 138"/>
                <a:gd name="T9" fmla="*/ 0 h 19"/>
                <a:gd name="T10" fmla="*/ 138 w 138"/>
                <a:gd name="T11" fmla="*/ 9 h 19"/>
                <a:gd name="T12" fmla="*/ 128 w 138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19">
                  <a:moveTo>
                    <a:pt x="128" y="19"/>
                  </a:moveTo>
                  <a:cubicBezTo>
                    <a:pt x="10" y="19"/>
                    <a:pt x="10" y="19"/>
                    <a:pt x="10" y="19"/>
                  </a:cubicBezTo>
                  <a:cubicBezTo>
                    <a:pt x="4" y="19"/>
                    <a:pt x="0" y="15"/>
                    <a:pt x="0" y="9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3" y="0"/>
                    <a:pt x="138" y="4"/>
                    <a:pt x="138" y="9"/>
                  </a:cubicBezTo>
                  <a:cubicBezTo>
                    <a:pt x="138" y="15"/>
                    <a:pt x="133" y="19"/>
                    <a:pt x="128" y="19"/>
                  </a:cubicBezTo>
                </a:path>
              </a:pathLst>
            </a:cu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2" name="Freeform 385"/>
            <p:cNvSpPr>
              <a:spLocks/>
            </p:cNvSpPr>
            <p:nvPr/>
          </p:nvSpPr>
          <p:spPr bwMode="auto">
            <a:xfrm>
              <a:off x="6937219" y="4695596"/>
              <a:ext cx="110181" cy="123954"/>
            </a:xfrm>
            <a:custGeom>
              <a:avLst/>
              <a:gdLst>
                <a:gd name="T0" fmla="*/ 7 w 17"/>
                <a:gd name="T1" fmla="*/ 9 h 19"/>
                <a:gd name="T2" fmla="*/ 17 w 17"/>
                <a:gd name="T3" fmla="*/ 0 h 19"/>
                <a:gd name="T4" fmla="*/ 10 w 17"/>
                <a:gd name="T5" fmla="*/ 0 h 19"/>
                <a:gd name="T6" fmla="*/ 0 w 17"/>
                <a:gd name="T7" fmla="*/ 9 h 19"/>
                <a:gd name="T8" fmla="*/ 10 w 17"/>
                <a:gd name="T9" fmla="*/ 19 h 19"/>
                <a:gd name="T10" fmla="*/ 17 w 17"/>
                <a:gd name="T11" fmla="*/ 19 h 19"/>
                <a:gd name="T12" fmla="*/ 7 w 17"/>
                <a:gd name="T13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9">
                  <a:moveTo>
                    <a:pt x="7" y="9"/>
                  </a:moveTo>
                  <a:cubicBezTo>
                    <a:pt x="7" y="4"/>
                    <a:pt x="12" y="0"/>
                    <a:pt x="1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2" y="19"/>
                    <a:pt x="7" y="15"/>
                    <a:pt x="7" y="9"/>
                  </a:cubicBezTo>
                </a:path>
              </a:pathLst>
            </a:custGeom>
            <a:solidFill>
              <a:srgbClr val="FFA9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5" name="Freeform 388"/>
            <p:cNvSpPr>
              <a:spLocks/>
            </p:cNvSpPr>
            <p:nvPr/>
          </p:nvSpPr>
          <p:spPr bwMode="auto">
            <a:xfrm>
              <a:off x="6956501" y="3626839"/>
              <a:ext cx="639050" cy="853903"/>
            </a:xfrm>
            <a:custGeom>
              <a:avLst/>
              <a:gdLst>
                <a:gd name="T0" fmla="*/ 54 w 98"/>
                <a:gd name="T1" fmla="*/ 1 h 131"/>
                <a:gd name="T2" fmla="*/ 51 w 98"/>
                <a:gd name="T3" fmla="*/ 0 h 131"/>
                <a:gd name="T4" fmla="*/ 45 w 98"/>
                <a:gd name="T5" fmla="*/ 1 h 131"/>
                <a:gd name="T6" fmla="*/ 2 w 98"/>
                <a:gd name="T7" fmla="*/ 45 h 131"/>
                <a:gd name="T8" fmla="*/ 2 w 98"/>
                <a:gd name="T9" fmla="*/ 131 h 131"/>
                <a:gd name="T10" fmla="*/ 98 w 98"/>
                <a:gd name="T11" fmla="*/ 131 h 131"/>
                <a:gd name="T12" fmla="*/ 98 w 98"/>
                <a:gd name="T13" fmla="*/ 38 h 131"/>
                <a:gd name="T14" fmla="*/ 54 w 98"/>
                <a:gd name="T15" fmla="*/ 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8" h="131">
                  <a:moveTo>
                    <a:pt x="54" y="1"/>
                  </a:moveTo>
                  <a:cubicBezTo>
                    <a:pt x="54" y="1"/>
                    <a:pt x="51" y="0"/>
                    <a:pt x="51" y="0"/>
                  </a:cubicBezTo>
                  <a:cubicBezTo>
                    <a:pt x="48" y="0"/>
                    <a:pt x="45" y="1"/>
                    <a:pt x="45" y="1"/>
                  </a:cubicBezTo>
                  <a:cubicBezTo>
                    <a:pt x="0" y="3"/>
                    <a:pt x="2" y="45"/>
                    <a:pt x="2" y="45"/>
                  </a:cubicBezTo>
                  <a:cubicBezTo>
                    <a:pt x="2" y="131"/>
                    <a:pt x="2" y="131"/>
                    <a:pt x="2" y="131"/>
                  </a:cubicBezTo>
                  <a:cubicBezTo>
                    <a:pt x="98" y="131"/>
                    <a:pt x="98" y="131"/>
                    <a:pt x="98" y="131"/>
                  </a:cubicBezTo>
                  <a:cubicBezTo>
                    <a:pt x="98" y="38"/>
                    <a:pt x="98" y="38"/>
                    <a:pt x="98" y="38"/>
                  </a:cubicBezTo>
                  <a:cubicBezTo>
                    <a:pt x="98" y="38"/>
                    <a:pt x="92" y="5"/>
                    <a:pt x="54" y="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6" name="Freeform 389"/>
            <p:cNvSpPr>
              <a:spLocks/>
            </p:cNvSpPr>
            <p:nvPr/>
          </p:nvSpPr>
          <p:spPr bwMode="auto">
            <a:xfrm>
              <a:off x="7256744" y="3626839"/>
              <a:ext cx="338807" cy="853903"/>
            </a:xfrm>
            <a:custGeom>
              <a:avLst/>
              <a:gdLst>
                <a:gd name="T0" fmla="*/ 8 w 52"/>
                <a:gd name="T1" fmla="*/ 1 h 131"/>
                <a:gd name="T2" fmla="*/ 5 w 52"/>
                <a:gd name="T3" fmla="*/ 0 h 131"/>
                <a:gd name="T4" fmla="*/ 0 w 52"/>
                <a:gd name="T5" fmla="*/ 1 h 131"/>
                <a:gd name="T6" fmla="*/ 2 w 52"/>
                <a:gd name="T7" fmla="*/ 1 h 131"/>
                <a:gd name="T8" fmla="*/ 45 w 52"/>
                <a:gd name="T9" fmla="*/ 45 h 131"/>
                <a:gd name="T10" fmla="*/ 45 w 52"/>
                <a:gd name="T11" fmla="*/ 131 h 131"/>
                <a:gd name="T12" fmla="*/ 52 w 52"/>
                <a:gd name="T13" fmla="*/ 131 h 131"/>
                <a:gd name="T14" fmla="*/ 52 w 52"/>
                <a:gd name="T15" fmla="*/ 38 h 131"/>
                <a:gd name="T16" fmla="*/ 8 w 52"/>
                <a:gd name="T17" fmla="*/ 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131">
                  <a:moveTo>
                    <a:pt x="8" y="1"/>
                  </a:moveTo>
                  <a:cubicBezTo>
                    <a:pt x="8" y="1"/>
                    <a:pt x="5" y="0"/>
                    <a:pt x="5" y="0"/>
                  </a:cubicBezTo>
                  <a:cubicBezTo>
                    <a:pt x="3" y="0"/>
                    <a:pt x="2" y="1"/>
                    <a:pt x="0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40" y="5"/>
                    <a:pt x="45" y="45"/>
                    <a:pt x="45" y="45"/>
                  </a:cubicBezTo>
                  <a:cubicBezTo>
                    <a:pt x="45" y="131"/>
                    <a:pt x="45" y="131"/>
                    <a:pt x="45" y="131"/>
                  </a:cubicBezTo>
                  <a:cubicBezTo>
                    <a:pt x="52" y="131"/>
                    <a:pt x="52" y="131"/>
                    <a:pt x="52" y="131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52" y="38"/>
                    <a:pt x="46" y="5"/>
                    <a:pt x="8" y="1"/>
                  </a:cubicBez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7" name="Freeform 390"/>
            <p:cNvSpPr>
              <a:spLocks/>
            </p:cNvSpPr>
            <p:nvPr/>
          </p:nvSpPr>
          <p:spPr bwMode="auto">
            <a:xfrm>
              <a:off x="7251235" y="3684685"/>
              <a:ext cx="154254" cy="399407"/>
            </a:xfrm>
            <a:custGeom>
              <a:avLst/>
              <a:gdLst>
                <a:gd name="T0" fmla="*/ 0 w 56"/>
                <a:gd name="T1" fmla="*/ 0 h 145"/>
                <a:gd name="T2" fmla="*/ 56 w 56"/>
                <a:gd name="T3" fmla="*/ 145 h 145"/>
                <a:gd name="T4" fmla="*/ 56 w 56"/>
                <a:gd name="T5" fmla="*/ 0 h 145"/>
                <a:gd name="T6" fmla="*/ 0 w 56"/>
                <a:gd name="T7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145">
                  <a:moveTo>
                    <a:pt x="0" y="0"/>
                  </a:moveTo>
                  <a:lnTo>
                    <a:pt x="56" y="145"/>
                  </a:lnTo>
                  <a:lnTo>
                    <a:pt x="5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8" name="Oval 391"/>
            <p:cNvSpPr>
              <a:spLocks noChangeArrowheads="1"/>
            </p:cNvSpPr>
            <p:nvPr/>
          </p:nvSpPr>
          <p:spPr bwMode="auto">
            <a:xfrm>
              <a:off x="7347644" y="3770074"/>
              <a:ext cx="27546" cy="27546"/>
            </a:xfrm>
            <a:prstGeom prst="ellipse">
              <a:avLst/>
            </a:prstGeom>
            <a:solidFill>
              <a:srgbClr val="0078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9" name="Oval 392"/>
            <p:cNvSpPr>
              <a:spLocks noChangeArrowheads="1"/>
            </p:cNvSpPr>
            <p:nvPr/>
          </p:nvSpPr>
          <p:spPr bwMode="auto">
            <a:xfrm>
              <a:off x="7347644" y="3836184"/>
              <a:ext cx="27546" cy="24792"/>
            </a:xfrm>
            <a:prstGeom prst="ellipse">
              <a:avLst/>
            </a:prstGeom>
            <a:solidFill>
              <a:srgbClr val="0078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1" name="Freeform 394"/>
            <p:cNvSpPr>
              <a:spLocks/>
            </p:cNvSpPr>
            <p:nvPr/>
          </p:nvSpPr>
          <p:spPr bwMode="auto">
            <a:xfrm>
              <a:off x="7628606" y="4524815"/>
              <a:ext cx="534379" cy="853903"/>
            </a:xfrm>
            <a:custGeom>
              <a:avLst/>
              <a:gdLst>
                <a:gd name="T0" fmla="*/ 77 w 82"/>
                <a:gd name="T1" fmla="*/ 131 h 131"/>
                <a:gd name="T2" fmla="*/ 54 w 82"/>
                <a:gd name="T3" fmla="*/ 131 h 131"/>
                <a:gd name="T4" fmla="*/ 48 w 82"/>
                <a:gd name="T5" fmla="*/ 28 h 131"/>
                <a:gd name="T6" fmla="*/ 0 w 82"/>
                <a:gd name="T7" fmla="*/ 28 h 131"/>
                <a:gd name="T8" fmla="*/ 0 w 82"/>
                <a:gd name="T9" fmla="*/ 0 h 131"/>
                <a:gd name="T10" fmla="*/ 68 w 82"/>
                <a:gd name="T11" fmla="*/ 0 h 131"/>
                <a:gd name="T12" fmla="*/ 82 w 82"/>
                <a:gd name="T13" fmla="*/ 14 h 131"/>
                <a:gd name="T14" fmla="*/ 77 w 82"/>
                <a:gd name="T15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131">
                  <a:moveTo>
                    <a:pt x="77" y="131"/>
                  </a:moveTo>
                  <a:cubicBezTo>
                    <a:pt x="54" y="131"/>
                    <a:pt x="54" y="131"/>
                    <a:pt x="54" y="131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5" y="0"/>
                    <a:pt x="82" y="6"/>
                    <a:pt x="82" y="14"/>
                  </a:cubicBezTo>
                  <a:lnTo>
                    <a:pt x="77" y="131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2" name="Freeform 395"/>
            <p:cNvSpPr>
              <a:spLocks/>
            </p:cNvSpPr>
            <p:nvPr/>
          </p:nvSpPr>
          <p:spPr bwMode="auto">
            <a:xfrm>
              <a:off x="7948131" y="4524815"/>
              <a:ext cx="214853" cy="123954"/>
            </a:xfrm>
            <a:custGeom>
              <a:avLst/>
              <a:gdLst>
                <a:gd name="T0" fmla="*/ 32 w 33"/>
                <a:gd name="T1" fmla="*/ 19 h 19"/>
                <a:gd name="T2" fmla="*/ 33 w 33"/>
                <a:gd name="T3" fmla="*/ 14 h 19"/>
                <a:gd name="T4" fmla="*/ 19 w 33"/>
                <a:gd name="T5" fmla="*/ 0 h 19"/>
                <a:gd name="T6" fmla="*/ 0 w 33"/>
                <a:gd name="T7" fmla="*/ 0 h 19"/>
                <a:gd name="T8" fmla="*/ 4 w 33"/>
                <a:gd name="T9" fmla="*/ 7 h 19"/>
                <a:gd name="T10" fmla="*/ 19 w 33"/>
                <a:gd name="T11" fmla="*/ 7 h 19"/>
                <a:gd name="T12" fmla="*/ 32 w 33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9">
                  <a:moveTo>
                    <a:pt x="32" y="19"/>
                  </a:moveTo>
                  <a:cubicBezTo>
                    <a:pt x="33" y="14"/>
                    <a:pt x="33" y="14"/>
                    <a:pt x="33" y="14"/>
                  </a:cubicBezTo>
                  <a:cubicBezTo>
                    <a:pt x="33" y="6"/>
                    <a:pt x="26" y="0"/>
                    <a:pt x="1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26" y="7"/>
                    <a:pt x="31" y="12"/>
                    <a:pt x="32" y="19"/>
                  </a:cubicBez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3" name="Freeform 396"/>
            <p:cNvSpPr>
              <a:spLocks/>
            </p:cNvSpPr>
            <p:nvPr/>
          </p:nvSpPr>
          <p:spPr bwMode="auto">
            <a:xfrm>
              <a:off x="7972921" y="5296083"/>
              <a:ext cx="443479" cy="220362"/>
            </a:xfrm>
            <a:custGeom>
              <a:avLst/>
              <a:gdLst>
                <a:gd name="T0" fmla="*/ 63 w 68"/>
                <a:gd name="T1" fmla="*/ 17 h 34"/>
                <a:gd name="T2" fmla="*/ 29 w 68"/>
                <a:gd name="T3" fmla="*/ 1 h 34"/>
                <a:gd name="T4" fmla="*/ 29 w 68"/>
                <a:gd name="T5" fmla="*/ 1 h 34"/>
                <a:gd name="T6" fmla="*/ 27 w 68"/>
                <a:gd name="T7" fmla="*/ 0 h 34"/>
                <a:gd name="T8" fmla="*/ 24 w 68"/>
                <a:gd name="T9" fmla="*/ 3 h 34"/>
                <a:gd name="T10" fmla="*/ 24 w 68"/>
                <a:gd name="T11" fmla="*/ 4 h 34"/>
                <a:gd name="T12" fmla="*/ 12 w 68"/>
                <a:gd name="T13" fmla="*/ 12 h 34"/>
                <a:gd name="T14" fmla="*/ 0 w 68"/>
                <a:gd name="T15" fmla="*/ 5 h 34"/>
                <a:gd name="T16" fmla="*/ 0 w 68"/>
                <a:gd name="T17" fmla="*/ 28 h 34"/>
                <a:gd name="T18" fmla="*/ 5 w 68"/>
                <a:gd name="T19" fmla="*/ 33 h 34"/>
                <a:gd name="T20" fmla="*/ 63 w 68"/>
                <a:gd name="T21" fmla="*/ 34 h 34"/>
                <a:gd name="T22" fmla="*/ 67 w 68"/>
                <a:gd name="T23" fmla="*/ 30 h 34"/>
                <a:gd name="T24" fmla="*/ 67 w 68"/>
                <a:gd name="T25" fmla="*/ 22 h 34"/>
                <a:gd name="T26" fmla="*/ 63 w 68"/>
                <a:gd name="T27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" h="34">
                  <a:moveTo>
                    <a:pt x="63" y="17"/>
                  </a:moveTo>
                  <a:cubicBezTo>
                    <a:pt x="57" y="14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8" y="1"/>
                    <a:pt x="28" y="0"/>
                    <a:pt x="27" y="0"/>
                  </a:cubicBezTo>
                  <a:cubicBezTo>
                    <a:pt x="26" y="0"/>
                    <a:pt x="24" y="2"/>
                    <a:pt x="24" y="3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3" y="6"/>
                    <a:pt x="20" y="12"/>
                    <a:pt x="12" y="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33"/>
                    <a:pt x="5" y="33"/>
                  </a:cubicBezTo>
                  <a:cubicBezTo>
                    <a:pt x="63" y="34"/>
                    <a:pt x="63" y="34"/>
                    <a:pt x="63" y="34"/>
                  </a:cubicBezTo>
                  <a:cubicBezTo>
                    <a:pt x="63" y="34"/>
                    <a:pt x="67" y="34"/>
                    <a:pt x="67" y="30"/>
                  </a:cubicBezTo>
                  <a:cubicBezTo>
                    <a:pt x="67" y="22"/>
                    <a:pt x="67" y="22"/>
                    <a:pt x="67" y="22"/>
                  </a:cubicBezTo>
                  <a:cubicBezTo>
                    <a:pt x="67" y="22"/>
                    <a:pt x="68" y="19"/>
                    <a:pt x="63" y="1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4" name="Freeform 397"/>
            <p:cNvSpPr>
              <a:spLocks/>
            </p:cNvSpPr>
            <p:nvPr/>
          </p:nvSpPr>
          <p:spPr bwMode="auto">
            <a:xfrm>
              <a:off x="6970273" y="4480743"/>
              <a:ext cx="1302892" cy="950312"/>
            </a:xfrm>
            <a:custGeom>
              <a:avLst/>
              <a:gdLst>
                <a:gd name="T0" fmla="*/ 159 w 200"/>
                <a:gd name="T1" fmla="*/ 19 h 146"/>
                <a:gd name="T2" fmla="*/ 142 w 200"/>
                <a:gd name="T3" fmla="*/ 0 h 146"/>
                <a:gd name="T4" fmla="*/ 116 w 200"/>
                <a:gd name="T5" fmla="*/ 0 h 146"/>
                <a:gd name="T6" fmla="*/ 0 w 200"/>
                <a:gd name="T7" fmla="*/ 0 h 146"/>
                <a:gd name="T8" fmla="*/ 0 w 200"/>
                <a:gd name="T9" fmla="*/ 0 h 146"/>
                <a:gd name="T10" fmla="*/ 33 w 200"/>
                <a:gd name="T11" fmla="*/ 35 h 146"/>
                <a:gd name="T12" fmla="*/ 33 w 200"/>
                <a:gd name="T13" fmla="*/ 35 h 146"/>
                <a:gd name="T14" fmla="*/ 126 w 200"/>
                <a:gd name="T15" fmla="*/ 35 h 146"/>
                <a:gd name="T16" fmla="*/ 174 w 200"/>
                <a:gd name="T17" fmla="*/ 146 h 146"/>
                <a:gd name="T18" fmla="*/ 200 w 200"/>
                <a:gd name="T19" fmla="*/ 146 h 146"/>
                <a:gd name="T20" fmla="*/ 159 w 200"/>
                <a:gd name="T21" fmla="*/ 19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0" h="146">
                  <a:moveTo>
                    <a:pt x="159" y="19"/>
                  </a:moveTo>
                  <a:cubicBezTo>
                    <a:pt x="155" y="7"/>
                    <a:pt x="147" y="0"/>
                    <a:pt x="142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8"/>
                    <a:pt x="15" y="34"/>
                    <a:pt x="33" y="35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4" y="35"/>
                    <a:pt x="126" y="35"/>
                    <a:pt x="126" y="35"/>
                  </a:cubicBezTo>
                  <a:cubicBezTo>
                    <a:pt x="174" y="146"/>
                    <a:pt x="174" y="146"/>
                    <a:pt x="174" y="146"/>
                  </a:cubicBezTo>
                  <a:cubicBezTo>
                    <a:pt x="200" y="146"/>
                    <a:pt x="200" y="146"/>
                    <a:pt x="200" y="146"/>
                  </a:cubicBezTo>
                  <a:lnTo>
                    <a:pt x="159" y="19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5" name="Freeform 398"/>
            <p:cNvSpPr>
              <a:spLocks/>
            </p:cNvSpPr>
            <p:nvPr/>
          </p:nvSpPr>
          <p:spPr bwMode="auto">
            <a:xfrm>
              <a:off x="7061173" y="4662541"/>
              <a:ext cx="1054984" cy="768514"/>
            </a:xfrm>
            <a:custGeom>
              <a:avLst/>
              <a:gdLst>
                <a:gd name="T0" fmla="*/ 160 w 162"/>
                <a:gd name="T1" fmla="*/ 118 h 118"/>
                <a:gd name="T2" fmla="*/ 162 w 162"/>
                <a:gd name="T3" fmla="*/ 118 h 118"/>
                <a:gd name="T4" fmla="*/ 130 w 162"/>
                <a:gd name="T5" fmla="*/ 19 h 118"/>
                <a:gd name="T6" fmla="*/ 114 w 162"/>
                <a:gd name="T7" fmla="*/ 0 h 118"/>
                <a:gd name="T8" fmla="*/ 87 w 162"/>
                <a:gd name="T9" fmla="*/ 0 h 118"/>
                <a:gd name="T10" fmla="*/ 0 w 162"/>
                <a:gd name="T11" fmla="*/ 0 h 118"/>
                <a:gd name="T12" fmla="*/ 19 w 162"/>
                <a:gd name="T13" fmla="*/ 7 h 118"/>
                <a:gd name="T14" fmla="*/ 19 w 162"/>
                <a:gd name="T15" fmla="*/ 7 h 118"/>
                <a:gd name="T16" fmla="*/ 112 w 162"/>
                <a:gd name="T17" fmla="*/ 7 h 118"/>
                <a:gd name="T18" fmla="*/ 160 w 162"/>
                <a:gd name="T19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2" h="118">
                  <a:moveTo>
                    <a:pt x="160" y="118"/>
                  </a:moveTo>
                  <a:cubicBezTo>
                    <a:pt x="162" y="118"/>
                    <a:pt x="162" y="118"/>
                    <a:pt x="162" y="118"/>
                  </a:cubicBezTo>
                  <a:cubicBezTo>
                    <a:pt x="130" y="19"/>
                    <a:pt x="130" y="19"/>
                    <a:pt x="130" y="19"/>
                  </a:cubicBezTo>
                  <a:cubicBezTo>
                    <a:pt x="126" y="7"/>
                    <a:pt x="118" y="0"/>
                    <a:pt x="114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4"/>
                    <a:pt x="12" y="6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20" y="7"/>
                    <a:pt x="112" y="7"/>
                    <a:pt x="112" y="7"/>
                  </a:cubicBezTo>
                  <a:lnTo>
                    <a:pt x="160" y="118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6" name="Freeform 399"/>
            <p:cNvSpPr>
              <a:spLocks/>
            </p:cNvSpPr>
            <p:nvPr/>
          </p:nvSpPr>
          <p:spPr bwMode="auto">
            <a:xfrm>
              <a:off x="8069330" y="5334645"/>
              <a:ext cx="443479" cy="220362"/>
            </a:xfrm>
            <a:custGeom>
              <a:avLst/>
              <a:gdLst>
                <a:gd name="T0" fmla="*/ 63 w 68"/>
                <a:gd name="T1" fmla="*/ 16 h 34"/>
                <a:gd name="T2" fmla="*/ 29 w 68"/>
                <a:gd name="T3" fmla="*/ 0 h 34"/>
                <a:gd name="T4" fmla="*/ 29 w 68"/>
                <a:gd name="T5" fmla="*/ 0 h 34"/>
                <a:gd name="T6" fmla="*/ 27 w 68"/>
                <a:gd name="T7" fmla="*/ 0 h 34"/>
                <a:gd name="T8" fmla="*/ 24 w 68"/>
                <a:gd name="T9" fmla="*/ 3 h 34"/>
                <a:gd name="T10" fmla="*/ 24 w 68"/>
                <a:gd name="T11" fmla="*/ 3 h 34"/>
                <a:gd name="T12" fmla="*/ 12 w 68"/>
                <a:gd name="T13" fmla="*/ 11 h 34"/>
                <a:gd name="T14" fmla="*/ 0 w 68"/>
                <a:gd name="T15" fmla="*/ 4 h 34"/>
                <a:gd name="T16" fmla="*/ 0 w 68"/>
                <a:gd name="T17" fmla="*/ 28 h 34"/>
                <a:gd name="T18" fmla="*/ 5 w 68"/>
                <a:gd name="T19" fmla="*/ 32 h 34"/>
                <a:gd name="T20" fmla="*/ 63 w 68"/>
                <a:gd name="T21" fmla="*/ 33 h 34"/>
                <a:gd name="T22" fmla="*/ 67 w 68"/>
                <a:gd name="T23" fmla="*/ 29 h 34"/>
                <a:gd name="T24" fmla="*/ 67 w 68"/>
                <a:gd name="T25" fmla="*/ 22 h 34"/>
                <a:gd name="T26" fmla="*/ 63 w 68"/>
                <a:gd name="T27" fmla="*/ 1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8" h="34">
                  <a:moveTo>
                    <a:pt x="63" y="16"/>
                  </a:moveTo>
                  <a:cubicBezTo>
                    <a:pt x="57" y="13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8" y="0"/>
                    <a:pt x="27" y="0"/>
                  </a:cubicBezTo>
                  <a:cubicBezTo>
                    <a:pt x="26" y="0"/>
                    <a:pt x="24" y="1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3" y="6"/>
                    <a:pt x="20" y="11"/>
                    <a:pt x="12" y="1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32"/>
                    <a:pt x="5" y="32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3" y="33"/>
                    <a:pt x="67" y="34"/>
                    <a:pt x="67" y="29"/>
                  </a:cubicBezTo>
                  <a:cubicBezTo>
                    <a:pt x="67" y="22"/>
                    <a:pt x="67" y="22"/>
                    <a:pt x="67" y="22"/>
                  </a:cubicBezTo>
                  <a:cubicBezTo>
                    <a:pt x="67" y="22"/>
                    <a:pt x="68" y="19"/>
                    <a:pt x="63" y="1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2" name="Freeform 405"/>
            <p:cNvSpPr>
              <a:spLocks/>
            </p:cNvSpPr>
            <p:nvPr/>
          </p:nvSpPr>
          <p:spPr bwMode="auto">
            <a:xfrm>
              <a:off x="7485370" y="4161217"/>
              <a:ext cx="267190" cy="129464"/>
            </a:xfrm>
            <a:custGeom>
              <a:avLst/>
              <a:gdLst>
                <a:gd name="T0" fmla="*/ 39 w 41"/>
                <a:gd name="T1" fmla="*/ 16 h 20"/>
                <a:gd name="T2" fmla="*/ 39 w 41"/>
                <a:gd name="T3" fmla="*/ 16 h 20"/>
                <a:gd name="T4" fmla="*/ 39 w 41"/>
                <a:gd name="T5" fmla="*/ 17 h 20"/>
                <a:gd name="T6" fmla="*/ 38 w 41"/>
                <a:gd name="T7" fmla="*/ 20 h 20"/>
                <a:gd name="T8" fmla="*/ 1 w 41"/>
                <a:gd name="T9" fmla="*/ 20 h 20"/>
                <a:gd name="T10" fmla="*/ 0 w 41"/>
                <a:gd name="T11" fmla="*/ 0 h 20"/>
                <a:gd name="T12" fmla="*/ 12 w 41"/>
                <a:gd name="T13" fmla="*/ 0 h 20"/>
                <a:gd name="T14" fmla="*/ 28 w 41"/>
                <a:gd name="T15" fmla="*/ 0 h 20"/>
                <a:gd name="T16" fmla="*/ 37 w 41"/>
                <a:gd name="T17" fmla="*/ 3 h 20"/>
                <a:gd name="T18" fmla="*/ 40 w 41"/>
                <a:gd name="T19" fmla="*/ 8 h 20"/>
                <a:gd name="T20" fmla="*/ 39 w 41"/>
                <a:gd name="T21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20">
                  <a:moveTo>
                    <a:pt x="39" y="16"/>
                  </a:moveTo>
                  <a:cubicBezTo>
                    <a:pt x="39" y="16"/>
                    <a:pt x="39" y="16"/>
                    <a:pt x="39" y="16"/>
                  </a:cubicBezTo>
                  <a:cubicBezTo>
                    <a:pt x="39" y="16"/>
                    <a:pt x="39" y="17"/>
                    <a:pt x="39" y="17"/>
                  </a:cubicBezTo>
                  <a:cubicBezTo>
                    <a:pt x="39" y="18"/>
                    <a:pt x="38" y="20"/>
                    <a:pt x="38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9" y="0"/>
                    <a:pt x="25" y="0"/>
                    <a:pt x="28" y="0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9" y="4"/>
                    <a:pt x="40" y="6"/>
                    <a:pt x="40" y="8"/>
                  </a:cubicBezTo>
                  <a:cubicBezTo>
                    <a:pt x="40" y="8"/>
                    <a:pt x="41" y="16"/>
                    <a:pt x="39" y="16"/>
                  </a:cubicBezTo>
                </a:path>
              </a:pathLst>
            </a:custGeom>
            <a:solidFill>
              <a:srgbClr val="F6CA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3" name="Freeform 406"/>
            <p:cNvSpPr>
              <a:spLocks/>
            </p:cNvSpPr>
            <p:nvPr/>
          </p:nvSpPr>
          <p:spPr bwMode="auto">
            <a:xfrm>
              <a:off x="7003327" y="3703966"/>
              <a:ext cx="559169" cy="594977"/>
            </a:xfrm>
            <a:custGeom>
              <a:avLst/>
              <a:gdLst>
                <a:gd name="T0" fmla="*/ 34 w 86"/>
                <a:gd name="T1" fmla="*/ 64 h 91"/>
                <a:gd name="T2" fmla="*/ 26 w 86"/>
                <a:gd name="T3" fmla="*/ 16 h 91"/>
                <a:gd name="T4" fmla="*/ 15 w 86"/>
                <a:gd name="T5" fmla="*/ 1 h 91"/>
                <a:gd name="T6" fmla="*/ 0 w 86"/>
                <a:gd name="T7" fmla="*/ 12 h 91"/>
                <a:gd name="T8" fmla="*/ 6 w 86"/>
                <a:gd name="T9" fmla="*/ 76 h 91"/>
                <a:gd name="T10" fmla="*/ 9 w 86"/>
                <a:gd name="T11" fmla="*/ 86 h 91"/>
                <a:gd name="T12" fmla="*/ 10 w 86"/>
                <a:gd name="T13" fmla="*/ 88 h 91"/>
                <a:gd name="T14" fmla="*/ 19 w 86"/>
                <a:gd name="T15" fmla="*/ 91 h 91"/>
                <a:gd name="T16" fmla="*/ 86 w 86"/>
                <a:gd name="T17" fmla="*/ 91 h 91"/>
                <a:gd name="T18" fmla="*/ 86 w 86"/>
                <a:gd name="T19" fmla="*/ 68 h 91"/>
                <a:gd name="T20" fmla="*/ 34 w 86"/>
                <a:gd name="T21" fmla="*/ 6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6" h="91">
                  <a:moveTo>
                    <a:pt x="34" y="64"/>
                  </a:moveTo>
                  <a:cubicBezTo>
                    <a:pt x="26" y="16"/>
                    <a:pt x="26" y="16"/>
                    <a:pt x="26" y="16"/>
                  </a:cubicBezTo>
                  <a:cubicBezTo>
                    <a:pt x="27" y="9"/>
                    <a:pt x="22" y="2"/>
                    <a:pt x="15" y="1"/>
                  </a:cubicBezTo>
                  <a:cubicBezTo>
                    <a:pt x="8" y="0"/>
                    <a:pt x="1" y="5"/>
                    <a:pt x="0" y="12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5" y="79"/>
                    <a:pt x="6" y="83"/>
                    <a:pt x="9" y="86"/>
                  </a:cubicBezTo>
                  <a:cubicBezTo>
                    <a:pt x="9" y="87"/>
                    <a:pt x="10" y="87"/>
                    <a:pt x="10" y="88"/>
                  </a:cubicBezTo>
                  <a:cubicBezTo>
                    <a:pt x="13" y="90"/>
                    <a:pt x="16" y="91"/>
                    <a:pt x="19" y="91"/>
                  </a:cubicBezTo>
                  <a:cubicBezTo>
                    <a:pt x="86" y="91"/>
                    <a:pt x="86" y="91"/>
                    <a:pt x="86" y="91"/>
                  </a:cubicBezTo>
                  <a:cubicBezTo>
                    <a:pt x="86" y="68"/>
                    <a:pt x="86" y="68"/>
                    <a:pt x="86" y="68"/>
                  </a:cubicBezTo>
                  <a:cubicBezTo>
                    <a:pt x="34" y="64"/>
                    <a:pt x="34" y="64"/>
                    <a:pt x="34" y="64"/>
                  </a:cubicBez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4" name="Freeform 407"/>
            <p:cNvSpPr>
              <a:spLocks/>
            </p:cNvSpPr>
            <p:nvPr/>
          </p:nvSpPr>
          <p:spPr bwMode="auto">
            <a:xfrm>
              <a:off x="7036382" y="4194272"/>
              <a:ext cx="526115" cy="104672"/>
            </a:xfrm>
            <a:custGeom>
              <a:avLst/>
              <a:gdLst>
                <a:gd name="T0" fmla="*/ 81 w 81"/>
                <a:gd name="T1" fmla="*/ 12 h 16"/>
                <a:gd name="T2" fmla="*/ 14 w 81"/>
                <a:gd name="T3" fmla="*/ 11 h 16"/>
                <a:gd name="T4" fmla="*/ 5 w 81"/>
                <a:gd name="T5" fmla="*/ 8 h 16"/>
                <a:gd name="T6" fmla="*/ 4 w 81"/>
                <a:gd name="T7" fmla="*/ 7 h 16"/>
                <a:gd name="T8" fmla="*/ 1 w 81"/>
                <a:gd name="T9" fmla="*/ 0 h 16"/>
                <a:gd name="T10" fmla="*/ 1 w 81"/>
                <a:gd name="T11" fmla="*/ 0 h 16"/>
                <a:gd name="T12" fmla="*/ 1 w 81"/>
                <a:gd name="T13" fmla="*/ 1 h 16"/>
                <a:gd name="T14" fmla="*/ 4 w 81"/>
                <a:gd name="T15" fmla="*/ 11 h 16"/>
                <a:gd name="T16" fmla="*/ 5 w 81"/>
                <a:gd name="T17" fmla="*/ 13 h 16"/>
                <a:gd name="T18" fmla="*/ 14 w 81"/>
                <a:gd name="T19" fmla="*/ 16 h 16"/>
                <a:gd name="T20" fmla="*/ 81 w 81"/>
                <a:gd name="T21" fmla="*/ 16 h 16"/>
                <a:gd name="T22" fmla="*/ 81 w 81"/>
                <a:gd name="T23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" h="16">
                  <a:moveTo>
                    <a:pt x="81" y="12"/>
                  </a:moveTo>
                  <a:cubicBezTo>
                    <a:pt x="77" y="12"/>
                    <a:pt x="14" y="11"/>
                    <a:pt x="14" y="11"/>
                  </a:cubicBezTo>
                  <a:cubicBezTo>
                    <a:pt x="11" y="11"/>
                    <a:pt x="8" y="10"/>
                    <a:pt x="5" y="8"/>
                  </a:cubicBezTo>
                  <a:cubicBezTo>
                    <a:pt x="5" y="8"/>
                    <a:pt x="4" y="7"/>
                    <a:pt x="4" y="7"/>
                  </a:cubicBezTo>
                  <a:cubicBezTo>
                    <a:pt x="2" y="5"/>
                    <a:pt x="1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4"/>
                    <a:pt x="1" y="8"/>
                    <a:pt x="4" y="11"/>
                  </a:cubicBezTo>
                  <a:cubicBezTo>
                    <a:pt x="4" y="12"/>
                    <a:pt x="5" y="12"/>
                    <a:pt x="5" y="13"/>
                  </a:cubicBezTo>
                  <a:cubicBezTo>
                    <a:pt x="8" y="15"/>
                    <a:pt x="11" y="16"/>
                    <a:pt x="14" y="16"/>
                  </a:cubicBezTo>
                  <a:cubicBezTo>
                    <a:pt x="81" y="16"/>
                    <a:pt x="81" y="16"/>
                    <a:pt x="81" y="16"/>
                  </a:cubicBezTo>
                  <a:lnTo>
                    <a:pt x="81" y="12"/>
                  </a:lnTo>
                  <a:close/>
                </a:path>
              </a:pathLst>
            </a:cu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5" name="Freeform 408"/>
            <p:cNvSpPr>
              <a:spLocks/>
            </p:cNvSpPr>
            <p:nvPr/>
          </p:nvSpPr>
          <p:spPr bwMode="auto">
            <a:xfrm>
              <a:off x="7003327" y="3703966"/>
              <a:ext cx="148744" cy="594977"/>
            </a:xfrm>
            <a:custGeom>
              <a:avLst/>
              <a:gdLst>
                <a:gd name="T0" fmla="*/ 23 w 23"/>
                <a:gd name="T1" fmla="*/ 91 h 91"/>
                <a:gd name="T2" fmla="*/ 15 w 23"/>
                <a:gd name="T3" fmla="*/ 88 h 91"/>
                <a:gd name="T4" fmla="*/ 13 w 23"/>
                <a:gd name="T5" fmla="*/ 86 h 91"/>
                <a:gd name="T6" fmla="*/ 10 w 23"/>
                <a:gd name="T7" fmla="*/ 76 h 91"/>
                <a:gd name="T8" fmla="*/ 4 w 23"/>
                <a:gd name="T9" fmla="*/ 12 h 91"/>
                <a:gd name="T10" fmla="*/ 15 w 23"/>
                <a:gd name="T11" fmla="*/ 1 h 91"/>
                <a:gd name="T12" fmla="*/ 15 w 23"/>
                <a:gd name="T13" fmla="*/ 1 h 91"/>
                <a:gd name="T14" fmla="*/ 0 w 23"/>
                <a:gd name="T15" fmla="*/ 12 h 91"/>
                <a:gd name="T16" fmla="*/ 6 w 23"/>
                <a:gd name="T17" fmla="*/ 76 h 91"/>
                <a:gd name="T18" fmla="*/ 9 w 23"/>
                <a:gd name="T19" fmla="*/ 86 h 91"/>
                <a:gd name="T20" fmla="*/ 10 w 23"/>
                <a:gd name="T21" fmla="*/ 88 h 91"/>
                <a:gd name="T22" fmla="*/ 19 w 23"/>
                <a:gd name="T23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91">
                  <a:moveTo>
                    <a:pt x="23" y="91"/>
                  </a:moveTo>
                  <a:cubicBezTo>
                    <a:pt x="20" y="91"/>
                    <a:pt x="17" y="90"/>
                    <a:pt x="15" y="88"/>
                  </a:cubicBezTo>
                  <a:cubicBezTo>
                    <a:pt x="14" y="87"/>
                    <a:pt x="14" y="87"/>
                    <a:pt x="13" y="86"/>
                  </a:cubicBezTo>
                  <a:cubicBezTo>
                    <a:pt x="11" y="83"/>
                    <a:pt x="9" y="79"/>
                    <a:pt x="10" y="76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6"/>
                    <a:pt x="10" y="2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8" y="0"/>
                    <a:pt x="1" y="5"/>
                    <a:pt x="0" y="12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5" y="79"/>
                    <a:pt x="6" y="83"/>
                    <a:pt x="9" y="86"/>
                  </a:cubicBezTo>
                  <a:cubicBezTo>
                    <a:pt x="9" y="87"/>
                    <a:pt x="10" y="87"/>
                    <a:pt x="10" y="88"/>
                  </a:cubicBezTo>
                  <a:cubicBezTo>
                    <a:pt x="13" y="90"/>
                    <a:pt x="16" y="91"/>
                    <a:pt x="19" y="91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6" name="Freeform 409"/>
            <p:cNvSpPr>
              <a:spLocks/>
            </p:cNvSpPr>
            <p:nvPr/>
          </p:nvSpPr>
          <p:spPr bwMode="auto">
            <a:xfrm>
              <a:off x="7242972" y="3478095"/>
              <a:ext cx="162518" cy="272699"/>
            </a:xfrm>
            <a:custGeom>
              <a:avLst/>
              <a:gdLst>
                <a:gd name="T0" fmla="*/ 0 w 25"/>
                <a:gd name="T1" fmla="*/ 0 h 42"/>
                <a:gd name="T2" fmla="*/ 0 w 25"/>
                <a:gd name="T3" fmla="*/ 30 h 42"/>
                <a:gd name="T4" fmla="*/ 13 w 25"/>
                <a:gd name="T5" fmla="*/ 42 h 42"/>
                <a:gd name="T6" fmla="*/ 25 w 25"/>
                <a:gd name="T7" fmla="*/ 30 h 42"/>
                <a:gd name="T8" fmla="*/ 25 w 25"/>
                <a:gd name="T9" fmla="*/ 0 h 42"/>
                <a:gd name="T10" fmla="*/ 0 w 25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42">
                  <a:moveTo>
                    <a:pt x="0" y="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37"/>
                    <a:pt x="6" y="42"/>
                    <a:pt x="13" y="42"/>
                  </a:cubicBezTo>
                  <a:cubicBezTo>
                    <a:pt x="19" y="42"/>
                    <a:pt x="25" y="37"/>
                    <a:pt x="25" y="3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EB6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7" name="Freeform 410"/>
            <p:cNvSpPr>
              <a:spLocks/>
            </p:cNvSpPr>
            <p:nvPr/>
          </p:nvSpPr>
          <p:spPr bwMode="auto">
            <a:xfrm>
              <a:off x="7041891" y="3001562"/>
              <a:ext cx="559169" cy="559169"/>
            </a:xfrm>
            <a:custGeom>
              <a:avLst/>
              <a:gdLst>
                <a:gd name="T0" fmla="*/ 85 w 86"/>
                <a:gd name="T1" fmla="*/ 44 h 86"/>
                <a:gd name="T2" fmla="*/ 41 w 86"/>
                <a:gd name="T3" fmla="*/ 85 h 86"/>
                <a:gd name="T4" fmla="*/ 1 w 86"/>
                <a:gd name="T5" fmla="*/ 41 h 86"/>
                <a:gd name="T6" fmla="*/ 45 w 86"/>
                <a:gd name="T7" fmla="*/ 1 h 86"/>
                <a:gd name="T8" fmla="*/ 85 w 86"/>
                <a:gd name="T9" fmla="*/ 4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86">
                  <a:moveTo>
                    <a:pt x="85" y="44"/>
                  </a:moveTo>
                  <a:cubicBezTo>
                    <a:pt x="84" y="68"/>
                    <a:pt x="65" y="86"/>
                    <a:pt x="41" y="85"/>
                  </a:cubicBezTo>
                  <a:cubicBezTo>
                    <a:pt x="18" y="84"/>
                    <a:pt x="0" y="64"/>
                    <a:pt x="1" y="41"/>
                  </a:cubicBezTo>
                  <a:cubicBezTo>
                    <a:pt x="2" y="18"/>
                    <a:pt x="21" y="0"/>
                    <a:pt x="45" y="1"/>
                  </a:cubicBezTo>
                  <a:cubicBezTo>
                    <a:pt x="68" y="2"/>
                    <a:pt x="86" y="21"/>
                    <a:pt x="85" y="4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8" name="Freeform 411"/>
            <p:cNvSpPr>
              <a:spLocks/>
            </p:cNvSpPr>
            <p:nvPr/>
          </p:nvSpPr>
          <p:spPr bwMode="auto">
            <a:xfrm>
              <a:off x="7080454" y="3301805"/>
              <a:ext cx="104672" cy="104672"/>
            </a:xfrm>
            <a:custGeom>
              <a:avLst/>
              <a:gdLst>
                <a:gd name="T0" fmla="*/ 0 w 16"/>
                <a:gd name="T1" fmla="*/ 8 h 16"/>
                <a:gd name="T2" fmla="*/ 8 w 16"/>
                <a:gd name="T3" fmla="*/ 16 h 16"/>
                <a:gd name="T4" fmla="*/ 16 w 16"/>
                <a:gd name="T5" fmla="*/ 8 h 16"/>
                <a:gd name="T6" fmla="*/ 8 w 16"/>
                <a:gd name="T7" fmla="*/ 0 h 16"/>
                <a:gd name="T8" fmla="*/ 0 w 16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3" y="16"/>
                    <a:pt x="8" y="16"/>
                  </a:cubicBezTo>
                  <a:cubicBezTo>
                    <a:pt x="13" y="16"/>
                    <a:pt x="16" y="13"/>
                    <a:pt x="16" y="8"/>
                  </a:cubicBezTo>
                  <a:cubicBezTo>
                    <a:pt x="16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</a:path>
              </a:pathLst>
            </a:custGeom>
            <a:solidFill>
              <a:srgbClr val="FB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9" name="Freeform 412"/>
            <p:cNvSpPr>
              <a:spLocks/>
            </p:cNvSpPr>
            <p:nvPr/>
          </p:nvSpPr>
          <p:spPr bwMode="auto">
            <a:xfrm>
              <a:off x="7080454" y="3301805"/>
              <a:ext cx="104672" cy="85391"/>
            </a:xfrm>
            <a:custGeom>
              <a:avLst/>
              <a:gdLst>
                <a:gd name="T0" fmla="*/ 9 w 16"/>
                <a:gd name="T1" fmla="*/ 1 h 13"/>
                <a:gd name="T2" fmla="*/ 1 w 16"/>
                <a:gd name="T3" fmla="*/ 10 h 13"/>
                <a:gd name="T4" fmla="*/ 2 w 16"/>
                <a:gd name="T5" fmla="*/ 13 h 13"/>
                <a:gd name="T6" fmla="*/ 0 w 16"/>
                <a:gd name="T7" fmla="*/ 8 h 13"/>
                <a:gd name="T8" fmla="*/ 8 w 16"/>
                <a:gd name="T9" fmla="*/ 0 h 13"/>
                <a:gd name="T10" fmla="*/ 16 w 16"/>
                <a:gd name="T11" fmla="*/ 5 h 13"/>
                <a:gd name="T12" fmla="*/ 9 w 16"/>
                <a:gd name="T13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3">
                  <a:moveTo>
                    <a:pt x="9" y="1"/>
                  </a:moveTo>
                  <a:cubicBezTo>
                    <a:pt x="5" y="1"/>
                    <a:pt x="1" y="5"/>
                    <a:pt x="1" y="10"/>
                  </a:cubicBezTo>
                  <a:cubicBezTo>
                    <a:pt x="1" y="11"/>
                    <a:pt x="1" y="12"/>
                    <a:pt x="2" y="13"/>
                  </a:cubicBezTo>
                  <a:cubicBezTo>
                    <a:pt x="0" y="12"/>
                    <a:pt x="0" y="10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2"/>
                    <a:pt x="16" y="5"/>
                  </a:cubicBezTo>
                  <a:cubicBezTo>
                    <a:pt x="14" y="3"/>
                    <a:pt x="12" y="2"/>
                    <a:pt x="9" y="1"/>
                  </a:cubicBezTo>
                </a:path>
              </a:pathLst>
            </a:custGeom>
            <a:solidFill>
              <a:srgbClr val="F6CA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0" name="Freeform 413"/>
            <p:cNvSpPr>
              <a:spLocks/>
            </p:cNvSpPr>
            <p:nvPr/>
          </p:nvSpPr>
          <p:spPr bwMode="auto">
            <a:xfrm>
              <a:off x="7165846" y="3202642"/>
              <a:ext cx="402161" cy="424197"/>
            </a:xfrm>
            <a:custGeom>
              <a:avLst/>
              <a:gdLst>
                <a:gd name="T0" fmla="*/ 62 w 62"/>
                <a:gd name="T1" fmla="*/ 5 h 65"/>
                <a:gd name="T2" fmla="*/ 58 w 62"/>
                <a:gd name="T3" fmla="*/ 1 h 65"/>
                <a:gd name="T4" fmla="*/ 4 w 62"/>
                <a:gd name="T5" fmla="*/ 0 h 65"/>
                <a:gd name="T6" fmla="*/ 0 w 62"/>
                <a:gd name="T7" fmla="*/ 5 h 65"/>
                <a:gd name="T8" fmla="*/ 0 w 62"/>
                <a:gd name="T9" fmla="*/ 41 h 65"/>
                <a:gd name="T10" fmla="*/ 0 w 62"/>
                <a:gd name="T11" fmla="*/ 42 h 65"/>
                <a:gd name="T12" fmla="*/ 0 w 62"/>
                <a:gd name="T13" fmla="*/ 43 h 65"/>
                <a:gd name="T14" fmla="*/ 2 w 62"/>
                <a:gd name="T15" fmla="*/ 49 h 65"/>
                <a:gd name="T16" fmla="*/ 2 w 62"/>
                <a:gd name="T17" fmla="*/ 49 h 65"/>
                <a:gd name="T18" fmla="*/ 2 w 62"/>
                <a:gd name="T19" fmla="*/ 49 h 65"/>
                <a:gd name="T20" fmla="*/ 5 w 62"/>
                <a:gd name="T21" fmla="*/ 51 h 65"/>
                <a:gd name="T22" fmla="*/ 25 w 62"/>
                <a:gd name="T23" fmla="*/ 63 h 65"/>
                <a:gd name="T24" fmla="*/ 41 w 62"/>
                <a:gd name="T25" fmla="*/ 63 h 65"/>
                <a:gd name="T26" fmla="*/ 56 w 62"/>
                <a:gd name="T27" fmla="*/ 51 h 65"/>
                <a:gd name="T28" fmla="*/ 59 w 62"/>
                <a:gd name="T29" fmla="*/ 49 h 65"/>
                <a:gd name="T30" fmla="*/ 59 w 62"/>
                <a:gd name="T31" fmla="*/ 49 h 65"/>
                <a:gd name="T32" fmla="*/ 59 w 62"/>
                <a:gd name="T33" fmla="*/ 49 h 65"/>
                <a:gd name="T34" fmla="*/ 62 w 62"/>
                <a:gd name="T35" fmla="*/ 43 h 65"/>
                <a:gd name="T36" fmla="*/ 62 w 62"/>
                <a:gd name="T37" fmla="*/ 42 h 65"/>
                <a:gd name="T38" fmla="*/ 62 w 62"/>
                <a:gd name="T39" fmla="*/ 42 h 65"/>
                <a:gd name="T40" fmla="*/ 62 w 62"/>
                <a:gd name="T41" fmla="*/ 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" h="65">
                  <a:moveTo>
                    <a:pt x="62" y="5"/>
                  </a:moveTo>
                  <a:cubicBezTo>
                    <a:pt x="62" y="3"/>
                    <a:pt x="60" y="1"/>
                    <a:pt x="58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5"/>
                    <a:pt x="1" y="48"/>
                    <a:pt x="2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3" y="50"/>
                    <a:pt x="4" y="50"/>
                    <a:pt x="5" y="51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5" y="65"/>
                    <a:pt x="40" y="65"/>
                    <a:pt x="41" y="63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57" y="51"/>
                    <a:pt x="58" y="50"/>
                    <a:pt x="59" y="49"/>
                  </a:cubicBezTo>
                  <a:cubicBezTo>
                    <a:pt x="59" y="49"/>
                    <a:pt x="59" y="49"/>
                    <a:pt x="59" y="49"/>
                  </a:cubicBezTo>
                  <a:cubicBezTo>
                    <a:pt x="59" y="49"/>
                    <a:pt x="59" y="49"/>
                    <a:pt x="59" y="49"/>
                  </a:cubicBezTo>
                  <a:cubicBezTo>
                    <a:pt x="61" y="48"/>
                    <a:pt x="62" y="46"/>
                    <a:pt x="62" y="43"/>
                  </a:cubicBezTo>
                  <a:cubicBezTo>
                    <a:pt x="62" y="42"/>
                    <a:pt x="62" y="42"/>
                    <a:pt x="62" y="42"/>
                  </a:cubicBezTo>
                  <a:cubicBezTo>
                    <a:pt x="62" y="42"/>
                    <a:pt x="62" y="42"/>
                    <a:pt x="62" y="42"/>
                  </a:cubicBezTo>
                  <a:lnTo>
                    <a:pt x="62" y="5"/>
                  </a:lnTo>
                  <a:close/>
                </a:path>
              </a:pathLst>
            </a:custGeom>
            <a:solidFill>
              <a:srgbClr val="F6CA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1" name="Freeform 414"/>
            <p:cNvSpPr>
              <a:spLocks/>
            </p:cNvSpPr>
            <p:nvPr/>
          </p:nvSpPr>
          <p:spPr bwMode="auto">
            <a:xfrm>
              <a:off x="7366925" y="3235697"/>
              <a:ext cx="201081" cy="391143"/>
            </a:xfrm>
            <a:custGeom>
              <a:avLst/>
              <a:gdLst>
                <a:gd name="T0" fmla="*/ 28 w 31"/>
                <a:gd name="T1" fmla="*/ 0 h 60"/>
                <a:gd name="T2" fmla="*/ 28 w 31"/>
                <a:gd name="T3" fmla="*/ 36 h 60"/>
                <a:gd name="T4" fmla="*/ 28 w 31"/>
                <a:gd name="T5" fmla="*/ 37 h 60"/>
                <a:gd name="T6" fmla="*/ 28 w 31"/>
                <a:gd name="T7" fmla="*/ 37 h 60"/>
                <a:gd name="T8" fmla="*/ 24 w 31"/>
                <a:gd name="T9" fmla="*/ 44 h 60"/>
                <a:gd name="T10" fmla="*/ 24 w 31"/>
                <a:gd name="T11" fmla="*/ 44 h 60"/>
                <a:gd name="T12" fmla="*/ 24 w 31"/>
                <a:gd name="T13" fmla="*/ 44 h 60"/>
                <a:gd name="T14" fmla="*/ 22 w 31"/>
                <a:gd name="T15" fmla="*/ 46 h 60"/>
                <a:gd name="T16" fmla="*/ 6 w 31"/>
                <a:gd name="T17" fmla="*/ 58 h 60"/>
                <a:gd name="T18" fmla="*/ 0 w 31"/>
                <a:gd name="T19" fmla="*/ 59 h 60"/>
                <a:gd name="T20" fmla="*/ 10 w 31"/>
                <a:gd name="T21" fmla="*/ 58 h 60"/>
                <a:gd name="T22" fmla="*/ 25 w 31"/>
                <a:gd name="T23" fmla="*/ 46 h 60"/>
                <a:gd name="T24" fmla="*/ 28 w 31"/>
                <a:gd name="T25" fmla="*/ 44 h 60"/>
                <a:gd name="T26" fmla="*/ 28 w 31"/>
                <a:gd name="T27" fmla="*/ 44 h 60"/>
                <a:gd name="T28" fmla="*/ 28 w 31"/>
                <a:gd name="T29" fmla="*/ 44 h 60"/>
                <a:gd name="T30" fmla="*/ 31 w 31"/>
                <a:gd name="T31" fmla="*/ 38 h 60"/>
                <a:gd name="T32" fmla="*/ 31 w 31"/>
                <a:gd name="T33" fmla="*/ 37 h 60"/>
                <a:gd name="T34" fmla="*/ 31 w 31"/>
                <a:gd name="T35" fmla="*/ 37 h 60"/>
                <a:gd name="T36" fmla="*/ 31 w 31"/>
                <a:gd name="T37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" h="60">
                  <a:moveTo>
                    <a:pt x="28" y="0"/>
                  </a:moveTo>
                  <a:cubicBezTo>
                    <a:pt x="28" y="36"/>
                    <a:pt x="28" y="36"/>
                    <a:pt x="28" y="36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8" y="40"/>
                    <a:pt x="26" y="43"/>
                    <a:pt x="24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4" y="45"/>
                    <a:pt x="23" y="46"/>
                    <a:pt x="22" y="46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6" y="59"/>
                    <a:pt x="3" y="59"/>
                    <a:pt x="0" y="59"/>
                  </a:cubicBezTo>
                  <a:cubicBezTo>
                    <a:pt x="5" y="60"/>
                    <a:pt x="10" y="59"/>
                    <a:pt x="10" y="58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6" y="46"/>
                    <a:pt x="27" y="45"/>
                    <a:pt x="28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30" y="43"/>
                    <a:pt x="31" y="41"/>
                    <a:pt x="31" y="38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0"/>
                    <a:pt x="31" y="0"/>
                    <a:pt x="31" y="0"/>
                  </a:cubicBezTo>
                </a:path>
              </a:pathLst>
            </a:custGeom>
            <a:solidFill>
              <a:srgbClr val="DEB6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2" name="Freeform 415"/>
            <p:cNvSpPr>
              <a:spLocks/>
            </p:cNvSpPr>
            <p:nvPr/>
          </p:nvSpPr>
          <p:spPr bwMode="auto">
            <a:xfrm>
              <a:off x="7314590" y="3354142"/>
              <a:ext cx="52337" cy="38564"/>
            </a:xfrm>
            <a:custGeom>
              <a:avLst/>
              <a:gdLst>
                <a:gd name="T0" fmla="*/ 4 w 8"/>
                <a:gd name="T1" fmla="*/ 5 h 6"/>
                <a:gd name="T2" fmla="*/ 7 w 8"/>
                <a:gd name="T3" fmla="*/ 6 h 6"/>
                <a:gd name="T4" fmla="*/ 8 w 8"/>
                <a:gd name="T5" fmla="*/ 4 h 6"/>
                <a:gd name="T6" fmla="*/ 4 w 8"/>
                <a:gd name="T7" fmla="*/ 0 h 6"/>
                <a:gd name="T8" fmla="*/ 0 w 8"/>
                <a:gd name="T9" fmla="*/ 4 h 6"/>
                <a:gd name="T10" fmla="*/ 1 w 8"/>
                <a:gd name="T11" fmla="*/ 6 h 6"/>
                <a:gd name="T12" fmla="*/ 4 w 8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6">
                  <a:moveTo>
                    <a:pt x="4" y="5"/>
                  </a:moveTo>
                  <a:cubicBezTo>
                    <a:pt x="5" y="5"/>
                    <a:pt x="6" y="6"/>
                    <a:pt x="7" y="6"/>
                  </a:cubicBezTo>
                  <a:cubicBezTo>
                    <a:pt x="7" y="5"/>
                    <a:pt x="8" y="5"/>
                    <a:pt x="8" y="4"/>
                  </a:cubicBezTo>
                  <a:cubicBezTo>
                    <a:pt x="8" y="1"/>
                    <a:pt x="6" y="0"/>
                    <a:pt x="4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5"/>
                    <a:pt x="0" y="5"/>
                    <a:pt x="1" y="6"/>
                  </a:cubicBezTo>
                  <a:cubicBezTo>
                    <a:pt x="2" y="6"/>
                    <a:pt x="3" y="5"/>
                    <a:pt x="4" y="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3" name="Freeform 416"/>
            <p:cNvSpPr>
              <a:spLocks/>
            </p:cNvSpPr>
            <p:nvPr/>
          </p:nvSpPr>
          <p:spPr bwMode="auto">
            <a:xfrm>
              <a:off x="7466088" y="3354142"/>
              <a:ext cx="52337" cy="38564"/>
            </a:xfrm>
            <a:custGeom>
              <a:avLst/>
              <a:gdLst>
                <a:gd name="T0" fmla="*/ 4 w 8"/>
                <a:gd name="T1" fmla="*/ 5 h 6"/>
                <a:gd name="T2" fmla="*/ 7 w 8"/>
                <a:gd name="T3" fmla="*/ 6 h 6"/>
                <a:gd name="T4" fmla="*/ 8 w 8"/>
                <a:gd name="T5" fmla="*/ 4 h 6"/>
                <a:gd name="T6" fmla="*/ 4 w 8"/>
                <a:gd name="T7" fmla="*/ 0 h 6"/>
                <a:gd name="T8" fmla="*/ 0 w 8"/>
                <a:gd name="T9" fmla="*/ 4 h 6"/>
                <a:gd name="T10" fmla="*/ 1 w 8"/>
                <a:gd name="T11" fmla="*/ 6 h 6"/>
                <a:gd name="T12" fmla="*/ 4 w 8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6">
                  <a:moveTo>
                    <a:pt x="4" y="5"/>
                  </a:moveTo>
                  <a:cubicBezTo>
                    <a:pt x="5" y="5"/>
                    <a:pt x="6" y="6"/>
                    <a:pt x="7" y="6"/>
                  </a:cubicBezTo>
                  <a:cubicBezTo>
                    <a:pt x="8" y="5"/>
                    <a:pt x="8" y="5"/>
                    <a:pt x="8" y="4"/>
                  </a:cubicBezTo>
                  <a:cubicBezTo>
                    <a:pt x="8" y="1"/>
                    <a:pt x="6" y="0"/>
                    <a:pt x="4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5"/>
                    <a:pt x="1" y="5"/>
                    <a:pt x="1" y="6"/>
                  </a:cubicBezTo>
                  <a:cubicBezTo>
                    <a:pt x="2" y="6"/>
                    <a:pt x="3" y="5"/>
                    <a:pt x="4" y="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4" name="Freeform 417"/>
            <p:cNvSpPr>
              <a:spLocks/>
            </p:cNvSpPr>
            <p:nvPr/>
          </p:nvSpPr>
          <p:spPr bwMode="auto">
            <a:xfrm>
              <a:off x="7198900" y="3172343"/>
              <a:ext cx="382880" cy="154254"/>
            </a:xfrm>
            <a:custGeom>
              <a:avLst/>
              <a:gdLst>
                <a:gd name="T0" fmla="*/ 59 w 59"/>
                <a:gd name="T1" fmla="*/ 9 h 24"/>
                <a:gd name="T2" fmla="*/ 59 w 59"/>
                <a:gd name="T3" fmla="*/ 23 h 24"/>
                <a:gd name="T4" fmla="*/ 0 w 59"/>
                <a:gd name="T5" fmla="*/ 0 h 24"/>
                <a:gd name="T6" fmla="*/ 55 w 59"/>
                <a:gd name="T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24">
                  <a:moveTo>
                    <a:pt x="59" y="9"/>
                  </a:move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3" y="24"/>
                    <a:pt x="0" y="0"/>
                  </a:cubicBezTo>
                  <a:cubicBezTo>
                    <a:pt x="41" y="4"/>
                    <a:pt x="55" y="1"/>
                    <a:pt x="55" y="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5" name="Freeform 418"/>
            <p:cNvSpPr>
              <a:spLocks/>
            </p:cNvSpPr>
            <p:nvPr/>
          </p:nvSpPr>
          <p:spPr bwMode="auto">
            <a:xfrm>
              <a:off x="7347644" y="3489113"/>
              <a:ext cx="137726" cy="41318"/>
            </a:xfrm>
            <a:custGeom>
              <a:avLst/>
              <a:gdLst>
                <a:gd name="T0" fmla="*/ 0 w 21"/>
                <a:gd name="T1" fmla="*/ 0 h 6"/>
                <a:gd name="T2" fmla="*/ 10 w 21"/>
                <a:gd name="T3" fmla="*/ 6 h 6"/>
                <a:gd name="T4" fmla="*/ 21 w 21"/>
                <a:gd name="T5" fmla="*/ 0 h 6"/>
                <a:gd name="T6" fmla="*/ 0 w 21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6">
                  <a:moveTo>
                    <a:pt x="0" y="0"/>
                  </a:moveTo>
                  <a:cubicBezTo>
                    <a:pt x="2" y="3"/>
                    <a:pt x="6" y="6"/>
                    <a:pt x="10" y="6"/>
                  </a:cubicBezTo>
                  <a:cubicBezTo>
                    <a:pt x="15" y="6"/>
                    <a:pt x="19" y="3"/>
                    <a:pt x="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A40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6" name="Freeform 419"/>
            <p:cNvSpPr>
              <a:spLocks/>
            </p:cNvSpPr>
            <p:nvPr/>
          </p:nvSpPr>
          <p:spPr bwMode="auto">
            <a:xfrm>
              <a:off x="7127282" y="3177852"/>
              <a:ext cx="104672" cy="272699"/>
            </a:xfrm>
            <a:custGeom>
              <a:avLst/>
              <a:gdLst>
                <a:gd name="T0" fmla="*/ 0 w 16"/>
                <a:gd name="T1" fmla="*/ 0 h 42"/>
                <a:gd name="T2" fmla="*/ 0 w 16"/>
                <a:gd name="T3" fmla="*/ 42 h 42"/>
                <a:gd name="T4" fmla="*/ 3 w 16"/>
                <a:gd name="T5" fmla="*/ 40 h 42"/>
                <a:gd name="T6" fmla="*/ 16 w 16"/>
                <a:gd name="T7" fmla="*/ 0 h 42"/>
                <a:gd name="T8" fmla="*/ 0 w 16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42">
                  <a:moveTo>
                    <a:pt x="0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16" y="12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9" name="Freeform 442"/>
            <p:cNvSpPr>
              <a:spLocks/>
            </p:cNvSpPr>
            <p:nvPr/>
          </p:nvSpPr>
          <p:spPr bwMode="auto">
            <a:xfrm>
              <a:off x="7733278" y="4174991"/>
              <a:ext cx="82636" cy="214853"/>
            </a:xfrm>
            <a:custGeom>
              <a:avLst/>
              <a:gdLst>
                <a:gd name="T0" fmla="*/ 2 w 30"/>
                <a:gd name="T1" fmla="*/ 78 h 78"/>
                <a:gd name="T2" fmla="*/ 30 w 30"/>
                <a:gd name="T3" fmla="*/ 68 h 78"/>
                <a:gd name="T4" fmla="*/ 30 w 30"/>
                <a:gd name="T5" fmla="*/ 0 h 78"/>
                <a:gd name="T6" fmla="*/ 0 w 30"/>
                <a:gd name="T7" fmla="*/ 9 h 78"/>
                <a:gd name="T8" fmla="*/ 2 w 30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78">
                  <a:moveTo>
                    <a:pt x="2" y="78"/>
                  </a:moveTo>
                  <a:lnTo>
                    <a:pt x="30" y="68"/>
                  </a:lnTo>
                  <a:lnTo>
                    <a:pt x="30" y="0"/>
                  </a:lnTo>
                  <a:lnTo>
                    <a:pt x="0" y="9"/>
                  </a:lnTo>
                  <a:lnTo>
                    <a:pt x="2" y="78"/>
                  </a:lnTo>
                  <a:close/>
                </a:path>
              </a:pathLst>
            </a:custGeom>
            <a:solidFill>
              <a:srgbClr val="A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0" name="Freeform 443"/>
            <p:cNvSpPr>
              <a:spLocks/>
            </p:cNvSpPr>
            <p:nvPr/>
          </p:nvSpPr>
          <p:spPr bwMode="auto">
            <a:xfrm>
              <a:off x="7733278" y="4174991"/>
              <a:ext cx="82636" cy="214853"/>
            </a:xfrm>
            <a:custGeom>
              <a:avLst/>
              <a:gdLst>
                <a:gd name="T0" fmla="*/ 2 w 30"/>
                <a:gd name="T1" fmla="*/ 78 h 78"/>
                <a:gd name="T2" fmla="*/ 30 w 30"/>
                <a:gd name="T3" fmla="*/ 68 h 78"/>
                <a:gd name="T4" fmla="*/ 30 w 30"/>
                <a:gd name="T5" fmla="*/ 0 h 78"/>
                <a:gd name="T6" fmla="*/ 0 w 30"/>
                <a:gd name="T7" fmla="*/ 9 h 78"/>
                <a:gd name="T8" fmla="*/ 2 w 30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78">
                  <a:moveTo>
                    <a:pt x="2" y="78"/>
                  </a:moveTo>
                  <a:lnTo>
                    <a:pt x="30" y="68"/>
                  </a:lnTo>
                  <a:lnTo>
                    <a:pt x="30" y="0"/>
                  </a:lnTo>
                  <a:lnTo>
                    <a:pt x="0" y="9"/>
                  </a:lnTo>
                  <a:lnTo>
                    <a:pt x="2" y="78"/>
                  </a:lnTo>
                  <a:close/>
                </a:path>
              </a:pathLst>
            </a:custGeom>
            <a:solidFill>
              <a:srgbClr val="BE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1" name="Freeform 444"/>
            <p:cNvSpPr>
              <a:spLocks/>
            </p:cNvSpPr>
            <p:nvPr/>
          </p:nvSpPr>
          <p:spPr bwMode="auto">
            <a:xfrm>
              <a:off x="7653396" y="4174991"/>
              <a:ext cx="85391" cy="214853"/>
            </a:xfrm>
            <a:custGeom>
              <a:avLst/>
              <a:gdLst>
                <a:gd name="T0" fmla="*/ 31 w 31"/>
                <a:gd name="T1" fmla="*/ 78 h 78"/>
                <a:gd name="T2" fmla="*/ 0 w 31"/>
                <a:gd name="T3" fmla="*/ 68 h 78"/>
                <a:gd name="T4" fmla="*/ 0 w 31"/>
                <a:gd name="T5" fmla="*/ 0 h 78"/>
                <a:gd name="T6" fmla="*/ 29 w 31"/>
                <a:gd name="T7" fmla="*/ 9 h 78"/>
                <a:gd name="T8" fmla="*/ 31 w 31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78">
                  <a:moveTo>
                    <a:pt x="31" y="78"/>
                  </a:moveTo>
                  <a:lnTo>
                    <a:pt x="0" y="68"/>
                  </a:lnTo>
                  <a:lnTo>
                    <a:pt x="0" y="0"/>
                  </a:lnTo>
                  <a:lnTo>
                    <a:pt x="29" y="9"/>
                  </a:lnTo>
                  <a:lnTo>
                    <a:pt x="31" y="78"/>
                  </a:lnTo>
                  <a:close/>
                </a:path>
              </a:pathLst>
            </a:custGeom>
            <a:solidFill>
              <a:srgbClr val="9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2" name="Freeform 445"/>
            <p:cNvSpPr>
              <a:spLocks/>
            </p:cNvSpPr>
            <p:nvPr/>
          </p:nvSpPr>
          <p:spPr bwMode="auto">
            <a:xfrm>
              <a:off x="7653396" y="4147446"/>
              <a:ext cx="162518" cy="52337"/>
            </a:xfrm>
            <a:custGeom>
              <a:avLst/>
              <a:gdLst>
                <a:gd name="T0" fmla="*/ 59 w 59"/>
                <a:gd name="T1" fmla="*/ 10 h 19"/>
                <a:gd name="T2" fmla="*/ 29 w 59"/>
                <a:gd name="T3" fmla="*/ 19 h 19"/>
                <a:gd name="T4" fmla="*/ 0 w 59"/>
                <a:gd name="T5" fmla="*/ 10 h 19"/>
                <a:gd name="T6" fmla="*/ 31 w 59"/>
                <a:gd name="T7" fmla="*/ 0 h 19"/>
                <a:gd name="T8" fmla="*/ 59 w 59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9">
                  <a:moveTo>
                    <a:pt x="59" y="10"/>
                  </a:moveTo>
                  <a:lnTo>
                    <a:pt x="29" y="19"/>
                  </a:lnTo>
                  <a:lnTo>
                    <a:pt x="0" y="10"/>
                  </a:lnTo>
                  <a:lnTo>
                    <a:pt x="31" y="0"/>
                  </a:lnTo>
                  <a:lnTo>
                    <a:pt x="59" y="10"/>
                  </a:lnTo>
                  <a:close/>
                </a:path>
              </a:pathLst>
            </a:custGeom>
            <a:solidFill>
              <a:srgbClr val="A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3" name="Freeform 446"/>
            <p:cNvSpPr>
              <a:spLocks/>
            </p:cNvSpPr>
            <p:nvPr/>
          </p:nvSpPr>
          <p:spPr bwMode="auto">
            <a:xfrm>
              <a:off x="7653396" y="4147446"/>
              <a:ext cx="162518" cy="52337"/>
            </a:xfrm>
            <a:custGeom>
              <a:avLst/>
              <a:gdLst>
                <a:gd name="T0" fmla="*/ 59 w 59"/>
                <a:gd name="T1" fmla="*/ 10 h 19"/>
                <a:gd name="T2" fmla="*/ 29 w 59"/>
                <a:gd name="T3" fmla="*/ 19 h 19"/>
                <a:gd name="T4" fmla="*/ 0 w 59"/>
                <a:gd name="T5" fmla="*/ 10 h 19"/>
                <a:gd name="T6" fmla="*/ 31 w 59"/>
                <a:gd name="T7" fmla="*/ 0 h 19"/>
                <a:gd name="T8" fmla="*/ 59 w 59"/>
                <a:gd name="T9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19">
                  <a:moveTo>
                    <a:pt x="59" y="10"/>
                  </a:moveTo>
                  <a:lnTo>
                    <a:pt x="29" y="19"/>
                  </a:lnTo>
                  <a:lnTo>
                    <a:pt x="0" y="10"/>
                  </a:lnTo>
                  <a:lnTo>
                    <a:pt x="31" y="0"/>
                  </a:lnTo>
                  <a:lnTo>
                    <a:pt x="59" y="10"/>
                  </a:lnTo>
                  <a:close/>
                </a:path>
              </a:pathLst>
            </a:custGeom>
            <a:solidFill>
              <a:srgbClr val="BE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4" name="Freeform 447"/>
            <p:cNvSpPr>
              <a:spLocks/>
            </p:cNvSpPr>
            <p:nvPr/>
          </p:nvSpPr>
          <p:spPr bwMode="auto">
            <a:xfrm>
              <a:off x="7380698" y="3354142"/>
              <a:ext cx="38564" cy="96409"/>
            </a:xfrm>
            <a:custGeom>
              <a:avLst/>
              <a:gdLst>
                <a:gd name="T0" fmla="*/ 6 w 6"/>
                <a:gd name="T1" fmla="*/ 15 h 15"/>
                <a:gd name="T2" fmla="*/ 6 w 6"/>
                <a:gd name="T3" fmla="*/ 0 h 15"/>
                <a:gd name="T4" fmla="*/ 2 w 6"/>
                <a:gd name="T5" fmla="*/ 3 h 15"/>
                <a:gd name="T6" fmla="*/ 0 w 6"/>
                <a:gd name="T7" fmla="*/ 15 h 15"/>
                <a:gd name="T8" fmla="*/ 6 w 6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5">
                  <a:moveTo>
                    <a:pt x="6" y="15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2"/>
                    <a:pt x="2" y="3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6" y="15"/>
                  </a:lnTo>
                  <a:close/>
                </a:path>
              </a:pathLst>
            </a:custGeom>
            <a:solidFill>
              <a:srgbClr val="F8D5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5" name="Freeform 448"/>
            <p:cNvSpPr>
              <a:spLocks/>
            </p:cNvSpPr>
            <p:nvPr/>
          </p:nvSpPr>
          <p:spPr bwMode="auto">
            <a:xfrm>
              <a:off x="7380698" y="3450549"/>
              <a:ext cx="77126" cy="27546"/>
            </a:xfrm>
            <a:custGeom>
              <a:avLst/>
              <a:gdLst>
                <a:gd name="T0" fmla="*/ 0 w 12"/>
                <a:gd name="T1" fmla="*/ 0 h 4"/>
                <a:gd name="T2" fmla="*/ 6 w 12"/>
                <a:gd name="T3" fmla="*/ 4 h 4"/>
                <a:gd name="T4" fmla="*/ 12 w 12"/>
                <a:gd name="T5" fmla="*/ 0 h 4"/>
                <a:gd name="T6" fmla="*/ 0 w 12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4">
                  <a:moveTo>
                    <a:pt x="0" y="0"/>
                  </a:moveTo>
                  <a:cubicBezTo>
                    <a:pt x="2" y="2"/>
                    <a:pt x="4" y="4"/>
                    <a:pt x="6" y="4"/>
                  </a:cubicBezTo>
                  <a:cubicBezTo>
                    <a:pt x="9" y="4"/>
                    <a:pt x="11" y="2"/>
                    <a:pt x="1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EB6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6" name="Freeform 449"/>
            <p:cNvSpPr>
              <a:spLocks/>
            </p:cNvSpPr>
            <p:nvPr/>
          </p:nvSpPr>
          <p:spPr bwMode="auto">
            <a:xfrm>
              <a:off x="7347644" y="3489113"/>
              <a:ext cx="137726" cy="27546"/>
            </a:xfrm>
            <a:custGeom>
              <a:avLst/>
              <a:gdLst>
                <a:gd name="T0" fmla="*/ 0 w 21"/>
                <a:gd name="T1" fmla="*/ 0 h 4"/>
                <a:gd name="T2" fmla="*/ 10 w 21"/>
                <a:gd name="T3" fmla="*/ 4 h 4"/>
                <a:gd name="T4" fmla="*/ 21 w 21"/>
                <a:gd name="T5" fmla="*/ 0 h 4"/>
                <a:gd name="T6" fmla="*/ 0 w 21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4">
                  <a:moveTo>
                    <a:pt x="0" y="0"/>
                  </a:moveTo>
                  <a:cubicBezTo>
                    <a:pt x="2" y="3"/>
                    <a:pt x="6" y="4"/>
                    <a:pt x="10" y="4"/>
                  </a:cubicBezTo>
                  <a:cubicBezTo>
                    <a:pt x="15" y="4"/>
                    <a:pt x="19" y="3"/>
                    <a:pt x="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24" name="Group 323"/>
            <p:cNvGrpSpPr/>
            <p:nvPr/>
          </p:nvGrpSpPr>
          <p:grpSpPr>
            <a:xfrm flipH="1">
              <a:off x="10448260" y="3951303"/>
              <a:ext cx="550905" cy="471025"/>
              <a:chOff x="7832838" y="4104855"/>
              <a:chExt cx="561952" cy="480470"/>
            </a:xfrm>
          </p:grpSpPr>
          <p:sp>
            <p:nvSpPr>
              <p:cNvPr id="385" name="Freeform 386"/>
              <p:cNvSpPr>
                <a:spLocks/>
              </p:cNvSpPr>
              <p:nvPr/>
            </p:nvSpPr>
            <p:spPr bwMode="auto">
              <a:xfrm>
                <a:off x="7832838" y="4104855"/>
                <a:ext cx="561952" cy="480470"/>
              </a:xfrm>
              <a:custGeom>
                <a:avLst/>
                <a:gdLst>
                  <a:gd name="T0" fmla="*/ 14 w 85"/>
                  <a:gd name="T1" fmla="*/ 0 h 72"/>
                  <a:gd name="T2" fmla="*/ 0 w 85"/>
                  <a:gd name="T3" fmla="*/ 15 h 72"/>
                  <a:gd name="T4" fmla="*/ 0 w 85"/>
                  <a:gd name="T5" fmla="*/ 57 h 72"/>
                  <a:gd name="T6" fmla="*/ 14 w 85"/>
                  <a:gd name="T7" fmla="*/ 72 h 72"/>
                  <a:gd name="T8" fmla="*/ 70 w 85"/>
                  <a:gd name="T9" fmla="*/ 72 h 72"/>
                  <a:gd name="T10" fmla="*/ 85 w 85"/>
                  <a:gd name="T11" fmla="*/ 57 h 72"/>
                  <a:gd name="T12" fmla="*/ 85 w 85"/>
                  <a:gd name="T13" fmla="*/ 15 h 72"/>
                  <a:gd name="T14" fmla="*/ 70 w 85"/>
                  <a:gd name="T15" fmla="*/ 0 h 72"/>
                  <a:gd name="T16" fmla="*/ 14 w 85"/>
                  <a:gd name="T17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5" h="72">
                    <a:moveTo>
                      <a:pt x="14" y="0"/>
                    </a:moveTo>
                    <a:cubicBezTo>
                      <a:pt x="6" y="0"/>
                      <a:pt x="0" y="7"/>
                      <a:pt x="0" y="15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5"/>
                      <a:pt x="6" y="72"/>
                      <a:pt x="14" y="72"/>
                    </a:cubicBezTo>
                    <a:cubicBezTo>
                      <a:pt x="70" y="72"/>
                      <a:pt x="70" y="72"/>
                      <a:pt x="70" y="72"/>
                    </a:cubicBezTo>
                    <a:cubicBezTo>
                      <a:pt x="78" y="72"/>
                      <a:pt x="85" y="65"/>
                      <a:pt x="85" y="57"/>
                    </a:cubicBezTo>
                    <a:cubicBezTo>
                      <a:pt x="85" y="15"/>
                      <a:pt x="85" y="15"/>
                      <a:pt x="85" y="15"/>
                    </a:cubicBezTo>
                    <a:cubicBezTo>
                      <a:pt x="85" y="7"/>
                      <a:pt x="78" y="0"/>
                      <a:pt x="70" y="0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08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6" name="Freeform 387"/>
              <p:cNvSpPr>
                <a:spLocks/>
              </p:cNvSpPr>
              <p:nvPr/>
            </p:nvSpPr>
            <p:spPr bwMode="auto">
              <a:xfrm>
                <a:off x="7832838" y="4104855"/>
                <a:ext cx="132060" cy="480470"/>
              </a:xfrm>
              <a:custGeom>
                <a:avLst/>
                <a:gdLst>
                  <a:gd name="T0" fmla="*/ 5 w 20"/>
                  <a:gd name="T1" fmla="*/ 57 h 72"/>
                  <a:gd name="T2" fmla="*/ 5 w 20"/>
                  <a:gd name="T3" fmla="*/ 15 h 72"/>
                  <a:gd name="T4" fmla="*/ 20 w 20"/>
                  <a:gd name="T5" fmla="*/ 0 h 72"/>
                  <a:gd name="T6" fmla="*/ 14 w 20"/>
                  <a:gd name="T7" fmla="*/ 0 h 72"/>
                  <a:gd name="T8" fmla="*/ 0 w 20"/>
                  <a:gd name="T9" fmla="*/ 15 h 72"/>
                  <a:gd name="T10" fmla="*/ 0 w 20"/>
                  <a:gd name="T11" fmla="*/ 57 h 72"/>
                  <a:gd name="T12" fmla="*/ 14 w 20"/>
                  <a:gd name="T13" fmla="*/ 72 h 72"/>
                  <a:gd name="T14" fmla="*/ 20 w 20"/>
                  <a:gd name="T15" fmla="*/ 72 h 72"/>
                  <a:gd name="T16" fmla="*/ 5 w 20"/>
                  <a:gd name="T17" fmla="*/ 57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72">
                    <a:moveTo>
                      <a:pt x="5" y="57"/>
                    </a:moveTo>
                    <a:cubicBezTo>
                      <a:pt x="5" y="15"/>
                      <a:pt x="5" y="15"/>
                      <a:pt x="5" y="15"/>
                    </a:cubicBezTo>
                    <a:cubicBezTo>
                      <a:pt x="5" y="7"/>
                      <a:pt x="12" y="0"/>
                      <a:pt x="2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7"/>
                      <a:pt x="0" y="15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0" y="65"/>
                      <a:pt x="6" y="72"/>
                      <a:pt x="14" y="72"/>
                    </a:cubicBezTo>
                    <a:cubicBezTo>
                      <a:pt x="20" y="72"/>
                      <a:pt x="20" y="72"/>
                      <a:pt x="20" y="72"/>
                    </a:cubicBezTo>
                    <a:cubicBezTo>
                      <a:pt x="12" y="72"/>
                      <a:pt x="5" y="65"/>
                      <a:pt x="5" y="57"/>
                    </a:cubicBezTo>
                  </a:path>
                </a:pathLst>
              </a:custGeom>
              <a:solidFill>
                <a:srgbClr val="FFA9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44" name="Freeform 380"/>
            <p:cNvSpPr>
              <a:spLocks/>
            </p:cNvSpPr>
            <p:nvPr/>
          </p:nvSpPr>
          <p:spPr bwMode="auto">
            <a:xfrm flipH="1">
              <a:off x="10448260" y="4863052"/>
              <a:ext cx="90900" cy="696896"/>
            </a:xfrm>
            <a:custGeom>
              <a:avLst/>
              <a:gdLst>
                <a:gd name="T0" fmla="*/ 7 w 14"/>
                <a:gd name="T1" fmla="*/ 107 h 107"/>
                <a:gd name="T2" fmla="*/ 0 w 14"/>
                <a:gd name="T3" fmla="*/ 100 h 107"/>
                <a:gd name="T4" fmla="*/ 0 w 14"/>
                <a:gd name="T5" fmla="*/ 7 h 107"/>
                <a:gd name="T6" fmla="*/ 7 w 14"/>
                <a:gd name="T7" fmla="*/ 0 h 107"/>
                <a:gd name="T8" fmla="*/ 14 w 14"/>
                <a:gd name="T9" fmla="*/ 7 h 107"/>
                <a:gd name="T10" fmla="*/ 14 w 14"/>
                <a:gd name="T11" fmla="*/ 100 h 107"/>
                <a:gd name="T12" fmla="*/ 7 w 14"/>
                <a:gd name="T13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07">
                  <a:moveTo>
                    <a:pt x="7" y="107"/>
                  </a:moveTo>
                  <a:cubicBezTo>
                    <a:pt x="4" y="107"/>
                    <a:pt x="0" y="104"/>
                    <a:pt x="0" y="10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ubicBezTo>
                    <a:pt x="14" y="100"/>
                    <a:pt x="14" y="100"/>
                    <a:pt x="14" y="100"/>
                  </a:cubicBezTo>
                  <a:cubicBezTo>
                    <a:pt x="14" y="104"/>
                    <a:pt x="11" y="107"/>
                    <a:pt x="7" y="107"/>
                  </a:cubicBezTo>
                </a:path>
              </a:pathLst>
            </a:custGeom>
            <a:solidFill>
              <a:srgbClr val="A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381"/>
            <p:cNvSpPr>
              <a:spLocks/>
            </p:cNvSpPr>
            <p:nvPr/>
          </p:nvSpPr>
          <p:spPr bwMode="auto">
            <a:xfrm flipH="1">
              <a:off x="10181071" y="5416711"/>
              <a:ext cx="617014" cy="214853"/>
            </a:xfrm>
            <a:custGeom>
              <a:avLst/>
              <a:gdLst>
                <a:gd name="T0" fmla="*/ 87 w 95"/>
                <a:gd name="T1" fmla="*/ 32 h 33"/>
                <a:gd name="T2" fmla="*/ 82 w 95"/>
                <a:gd name="T3" fmla="*/ 30 h 33"/>
                <a:gd name="T4" fmla="*/ 47 w 95"/>
                <a:gd name="T5" fmla="*/ 14 h 33"/>
                <a:gd name="T6" fmla="*/ 13 w 95"/>
                <a:gd name="T7" fmla="*/ 30 h 33"/>
                <a:gd name="T8" fmla="*/ 3 w 95"/>
                <a:gd name="T9" fmla="*/ 30 h 33"/>
                <a:gd name="T10" fmla="*/ 3 w 95"/>
                <a:gd name="T11" fmla="*/ 20 h 33"/>
                <a:gd name="T12" fmla="*/ 47 w 95"/>
                <a:gd name="T13" fmla="*/ 0 h 33"/>
                <a:gd name="T14" fmla="*/ 92 w 95"/>
                <a:gd name="T15" fmla="*/ 20 h 33"/>
                <a:gd name="T16" fmla="*/ 91 w 95"/>
                <a:gd name="T17" fmla="*/ 30 h 33"/>
                <a:gd name="T18" fmla="*/ 87 w 95"/>
                <a:gd name="T19" fmla="*/ 3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33">
                  <a:moveTo>
                    <a:pt x="87" y="32"/>
                  </a:moveTo>
                  <a:cubicBezTo>
                    <a:pt x="85" y="32"/>
                    <a:pt x="83" y="31"/>
                    <a:pt x="82" y="30"/>
                  </a:cubicBezTo>
                  <a:cubicBezTo>
                    <a:pt x="73" y="20"/>
                    <a:pt x="60" y="14"/>
                    <a:pt x="47" y="14"/>
                  </a:cubicBezTo>
                  <a:cubicBezTo>
                    <a:pt x="34" y="14"/>
                    <a:pt x="22" y="20"/>
                    <a:pt x="13" y="30"/>
                  </a:cubicBezTo>
                  <a:cubicBezTo>
                    <a:pt x="11" y="32"/>
                    <a:pt x="6" y="33"/>
                    <a:pt x="3" y="30"/>
                  </a:cubicBezTo>
                  <a:cubicBezTo>
                    <a:pt x="0" y="27"/>
                    <a:pt x="0" y="23"/>
                    <a:pt x="3" y="20"/>
                  </a:cubicBezTo>
                  <a:cubicBezTo>
                    <a:pt x="14" y="8"/>
                    <a:pt x="30" y="0"/>
                    <a:pt x="47" y="0"/>
                  </a:cubicBezTo>
                  <a:cubicBezTo>
                    <a:pt x="64" y="0"/>
                    <a:pt x="81" y="8"/>
                    <a:pt x="92" y="20"/>
                  </a:cubicBezTo>
                  <a:cubicBezTo>
                    <a:pt x="95" y="23"/>
                    <a:pt x="94" y="27"/>
                    <a:pt x="91" y="30"/>
                  </a:cubicBezTo>
                  <a:cubicBezTo>
                    <a:pt x="90" y="31"/>
                    <a:pt x="88" y="32"/>
                    <a:pt x="87" y="32"/>
                  </a:cubicBezTo>
                </a:path>
              </a:pathLst>
            </a:custGeom>
            <a:solidFill>
              <a:srgbClr val="A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Oval 382"/>
            <p:cNvSpPr>
              <a:spLocks noChangeArrowheads="1"/>
            </p:cNvSpPr>
            <p:nvPr/>
          </p:nvSpPr>
          <p:spPr bwMode="auto">
            <a:xfrm flipH="1">
              <a:off x="10693413" y="5601265"/>
              <a:ext cx="104672" cy="101918"/>
            </a:xfrm>
            <a:prstGeom prst="ellipse">
              <a:avLst/>
            </a:prstGeom>
            <a:solidFill>
              <a:srgbClr val="A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Oval 383"/>
            <p:cNvSpPr>
              <a:spLocks noChangeArrowheads="1"/>
            </p:cNvSpPr>
            <p:nvPr/>
          </p:nvSpPr>
          <p:spPr bwMode="auto">
            <a:xfrm flipH="1">
              <a:off x="10181069" y="5601265"/>
              <a:ext cx="101918" cy="101918"/>
            </a:xfrm>
            <a:prstGeom prst="ellipse">
              <a:avLst/>
            </a:prstGeom>
            <a:solidFill>
              <a:srgbClr val="A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384"/>
            <p:cNvSpPr>
              <a:spLocks/>
            </p:cNvSpPr>
            <p:nvPr/>
          </p:nvSpPr>
          <p:spPr bwMode="auto">
            <a:xfrm flipH="1">
              <a:off x="10037836" y="4766643"/>
              <a:ext cx="897976" cy="123954"/>
            </a:xfrm>
            <a:custGeom>
              <a:avLst/>
              <a:gdLst>
                <a:gd name="T0" fmla="*/ 128 w 138"/>
                <a:gd name="T1" fmla="*/ 19 h 19"/>
                <a:gd name="T2" fmla="*/ 10 w 138"/>
                <a:gd name="T3" fmla="*/ 19 h 19"/>
                <a:gd name="T4" fmla="*/ 0 w 138"/>
                <a:gd name="T5" fmla="*/ 9 h 19"/>
                <a:gd name="T6" fmla="*/ 10 w 138"/>
                <a:gd name="T7" fmla="*/ 0 h 19"/>
                <a:gd name="T8" fmla="*/ 128 w 138"/>
                <a:gd name="T9" fmla="*/ 0 h 19"/>
                <a:gd name="T10" fmla="*/ 138 w 138"/>
                <a:gd name="T11" fmla="*/ 9 h 19"/>
                <a:gd name="T12" fmla="*/ 128 w 138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8" h="19">
                  <a:moveTo>
                    <a:pt x="128" y="19"/>
                  </a:moveTo>
                  <a:cubicBezTo>
                    <a:pt x="10" y="19"/>
                    <a:pt x="10" y="19"/>
                    <a:pt x="10" y="19"/>
                  </a:cubicBezTo>
                  <a:cubicBezTo>
                    <a:pt x="4" y="19"/>
                    <a:pt x="0" y="15"/>
                    <a:pt x="0" y="9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3" y="0"/>
                    <a:pt x="138" y="4"/>
                    <a:pt x="138" y="9"/>
                  </a:cubicBezTo>
                  <a:cubicBezTo>
                    <a:pt x="138" y="15"/>
                    <a:pt x="133" y="19"/>
                    <a:pt x="128" y="19"/>
                  </a:cubicBezTo>
                </a:path>
              </a:pathLst>
            </a:cu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385"/>
            <p:cNvSpPr>
              <a:spLocks/>
            </p:cNvSpPr>
            <p:nvPr/>
          </p:nvSpPr>
          <p:spPr bwMode="auto">
            <a:xfrm flipH="1">
              <a:off x="10825631" y="4766643"/>
              <a:ext cx="110181" cy="123954"/>
            </a:xfrm>
            <a:custGeom>
              <a:avLst/>
              <a:gdLst>
                <a:gd name="T0" fmla="*/ 7 w 17"/>
                <a:gd name="T1" fmla="*/ 9 h 19"/>
                <a:gd name="T2" fmla="*/ 17 w 17"/>
                <a:gd name="T3" fmla="*/ 0 h 19"/>
                <a:gd name="T4" fmla="*/ 10 w 17"/>
                <a:gd name="T5" fmla="*/ 0 h 19"/>
                <a:gd name="T6" fmla="*/ 0 w 17"/>
                <a:gd name="T7" fmla="*/ 9 h 19"/>
                <a:gd name="T8" fmla="*/ 10 w 17"/>
                <a:gd name="T9" fmla="*/ 19 h 19"/>
                <a:gd name="T10" fmla="*/ 17 w 17"/>
                <a:gd name="T11" fmla="*/ 19 h 19"/>
                <a:gd name="T12" fmla="*/ 7 w 17"/>
                <a:gd name="T13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9">
                  <a:moveTo>
                    <a:pt x="7" y="9"/>
                  </a:moveTo>
                  <a:cubicBezTo>
                    <a:pt x="7" y="4"/>
                    <a:pt x="12" y="0"/>
                    <a:pt x="1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2" y="19"/>
                    <a:pt x="7" y="15"/>
                    <a:pt x="7" y="9"/>
                  </a:cubicBezTo>
                </a:path>
              </a:pathLst>
            </a:custGeom>
            <a:solidFill>
              <a:srgbClr val="FFA9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 flipH="1">
              <a:off x="8656282" y="3484799"/>
              <a:ext cx="29570" cy="99603"/>
            </a:xfrm>
            <a:custGeom>
              <a:avLst/>
              <a:gdLst>
                <a:gd name="T0" fmla="*/ 0 w 19"/>
                <a:gd name="T1" fmla="*/ 0 h 64"/>
                <a:gd name="T2" fmla="*/ 0 w 19"/>
                <a:gd name="T3" fmla="*/ 0 h 64"/>
                <a:gd name="T4" fmla="*/ 7 w 19"/>
                <a:gd name="T5" fmla="*/ 64 h 64"/>
                <a:gd name="T6" fmla="*/ 19 w 19"/>
                <a:gd name="T7" fmla="*/ 64 h 64"/>
                <a:gd name="T8" fmla="*/ 0 w 19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64">
                  <a:moveTo>
                    <a:pt x="0" y="0"/>
                  </a:moveTo>
                  <a:lnTo>
                    <a:pt x="0" y="0"/>
                  </a:lnTo>
                  <a:lnTo>
                    <a:pt x="7" y="64"/>
                  </a:lnTo>
                  <a:lnTo>
                    <a:pt x="19" y="6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251" name="Group 1250"/>
            <p:cNvGrpSpPr/>
            <p:nvPr/>
          </p:nvGrpSpPr>
          <p:grpSpPr>
            <a:xfrm>
              <a:off x="9299570" y="2957370"/>
              <a:ext cx="1707115" cy="2748447"/>
              <a:chOff x="5943256" y="3320722"/>
              <a:chExt cx="1593134" cy="2564939"/>
            </a:xfrm>
          </p:grpSpPr>
          <p:sp>
            <p:nvSpPr>
              <p:cNvPr id="339" name="Freeform 375"/>
              <p:cNvSpPr>
                <a:spLocks/>
              </p:cNvSpPr>
              <p:nvPr/>
            </p:nvSpPr>
            <p:spPr bwMode="auto">
              <a:xfrm flipH="1">
                <a:off x="6446203" y="3938498"/>
                <a:ext cx="646245" cy="300645"/>
              </a:xfrm>
              <a:custGeom>
                <a:avLst/>
                <a:gdLst>
                  <a:gd name="T0" fmla="*/ 0 w 230"/>
                  <a:gd name="T1" fmla="*/ 0 h 107"/>
                  <a:gd name="T2" fmla="*/ 0 w 230"/>
                  <a:gd name="T3" fmla="*/ 0 h 107"/>
                  <a:gd name="T4" fmla="*/ 114 w 230"/>
                  <a:gd name="T5" fmla="*/ 92 h 107"/>
                  <a:gd name="T6" fmla="*/ 230 w 230"/>
                  <a:gd name="T7" fmla="*/ 107 h 107"/>
                  <a:gd name="T8" fmla="*/ 114 w 230"/>
                  <a:gd name="T9" fmla="*/ 92 h 107"/>
                  <a:gd name="T10" fmla="*/ 0 w 230"/>
                  <a:gd name="T11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0" h="107">
                    <a:moveTo>
                      <a:pt x="0" y="0"/>
                    </a:moveTo>
                    <a:lnTo>
                      <a:pt x="0" y="0"/>
                    </a:lnTo>
                    <a:lnTo>
                      <a:pt x="114" y="92"/>
                    </a:lnTo>
                    <a:lnTo>
                      <a:pt x="230" y="107"/>
                    </a:lnTo>
                    <a:lnTo>
                      <a:pt x="114" y="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62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Freeform 376"/>
              <p:cNvSpPr>
                <a:spLocks/>
              </p:cNvSpPr>
              <p:nvPr/>
            </p:nvSpPr>
            <p:spPr bwMode="auto">
              <a:xfrm flipH="1">
                <a:off x="6446203" y="3938498"/>
                <a:ext cx="646245" cy="300645"/>
              </a:xfrm>
              <a:custGeom>
                <a:avLst/>
                <a:gdLst>
                  <a:gd name="T0" fmla="*/ 0 w 230"/>
                  <a:gd name="T1" fmla="*/ 0 h 107"/>
                  <a:gd name="T2" fmla="*/ 0 w 230"/>
                  <a:gd name="T3" fmla="*/ 0 h 107"/>
                  <a:gd name="T4" fmla="*/ 114 w 230"/>
                  <a:gd name="T5" fmla="*/ 92 h 107"/>
                  <a:gd name="T6" fmla="*/ 230 w 230"/>
                  <a:gd name="T7" fmla="*/ 107 h 107"/>
                  <a:gd name="T8" fmla="*/ 114 w 230"/>
                  <a:gd name="T9" fmla="*/ 92 h 107"/>
                  <a:gd name="T10" fmla="*/ 0 w 230"/>
                  <a:gd name="T11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0" h="107">
                    <a:moveTo>
                      <a:pt x="0" y="0"/>
                    </a:moveTo>
                    <a:lnTo>
                      <a:pt x="0" y="0"/>
                    </a:lnTo>
                    <a:lnTo>
                      <a:pt x="114" y="92"/>
                    </a:lnTo>
                    <a:lnTo>
                      <a:pt x="230" y="107"/>
                    </a:lnTo>
                    <a:lnTo>
                      <a:pt x="114" y="9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1" name="Group 10"/>
              <p:cNvGrpSpPr/>
              <p:nvPr/>
            </p:nvGrpSpPr>
            <p:grpSpPr>
              <a:xfrm rot="20131324">
                <a:off x="6472053" y="4076681"/>
                <a:ext cx="744587" cy="466420"/>
                <a:chOff x="6446204" y="3938498"/>
                <a:chExt cx="744587" cy="466420"/>
              </a:xfrm>
            </p:grpSpPr>
            <p:sp>
              <p:nvSpPr>
                <p:cNvPr id="338" name="Freeform 374"/>
                <p:cNvSpPr>
                  <a:spLocks/>
                </p:cNvSpPr>
                <p:nvPr/>
              </p:nvSpPr>
              <p:spPr bwMode="auto">
                <a:xfrm flipH="1">
                  <a:off x="6446204" y="3938498"/>
                  <a:ext cx="744587" cy="466420"/>
                </a:xfrm>
                <a:custGeom>
                  <a:avLst/>
                  <a:gdLst>
                    <a:gd name="T0" fmla="*/ 0 w 112"/>
                    <a:gd name="T1" fmla="*/ 35 h 70"/>
                    <a:gd name="T2" fmla="*/ 15 w 112"/>
                    <a:gd name="T3" fmla="*/ 0 h 70"/>
                    <a:gd name="T4" fmla="*/ 63 w 112"/>
                    <a:gd name="T5" fmla="*/ 39 h 70"/>
                    <a:gd name="T6" fmla="*/ 112 w 112"/>
                    <a:gd name="T7" fmla="*/ 45 h 70"/>
                    <a:gd name="T8" fmla="*/ 109 w 112"/>
                    <a:gd name="T9" fmla="*/ 70 h 70"/>
                    <a:gd name="T10" fmla="*/ 56 w 112"/>
                    <a:gd name="T11" fmla="*/ 64 h 70"/>
                    <a:gd name="T12" fmla="*/ 0 w 112"/>
                    <a:gd name="T13" fmla="*/ 35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2" h="70">
                      <a:moveTo>
                        <a:pt x="0" y="35"/>
                      </a:move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63" y="39"/>
                        <a:pt x="63" y="39"/>
                        <a:pt x="63" y="39"/>
                      </a:cubicBezTo>
                      <a:cubicBezTo>
                        <a:pt x="112" y="45"/>
                        <a:pt x="112" y="45"/>
                        <a:pt x="112" y="45"/>
                      </a:cubicBezTo>
                      <a:cubicBezTo>
                        <a:pt x="109" y="70"/>
                        <a:pt x="109" y="70"/>
                        <a:pt x="109" y="70"/>
                      </a:cubicBezTo>
                      <a:cubicBezTo>
                        <a:pt x="56" y="64"/>
                        <a:pt x="56" y="64"/>
                        <a:pt x="56" y="64"/>
                      </a:cubicBezTo>
                      <a:cubicBezTo>
                        <a:pt x="53" y="64"/>
                        <a:pt x="0" y="35"/>
                        <a:pt x="0" y="35"/>
                      </a:cubicBezTo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1" name="Freeform 377"/>
                <p:cNvSpPr>
                  <a:spLocks/>
                </p:cNvSpPr>
                <p:nvPr/>
              </p:nvSpPr>
              <p:spPr bwMode="auto">
                <a:xfrm flipH="1">
                  <a:off x="6446204" y="3938498"/>
                  <a:ext cx="651864" cy="331552"/>
                </a:xfrm>
                <a:custGeom>
                  <a:avLst/>
                  <a:gdLst>
                    <a:gd name="T0" fmla="*/ 2 w 232"/>
                    <a:gd name="T1" fmla="*/ 0 h 118"/>
                    <a:gd name="T2" fmla="*/ 2 w 232"/>
                    <a:gd name="T3" fmla="*/ 0 h 118"/>
                    <a:gd name="T4" fmla="*/ 0 w 232"/>
                    <a:gd name="T5" fmla="*/ 29 h 118"/>
                    <a:gd name="T6" fmla="*/ 113 w 232"/>
                    <a:gd name="T7" fmla="*/ 104 h 118"/>
                    <a:gd name="T8" fmla="*/ 232 w 232"/>
                    <a:gd name="T9" fmla="*/ 118 h 118"/>
                    <a:gd name="T10" fmla="*/ 232 w 232"/>
                    <a:gd name="T11" fmla="*/ 107 h 118"/>
                    <a:gd name="T12" fmla="*/ 116 w 232"/>
                    <a:gd name="T13" fmla="*/ 92 h 118"/>
                    <a:gd name="T14" fmla="*/ 2 w 232"/>
                    <a:gd name="T15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32" h="118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0" y="29"/>
                      </a:lnTo>
                      <a:lnTo>
                        <a:pt x="113" y="104"/>
                      </a:lnTo>
                      <a:lnTo>
                        <a:pt x="232" y="118"/>
                      </a:lnTo>
                      <a:lnTo>
                        <a:pt x="232" y="107"/>
                      </a:lnTo>
                      <a:lnTo>
                        <a:pt x="116" y="92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42" name="Freeform 378"/>
              <p:cNvSpPr>
                <a:spLocks/>
              </p:cNvSpPr>
              <p:nvPr/>
            </p:nvSpPr>
            <p:spPr bwMode="auto">
              <a:xfrm flipH="1">
                <a:off x="6446204" y="3938498"/>
                <a:ext cx="651864" cy="331552"/>
              </a:xfrm>
              <a:custGeom>
                <a:avLst/>
                <a:gdLst>
                  <a:gd name="T0" fmla="*/ 2 w 232"/>
                  <a:gd name="T1" fmla="*/ 0 h 118"/>
                  <a:gd name="T2" fmla="*/ 2 w 232"/>
                  <a:gd name="T3" fmla="*/ 0 h 118"/>
                  <a:gd name="T4" fmla="*/ 0 w 232"/>
                  <a:gd name="T5" fmla="*/ 29 h 118"/>
                  <a:gd name="T6" fmla="*/ 113 w 232"/>
                  <a:gd name="T7" fmla="*/ 104 h 118"/>
                  <a:gd name="T8" fmla="*/ 232 w 232"/>
                  <a:gd name="T9" fmla="*/ 118 h 118"/>
                  <a:gd name="T10" fmla="*/ 232 w 232"/>
                  <a:gd name="T11" fmla="*/ 107 h 118"/>
                  <a:gd name="T12" fmla="*/ 116 w 232"/>
                  <a:gd name="T13" fmla="*/ 92 h 118"/>
                  <a:gd name="T14" fmla="*/ 2 w 232"/>
                  <a:gd name="T15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2" h="118">
                    <a:moveTo>
                      <a:pt x="2" y="0"/>
                    </a:moveTo>
                    <a:lnTo>
                      <a:pt x="2" y="0"/>
                    </a:lnTo>
                    <a:lnTo>
                      <a:pt x="0" y="29"/>
                    </a:lnTo>
                    <a:lnTo>
                      <a:pt x="113" y="104"/>
                    </a:lnTo>
                    <a:lnTo>
                      <a:pt x="232" y="118"/>
                    </a:lnTo>
                    <a:lnTo>
                      <a:pt x="232" y="107"/>
                    </a:lnTo>
                    <a:lnTo>
                      <a:pt x="116" y="9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Freeform 388"/>
              <p:cNvSpPr>
                <a:spLocks/>
              </p:cNvSpPr>
              <p:nvPr/>
            </p:nvSpPr>
            <p:spPr bwMode="auto">
              <a:xfrm flipH="1">
                <a:off x="6878907" y="3918829"/>
                <a:ext cx="651864" cy="871026"/>
              </a:xfrm>
              <a:custGeom>
                <a:avLst/>
                <a:gdLst>
                  <a:gd name="T0" fmla="*/ 54 w 98"/>
                  <a:gd name="T1" fmla="*/ 1 h 131"/>
                  <a:gd name="T2" fmla="*/ 51 w 98"/>
                  <a:gd name="T3" fmla="*/ 0 h 131"/>
                  <a:gd name="T4" fmla="*/ 45 w 98"/>
                  <a:gd name="T5" fmla="*/ 1 h 131"/>
                  <a:gd name="T6" fmla="*/ 2 w 98"/>
                  <a:gd name="T7" fmla="*/ 45 h 131"/>
                  <a:gd name="T8" fmla="*/ 2 w 98"/>
                  <a:gd name="T9" fmla="*/ 131 h 131"/>
                  <a:gd name="T10" fmla="*/ 98 w 98"/>
                  <a:gd name="T11" fmla="*/ 131 h 131"/>
                  <a:gd name="T12" fmla="*/ 98 w 98"/>
                  <a:gd name="T13" fmla="*/ 38 h 131"/>
                  <a:gd name="T14" fmla="*/ 54 w 98"/>
                  <a:gd name="T15" fmla="*/ 1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8" h="131">
                    <a:moveTo>
                      <a:pt x="54" y="1"/>
                    </a:moveTo>
                    <a:cubicBezTo>
                      <a:pt x="54" y="1"/>
                      <a:pt x="51" y="0"/>
                      <a:pt x="51" y="0"/>
                    </a:cubicBezTo>
                    <a:cubicBezTo>
                      <a:pt x="48" y="0"/>
                      <a:pt x="45" y="1"/>
                      <a:pt x="45" y="1"/>
                    </a:cubicBezTo>
                    <a:cubicBezTo>
                      <a:pt x="0" y="3"/>
                      <a:pt x="2" y="45"/>
                      <a:pt x="2" y="45"/>
                    </a:cubicBezTo>
                    <a:cubicBezTo>
                      <a:pt x="2" y="131"/>
                      <a:pt x="2" y="131"/>
                      <a:pt x="2" y="131"/>
                    </a:cubicBezTo>
                    <a:cubicBezTo>
                      <a:pt x="98" y="131"/>
                      <a:pt x="98" y="131"/>
                      <a:pt x="98" y="131"/>
                    </a:cubicBezTo>
                    <a:cubicBezTo>
                      <a:pt x="98" y="38"/>
                      <a:pt x="98" y="38"/>
                      <a:pt x="98" y="38"/>
                    </a:cubicBezTo>
                    <a:cubicBezTo>
                      <a:pt x="98" y="38"/>
                      <a:pt x="92" y="5"/>
                      <a:pt x="54" y="1"/>
                    </a:cubicBezTo>
                  </a:path>
                </a:pathLst>
              </a:custGeom>
              <a:solidFill>
                <a:schemeClr val="tx1">
                  <a:lumMod val="90000"/>
                  <a:lumOff val="10000"/>
                </a:schemeClr>
              </a:solidFill>
              <a:ln>
                <a:noFill/>
              </a:ln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Freeform 389"/>
              <p:cNvSpPr>
                <a:spLocks/>
              </p:cNvSpPr>
              <p:nvPr/>
            </p:nvSpPr>
            <p:spPr bwMode="auto">
              <a:xfrm flipH="1">
                <a:off x="6878907" y="3918829"/>
                <a:ext cx="345601" cy="871026"/>
              </a:xfrm>
              <a:custGeom>
                <a:avLst/>
                <a:gdLst>
                  <a:gd name="T0" fmla="*/ 8 w 52"/>
                  <a:gd name="T1" fmla="*/ 1 h 131"/>
                  <a:gd name="T2" fmla="*/ 5 w 52"/>
                  <a:gd name="T3" fmla="*/ 0 h 131"/>
                  <a:gd name="T4" fmla="*/ 0 w 52"/>
                  <a:gd name="T5" fmla="*/ 1 h 131"/>
                  <a:gd name="T6" fmla="*/ 2 w 52"/>
                  <a:gd name="T7" fmla="*/ 1 h 131"/>
                  <a:gd name="T8" fmla="*/ 45 w 52"/>
                  <a:gd name="T9" fmla="*/ 45 h 131"/>
                  <a:gd name="T10" fmla="*/ 45 w 52"/>
                  <a:gd name="T11" fmla="*/ 131 h 131"/>
                  <a:gd name="T12" fmla="*/ 52 w 52"/>
                  <a:gd name="T13" fmla="*/ 131 h 131"/>
                  <a:gd name="T14" fmla="*/ 52 w 52"/>
                  <a:gd name="T15" fmla="*/ 38 h 131"/>
                  <a:gd name="T16" fmla="*/ 8 w 52"/>
                  <a:gd name="T17" fmla="*/ 1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" h="131">
                    <a:moveTo>
                      <a:pt x="8" y="1"/>
                    </a:moveTo>
                    <a:cubicBezTo>
                      <a:pt x="8" y="1"/>
                      <a:pt x="5" y="0"/>
                      <a:pt x="5" y="0"/>
                    </a:cubicBezTo>
                    <a:cubicBezTo>
                      <a:pt x="3" y="0"/>
                      <a:pt x="2" y="1"/>
                      <a:pt x="0" y="1"/>
                    </a:cubicBezTo>
                    <a:cubicBezTo>
                      <a:pt x="1" y="1"/>
                      <a:pt x="2" y="1"/>
                      <a:pt x="2" y="1"/>
                    </a:cubicBezTo>
                    <a:cubicBezTo>
                      <a:pt x="40" y="5"/>
                      <a:pt x="45" y="45"/>
                      <a:pt x="45" y="45"/>
                    </a:cubicBezTo>
                    <a:cubicBezTo>
                      <a:pt x="45" y="131"/>
                      <a:pt x="45" y="131"/>
                      <a:pt x="45" y="131"/>
                    </a:cubicBezTo>
                    <a:cubicBezTo>
                      <a:pt x="52" y="131"/>
                      <a:pt x="52" y="131"/>
                      <a:pt x="52" y="131"/>
                    </a:cubicBezTo>
                    <a:cubicBezTo>
                      <a:pt x="52" y="38"/>
                      <a:pt x="52" y="38"/>
                      <a:pt x="52" y="38"/>
                    </a:cubicBezTo>
                    <a:cubicBezTo>
                      <a:pt x="52" y="38"/>
                      <a:pt x="46" y="5"/>
                      <a:pt x="8" y="1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Freeform 393"/>
              <p:cNvSpPr>
                <a:spLocks/>
              </p:cNvSpPr>
              <p:nvPr/>
            </p:nvSpPr>
            <p:spPr bwMode="auto">
              <a:xfrm flipH="1">
                <a:off x="7176741" y="3918829"/>
                <a:ext cx="359649" cy="871026"/>
              </a:xfrm>
              <a:custGeom>
                <a:avLst/>
                <a:gdLst>
                  <a:gd name="T0" fmla="*/ 53 w 54"/>
                  <a:gd name="T1" fmla="*/ 1 h 131"/>
                  <a:gd name="T2" fmla="*/ 54 w 54"/>
                  <a:gd name="T3" fmla="*/ 1 h 131"/>
                  <a:gd name="T4" fmla="*/ 52 w 54"/>
                  <a:gd name="T5" fmla="*/ 0 h 131"/>
                  <a:gd name="T6" fmla="*/ 46 w 54"/>
                  <a:gd name="T7" fmla="*/ 1 h 131"/>
                  <a:gd name="T8" fmla="*/ 3 w 54"/>
                  <a:gd name="T9" fmla="*/ 45 h 131"/>
                  <a:gd name="T10" fmla="*/ 3 w 54"/>
                  <a:gd name="T11" fmla="*/ 131 h 131"/>
                  <a:gd name="T12" fmla="*/ 9 w 54"/>
                  <a:gd name="T13" fmla="*/ 131 h 131"/>
                  <a:gd name="T14" fmla="*/ 9 w 54"/>
                  <a:gd name="T15" fmla="*/ 45 h 131"/>
                  <a:gd name="T16" fmla="*/ 53 w 54"/>
                  <a:gd name="T17" fmla="*/ 1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131">
                    <a:moveTo>
                      <a:pt x="53" y="1"/>
                    </a:moveTo>
                    <a:cubicBezTo>
                      <a:pt x="53" y="1"/>
                      <a:pt x="53" y="1"/>
                      <a:pt x="54" y="1"/>
                    </a:cubicBezTo>
                    <a:cubicBezTo>
                      <a:pt x="53" y="1"/>
                      <a:pt x="52" y="0"/>
                      <a:pt x="52" y="0"/>
                    </a:cubicBezTo>
                    <a:cubicBezTo>
                      <a:pt x="49" y="0"/>
                      <a:pt x="46" y="1"/>
                      <a:pt x="46" y="1"/>
                    </a:cubicBezTo>
                    <a:cubicBezTo>
                      <a:pt x="0" y="4"/>
                      <a:pt x="3" y="45"/>
                      <a:pt x="3" y="45"/>
                    </a:cubicBezTo>
                    <a:cubicBezTo>
                      <a:pt x="3" y="131"/>
                      <a:pt x="3" y="131"/>
                      <a:pt x="3" y="131"/>
                    </a:cubicBezTo>
                    <a:cubicBezTo>
                      <a:pt x="9" y="131"/>
                      <a:pt x="9" y="131"/>
                      <a:pt x="9" y="131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14" y="5"/>
                      <a:pt x="53" y="1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" name="Freeform 394"/>
              <p:cNvSpPr>
                <a:spLocks/>
              </p:cNvSpPr>
              <p:nvPr/>
            </p:nvSpPr>
            <p:spPr bwMode="auto">
              <a:xfrm flipH="1">
                <a:off x="6300095" y="4834811"/>
                <a:ext cx="545094" cy="871026"/>
              </a:xfrm>
              <a:custGeom>
                <a:avLst/>
                <a:gdLst>
                  <a:gd name="T0" fmla="*/ 77 w 82"/>
                  <a:gd name="T1" fmla="*/ 131 h 131"/>
                  <a:gd name="T2" fmla="*/ 54 w 82"/>
                  <a:gd name="T3" fmla="*/ 131 h 131"/>
                  <a:gd name="T4" fmla="*/ 48 w 82"/>
                  <a:gd name="T5" fmla="*/ 28 h 131"/>
                  <a:gd name="T6" fmla="*/ 0 w 82"/>
                  <a:gd name="T7" fmla="*/ 28 h 131"/>
                  <a:gd name="T8" fmla="*/ 0 w 82"/>
                  <a:gd name="T9" fmla="*/ 0 h 131"/>
                  <a:gd name="T10" fmla="*/ 68 w 82"/>
                  <a:gd name="T11" fmla="*/ 0 h 131"/>
                  <a:gd name="T12" fmla="*/ 82 w 82"/>
                  <a:gd name="T13" fmla="*/ 14 h 131"/>
                  <a:gd name="T14" fmla="*/ 77 w 82"/>
                  <a:gd name="T15" fmla="*/ 131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2" h="131">
                    <a:moveTo>
                      <a:pt x="77" y="131"/>
                    </a:moveTo>
                    <a:cubicBezTo>
                      <a:pt x="54" y="131"/>
                      <a:pt x="54" y="131"/>
                      <a:pt x="54" y="131"/>
                    </a:cubicBezTo>
                    <a:cubicBezTo>
                      <a:pt x="48" y="28"/>
                      <a:pt x="48" y="28"/>
                      <a:pt x="48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75" y="0"/>
                      <a:pt x="82" y="6"/>
                      <a:pt x="82" y="14"/>
                    </a:cubicBezTo>
                    <a:lnTo>
                      <a:pt x="77" y="131"/>
                    </a:lnTo>
                    <a:close/>
                  </a:path>
                </a:pathLst>
              </a:custGeom>
              <a:solidFill>
                <a:srgbClr val="3B3738"/>
              </a:solidFill>
              <a:ln>
                <a:noFill/>
              </a:ln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Freeform 395"/>
              <p:cNvSpPr>
                <a:spLocks/>
              </p:cNvSpPr>
              <p:nvPr/>
            </p:nvSpPr>
            <p:spPr bwMode="auto">
              <a:xfrm flipH="1">
                <a:off x="6300096" y="4834811"/>
                <a:ext cx="219161" cy="126440"/>
              </a:xfrm>
              <a:custGeom>
                <a:avLst/>
                <a:gdLst>
                  <a:gd name="T0" fmla="*/ 32 w 33"/>
                  <a:gd name="T1" fmla="*/ 19 h 19"/>
                  <a:gd name="T2" fmla="*/ 33 w 33"/>
                  <a:gd name="T3" fmla="*/ 14 h 19"/>
                  <a:gd name="T4" fmla="*/ 19 w 33"/>
                  <a:gd name="T5" fmla="*/ 0 h 19"/>
                  <a:gd name="T6" fmla="*/ 0 w 33"/>
                  <a:gd name="T7" fmla="*/ 0 h 19"/>
                  <a:gd name="T8" fmla="*/ 4 w 33"/>
                  <a:gd name="T9" fmla="*/ 7 h 19"/>
                  <a:gd name="T10" fmla="*/ 19 w 33"/>
                  <a:gd name="T11" fmla="*/ 7 h 19"/>
                  <a:gd name="T12" fmla="*/ 32 w 33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19">
                    <a:moveTo>
                      <a:pt x="32" y="19"/>
                    </a:move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6"/>
                      <a:pt x="26" y="0"/>
                      <a:pt x="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26" y="7"/>
                      <a:pt x="31" y="12"/>
                      <a:pt x="32" y="19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Freeform 396"/>
              <p:cNvSpPr>
                <a:spLocks/>
              </p:cNvSpPr>
              <p:nvPr/>
            </p:nvSpPr>
            <p:spPr bwMode="auto">
              <a:xfrm flipH="1">
                <a:off x="6041598" y="5621544"/>
                <a:ext cx="452372" cy="224781"/>
              </a:xfrm>
              <a:custGeom>
                <a:avLst/>
                <a:gdLst>
                  <a:gd name="T0" fmla="*/ 63 w 68"/>
                  <a:gd name="T1" fmla="*/ 17 h 34"/>
                  <a:gd name="T2" fmla="*/ 29 w 68"/>
                  <a:gd name="T3" fmla="*/ 1 h 34"/>
                  <a:gd name="T4" fmla="*/ 29 w 68"/>
                  <a:gd name="T5" fmla="*/ 1 h 34"/>
                  <a:gd name="T6" fmla="*/ 27 w 68"/>
                  <a:gd name="T7" fmla="*/ 0 h 34"/>
                  <a:gd name="T8" fmla="*/ 24 w 68"/>
                  <a:gd name="T9" fmla="*/ 3 h 34"/>
                  <a:gd name="T10" fmla="*/ 24 w 68"/>
                  <a:gd name="T11" fmla="*/ 4 h 34"/>
                  <a:gd name="T12" fmla="*/ 12 w 68"/>
                  <a:gd name="T13" fmla="*/ 12 h 34"/>
                  <a:gd name="T14" fmla="*/ 0 w 68"/>
                  <a:gd name="T15" fmla="*/ 5 h 34"/>
                  <a:gd name="T16" fmla="*/ 0 w 68"/>
                  <a:gd name="T17" fmla="*/ 28 h 34"/>
                  <a:gd name="T18" fmla="*/ 5 w 68"/>
                  <a:gd name="T19" fmla="*/ 33 h 34"/>
                  <a:gd name="T20" fmla="*/ 63 w 68"/>
                  <a:gd name="T21" fmla="*/ 34 h 34"/>
                  <a:gd name="T22" fmla="*/ 67 w 68"/>
                  <a:gd name="T23" fmla="*/ 30 h 34"/>
                  <a:gd name="T24" fmla="*/ 67 w 68"/>
                  <a:gd name="T25" fmla="*/ 22 h 34"/>
                  <a:gd name="T26" fmla="*/ 63 w 68"/>
                  <a:gd name="T27" fmla="*/ 17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8" h="34">
                    <a:moveTo>
                      <a:pt x="63" y="17"/>
                    </a:moveTo>
                    <a:cubicBezTo>
                      <a:pt x="57" y="14"/>
                      <a:pt x="29" y="1"/>
                      <a:pt x="29" y="1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8" y="1"/>
                      <a:pt x="28" y="0"/>
                      <a:pt x="27" y="0"/>
                    </a:cubicBezTo>
                    <a:cubicBezTo>
                      <a:pt x="26" y="0"/>
                      <a:pt x="24" y="2"/>
                      <a:pt x="24" y="3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3" y="6"/>
                      <a:pt x="20" y="12"/>
                      <a:pt x="12" y="12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33"/>
                      <a:pt x="5" y="33"/>
                    </a:cubicBezTo>
                    <a:cubicBezTo>
                      <a:pt x="63" y="34"/>
                      <a:pt x="63" y="34"/>
                      <a:pt x="63" y="34"/>
                    </a:cubicBezTo>
                    <a:cubicBezTo>
                      <a:pt x="63" y="34"/>
                      <a:pt x="67" y="34"/>
                      <a:pt x="67" y="30"/>
                    </a:cubicBez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22"/>
                      <a:pt x="68" y="19"/>
                      <a:pt x="63" y="17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Freeform 397"/>
              <p:cNvSpPr>
                <a:spLocks/>
              </p:cNvSpPr>
              <p:nvPr/>
            </p:nvSpPr>
            <p:spPr bwMode="auto">
              <a:xfrm flipH="1">
                <a:off x="6187705" y="4789855"/>
                <a:ext cx="1329018" cy="969368"/>
              </a:xfrm>
              <a:custGeom>
                <a:avLst/>
                <a:gdLst>
                  <a:gd name="T0" fmla="*/ 159 w 200"/>
                  <a:gd name="T1" fmla="*/ 19 h 146"/>
                  <a:gd name="T2" fmla="*/ 142 w 200"/>
                  <a:gd name="T3" fmla="*/ 0 h 146"/>
                  <a:gd name="T4" fmla="*/ 116 w 200"/>
                  <a:gd name="T5" fmla="*/ 0 h 146"/>
                  <a:gd name="T6" fmla="*/ 0 w 200"/>
                  <a:gd name="T7" fmla="*/ 0 h 146"/>
                  <a:gd name="T8" fmla="*/ 0 w 200"/>
                  <a:gd name="T9" fmla="*/ 0 h 146"/>
                  <a:gd name="T10" fmla="*/ 33 w 200"/>
                  <a:gd name="T11" fmla="*/ 35 h 146"/>
                  <a:gd name="T12" fmla="*/ 33 w 200"/>
                  <a:gd name="T13" fmla="*/ 35 h 146"/>
                  <a:gd name="T14" fmla="*/ 126 w 200"/>
                  <a:gd name="T15" fmla="*/ 35 h 146"/>
                  <a:gd name="T16" fmla="*/ 174 w 200"/>
                  <a:gd name="T17" fmla="*/ 146 h 146"/>
                  <a:gd name="T18" fmla="*/ 200 w 200"/>
                  <a:gd name="T19" fmla="*/ 146 h 146"/>
                  <a:gd name="T20" fmla="*/ 159 w 200"/>
                  <a:gd name="T21" fmla="*/ 19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0" h="146">
                    <a:moveTo>
                      <a:pt x="159" y="19"/>
                    </a:moveTo>
                    <a:cubicBezTo>
                      <a:pt x="155" y="7"/>
                      <a:pt x="147" y="0"/>
                      <a:pt x="142" y="0"/>
                    </a:cubicBezTo>
                    <a:cubicBezTo>
                      <a:pt x="116" y="0"/>
                      <a:pt x="116" y="0"/>
                      <a:pt x="11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8"/>
                      <a:pt x="15" y="34"/>
                      <a:pt x="33" y="35"/>
                    </a:cubicBezTo>
                    <a:cubicBezTo>
                      <a:pt x="33" y="35"/>
                      <a:pt x="33" y="35"/>
                      <a:pt x="33" y="35"/>
                    </a:cubicBezTo>
                    <a:cubicBezTo>
                      <a:pt x="34" y="35"/>
                      <a:pt x="126" y="35"/>
                      <a:pt x="126" y="35"/>
                    </a:cubicBezTo>
                    <a:cubicBezTo>
                      <a:pt x="174" y="146"/>
                      <a:pt x="174" y="146"/>
                      <a:pt x="174" y="146"/>
                    </a:cubicBezTo>
                    <a:cubicBezTo>
                      <a:pt x="200" y="146"/>
                      <a:pt x="200" y="146"/>
                      <a:pt x="200" y="146"/>
                    </a:cubicBezTo>
                    <a:lnTo>
                      <a:pt x="159" y="19"/>
                    </a:lnTo>
                    <a:close/>
                  </a:path>
                </a:pathLst>
              </a:custGeom>
              <a:solidFill>
                <a:srgbClr val="3B3738"/>
              </a:solidFill>
              <a:ln>
                <a:noFill/>
              </a:ln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Freeform 398"/>
              <p:cNvSpPr>
                <a:spLocks/>
              </p:cNvSpPr>
              <p:nvPr/>
            </p:nvSpPr>
            <p:spPr bwMode="auto">
              <a:xfrm flipH="1">
                <a:off x="6347861" y="4975299"/>
                <a:ext cx="1076139" cy="783924"/>
              </a:xfrm>
              <a:custGeom>
                <a:avLst/>
                <a:gdLst>
                  <a:gd name="T0" fmla="*/ 160 w 162"/>
                  <a:gd name="T1" fmla="*/ 118 h 118"/>
                  <a:gd name="T2" fmla="*/ 162 w 162"/>
                  <a:gd name="T3" fmla="*/ 118 h 118"/>
                  <a:gd name="T4" fmla="*/ 130 w 162"/>
                  <a:gd name="T5" fmla="*/ 19 h 118"/>
                  <a:gd name="T6" fmla="*/ 114 w 162"/>
                  <a:gd name="T7" fmla="*/ 0 h 118"/>
                  <a:gd name="T8" fmla="*/ 87 w 162"/>
                  <a:gd name="T9" fmla="*/ 0 h 118"/>
                  <a:gd name="T10" fmla="*/ 0 w 162"/>
                  <a:gd name="T11" fmla="*/ 0 h 118"/>
                  <a:gd name="T12" fmla="*/ 19 w 162"/>
                  <a:gd name="T13" fmla="*/ 7 h 118"/>
                  <a:gd name="T14" fmla="*/ 19 w 162"/>
                  <a:gd name="T15" fmla="*/ 7 h 118"/>
                  <a:gd name="T16" fmla="*/ 112 w 162"/>
                  <a:gd name="T17" fmla="*/ 7 h 118"/>
                  <a:gd name="T18" fmla="*/ 160 w 162"/>
                  <a:gd name="T19" fmla="*/ 118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2" h="118">
                    <a:moveTo>
                      <a:pt x="160" y="118"/>
                    </a:moveTo>
                    <a:cubicBezTo>
                      <a:pt x="162" y="118"/>
                      <a:pt x="162" y="118"/>
                      <a:pt x="162" y="118"/>
                    </a:cubicBezTo>
                    <a:cubicBezTo>
                      <a:pt x="130" y="19"/>
                      <a:pt x="130" y="19"/>
                      <a:pt x="130" y="19"/>
                    </a:cubicBezTo>
                    <a:cubicBezTo>
                      <a:pt x="126" y="7"/>
                      <a:pt x="118" y="0"/>
                      <a:pt x="114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" y="4"/>
                      <a:pt x="12" y="6"/>
                      <a:pt x="19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20" y="7"/>
                      <a:pt x="112" y="7"/>
                      <a:pt x="112" y="7"/>
                    </a:cubicBezTo>
                    <a:lnTo>
                      <a:pt x="160" y="11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Freeform 399"/>
              <p:cNvSpPr>
                <a:spLocks/>
              </p:cNvSpPr>
              <p:nvPr/>
            </p:nvSpPr>
            <p:spPr bwMode="auto">
              <a:xfrm flipH="1">
                <a:off x="5943256" y="5660880"/>
                <a:ext cx="452372" cy="224781"/>
              </a:xfrm>
              <a:custGeom>
                <a:avLst/>
                <a:gdLst>
                  <a:gd name="T0" fmla="*/ 63 w 68"/>
                  <a:gd name="T1" fmla="*/ 16 h 34"/>
                  <a:gd name="T2" fmla="*/ 29 w 68"/>
                  <a:gd name="T3" fmla="*/ 0 h 34"/>
                  <a:gd name="T4" fmla="*/ 29 w 68"/>
                  <a:gd name="T5" fmla="*/ 0 h 34"/>
                  <a:gd name="T6" fmla="*/ 27 w 68"/>
                  <a:gd name="T7" fmla="*/ 0 h 34"/>
                  <a:gd name="T8" fmla="*/ 24 w 68"/>
                  <a:gd name="T9" fmla="*/ 3 h 34"/>
                  <a:gd name="T10" fmla="*/ 24 w 68"/>
                  <a:gd name="T11" fmla="*/ 3 h 34"/>
                  <a:gd name="T12" fmla="*/ 12 w 68"/>
                  <a:gd name="T13" fmla="*/ 11 h 34"/>
                  <a:gd name="T14" fmla="*/ 0 w 68"/>
                  <a:gd name="T15" fmla="*/ 4 h 34"/>
                  <a:gd name="T16" fmla="*/ 0 w 68"/>
                  <a:gd name="T17" fmla="*/ 28 h 34"/>
                  <a:gd name="T18" fmla="*/ 5 w 68"/>
                  <a:gd name="T19" fmla="*/ 32 h 34"/>
                  <a:gd name="T20" fmla="*/ 63 w 68"/>
                  <a:gd name="T21" fmla="*/ 33 h 34"/>
                  <a:gd name="T22" fmla="*/ 67 w 68"/>
                  <a:gd name="T23" fmla="*/ 29 h 34"/>
                  <a:gd name="T24" fmla="*/ 67 w 68"/>
                  <a:gd name="T25" fmla="*/ 22 h 34"/>
                  <a:gd name="T26" fmla="*/ 63 w 68"/>
                  <a:gd name="T27" fmla="*/ 1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8" h="34">
                    <a:moveTo>
                      <a:pt x="63" y="16"/>
                    </a:moveTo>
                    <a:cubicBezTo>
                      <a:pt x="57" y="13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8" y="0"/>
                      <a:pt x="27" y="0"/>
                    </a:cubicBezTo>
                    <a:cubicBezTo>
                      <a:pt x="26" y="0"/>
                      <a:pt x="24" y="1"/>
                      <a:pt x="24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3" y="6"/>
                      <a:pt x="20" y="11"/>
                      <a:pt x="12" y="11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32"/>
                      <a:pt x="5" y="32"/>
                    </a:cubicBezTo>
                    <a:cubicBezTo>
                      <a:pt x="63" y="33"/>
                      <a:pt x="63" y="33"/>
                      <a:pt x="63" y="33"/>
                    </a:cubicBezTo>
                    <a:cubicBezTo>
                      <a:pt x="63" y="33"/>
                      <a:pt x="67" y="34"/>
                      <a:pt x="67" y="29"/>
                    </a:cubicBez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22"/>
                      <a:pt x="68" y="19"/>
                      <a:pt x="63" y="16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Freeform 406"/>
              <p:cNvSpPr>
                <a:spLocks/>
              </p:cNvSpPr>
              <p:nvPr/>
            </p:nvSpPr>
            <p:spPr bwMode="auto">
              <a:xfrm flipH="1">
                <a:off x="6912624" y="3997502"/>
                <a:ext cx="570382" cy="606908"/>
              </a:xfrm>
              <a:custGeom>
                <a:avLst/>
                <a:gdLst>
                  <a:gd name="T0" fmla="*/ 34 w 86"/>
                  <a:gd name="T1" fmla="*/ 64 h 91"/>
                  <a:gd name="T2" fmla="*/ 26 w 86"/>
                  <a:gd name="T3" fmla="*/ 16 h 91"/>
                  <a:gd name="T4" fmla="*/ 15 w 86"/>
                  <a:gd name="T5" fmla="*/ 1 h 91"/>
                  <a:gd name="T6" fmla="*/ 0 w 86"/>
                  <a:gd name="T7" fmla="*/ 12 h 91"/>
                  <a:gd name="T8" fmla="*/ 6 w 86"/>
                  <a:gd name="T9" fmla="*/ 76 h 91"/>
                  <a:gd name="T10" fmla="*/ 9 w 86"/>
                  <a:gd name="T11" fmla="*/ 86 h 91"/>
                  <a:gd name="T12" fmla="*/ 10 w 86"/>
                  <a:gd name="T13" fmla="*/ 88 h 91"/>
                  <a:gd name="T14" fmla="*/ 19 w 86"/>
                  <a:gd name="T15" fmla="*/ 91 h 91"/>
                  <a:gd name="T16" fmla="*/ 86 w 86"/>
                  <a:gd name="T17" fmla="*/ 91 h 91"/>
                  <a:gd name="T18" fmla="*/ 86 w 86"/>
                  <a:gd name="T19" fmla="*/ 68 h 91"/>
                  <a:gd name="T20" fmla="*/ 34 w 86"/>
                  <a:gd name="T21" fmla="*/ 64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6" h="91">
                    <a:moveTo>
                      <a:pt x="34" y="64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7" y="9"/>
                      <a:pt x="22" y="2"/>
                      <a:pt x="15" y="1"/>
                    </a:cubicBezTo>
                    <a:cubicBezTo>
                      <a:pt x="8" y="0"/>
                      <a:pt x="1" y="5"/>
                      <a:pt x="0" y="12"/>
                    </a:cubicBezTo>
                    <a:cubicBezTo>
                      <a:pt x="6" y="76"/>
                      <a:pt x="6" y="76"/>
                      <a:pt x="6" y="76"/>
                    </a:cubicBezTo>
                    <a:cubicBezTo>
                      <a:pt x="5" y="79"/>
                      <a:pt x="6" y="83"/>
                      <a:pt x="9" y="86"/>
                    </a:cubicBezTo>
                    <a:cubicBezTo>
                      <a:pt x="9" y="87"/>
                      <a:pt x="10" y="87"/>
                      <a:pt x="10" y="88"/>
                    </a:cubicBezTo>
                    <a:cubicBezTo>
                      <a:pt x="13" y="90"/>
                      <a:pt x="16" y="91"/>
                      <a:pt x="19" y="91"/>
                    </a:cubicBezTo>
                    <a:cubicBezTo>
                      <a:pt x="86" y="91"/>
                      <a:pt x="86" y="91"/>
                      <a:pt x="86" y="91"/>
                    </a:cubicBezTo>
                    <a:cubicBezTo>
                      <a:pt x="86" y="68"/>
                      <a:pt x="86" y="68"/>
                      <a:pt x="86" y="68"/>
                    </a:cubicBezTo>
                    <a:cubicBezTo>
                      <a:pt x="34" y="64"/>
                      <a:pt x="34" y="64"/>
                      <a:pt x="34" y="64"/>
                    </a:cubicBezTo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Freeform 408"/>
              <p:cNvSpPr>
                <a:spLocks/>
              </p:cNvSpPr>
              <p:nvPr/>
            </p:nvSpPr>
            <p:spPr bwMode="auto">
              <a:xfrm flipH="1">
                <a:off x="7331279" y="3997502"/>
                <a:ext cx="151727" cy="606908"/>
              </a:xfrm>
              <a:custGeom>
                <a:avLst/>
                <a:gdLst>
                  <a:gd name="T0" fmla="*/ 23 w 23"/>
                  <a:gd name="T1" fmla="*/ 91 h 91"/>
                  <a:gd name="T2" fmla="*/ 15 w 23"/>
                  <a:gd name="T3" fmla="*/ 88 h 91"/>
                  <a:gd name="T4" fmla="*/ 13 w 23"/>
                  <a:gd name="T5" fmla="*/ 86 h 91"/>
                  <a:gd name="T6" fmla="*/ 10 w 23"/>
                  <a:gd name="T7" fmla="*/ 76 h 91"/>
                  <a:gd name="T8" fmla="*/ 4 w 23"/>
                  <a:gd name="T9" fmla="*/ 12 h 91"/>
                  <a:gd name="T10" fmla="*/ 15 w 23"/>
                  <a:gd name="T11" fmla="*/ 1 h 91"/>
                  <a:gd name="T12" fmla="*/ 15 w 23"/>
                  <a:gd name="T13" fmla="*/ 1 h 91"/>
                  <a:gd name="T14" fmla="*/ 0 w 23"/>
                  <a:gd name="T15" fmla="*/ 12 h 91"/>
                  <a:gd name="T16" fmla="*/ 6 w 23"/>
                  <a:gd name="T17" fmla="*/ 76 h 91"/>
                  <a:gd name="T18" fmla="*/ 9 w 23"/>
                  <a:gd name="T19" fmla="*/ 86 h 91"/>
                  <a:gd name="T20" fmla="*/ 10 w 23"/>
                  <a:gd name="T21" fmla="*/ 88 h 91"/>
                  <a:gd name="T22" fmla="*/ 19 w 23"/>
                  <a:gd name="T23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3" h="91">
                    <a:moveTo>
                      <a:pt x="23" y="91"/>
                    </a:moveTo>
                    <a:cubicBezTo>
                      <a:pt x="20" y="91"/>
                      <a:pt x="17" y="90"/>
                      <a:pt x="15" y="88"/>
                    </a:cubicBezTo>
                    <a:cubicBezTo>
                      <a:pt x="14" y="87"/>
                      <a:pt x="14" y="87"/>
                      <a:pt x="13" y="86"/>
                    </a:cubicBezTo>
                    <a:cubicBezTo>
                      <a:pt x="11" y="83"/>
                      <a:pt x="9" y="79"/>
                      <a:pt x="10" y="76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5" y="6"/>
                      <a:pt x="10" y="2"/>
                      <a:pt x="15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8" y="0"/>
                      <a:pt x="1" y="5"/>
                      <a:pt x="0" y="12"/>
                    </a:cubicBezTo>
                    <a:cubicBezTo>
                      <a:pt x="6" y="76"/>
                      <a:pt x="6" y="76"/>
                      <a:pt x="6" y="76"/>
                    </a:cubicBezTo>
                    <a:cubicBezTo>
                      <a:pt x="5" y="79"/>
                      <a:pt x="6" y="83"/>
                      <a:pt x="9" y="86"/>
                    </a:cubicBezTo>
                    <a:cubicBezTo>
                      <a:pt x="9" y="87"/>
                      <a:pt x="10" y="87"/>
                      <a:pt x="10" y="88"/>
                    </a:cubicBezTo>
                    <a:cubicBezTo>
                      <a:pt x="13" y="90"/>
                      <a:pt x="16" y="91"/>
                      <a:pt x="19" y="91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248" name="Group 1247"/>
              <p:cNvGrpSpPr/>
              <p:nvPr/>
            </p:nvGrpSpPr>
            <p:grpSpPr>
              <a:xfrm rot="20471456">
                <a:off x="6799663" y="3320722"/>
                <a:ext cx="576095" cy="737982"/>
                <a:chOff x="4231424" y="1604380"/>
                <a:chExt cx="1446215" cy="1852613"/>
              </a:xfrm>
            </p:grpSpPr>
            <p:sp>
              <p:nvSpPr>
                <p:cNvPr id="20" name="Freeform 10"/>
                <p:cNvSpPr>
                  <a:spLocks/>
                </p:cNvSpPr>
                <p:nvPr/>
              </p:nvSpPr>
              <p:spPr bwMode="auto">
                <a:xfrm flipH="1">
                  <a:off x="4547337" y="2809293"/>
                  <a:ext cx="647701" cy="647700"/>
                </a:xfrm>
                <a:custGeom>
                  <a:avLst/>
                  <a:gdLst>
                    <a:gd name="T0" fmla="*/ 172 w 172"/>
                    <a:gd name="T1" fmla="*/ 0 h 172"/>
                    <a:gd name="T2" fmla="*/ 0 w 172"/>
                    <a:gd name="T3" fmla="*/ 0 h 172"/>
                    <a:gd name="T4" fmla="*/ 0 w 172"/>
                    <a:gd name="T5" fmla="*/ 111 h 172"/>
                    <a:gd name="T6" fmla="*/ 0 w 172"/>
                    <a:gd name="T7" fmla="*/ 111 h 172"/>
                    <a:gd name="T8" fmla="*/ 86 w 172"/>
                    <a:gd name="T9" fmla="*/ 172 h 172"/>
                    <a:gd name="T10" fmla="*/ 172 w 172"/>
                    <a:gd name="T11" fmla="*/ 111 h 172"/>
                    <a:gd name="T12" fmla="*/ 172 w 172"/>
                    <a:gd name="T13" fmla="*/ 111 h 172"/>
                    <a:gd name="T14" fmla="*/ 172 w 172"/>
                    <a:gd name="T15" fmla="*/ 0 h 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2" h="172">
                      <a:moveTo>
                        <a:pt x="172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11"/>
                        <a:pt x="0" y="111"/>
                        <a:pt x="0" y="111"/>
                      </a:cubicBezTo>
                      <a:cubicBezTo>
                        <a:pt x="0" y="111"/>
                        <a:pt x="0" y="111"/>
                        <a:pt x="0" y="111"/>
                      </a:cubicBezTo>
                      <a:cubicBezTo>
                        <a:pt x="1" y="138"/>
                        <a:pt x="23" y="172"/>
                        <a:pt x="86" y="172"/>
                      </a:cubicBezTo>
                      <a:cubicBezTo>
                        <a:pt x="149" y="172"/>
                        <a:pt x="171" y="138"/>
                        <a:pt x="172" y="111"/>
                      </a:cubicBezTo>
                      <a:cubicBezTo>
                        <a:pt x="172" y="111"/>
                        <a:pt x="172" y="111"/>
                        <a:pt x="172" y="111"/>
                      </a:cubicBezTo>
                      <a:cubicBezTo>
                        <a:pt x="172" y="0"/>
                        <a:pt x="172" y="0"/>
                        <a:pt x="172" y="0"/>
                      </a:cubicBezTo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" name="Freeform 11"/>
                <p:cNvSpPr>
                  <a:spLocks/>
                </p:cNvSpPr>
                <p:nvPr/>
              </p:nvSpPr>
              <p:spPr bwMode="auto">
                <a:xfrm flipH="1">
                  <a:off x="4547337" y="3226805"/>
                  <a:ext cx="0" cy="14288"/>
                </a:xfrm>
                <a:custGeom>
                  <a:avLst/>
                  <a:gdLst>
                    <a:gd name="T0" fmla="*/ 0 h 4"/>
                    <a:gd name="T1" fmla="*/ 0 h 4"/>
                    <a:gd name="T2" fmla="*/ 4 h 4"/>
                    <a:gd name="T3" fmla="*/ 4 h 4"/>
                    <a:gd name="T4" fmla="*/ 0 h 4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4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3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" name="Freeform 12"/>
                <p:cNvSpPr>
                  <a:spLocks/>
                </p:cNvSpPr>
                <p:nvPr/>
              </p:nvSpPr>
              <p:spPr bwMode="auto">
                <a:xfrm flipH="1">
                  <a:off x="4547337" y="3012493"/>
                  <a:ext cx="441326" cy="228600"/>
                </a:xfrm>
                <a:custGeom>
                  <a:avLst/>
                  <a:gdLst>
                    <a:gd name="T0" fmla="*/ 117 w 117"/>
                    <a:gd name="T1" fmla="*/ 0 h 61"/>
                    <a:gd name="T2" fmla="*/ 39 w 117"/>
                    <a:gd name="T3" fmla="*/ 9 h 61"/>
                    <a:gd name="T4" fmla="*/ 0 w 117"/>
                    <a:gd name="T5" fmla="*/ 7 h 61"/>
                    <a:gd name="T6" fmla="*/ 117 w 117"/>
                    <a:gd name="T7" fmla="*/ 61 h 61"/>
                    <a:gd name="T8" fmla="*/ 117 w 117"/>
                    <a:gd name="T9" fmla="*/ 57 h 61"/>
                    <a:gd name="T10" fmla="*/ 117 w 117"/>
                    <a:gd name="T11" fmla="*/ 57 h 61"/>
                    <a:gd name="T12" fmla="*/ 117 w 117"/>
                    <a:gd name="T13" fmla="*/ 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7" h="61">
                      <a:moveTo>
                        <a:pt x="117" y="0"/>
                      </a:moveTo>
                      <a:cubicBezTo>
                        <a:pt x="88" y="7"/>
                        <a:pt x="62" y="9"/>
                        <a:pt x="39" y="9"/>
                      </a:cubicBezTo>
                      <a:cubicBezTo>
                        <a:pt x="25" y="9"/>
                        <a:pt x="12" y="8"/>
                        <a:pt x="0" y="7"/>
                      </a:cubicBezTo>
                      <a:cubicBezTo>
                        <a:pt x="31" y="31"/>
                        <a:pt x="67" y="47"/>
                        <a:pt x="117" y="61"/>
                      </a:cubicBezTo>
                      <a:cubicBezTo>
                        <a:pt x="117" y="60"/>
                        <a:pt x="117" y="58"/>
                        <a:pt x="117" y="57"/>
                      </a:cubicBezTo>
                      <a:cubicBezTo>
                        <a:pt x="117" y="57"/>
                        <a:pt x="117" y="57"/>
                        <a:pt x="117" y="57"/>
                      </a:cubicBezTo>
                      <a:cubicBezTo>
                        <a:pt x="117" y="0"/>
                        <a:pt x="117" y="0"/>
                        <a:pt x="117" y="0"/>
                      </a:cubicBezTo>
                    </a:path>
                  </a:pathLst>
                </a:custGeom>
                <a:solidFill>
                  <a:srgbClr val="7D532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" name="Freeform 13"/>
                <p:cNvSpPr>
                  <a:spLocks/>
                </p:cNvSpPr>
                <p:nvPr/>
              </p:nvSpPr>
              <p:spPr bwMode="auto">
                <a:xfrm flipH="1">
                  <a:off x="4231424" y="1917118"/>
                  <a:ext cx="1435103" cy="1482725"/>
                </a:xfrm>
                <a:custGeom>
                  <a:avLst/>
                  <a:gdLst>
                    <a:gd name="T0" fmla="*/ 377 w 381"/>
                    <a:gd name="T1" fmla="*/ 247 h 394"/>
                    <a:gd name="T2" fmla="*/ 351 w 381"/>
                    <a:gd name="T3" fmla="*/ 189 h 394"/>
                    <a:gd name="T4" fmla="*/ 342 w 381"/>
                    <a:gd name="T5" fmla="*/ 167 h 394"/>
                    <a:gd name="T6" fmla="*/ 346 w 381"/>
                    <a:gd name="T7" fmla="*/ 156 h 394"/>
                    <a:gd name="T8" fmla="*/ 362 w 381"/>
                    <a:gd name="T9" fmla="*/ 150 h 394"/>
                    <a:gd name="T10" fmla="*/ 366 w 381"/>
                    <a:gd name="T11" fmla="*/ 138 h 394"/>
                    <a:gd name="T12" fmla="*/ 326 w 381"/>
                    <a:gd name="T13" fmla="*/ 89 h 394"/>
                    <a:gd name="T14" fmla="*/ 317 w 381"/>
                    <a:gd name="T15" fmla="*/ 74 h 394"/>
                    <a:gd name="T16" fmla="*/ 285 w 381"/>
                    <a:gd name="T17" fmla="*/ 0 h 394"/>
                    <a:gd name="T18" fmla="*/ 44 w 381"/>
                    <a:gd name="T19" fmla="*/ 53 h 394"/>
                    <a:gd name="T20" fmla="*/ 50 w 381"/>
                    <a:gd name="T21" fmla="*/ 89 h 394"/>
                    <a:gd name="T22" fmla="*/ 0 w 381"/>
                    <a:gd name="T23" fmla="*/ 98 h 394"/>
                    <a:gd name="T24" fmla="*/ 368 w 381"/>
                    <a:gd name="T25" fmla="*/ 270 h 394"/>
                    <a:gd name="T26" fmla="*/ 377 w 381"/>
                    <a:gd name="T27" fmla="*/ 247 h 3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81" h="394">
                      <a:moveTo>
                        <a:pt x="377" y="247"/>
                      </a:moveTo>
                      <a:cubicBezTo>
                        <a:pt x="351" y="189"/>
                        <a:pt x="351" y="189"/>
                        <a:pt x="351" y="189"/>
                      </a:cubicBezTo>
                      <a:cubicBezTo>
                        <a:pt x="342" y="167"/>
                        <a:pt x="342" y="167"/>
                        <a:pt x="342" y="167"/>
                      </a:cubicBezTo>
                      <a:cubicBezTo>
                        <a:pt x="340" y="163"/>
                        <a:pt x="342" y="158"/>
                        <a:pt x="346" y="156"/>
                      </a:cubicBezTo>
                      <a:cubicBezTo>
                        <a:pt x="362" y="150"/>
                        <a:pt x="362" y="150"/>
                        <a:pt x="362" y="150"/>
                      </a:cubicBezTo>
                      <a:cubicBezTo>
                        <a:pt x="367" y="148"/>
                        <a:pt x="369" y="142"/>
                        <a:pt x="366" y="138"/>
                      </a:cubicBezTo>
                      <a:cubicBezTo>
                        <a:pt x="326" y="89"/>
                        <a:pt x="326" y="89"/>
                        <a:pt x="326" y="89"/>
                      </a:cubicBezTo>
                      <a:cubicBezTo>
                        <a:pt x="323" y="84"/>
                        <a:pt x="320" y="79"/>
                        <a:pt x="317" y="74"/>
                      </a:cubicBezTo>
                      <a:cubicBezTo>
                        <a:pt x="285" y="0"/>
                        <a:pt x="285" y="0"/>
                        <a:pt x="285" y="0"/>
                      </a:cubicBezTo>
                      <a:cubicBezTo>
                        <a:pt x="44" y="53"/>
                        <a:pt x="44" y="53"/>
                        <a:pt x="44" y="53"/>
                      </a:cubicBezTo>
                      <a:cubicBezTo>
                        <a:pt x="50" y="89"/>
                        <a:pt x="50" y="89"/>
                        <a:pt x="50" y="89"/>
                      </a:cubicBezTo>
                      <a:cubicBezTo>
                        <a:pt x="0" y="98"/>
                        <a:pt x="0" y="98"/>
                        <a:pt x="0" y="98"/>
                      </a:cubicBezTo>
                      <a:cubicBezTo>
                        <a:pt x="0" y="98"/>
                        <a:pt x="31" y="394"/>
                        <a:pt x="368" y="270"/>
                      </a:cubicBezTo>
                      <a:cubicBezTo>
                        <a:pt x="377" y="267"/>
                        <a:pt x="381" y="256"/>
                        <a:pt x="377" y="247"/>
                      </a:cubicBezTo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" name="Freeform 14"/>
                <p:cNvSpPr>
                  <a:spLocks/>
                </p:cNvSpPr>
                <p:nvPr/>
              </p:nvSpPr>
              <p:spPr bwMode="auto">
                <a:xfrm flipH="1">
                  <a:off x="4585437" y="1917118"/>
                  <a:ext cx="403226" cy="87313"/>
                </a:xfrm>
                <a:custGeom>
                  <a:avLst/>
                  <a:gdLst>
                    <a:gd name="T0" fmla="*/ 104 w 107"/>
                    <a:gd name="T1" fmla="*/ 0 h 23"/>
                    <a:gd name="T2" fmla="*/ 104 w 107"/>
                    <a:gd name="T3" fmla="*/ 0 h 23"/>
                    <a:gd name="T4" fmla="*/ 9 w 107"/>
                    <a:gd name="T5" fmla="*/ 19 h 23"/>
                    <a:gd name="T6" fmla="*/ 0 w 107"/>
                    <a:gd name="T7" fmla="*/ 23 h 23"/>
                    <a:gd name="T8" fmla="*/ 105 w 107"/>
                    <a:gd name="T9" fmla="*/ 0 h 23"/>
                    <a:gd name="T10" fmla="*/ 107 w 107"/>
                    <a:gd name="T11" fmla="*/ 5 h 23"/>
                    <a:gd name="T12" fmla="*/ 106 w 107"/>
                    <a:gd name="T13" fmla="*/ 1 h 23"/>
                    <a:gd name="T14" fmla="*/ 104 w 107"/>
                    <a:gd name="T15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7" h="23">
                      <a:moveTo>
                        <a:pt x="104" y="0"/>
                      </a:moveTo>
                      <a:cubicBezTo>
                        <a:pt x="104" y="0"/>
                        <a:pt x="104" y="0"/>
                        <a:pt x="104" y="0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6" y="20"/>
                        <a:pt x="3" y="22"/>
                        <a:pt x="0" y="23"/>
                      </a:cubicBezTo>
                      <a:cubicBezTo>
                        <a:pt x="105" y="0"/>
                        <a:pt x="105" y="0"/>
                        <a:pt x="105" y="0"/>
                      </a:cubicBezTo>
                      <a:cubicBezTo>
                        <a:pt x="107" y="5"/>
                        <a:pt x="107" y="5"/>
                        <a:pt x="107" y="5"/>
                      </a:cubicBezTo>
                      <a:cubicBezTo>
                        <a:pt x="107" y="3"/>
                        <a:pt x="107" y="2"/>
                        <a:pt x="106" y="1"/>
                      </a:cubicBezTo>
                      <a:cubicBezTo>
                        <a:pt x="104" y="0"/>
                        <a:pt x="104" y="0"/>
                        <a:pt x="104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" name="Freeform 15"/>
                <p:cNvSpPr>
                  <a:spLocks/>
                </p:cNvSpPr>
                <p:nvPr/>
              </p:nvSpPr>
              <p:spPr bwMode="auto">
                <a:xfrm flipH="1">
                  <a:off x="4585437" y="1917118"/>
                  <a:ext cx="485776" cy="425450"/>
                </a:xfrm>
                <a:custGeom>
                  <a:avLst/>
                  <a:gdLst>
                    <a:gd name="T0" fmla="*/ 127 w 129"/>
                    <a:gd name="T1" fmla="*/ 0 h 113"/>
                    <a:gd name="T2" fmla="*/ 22 w 129"/>
                    <a:gd name="T3" fmla="*/ 23 h 113"/>
                    <a:gd name="T4" fmla="*/ 3 w 129"/>
                    <a:gd name="T5" fmla="*/ 59 h 113"/>
                    <a:gd name="T6" fmla="*/ 30 w 129"/>
                    <a:gd name="T7" fmla="*/ 113 h 113"/>
                    <a:gd name="T8" fmla="*/ 34 w 129"/>
                    <a:gd name="T9" fmla="*/ 110 h 113"/>
                    <a:gd name="T10" fmla="*/ 36 w 129"/>
                    <a:gd name="T11" fmla="*/ 98 h 113"/>
                    <a:gd name="T12" fmla="*/ 41 w 129"/>
                    <a:gd name="T13" fmla="*/ 71 h 113"/>
                    <a:gd name="T14" fmla="*/ 56 w 129"/>
                    <a:gd name="T15" fmla="*/ 53 h 113"/>
                    <a:gd name="T16" fmla="*/ 81 w 129"/>
                    <a:gd name="T17" fmla="*/ 37 h 113"/>
                    <a:gd name="T18" fmla="*/ 111 w 129"/>
                    <a:gd name="T19" fmla="*/ 22 h 113"/>
                    <a:gd name="T20" fmla="*/ 129 w 129"/>
                    <a:gd name="T21" fmla="*/ 5 h 113"/>
                    <a:gd name="T22" fmla="*/ 127 w 129"/>
                    <a:gd name="T23" fmla="*/ 0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29" h="113">
                      <a:moveTo>
                        <a:pt x="127" y="0"/>
                      </a:move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9" y="30"/>
                        <a:pt x="0" y="41"/>
                        <a:pt x="3" y="59"/>
                      </a:cubicBezTo>
                      <a:cubicBezTo>
                        <a:pt x="4" y="65"/>
                        <a:pt x="19" y="113"/>
                        <a:pt x="30" y="113"/>
                      </a:cubicBezTo>
                      <a:cubicBezTo>
                        <a:pt x="31" y="113"/>
                        <a:pt x="33" y="112"/>
                        <a:pt x="34" y="110"/>
                      </a:cubicBezTo>
                      <a:cubicBezTo>
                        <a:pt x="36" y="107"/>
                        <a:pt x="36" y="102"/>
                        <a:pt x="36" y="98"/>
                      </a:cubicBezTo>
                      <a:cubicBezTo>
                        <a:pt x="36" y="89"/>
                        <a:pt x="37" y="79"/>
                        <a:pt x="41" y="71"/>
                      </a:cubicBezTo>
                      <a:cubicBezTo>
                        <a:pt x="45" y="64"/>
                        <a:pt x="50" y="58"/>
                        <a:pt x="56" y="53"/>
                      </a:cubicBezTo>
                      <a:cubicBezTo>
                        <a:pt x="63" y="47"/>
                        <a:pt x="72" y="42"/>
                        <a:pt x="81" y="37"/>
                      </a:cubicBezTo>
                      <a:cubicBezTo>
                        <a:pt x="91" y="33"/>
                        <a:pt x="102" y="28"/>
                        <a:pt x="111" y="22"/>
                      </a:cubicBezTo>
                      <a:cubicBezTo>
                        <a:pt x="113" y="21"/>
                        <a:pt x="128" y="11"/>
                        <a:pt x="129" y="5"/>
                      </a:cubicBezTo>
                      <a:cubicBezTo>
                        <a:pt x="127" y="0"/>
                        <a:pt x="127" y="0"/>
                        <a:pt x="127" y="0"/>
                      </a:cubicBezTo>
                    </a:path>
                  </a:pathLst>
                </a:custGeom>
                <a:solidFill>
                  <a:srgbClr val="7D532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" name="Freeform 16"/>
                <p:cNvSpPr>
                  <a:spLocks/>
                </p:cNvSpPr>
                <p:nvPr/>
              </p:nvSpPr>
              <p:spPr bwMode="auto">
                <a:xfrm flipH="1">
                  <a:off x="4610837" y="2255255"/>
                  <a:ext cx="87313" cy="87313"/>
                </a:xfrm>
                <a:custGeom>
                  <a:avLst/>
                  <a:gdLst>
                    <a:gd name="T0" fmla="*/ 22 w 23"/>
                    <a:gd name="T1" fmla="*/ 10 h 23"/>
                    <a:gd name="T2" fmla="*/ 14 w 23"/>
                    <a:gd name="T3" fmla="*/ 22 h 23"/>
                    <a:gd name="T4" fmla="*/ 1 w 23"/>
                    <a:gd name="T5" fmla="*/ 13 h 23"/>
                    <a:gd name="T6" fmla="*/ 10 w 23"/>
                    <a:gd name="T7" fmla="*/ 1 h 23"/>
                    <a:gd name="T8" fmla="*/ 22 w 23"/>
                    <a:gd name="T9" fmla="*/ 1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" h="23">
                      <a:moveTo>
                        <a:pt x="22" y="10"/>
                      </a:moveTo>
                      <a:cubicBezTo>
                        <a:pt x="23" y="15"/>
                        <a:pt x="19" y="21"/>
                        <a:pt x="14" y="22"/>
                      </a:cubicBezTo>
                      <a:cubicBezTo>
                        <a:pt x="8" y="23"/>
                        <a:pt x="3" y="19"/>
                        <a:pt x="1" y="13"/>
                      </a:cubicBezTo>
                      <a:cubicBezTo>
                        <a:pt x="0" y="8"/>
                        <a:pt x="4" y="2"/>
                        <a:pt x="10" y="1"/>
                      </a:cubicBezTo>
                      <a:cubicBezTo>
                        <a:pt x="15" y="0"/>
                        <a:pt x="21" y="4"/>
                        <a:pt x="22" y="10"/>
                      </a:cubicBezTo>
                    </a:path>
                  </a:pathLst>
                </a:custGeom>
                <a:solidFill>
                  <a:srgbClr val="01010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" name="Freeform 17"/>
                <p:cNvSpPr>
                  <a:spLocks/>
                </p:cNvSpPr>
                <p:nvPr/>
              </p:nvSpPr>
              <p:spPr bwMode="auto">
                <a:xfrm flipH="1">
                  <a:off x="4580674" y="1604380"/>
                  <a:ext cx="1096965" cy="1400175"/>
                </a:xfrm>
                <a:custGeom>
                  <a:avLst/>
                  <a:gdLst>
                    <a:gd name="T0" fmla="*/ 260 w 291"/>
                    <a:gd name="T1" fmla="*/ 27 h 372"/>
                    <a:gd name="T2" fmla="*/ 232 w 291"/>
                    <a:gd name="T3" fmla="*/ 2 h 372"/>
                    <a:gd name="T4" fmla="*/ 224 w 291"/>
                    <a:gd name="T5" fmla="*/ 0 h 372"/>
                    <a:gd name="T6" fmla="*/ 224 w 291"/>
                    <a:gd name="T7" fmla="*/ 0 h 372"/>
                    <a:gd name="T8" fmla="*/ 56 w 291"/>
                    <a:gd name="T9" fmla="*/ 75 h 372"/>
                    <a:gd name="T10" fmla="*/ 36 w 291"/>
                    <a:gd name="T11" fmla="*/ 144 h 372"/>
                    <a:gd name="T12" fmla="*/ 2 w 291"/>
                    <a:gd name="T13" fmla="*/ 180 h 372"/>
                    <a:gd name="T14" fmla="*/ 140 w 291"/>
                    <a:gd name="T15" fmla="*/ 372 h 372"/>
                    <a:gd name="T16" fmla="*/ 171 w 291"/>
                    <a:gd name="T17" fmla="*/ 290 h 372"/>
                    <a:gd name="T18" fmla="*/ 135 w 291"/>
                    <a:gd name="T19" fmla="*/ 259 h 372"/>
                    <a:gd name="T20" fmla="*/ 136 w 291"/>
                    <a:gd name="T21" fmla="*/ 203 h 372"/>
                    <a:gd name="T22" fmla="*/ 191 w 291"/>
                    <a:gd name="T23" fmla="*/ 228 h 372"/>
                    <a:gd name="T24" fmla="*/ 202 w 291"/>
                    <a:gd name="T25" fmla="*/ 230 h 372"/>
                    <a:gd name="T26" fmla="*/ 220 w 291"/>
                    <a:gd name="T27" fmla="*/ 219 h 372"/>
                    <a:gd name="T28" fmla="*/ 186 w 291"/>
                    <a:gd name="T29" fmla="*/ 143 h 372"/>
                    <a:gd name="T30" fmla="*/ 202 w 291"/>
                    <a:gd name="T31" fmla="*/ 113 h 372"/>
                    <a:gd name="T32" fmla="*/ 237 w 291"/>
                    <a:gd name="T33" fmla="*/ 107 h 372"/>
                    <a:gd name="T34" fmla="*/ 291 w 291"/>
                    <a:gd name="T35" fmla="*/ 87 h 372"/>
                    <a:gd name="T36" fmla="*/ 260 w 291"/>
                    <a:gd name="T37" fmla="*/ 27 h 3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91" h="372">
                      <a:moveTo>
                        <a:pt x="260" y="27"/>
                      </a:moveTo>
                      <a:cubicBezTo>
                        <a:pt x="252" y="18"/>
                        <a:pt x="243" y="8"/>
                        <a:pt x="232" y="2"/>
                      </a:cubicBezTo>
                      <a:cubicBezTo>
                        <a:pt x="230" y="1"/>
                        <a:pt x="227" y="0"/>
                        <a:pt x="224" y="0"/>
                      </a:cubicBezTo>
                      <a:cubicBezTo>
                        <a:pt x="224" y="0"/>
                        <a:pt x="224" y="0"/>
                        <a:pt x="224" y="0"/>
                      </a:cubicBezTo>
                      <a:cubicBezTo>
                        <a:pt x="156" y="11"/>
                        <a:pt x="90" y="42"/>
                        <a:pt x="56" y="75"/>
                      </a:cubicBezTo>
                      <a:cubicBezTo>
                        <a:pt x="17" y="110"/>
                        <a:pt x="36" y="144"/>
                        <a:pt x="36" y="144"/>
                      </a:cubicBezTo>
                      <a:cubicBezTo>
                        <a:pt x="0" y="147"/>
                        <a:pt x="2" y="180"/>
                        <a:pt x="2" y="180"/>
                      </a:cubicBezTo>
                      <a:cubicBezTo>
                        <a:pt x="2" y="180"/>
                        <a:pt x="15" y="326"/>
                        <a:pt x="140" y="372"/>
                      </a:cubicBezTo>
                      <a:cubicBezTo>
                        <a:pt x="191" y="349"/>
                        <a:pt x="174" y="299"/>
                        <a:pt x="171" y="290"/>
                      </a:cubicBezTo>
                      <a:cubicBezTo>
                        <a:pt x="165" y="273"/>
                        <a:pt x="149" y="271"/>
                        <a:pt x="135" y="259"/>
                      </a:cubicBezTo>
                      <a:cubicBezTo>
                        <a:pt x="122" y="247"/>
                        <a:pt x="109" y="219"/>
                        <a:pt x="136" y="203"/>
                      </a:cubicBezTo>
                      <a:cubicBezTo>
                        <a:pt x="160" y="188"/>
                        <a:pt x="182" y="215"/>
                        <a:pt x="191" y="228"/>
                      </a:cubicBezTo>
                      <a:cubicBezTo>
                        <a:pt x="194" y="231"/>
                        <a:pt x="198" y="232"/>
                        <a:pt x="202" y="230"/>
                      </a:cubicBezTo>
                      <a:cubicBezTo>
                        <a:pt x="220" y="219"/>
                        <a:pt x="220" y="219"/>
                        <a:pt x="220" y="219"/>
                      </a:cubicBezTo>
                      <a:cubicBezTo>
                        <a:pt x="186" y="143"/>
                        <a:pt x="186" y="143"/>
                        <a:pt x="186" y="143"/>
                      </a:cubicBezTo>
                      <a:cubicBezTo>
                        <a:pt x="181" y="130"/>
                        <a:pt x="188" y="116"/>
                        <a:pt x="202" y="113"/>
                      </a:cubicBezTo>
                      <a:cubicBezTo>
                        <a:pt x="237" y="107"/>
                        <a:pt x="237" y="107"/>
                        <a:pt x="237" y="107"/>
                      </a:cubicBezTo>
                      <a:cubicBezTo>
                        <a:pt x="251" y="105"/>
                        <a:pt x="275" y="101"/>
                        <a:pt x="291" y="87"/>
                      </a:cubicBezTo>
                      <a:cubicBezTo>
                        <a:pt x="285" y="65"/>
                        <a:pt x="276" y="44"/>
                        <a:pt x="260" y="27"/>
                      </a:cubicBezTo>
                    </a:path>
                  </a:pathLst>
                </a:custGeom>
                <a:solidFill>
                  <a:srgbClr val="3B373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18"/>
                <p:cNvSpPr>
                  <a:spLocks noEditPoints="1"/>
                </p:cNvSpPr>
                <p:nvPr/>
              </p:nvSpPr>
              <p:spPr bwMode="auto">
                <a:xfrm flipH="1">
                  <a:off x="4868012" y="3456993"/>
                  <a:ext cx="3175" cy="0"/>
                </a:xfrm>
                <a:custGeom>
                  <a:avLst/>
                  <a:gdLst>
                    <a:gd name="T0" fmla="*/ 0 w 1"/>
                    <a:gd name="T1" fmla="*/ 0 w 1"/>
                    <a:gd name="T2" fmla="*/ 0 w 1"/>
                    <a:gd name="T3" fmla="*/ 0 w 1"/>
                    <a:gd name="T4" fmla="*/ 1 w 1"/>
                    <a:gd name="T5" fmla="*/ 0 w 1"/>
                    <a:gd name="T6" fmla="*/ 1 w 1"/>
                    <a:gd name="T7" fmla="*/ 1 w 1"/>
                    <a:gd name="T8" fmla="*/ 1 w 1"/>
                    <a:gd name="T9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  <a:cxn ang="0">
                      <a:pos x="T7" y="0"/>
                    </a:cxn>
                    <a:cxn ang="0">
                      <a:pos x="T8" y="0"/>
                    </a:cxn>
                    <a:cxn ang="0">
                      <a:pos x="T9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19"/>
                <p:cNvSpPr>
                  <a:spLocks/>
                </p:cNvSpPr>
                <p:nvPr/>
              </p:nvSpPr>
              <p:spPr bwMode="auto">
                <a:xfrm flipH="1">
                  <a:off x="4744187" y="3226805"/>
                  <a:ext cx="450851" cy="230188"/>
                </a:xfrm>
                <a:custGeom>
                  <a:avLst/>
                  <a:gdLst>
                    <a:gd name="T0" fmla="*/ 0 w 120"/>
                    <a:gd name="T1" fmla="*/ 0 h 61"/>
                    <a:gd name="T2" fmla="*/ 0 w 120"/>
                    <a:gd name="T3" fmla="*/ 0 h 61"/>
                    <a:gd name="T4" fmla="*/ 86 w 120"/>
                    <a:gd name="T5" fmla="*/ 61 h 61"/>
                    <a:gd name="T6" fmla="*/ 86 w 120"/>
                    <a:gd name="T7" fmla="*/ 61 h 61"/>
                    <a:gd name="T8" fmla="*/ 86 w 120"/>
                    <a:gd name="T9" fmla="*/ 61 h 61"/>
                    <a:gd name="T10" fmla="*/ 87 w 120"/>
                    <a:gd name="T11" fmla="*/ 61 h 61"/>
                    <a:gd name="T12" fmla="*/ 87 w 120"/>
                    <a:gd name="T13" fmla="*/ 61 h 61"/>
                    <a:gd name="T14" fmla="*/ 87 w 120"/>
                    <a:gd name="T15" fmla="*/ 61 h 61"/>
                    <a:gd name="T16" fmla="*/ 120 w 120"/>
                    <a:gd name="T17" fmla="*/ 57 h 61"/>
                    <a:gd name="T18" fmla="*/ 120 w 120"/>
                    <a:gd name="T19" fmla="*/ 57 h 61"/>
                    <a:gd name="T20" fmla="*/ 112 w 120"/>
                    <a:gd name="T21" fmla="*/ 57 h 61"/>
                    <a:gd name="T22" fmla="*/ 0 w 120"/>
                    <a:gd name="T23" fmla="*/ 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20" h="6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27"/>
                        <a:pt x="23" y="61"/>
                        <a:pt x="86" y="61"/>
                      </a:cubicBezTo>
                      <a:cubicBezTo>
                        <a:pt x="86" y="61"/>
                        <a:pt x="86" y="61"/>
                        <a:pt x="86" y="61"/>
                      </a:cubicBezTo>
                      <a:cubicBezTo>
                        <a:pt x="86" y="61"/>
                        <a:pt x="86" y="61"/>
                        <a:pt x="86" y="61"/>
                      </a:cubicBezTo>
                      <a:cubicBezTo>
                        <a:pt x="87" y="61"/>
                        <a:pt x="87" y="61"/>
                        <a:pt x="87" y="61"/>
                      </a:cubicBezTo>
                      <a:cubicBezTo>
                        <a:pt x="87" y="61"/>
                        <a:pt x="87" y="61"/>
                        <a:pt x="87" y="61"/>
                      </a:cubicBezTo>
                      <a:cubicBezTo>
                        <a:pt x="87" y="61"/>
                        <a:pt x="87" y="61"/>
                        <a:pt x="87" y="61"/>
                      </a:cubicBezTo>
                      <a:cubicBezTo>
                        <a:pt x="100" y="61"/>
                        <a:pt x="111" y="59"/>
                        <a:pt x="120" y="57"/>
                      </a:cubicBezTo>
                      <a:cubicBezTo>
                        <a:pt x="120" y="57"/>
                        <a:pt x="120" y="57"/>
                        <a:pt x="120" y="57"/>
                      </a:cubicBezTo>
                      <a:cubicBezTo>
                        <a:pt x="117" y="57"/>
                        <a:pt x="114" y="57"/>
                        <a:pt x="112" y="57"/>
                      </a:cubicBezTo>
                      <a:cubicBezTo>
                        <a:pt x="42" y="57"/>
                        <a:pt x="17" y="29"/>
                        <a:pt x="0" y="0"/>
                      </a:cubicBezTo>
                    </a:path>
                  </a:pathLst>
                </a:custGeom>
                <a:solidFill>
                  <a:srgbClr val="7D532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" name="Freeform 20"/>
                <p:cNvSpPr>
                  <a:spLocks/>
                </p:cNvSpPr>
                <p:nvPr/>
              </p:nvSpPr>
              <p:spPr bwMode="auto">
                <a:xfrm flipH="1">
                  <a:off x="4336199" y="2644193"/>
                  <a:ext cx="252413" cy="146050"/>
                </a:xfrm>
                <a:custGeom>
                  <a:avLst/>
                  <a:gdLst>
                    <a:gd name="T0" fmla="*/ 56 w 67"/>
                    <a:gd name="T1" fmla="*/ 0 h 39"/>
                    <a:gd name="T2" fmla="*/ 56 w 67"/>
                    <a:gd name="T3" fmla="*/ 0 h 39"/>
                    <a:gd name="T4" fmla="*/ 0 w 67"/>
                    <a:gd name="T5" fmla="*/ 24 h 39"/>
                    <a:gd name="T6" fmla="*/ 21 w 67"/>
                    <a:gd name="T7" fmla="*/ 37 h 39"/>
                    <a:gd name="T8" fmla="*/ 30 w 67"/>
                    <a:gd name="T9" fmla="*/ 39 h 39"/>
                    <a:gd name="T10" fmla="*/ 36 w 67"/>
                    <a:gd name="T11" fmla="*/ 38 h 39"/>
                    <a:gd name="T12" fmla="*/ 67 w 67"/>
                    <a:gd name="T13" fmla="*/ 25 h 39"/>
                    <a:gd name="T14" fmla="*/ 56 w 67"/>
                    <a:gd name="T15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7" h="39">
                      <a:moveTo>
                        <a:pt x="56" y="0"/>
                      </a:moveTo>
                      <a:cubicBezTo>
                        <a:pt x="56" y="0"/>
                        <a:pt x="56" y="0"/>
                        <a:pt x="56" y="0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21" y="37"/>
                        <a:pt x="21" y="37"/>
                        <a:pt x="21" y="37"/>
                      </a:cubicBezTo>
                      <a:cubicBezTo>
                        <a:pt x="24" y="39"/>
                        <a:pt x="27" y="39"/>
                        <a:pt x="30" y="39"/>
                      </a:cubicBezTo>
                      <a:cubicBezTo>
                        <a:pt x="32" y="39"/>
                        <a:pt x="34" y="39"/>
                        <a:pt x="36" y="38"/>
                      </a:cubicBezTo>
                      <a:cubicBezTo>
                        <a:pt x="67" y="25"/>
                        <a:pt x="67" y="25"/>
                        <a:pt x="67" y="25"/>
                      </a:cubicBezTo>
                      <a:cubicBezTo>
                        <a:pt x="56" y="0"/>
                        <a:pt x="56" y="0"/>
                        <a:pt x="56" y="0"/>
                      </a:cubicBezTo>
                    </a:path>
                  </a:pathLst>
                </a:custGeom>
                <a:solidFill>
                  <a:srgbClr val="7D532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" name="Freeform 21"/>
                <p:cNvSpPr>
                  <a:spLocks/>
                </p:cNvSpPr>
                <p:nvPr/>
              </p:nvSpPr>
              <p:spPr bwMode="auto">
                <a:xfrm flipH="1">
                  <a:off x="4355249" y="2644193"/>
                  <a:ext cx="233363" cy="123825"/>
                </a:xfrm>
                <a:custGeom>
                  <a:avLst/>
                  <a:gdLst>
                    <a:gd name="T0" fmla="*/ 133 w 147"/>
                    <a:gd name="T1" fmla="*/ 0 h 78"/>
                    <a:gd name="T2" fmla="*/ 0 w 147"/>
                    <a:gd name="T3" fmla="*/ 56 h 78"/>
                    <a:gd name="T4" fmla="*/ 35 w 147"/>
                    <a:gd name="T5" fmla="*/ 78 h 78"/>
                    <a:gd name="T6" fmla="*/ 147 w 147"/>
                    <a:gd name="T7" fmla="*/ 30 h 78"/>
                    <a:gd name="T8" fmla="*/ 133 w 147"/>
                    <a:gd name="T9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7" h="78">
                      <a:moveTo>
                        <a:pt x="133" y="0"/>
                      </a:moveTo>
                      <a:lnTo>
                        <a:pt x="0" y="56"/>
                      </a:lnTo>
                      <a:lnTo>
                        <a:pt x="35" y="78"/>
                      </a:lnTo>
                      <a:lnTo>
                        <a:pt x="147" y="30"/>
                      </a:lnTo>
                      <a:lnTo>
                        <a:pt x="133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7" name="Group 6"/>
            <p:cNvGrpSpPr/>
            <p:nvPr/>
          </p:nvGrpSpPr>
          <p:grpSpPr>
            <a:xfrm>
              <a:off x="6965245" y="4227326"/>
              <a:ext cx="3610220" cy="267189"/>
              <a:chOff x="3956351" y="4458885"/>
              <a:chExt cx="2776043" cy="272547"/>
            </a:xfrm>
          </p:grpSpPr>
          <p:sp>
            <p:nvSpPr>
              <p:cNvPr id="1400" name="Oval 403"/>
              <p:cNvSpPr>
                <a:spLocks noChangeArrowheads="1"/>
              </p:cNvSpPr>
              <p:nvPr/>
            </p:nvSpPr>
            <p:spPr bwMode="auto">
              <a:xfrm>
                <a:off x="3956351" y="4498221"/>
                <a:ext cx="2776043" cy="233211"/>
              </a:xfrm>
              <a:prstGeom prst="ellipse">
                <a:avLst/>
              </a:prstGeom>
              <a:solidFill>
                <a:srgbClr val="C6C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1" name="Oval 404"/>
              <p:cNvSpPr>
                <a:spLocks noChangeArrowheads="1"/>
              </p:cNvSpPr>
              <p:nvPr/>
            </p:nvSpPr>
            <p:spPr bwMode="auto">
              <a:xfrm>
                <a:off x="3956351" y="4458885"/>
                <a:ext cx="2776043" cy="2304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9552385" y="4049015"/>
              <a:ext cx="325034" cy="278208"/>
              <a:chOff x="10282949" y="4293110"/>
              <a:chExt cx="331552" cy="283787"/>
            </a:xfrm>
          </p:grpSpPr>
          <p:sp>
            <p:nvSpPr>
              <p:cNvPr id="1418" name="Freeform 421"/>
              <p:cNvSpPr>
                <a:spLocks noEditPoints="1"/>
              </p:cNvSpPr>
              <p:nvPr/>
            </p:nvSpPr>
            <p:spPr bwMode="auto">
              <a:xfrm>
                <a:off x="10282949" y="4293110"/>
                <a:ext cx="331552" cy="283787"/>
              </a:xfrm>
              <a:custGeom>
                <a:avLst/>
                <a:gdLst>
                  <a:gd name="T0" fmla="*/ 4 w 50"/>
                  <a:gd name="T1" fmla="*/ 16 h 43"/>
                  <a:gd name="T2" fmla="*/ 8 w 50"/>
                  <a:gd name="T3" fmla="*/ 12 h 43"/>
                  <a:gd name="T4" fmla="*/ 14 w 50"/>
                  <a:gd name="T5" fmla="*/ 12 h 43"/>
                  <a:gd name="T6" fmla="*/ 14 w 50"/>
                  <a:gd name="T7" fmla="*/ 28 h 43"/>
                  <a:gd name="T8" fmla="*/ 8 w 50"/>
                  <a:gd name="T9" fmla="*/ 28 h 43"/>
                  <a:gd name="T10" fmla="*/ 4 w 50"/>
                  <a:gd name="T11" fmla="*/ 24 h 43"/>
                  <a:gd name="T12" fmla="*/ 4 w 50"/>
                  <a:gd name="T13" fmla="*/ 16 h 43"/>
                  <a:gd name="T14" fmla="*/ 8 w 50"/>
                  <a:gd name="T15" fmla="*/ 8 h 43"/>
                  <a:gd name="T16" fmla="*/ 0 w 50"/>
                  <a:gd name="T17" fmla="*/ 16 h 43"/>
                  <a:gd name="T18" fmla="*/ 0 w 50"/>
                  <a:gd name="T19" fmla="*/ 24 h 43"/>
                  <a:gd name="T20" fmla="*/ 8 w 50"/>
                  <a:gd name="T21" fmla="*/ 32 h 43"/>
                  <a:gd name="T22" fmla="*/ 14 w 50"/>
                  <a:gd name="T23" fmla="*/ 32 h 43"/>
                  <a:gd name="T24" fmla="*/ 14 w 50"/>
                  <a:gd name="T25" fmla="*/ 40 h 43"/>
                  <a:gd name="T26" fmla="*/ 15 w 50"/>
                  <a:gd name="T27" fmla="*/ 41 h 43"/>
                  <a:gd name="T28" fmla="*/ 17 w 50"/>
                  <a:gd name="T29" fmla="*/ 41 h 43"/>
                  <a:gd name="T30" fmla="*/ 17 w 50"/>
                  <a:gd name="T31" fmla="*/ 43 h 43"/>
                  <a:gd name="T32" fmla="*/ 47 w 50"/>
                  <a:gd name="T33" fmla="*/ 43 h 43"/>
                  <a:gd name="T34" fmla="*/ 47 w 50"/>
                  <a:gd name="T35" fmla="*/ 41 h 43"/>
                  <a:gd name="T36" fmla="*/ 48 w 50"/>
                  <a:gd name="T37" fmla="*/ 41 h 43"/>
                  <a:gd name="T38" fmla="*/ 50 w 50"/>
                  <a:gd name="T39" fmla="*/ 40 h 43"/>
                  <a:gd name="T40" fmla="*/ 50 w 50"/>
                  <a:gd name="T41" fmla="*/ 2 h 43"/>
                  <a:gd name="T42" fmla="*/ 48 w 50"/>
                  <a:gd name="T43" fmla="*/ 0 h 43"/>
                  <a:gd name="T44" fmla="*/ 15 w 50"/>
                  <a:gd name="T45" fmla="*/ 0 h 43"/>
                  <a:gd name="T46" fmla="*/ 14 w 50"/>
                  <a:gd name="T47" fmla="*/ 2 h 43"/>
                  <a:gd name="T48" fmla="*/ 14 w 50"/>
                  <a:gd name="T49" fmla="*/ 8 h 43"/>
                  <a:gd name="T50" fmla="*/ 8 w 50"/>
                  <a:gd name="T51" fmla="*/ 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0" h="43">
                    <a:moveTo>
                      <a:pt x="4" y="16"/>
                    </a:moveTo>
                    <a:cubicBezTo>
                      <a:pt x="4" y="14"/>
                      <a:pt x="6" y="12"/>
                      <a:pt x="8" y="12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6" y="28"/>
                      <a:pt x="4" y="26"/>
                      <a:pt x="4" y="24"/>
                    </a:cubicBezTo>
                    <a:lnTo>
                      <a:pt x="4" y="16"/>
                    </a:lnTo>
                    <a:close/>
                    <a:moveTo>
                      <a:pt x="8" y="8"/>
                    </a:moveTo>
                    <a:cubicBezTo>
                      <a:pt x="3" y="8"/>
                      <a:pt x="0" y="12"/>
                      <a:pt x="0" y="16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8"/>
                      <a:pt x="3" y="32"/>
                      <a:pt x="8" y="32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4" y="40"/>
                      <a:pt x="14" y="40"/>
                      <a:pt x="14" y="40"/>
                    </a:cubicBezTo>
                    <a:cubicBezTo>
                      <a:pt x="14" y="40"/>
                      <a:pt x="15" y="41"/>
                      <a:pt x="15" y="41"/>
                    </a:cubicBezTo>
                    <a:cubicBezTo>
                      <a:pt x="17" y="41"/>
                      <a:pt x="17" y="41"/>
                      <a:pt x="17" y="41"/>
                    </a:cubicBezTo>
                    <a:cubicBezTo>
                      <a:pt x="17" y="43"/>
                      <a:pt x="17" y="43"/>
                      <a:pt x="17" y="43"/>
                    </a:cubicBezTo>
                    <a:cubicBezTo>
                      <a:pt x="47" y="43"/>
                      <a:pt x="47" y="43"/>
                      <a:pt x="47" y="43"/>
                    </a:cubicBezTo>
                    <a:cubicBezTo>
                      <a:pt x="47" y="41"/>
                      <a:pt x="47" y="41"/>
                      <a:pt x="47" y="41"/>
                    </a:cubicBezTo>
                    <a:cubicBezTo>
                      <a:pt x="48" y="41"/>
                      <a:pt x="48" y="41"/>
                      <a:pt x="48" y="41"/>
                    </a:cubicBezTo>
                    <a:cubicBezTo>
                      <a:pt x="49" y="41"/>
                      <a:pt x="50" y="40"/>
                      <a:pt x="50" y="40"/>
                    </a:cubicBezTo>
                    <a:cubicBezTo>
                      <a:pt x="50" y="2"/>
                      <a:pt x="50" y="2"/>
                      <a:pt x="50" y="2"/>
                    </a:cubicBezTo>
                    <a:cubicBezTo>
                      <a:pt x="50" y="1"/>
                      <a:pt x="49" y="0"/>
                      <a:pt x="48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0"/>
                      <a:pt x="14" y="1"/>
                      <a:pt x="14" y="2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8" y="8"/>
                      <a:pt x="8" y="8"/>
                      <a:pt x="8" y="8"/>
                    </a:cubicBezTo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9" name="Freeform 422"/>
              <p:cNvSpPr>
                <a:spLocks/>
              </p:cNvSpPr>
              <p:nvPr/>
            </p:nvSpPr>
            <p:spPr bwMode="auto">
              <a:xfrm>
                <a:off x="10555495" y="4293110"/>
                <a:ext cx="59006" cy="283787"/>
              </a:xfrm>
              <a:custGeom>
                <a:avLst/>
                <a:gdLst>
                  <a:gd name="T0" fmla="*/ 7 w 9"/>
                  <a:gd name="T1" fmla="*/ 0 h 43"/>
                  <a:gd name="T2" fmla="*/ 2 w 9"/>
                  <a:gd name="T3" fmla="*/ 0 h 43"/>
                  <a:gd name="T4" fmla="*/ 3 w 9"/>
                  <a:gd name="T5" fmla="*/ 2 h 43"/>
                  <a:gd name="T6" fmla="*/ 3 w 9"/>
                  <a:gd name="T7" fmla="*/ 40 h 43"/>
                  <a:gd name="T8" fmla="*/ 2 w 9"/>
                  <a:gd name="T9" fmla="*/ 41 h 43"/>
                  <a:gd name="T10" fmla="*/ 0 w 9"/>
                  <a:gd name="T11" fmla="*/ 41 h 43"/>
                  <a:gd name="T12" fmla="*/ 0 w 9"/>
                  <a:gd name="T13" fmla="*/ 43 h 43"/>
                  <a:gd name="T14" fmla="*/ 6 w 9"/>
                  <a:gd name="T15" fmla="*/ 43 h 43"/>
                  <a:gd name="T16" fmla="*/ 6 w 9"/>
                  <a:gd name="T17" fmla="*/ 41 h 43"/>
                  <a:gd name="T18" fmla="*/ 7 w 9"/>
                  <a:gd name="T19" fmla="*/ 41 h 43"/>
                  <a:gd name="T20" fmla="*/ 9 w 9"/>
                  <a:gd name="T21" fmla="*/ 40 h 43"/>
                  <a:gd name="T22" fmla="*/ 9 w 9"/>
                  <a:gd name="T23" fmla="*/ 2 h 43"/>
                  <a:gd name="T24" fmla="*/ 7 w 9"/>
                  <a:gd name="T25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43">
                    <a:moveTo>
                      <a:pt x="7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3" y="1"/>
                      <a:pt x="3" y="2"/>
                    </a:cubicBezTo>
                    <a:cubicBezTo>
                      <a:pt x="3" y="40"/>
                      <a:pt x="3" y="40"/>
                      <a:pt x="3" y="40"/>
                    </a:cubicBezTo>
                    <a:cubicBezTo>
                      <a:pt x="3" y="40"/>
                      <a:pt x="3" y="41"/>
                      <a:pt x="2" y="41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6" y="43"/>
                      <a:pt x="6" y="43"/>
                      <a:pt x="6" y="43"/>
                    </a:cubicBezTo>
                    <a:cubicBezTo>
                      <a:pt x="6" y="41"/>
                      <a:pt x="6" y="41"/>
                      <a:pt x="6" y="41"/>
                    </a:cubicBezTo>
                    <a:cubicBezTo>
                      <a:pt x="7" y="41"/>
                      <a:pt x="7" y="41"/>
                      <a:pt x="7" y="41"/>
                    </a:cubicBezTo>
                    <a:cubicBezTo>
                      <a:pt x="8" y="41"/>
                      <a:pt x="9" y="40"/>
                      <a:pt x="9" y="4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1"/>
                      <a:pt x="8" y="0"/>
                      <a:pt x="7" y="0"/>
                    </a:cubicBezTo>
                  </a:path>
                </a:pathLst>
              </a:custGeom>
              <a:solidFill>
                <a:srgbClr val="DB7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58" name="Title 1"/>
            <p:cNvSpPr txBox="1">
              <a:spLocks/>
            </p:cNvSpPr>
            <p:nvPr/>
          </p:nvSpPr>
          <p:spPr>
            <a:xfrm>
              <a:off x="9122335" y="5766976"/>
              <a:ext cx="2615994" cy="899537"/>
            </a:xfrm>
            <a:prstGeom prst="rect">
              <a:avLst/>
            </a:prstGeom>
          </p:spPr>
          <p:txBody>
            <a:bodyPr lIns="0"/>
            <a:lstStyle>
              <a:lvl1pPr algn="l" defTabSz="932742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en-US" sz="4800" b="0" kern="1200" cap="none" spc="-102" baseline="0" dirty="0" smtClean="0">
                  <a:ln w="3175">
                    <a:noFill/>
                  </a:ln>
                  <a:gradFill>
                    <a:gsLst>
                      <a:gs pos="1250">
                        <a:schemeClr val="tx1"/>
                      </a:gs>
                      <a:gs pos="100000">
                        <a:schemeClr val="tx1"/>
                      </a:gs>
                    </a:gsLst>
                    <a:lin ang="5400000" scaled="0"/>
                  </a:gradFill>
                  <a:effectLst/>
                  <a:latin typeface="+mj-lt"/>
                  <a:ea typeface="+mn-ea"/>
                  <a:cs typeface="Segoe UI" pitchFamily="34" charset="0"/>
                </a:defRPr>
              </a:lvl1pPr>
            </a:lstStyle>
            <a:p>
              <a:pPr algn="r" defTabSz="914053"/>
              <a:r>
                <a:rPr lang="en-US" sz="3999" b="1" spc="600" dirty="0">
                  <a:solidFill>
                    <a:srgbClr val="FFFFFF"/>
                  </a:solidFill>
                  <a:latin typeface="Segoe UI" panose="020B0502040204020203" pitchFamily="34" charset="0"/>
                </a:rPr>
                <a:t>NOW</a:t>
              </a:r>
            </a:p>
          </p:txBody>
        </p:sp>
        <p:grpSp>
          <p:nvGrpSpPr>
            <p:cNvPr id="325" name="Group 324"/>
            <p:cNvGrpSpPr/>
            <p:nvPr/>
          </p:nvGrpSpPr>
          <p:grpSpPr>
            <a:xfrm flipH="1">
              <a:off x="7625041" y="4033098"/>
              <a:ext cx="325034" cy="278208"/>
              <a:chOff x="10282949" y="4293110"/>
              <a:chExt cx="331552" cy="283787"/>
            </a:xfrm>
          </p:grpSpPr>
          <p:sp>
            <p:nvSpPr>
              <p:cNvPr id="326" name="Freeform 421"/>
              <p:cNvSpPr>
                <a:spLocks noEditPoints="1"/>
              </p:cNvSpPr>
              <p:nvPr/>
            </p:nvSpPr>
            <p:spPr bwMode="auto">
              <a:xfrm>
                <a:off x="10282949" y="4293110"/>
                <a:ext cx="331552" cy="283787"/>
              </a:xfrm>
              <a:custGeom>
                <a:avLst/>
                <a:gdLst>
                  <a:gd name="T0" fmla="*/ 4 w 50"/>
                  <a:gd name="T1" fmla="*/ 16 h 43"/>
                  <a:gd name="T2" fmla="*/ 8 w 50"/>
                  <a:gd name="T3" fmla="*/ 12 h 43"/>
                  <a:gd name="T4" fmla="*/ 14 w 50"/>
                  <a:gd name="T5" fmla="*/ 12 h 43"/>
                  <a:gd name="T6" fmla="*/ 14 w 50"/>
                  <a:gd name="T7" fmla="*/ 28 h 43"/>
                  <a:gd name="T8" fmla="*/ 8 w 50"/>
                  <a:gd name="T9" fmla="*/ 28 h 43"/>
                  <a:gd name="T10" fmla="*/ 4 w 50"/>
                  <a:gd name="T11" fmla="*/ 24 h 43"/>
                  <a:gd name="T12" fmla="*/ 4 w 50"/>
                  <a:gd name="T13" fmla="*/ 16 h 43"/>
                  <a:gd name="T14" fmla="*/ 8 w 50"/>
                  <a:gd name="T15" fmla="*/ 8 h 43"/>
                  <a:gd name="T16" fmla="*/ 0 w 50"/>
                  <a:gd name="T17" fmla="*/ 16 h 43"/>
                  <a:gd name="T18" fmla="*/ 0 w 50"/>
                  <a:gd name="T19" fmla="*/ 24 h 43"/>
                  <a:gd name="T20" fmla="*/ 8 w 50"/>
                  <a:gd name="T21" fmla="*/ 32 h 43"/>
                  <a:gd name="T22" fmla="*/ 14 w 50"/>
                  <a:gd name="T23" fmla="*/ 32 h 43"/>
                  <a:gd name="T24" fmla="*/ 14 w 50"/>
                  <a:gd name="T25" fmla="*/ 40 h 43"/>
                  <a:gd name="T26" fmla="*/ 15 w 50"/>
                  <a:gd name="T27" fmla="*/ 41 h 43"/>
                  <a:gd name="T28" fmla="*/ 17 w 50"/>
                  <a:gd name="T29" fmla="*/ 41 h 43"/>
                  <a:gd name="T30" fmla="*/ 17 w 50"/>
                  <a:gd name="T31" fmla="*/ 43 h 43"/>
                  <a:gd name="T32" fmla="*/ 47 w 50"/>
                  <a:gd name="T33" fmla="*/ 43 h 43"/>
                  <a:gd name="T34" fmla="*/ 47 w 50"/>
                  <a:gd name="T35" fmla="*/ 41 h 43"/>
                  <a:gd name="T36" fmla="*/ 48 w 50"/>
                  <a:gd name="T37" fmla="*/ 41 h 43"/>
                  <a:gd name="T38" fmla="*/ 50 w 50"/>
                  <a:gd name="T39" fmla="*/ 40 h 43"/>
                  <a:gd name="T40" fmla="*/ 50 w 50"/>
                  <a:gd name="T41" fmla="*/ 2 h 43"/>
                  <a:gd name="T42" fmla="*/ 48 w 50"/>
                  <a:gd name="T43" fmla="*/ 0 h 43"/>
                  <a:gd name="T44" fmla="*/ 15 w 50"/>
                  <a:gd name="T45" fmla="*/ 0 h 43"/>
                  <a:gd name="T46" fmla="*/ 14 w 50"/>
                  <a:gd name="T47" fmla="*/ 2 h 43"/>
                  <a:gd name="T48" fmla="*/ 14 w 50"/>
                  <a:gd name="T49" fmla="*/ 8 h 43"/>
                  <a:gd name="T50" fmla="*/ 8 w 50"/>
                  <a:gd name="T51" fmla="*/ 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0" h="43">
                    <a:moveTo>
                      <a:pt x="4" y="16"/>
                    </a:moveTo>
                    <a:cubicBezTo>
                      <a:pt x="4" y="14"/>
                      <a:pt x="6" y="12"/>
                      <a:pt x="8" y="12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6" y="28"/>
                      <a:pt x="4" y="26"/>
                      <a:pt x="4" y="24"/>
                    </a:cubicBezTo>
                    <a:lnTo>
                      <a:pt x="4" y="16"/>
                    </a:lnTo>
                    <a:close/>
                    <a:moveTo>
                      <a:pt x="8" y="8"/>
                    </a:moveTo>
                    <a:cubicBezTo>
                      <a:pt x="3" y="8"/>
                      <a:pt x="0" y="12"/>
                      <a:pt x="0" y="16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8"/>
                      <a:pt x="3" y="32"/>
                      <a:pt x="8" y="32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4" y="40"/>
                      <a:pt x="14" y="40"/>
                      <a:pt x="14" y="40"/>
                    </a:cubicBezTo>
                    <a:cubicBezTo>
                      <a:pt x="14" y="40"/>
                      <a:pt x="15" y="41"/>
                      <a:pt x="15" y="41"/>
                    </a:cubicBezTo>
                    <a:cubicBezTo>
                      <a:pt x="17" y="41"/>
                      <a:pt x="17" y="41"/>
                      <a:pt x="17" y="41"/>
                    </a:cubicBezTo>
                    <a:cubicBezTo>
                      <a:pt x="17" y="43"/>
                      <a:pt x="17" y="43"/>
                      <a:pt x="17" y="43"/>
                    </a:cubicBezTo>
                    <a:cubicBezTo>
                      <a:pt x="47" y="43"/>
                      <a:pt x="47" y="43"/>
                      <a:pt x="47" y="43"/>
                    </a:cubicBezTo>
                    <a:cubicBezTo>
                      <a:pt x="47" y="41"/>
                      <a:pt x="47" y="41"/>
                      <a:pt x="47" y="41"/>
                    </a:cubicBezTo>
                    <a:cubicBezTo>
                      <a:pt x="48" y="41"/>
                      <a:pt x="48" y="41"/>
                      <a:pt x="48" y="41"/>
                    </a:cubicBezTo>
                    <a:cubicBezTo>
                      <a:pt x="49" y="41"/>
                      <a:pt x="50" y="40"/>
                      <a:pt x="50" y="40"/>
                    </a:cubicBezTo>
                    <a:cubicBezTo>
                      <a:pt x="50" y="2"/>
                      <a:pt x="50" y="2"/>
                      <a:pt x="50" y="2"/>
                    </a:cubicBezTo>
                    <a:cubicBezTo>
                      <a:pt x="50" y="1"/>
                      <a:pt x="49" y="0"/>
                      <a:pt x="48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0"/>
                      <a:pt x="14" y="1"/>
                      <a:pt x="14" y="2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8" y="8"/>
                      <a:pt x="8" y="8"/>
                      <a:pt x="8" y="8"/>
                    </a:cubicBezTo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" name="Freeform 422"/>
              <p:cNvSpPr>
                <a:spLocks/>
              </p:cNvSpPr>
              <p:nvPr/>
            </p:nvSpPr>
            <p:spPr bwMode="auto">
              <a:xfrm>
                <a:off x="10555495" y="4293110"/>
                <a:ext cx="59006" cy="283787"/>
              </a:xfrm>
              <a:custGeom>
                <a:avLst/>
                <a:gdLst>
                  <a:gd name="T0" fmla="*/ 7 w 9"/>
                  <a:gd name="T1" fmla="*/ 0 h 43"/>
                  <a:gd name="T2" fmla="*/ 2 w 9"/>
                  <a:gd name="T3" fmla="*/ 0 h 43"/>
                  <a:gd name="T4" fmla="*/ 3 w 9"/>
                  <a:gd name="T5" fmla="*/ 2 h 43"/>
                  <a:gd name="T6" fmla="*/ 3 w 9"/>
                  <a:gd name="T7" fmla="*/ 40 h 43"/>
                  <a:gd name="T8" fmla="*/ 2 w 9"/>
                  <a:gd name="T9" fmla="*/ 41 h 43"/>
                  <a:gd name="T10" fmla="*/ 0 w 9"/>
                  <a:gd name="T11" fmla="*/ 41 h 43"/>
                  <a:gd name="T12" fmla="*/ 0 w 9"/>
                  <a:gd name="T13" fmla="*/ 43 h 43"/>
                  <a:gd name="T14" fmla="*/ 6 w 9"/>
                  <a:gd name="T15" fmla="*/ 43 h 43"/>
                  <a:gd name="T16" fmla="*/ 6 w 9"/>
                  <a:gd name="T17" fmla="*/ 41 h 43"/>
                  <a:gd name="T18" fmla="*/ 7 w 9"/>
                  <a:gd name="T19" fmla="*/ 41 h 43"/>
                  <a:gd name="T20" fmla="*/ 9 w 9"/>
                  <a:gd name="T21" fmla="*/ 40 h 43"/>
                  <a:gd name="T22" fmla="*/ 9 w 9"/>
                  <a:gd name="T23" fmla="*/ 2 h 43"/>
                  <a:gd name="T24" fmla="*/ 7 w 9"/>
                  <a:gd name="T25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43">
                    <a:moveTo>
                      <a:pt x="7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3" y="1"/>
                      <a:pt x="3" y="2"/>
                    </a:cubicBezTo>
                    <a:cubicBezTo>
                      <a:pt x="3" y="40"/>
                      <a:pt x="3" y="40"/>
                      <a:pt x="3" y="40"/>
                    </a:cubicBezTo>
                    <a:cubicBezTo>
                      <a:pt x="3" y="40"/>
                      <a:pt x="3" y="41"/>
                      <a:pt x="2" y="41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6" y="43"/>
                      <a:pt x="6" y="43"/>
                      <a:pt x="6" y="43"/>
                    </a:cubicBezTo>
                    <a:cubicBezTo>
                      <a:pt x="6" y="41"/>
                      <a:pt x="6" y="41"/>
                      <a:pt x="6" y="41"/>
                    </a:cubicBezTo>
                    <a:cubicBezTo>
                      <a:pt x="7" y="41"/>
                      <a:pt x="7" y="41"/>
                      <a:pt x="7" y="41"/>
                    </a:cubicBezTo>
                    <a:cubicBezTo>
                      <a:pt x="8" y="41"/>
                      <a:pt x="9" y="40"/>
                      <a:pt x="9" y="4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1"/>
                      <a:pt x="8" y="0"/>
                      <a:pt x="7" y="0"/>
                    </a:cubicBezTo>
                  </a:path>
                </a:pathLst>
              </a:custGeom>
              <a:solidFill>
                <a:srgbClr val="DB7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8" name="Rectangle 17"/>
            <p:cNvSpPr/>
            <p:nvPr/>
          </p:nvSpPr>
          <p:spPr bwMode="auto">
            <a:xfrm rot="1353706">
              <a:off x="8174199" y="3850313"/>
              <a:ext cx="45719" cy="308932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6521" tIns="149217" rIns="186521" bIns="149217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51028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2448" dirty="0" err="1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359" name="Oval 362"/>
            <p:cNvSpPr>
              <a:spLocks noChangeArrowheads="1"/>
            </p:cNvSpPr>
            <p:nvPr/>
          </p:nvSpPr>
          <p:spPr bwMode="auto">
            <a:xfrm>
              <a:off x="8207992" y="3970362"/>
              <a:ext cx="30300" cy="33054"/>
            </a:xfrm>
            <a:prstGeom prst="ellipse">
              <a:avLst/>
            </a:prstGeom>
            <a:solidFill>
              <a:srgbClr val="DEB6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0" name="Oval 363"/>
            <p:cNvSpPr>
              <a:spLocks noChangeArrowheads="1"/>
            </p:cNvSpPr>
            <p:nvPr/>
          </p:nvSpPr>
          <p:spPr bwMode="auto">
            <a:xfrm>
              <a:off x="8207992" y="4014435"/>
              <a:ext cx="30300" cy="33054"/>
            </a:xfrm>
            <a:prstGeom prst="ellipse">
              <a:avLst/>
            </a:prstGeom>
            <a:solidFill>
              <a:srgbClr val="DEB6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1" name="Oval 364"/>
            <p:cNvSpPr>
              <a:spLocks noChangeArrowheads="1"/>
            </p:cNvSpPr>
            <p:nvPr/>
          </p:nvSpPr>
          <p:spPr bwMode="auto">
            <a:xfrm>
              <a:off x="8199730" y="4041980"/>
              <a:ext cx="33054" cy="33054"/>
            </a:xfrm>
            <a:prstGeom prst="ellipse">
              <a:avLst/>
            </a:prstGeom>
            <a:solidFill>
              <a:srgbClr val="DEB6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2" name="Oval 365"/>
            <p:cNvSpPr>
              <a:spLocks noChangeArrowheads="1"/>
            </p:cNvSpPr>
            <p:nvPr/>
          </p:nvSpPr>
          <p:spPr bwMode="auto">
            <a:xfrm>
              <a:off x="8180447" y="4075035"/>
              <a:ext cx="38564" cy="38564"/>
            </a:xfrm>
            <a:prstGeom prst="ellipse">
              <a:avLst/>
            </a:prstGeom>
            <a:solidFill>
              <a:srgbClr val="DEB6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01" name="Group 400"/>
            <p:cNvGrpSpPr/>
            <p:nvPr/>
          </p:nvGrpSpPr>
          <p:grpSpPr>
            <a:xfrm>
              <a:off x="9502309" y="2396458"/>
              <a:ext cx="450684" cy="448544"/>
              <a:chOff x="7853363" y="38100"/>
              <a:chExt cx="668337" cy="665163"/>
            </a:xfrm>
          </p:grpSpPr>
          <p:sp>
            <p:nvSpPr>
              <p:cNvPr id="402" name="Oval 13"/>
              <p:cNvSpPr>
                <a:spLocks noChangeArrowheads="1"/>
              </p:cNvSpPr>
              <p:nvPr/>
            </p:nvSpPr>
            <p:spPr bwMode="auto">
              <a:xfrm>
                <a:off x="7853363" y="38100"/>
                <a:ext cx="668337" cy="665163"/>
              </a:xfrm>
              <a:prstGeom prst="ellipse">
                <a:avLst/>
              </a:prstGeom>
              <a:solidFill>
                <a:srgbClr val="3393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3260" tIns="46630" rIns="93260" bIns="4663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36"/>
              </a:p>
            </p:txBody>
          </p:sp>
          <p:sp>
            <p:nvSpPr>
              <p:cNvPr id="403" name="Oval 14"/>
              <p:cNvSpPr>
                <a:spLocks noChangeArrowheads="1"/>
              </p:cNvSpPr>
              <p:nvPr/>
            </p:nvSpPr>
            <p:spPr bwMode="auto">
              <a:xfrm>
                <a:off x="7900992" y="87313"/>
                <a:ext cx="568325" cy="56832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3260" tIns="46630" rIns="93260" bIns="4663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36"/>
              </a:p>
            </p:txBody>
          </p:sp>
          <p:sp>
            <p:nvSpPr>
              <p:cNvPr id="404" name="Oval 15"/>
              <p:cNvSpPr>
                <a:spLocks noChangeArrowheads="1"/>
              </p:cNvSpPr>
              <p:nvPr/>
            </p:nvSpPr>
            <p:spPr bwMode="auto">
              <a:xfrm>
                <a:off x="8172450" y="357188"/>
                <a:ext cx="30162" cy="3175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3260" tIns="46630" rIns="93260" bIns="4663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36"/>
              </a:p>
            </p:txBody>
          </p:sp>
          <p:sp>
            <p:nvSpPr>
              <p:cNvPr id="405" name="Rectangle 16"/>
              <p:cNvSpPr>
                <a:spLocks noChangeArrowheads="1"/>
              </p:cNvSpPr>
              <p:nvPr/>
            </p:nvSpPr>
            <p:spPr bwMode="auto">
              <a:xfrm>
                <a:off x="8181975" y="101599"/>
                <a:ext cx="6350" cy="539749"/>
              </a:xfrm>
              <a:prstGeom prst="rect">
                <a:avLst/>
              </a:prstGeom>
              <a:solidFill>
                <a:srgbClr val="3393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3260" tIns="46630" rIns="93260" bIns="4663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36"/>
              </a:p>
            </p:txBody>
          </p:sp>
          <p:sp>
            <p:nvSpPr>
              <p:cNvPr id="406" name="Rectangle 17"/>
              <p:cNvSpPr>
                <a:spLocks noChangeArrowheads="1"/>
              </p:cNvSpPr>
              <p:nvPr/>
            </p:nvSpPr>
            <p:spPr bwMode="auto">
              <a:xfrm>
                <a:off x="7915273" y="368300"/>
                <a:ext cx="539749" cy="6350"/>
              </a:xfrm>
              <a:prstGeom prst="rect">
                <a:avLst/>
              </a:prstGeom>
              <a:solidFill>
                <a:srgbClr val="3393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3260" tIns="46630" rIns="93260" bIns="4663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36"/>
              </a:p>
            </p:txBody>
          </p:sp>
          <p:sp>
            <p:nvSpPr>
              <p:cNvPr id="407" name="Freeform 18"/>
              <p:cNvSpPr>
                <a:spLocks/>
              </p:cNvSpPr>
              <p:nvPr/>
            </p:nvSpPr>
            <p:spPr bwMode="auto">
              <a:xfrm>
                <a:off x="7950199" y="231775"/>
                <a:ext cx="471487" cy="277814"/>
              </a:xfrm>
              <a:custGeom>
                <a:avLst/>
                <a:gdLst>
                  <a:gd name="T0" fmla="*/ 294 w 297"/>
                  <a:gd name="T1" fmla="*/ 175 h 175"/>
                  <a:gd name="T2" fmla="*/ 292 w 297"/>
                  <a:gd name="T3" fmla="*/ 173 h 175"/>
                  <a:gd name="T4" fmla="*/ 0 w 297"/>
                  <a:gd name="T5" fmla="*/ 5 h 175"/>
                  <a:gd name="T6" fmla="*/ 2 w 297"/>
                  <a:gd name="T7" fmla="*/ 0 h 175"/>
                  <a:gd name="T8" fmla="*/ 4 w 297"/>
                  <a:gd name="T9" fmla="*/ 3 h 175"/>
                  <a:gd name="T10" fmla="*/ 297 w 297"/>
                  <a:gd name="T11" fmla="*/ 171 h 175"/>
                  <a:gd name="T12" fmla="*/ 294 w 297"/>
                  <a:gd name="T13" fmla="*/ 1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7" h="175">
                    <a:moveTo>
                      <a:pt x="294" y="175"/>
                    </a:moveTo>
                    <a:lnTo>
                      <a:pt x="292" y="173"/>
                    </a:lnTo>
                    <a:lnTo>
                      <a:pt x="0" y="5"/>
                    </a:lnTo>
                    <a:lnTo>
                      <a:pt x="2" y="0"/>
                    </a:lnTo>
                    <a:lnTo>
                      <a:pt x="4" y="3"/>
                    </a:lnTo>
                    <a:lnTo>
                      <a:pt x="297" y="171"/>
                    </a:lnTo>
                    <a:lnTo>
                      <a:pt x="294" y="175"/>
                    </a:lnTo>
                    <a:close/>
                  </a:path>
                </a:pathLst>
              </a:custGeom>
              <a:solidFill>
                <a:srgbClr val="3393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3260" tIns="46630" rIns="93260" bIns="4663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36"/>
              </a:p>
            </p:txBody>
          </p:sp>
          <p:sp>
            <p:nvSpPr>
              <p:cNvPr id="408" name="Freeform 19"/>
              <p:cNvSpPr>
                <a:spLocks/>
              </p:cNvSpPr>
              <p:nvPr/>
            </p:nvSpPr>
            <p:spPr bwMode="auto">
              <a:xfrm>
                <a:off x="8050210" y="134937"/>
                <a:ext cx="274637" cy="471488"/>
              </a:xfrm>
              <a:custGeom>
                <a:avLst/>
                <a:gdLst>
                  <a:gd name="T0" fmla="*/ 5 w 173"/>
                  <a:gd name="T1" fmla="*/ 297 h 297"/>
                  <a:gd name="T2" fmla="*/ 0 w 173"/>
                  <a:gd name="T3" fmla="*/ 295 h 297"/>
                  <a:gd name="T4" fmla="*/ 0 w 173"/>
                  <a:gd name="T5" fmla="*/ 293 h 297"/>
                  <a:gd name="T6" fmla="*/ 168 w 173"/>
                  <a:gd name="T7" fmla="*/ 0 h 297"/>
                  <a:gd name="T8" fmla="*/ 173 w 173"/>
                  <a:gd name="T9" fmla="*/ 3 h 297"/>
                  <a:gd name="T10" fmla="*/ 170 w 173"/>
                  <a:gd name="T11" fmla="*/ 5 h 297"/>
                  <a:gd name="T12" fmla="*/ 5 w 173"/>
                  <a:gd name="T13" fmla="*/ 297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3" h="297">
                    <a:moveTo>
                      <a:pt x="5" y="297"/>
                    </a:moveTo>
                    <a:lnTo>
                      <a:pt x="0" y="295"/>
                    </a:lnTo>
                    <a:lnTo>
                      <a:pt x="0" y="293"/>
                    </a:lnTo>
                    <a:lnTo>
                      <a:pt x="168" y="0"/>
                    </a:lnTo>
                    <a:lnTo>
                      <a:pt x="173" y="3"/>
                    </a:lnTo>
                    <a:lnTo>
                      <a:pt x="170" y="5"/>
                    </a:lnTo>
                    <a:lnTo>
                      <a:pt x="5" y="297"/>
                    </a:lnTo>
                    <a:close/>
                  </a:path>
                </a:pathLst>
              </a:custGeom>
              <a:solidFill>
                <a:srgbClr val="3393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3260" tIns="46630" rIns="93260" bIns="4663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36"/>
              </a:p>
            </p:txBody>
          </p:sp>
          <p:sp>
            <p:nvSpPr>
              <p:cNvPr id="409" name="Freeform 20"/>
              <p:cNvSpPr>
                <a:spLocks/>
              </p:cNvSpPr>
              <p:nvPr/>
            </p:nvSpPr>
            <p:spPr bwMode="auto">
              <a:xfrm>
                <a:off x="8047038" y="134938"/>
                <a:ext cx="277812" cy="471488"/>
              </a:xfrm>
              <a:custGeom>
                <a:avLst/>
                <a:gdLst>
                  <a:gd name="T0" fmla="*/ 170 w 175"/>
                  <a:gd name="T1" fmla="*/ 297 h 297"/>
                  <a:gd name="T2" fmla="*/ 168 w 175"/>
                  <a:gd name="T3" fmla="*/ 295 h 297"/>
                  <a:gd name="T4" fmla="*/ 0 w 175"/>
                  <a:gd name="T5" fmla="*/ 3 h 297"/>
                  <a:gd name="T6" fmla="*/ 4 w 175"/>
                  <a:gd name="T7" fmla="*/ 0 h 297"/>
                  <a:gd name="T8" fmla="*/ 7 w 175"/>
                  <a:gd name="T9" fmla="*/ 3 h 297"/>
                  <a:gd name="T10" fmla="*/ 175 w 175"/>
                  <a:gd name="T11" fmla="*/ 295 h 297"/>
                  <a:gd name="T12" fmla="*/ 170 w 175"/>
                  <a:gd name="T13" fmla="*/ 297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5" h="297">
                    <a:moveTo>
                      <a:pt x="170" y="297"/>
                    </a:moveTo>
                    <a:lnTo>
                      <a:pt x="168" y="295"/>
                    </a:lnTo>
                    <a:lnTo>
                      <a:pt x="0" y="3"/>
                    </a:lnTo>
                    <a:lnTo>
                      <a:pt x="4" y="0"/>
                    </a:lnTo>
                    <a:lnTo>
                      <a:pt x="7" y="3"/>
                    </a:lnTo>
                    <a:lnTo>
                      <a:pt x="175" y="295"/>
                    </a:lnTo>
                    <a:lnTo>
                      <a:pt x="170" y="297"/>
                    </a:lnTo>
                    <a:close/>
                  </a:path>
                </a:pathLst>
              </a:custGeom>
              <a:solidFill>
                <a:srgbClr val="3393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3260" tIns="46630" rIns="93260" bIns="4663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36"/>
              </a:p>
            </p:txBody>
          </p:sp>
          <p:sp>
            <p:nvSpPr>
              <p:cNvPr id="410" name="Freeform 21"/>
              <p:cNvSpPr>
                <a:spLocks/>
              </p:cNvSpPr>
              <p:nvPr/>
            </p:nvSpPr>
            <p:spPr bwMode="auto">
              <a:xfrm>
                <a:off x="7950198" y="231775"/>
                <a:ext cx="471487" cy="277814"/>
              </a:xfrm>
              <a:custGeom>
                <a:avLst/>
                <a:gdLst>
                  <a:gd name="T0" fmla="*/ 2 w 297"/>
                  <a:gd name="T1" fmla="*/ 175 h 175"/>
                  <a:gd name="T2" fmla="*/ 0 w 297"/>
                  <a:gd name="T3" fmla="*/ 171 h 175"/>
                  <a:gd name="T4" fmla="*/ 2 w 297"/>
                  <a:gd name="T5" fmla="*/ 168 h 175"/>
                  <a:gd name="T6" fmla="*/ 294 w 297"/>
                  <a:gd name="T7" fmla="*/ 0 h 175"/>
                  <a:gd name="T8" fmla="*/ 297 w 297"/>
                  <a:gd name="T9" fmla="*/ 5 h 175"/>
                  <a:gd name="T10" fmla="*/ 294 w 297"/>
                  <a:gd name="T11" fmla="*/ 7 h 175"/>
                  <a:gd name="T12" fmla="*/ 2 w 297"/>
                  <a:gd name="T13" fmla="*/ 1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7" h="175">
                    <a:moveTo>
                      <a:pt x="2" y="175"/>
                    </a:moveTo>
                    <a:lnTo>
                      <a:pt x="0" y="171"/>
                    </a:lnTo>
                    <a:lnTo>
                      <a:pt x="2" y="168"/>
                    </a:lnTo>
                    <a:lnTo>
                      <a:pt x="294" y="0"/>
                    </a:lnTo>
                    <a:lnTo>
                      <a:pt x="297" y="5"/>
                    </a:lnTo>
                    <a:lnTo>
                      <a:pt x="294" y="7"/>
                    </a:lnTo>
                    <a:lnTo>
                      <a:pt x="2" y="175"/>
                    </a:lnTo>
                    <a:close/>
                  </a:path>
                </a:pathLst>
              </a:custGeom>
              <a:solidFill>
                <a:srgbClr val="3393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3260" tIns="46630" rIns="93260" bIns="4663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36"/>
              </a:p>
            </p:txBody>
          </p:sp>
          <p:sp>
            <p:nvSpPr>
              <p:cNvPr id="411" name="Oval 22"/>
              <p:cNvSpPr>
                <a:spLocks noChangeArrowheads="1"/>
              </p:cNvSpPr>
              <p:nvPr/>
            </p:nvSpPr>
            <p:spPr bwMode="auto">
              <a:xfrm>
                <a:off x="7970834" y="152400"/>
                <a:ext cx="433387" cy="4365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3260" tIns="46630" rIns="93260" bIns="4663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36"/>
              </a:p>
            </p:txBody>
          </p:sp>
          <p:sp>
            <p:nvSpPr>
              <p:cNvPr id="412" name="Oval 23"/>
              <p:cNvSpPr>
                <a:spLocks noChangeArrowheads="1"/>
              </p:cNvSpPr>
              <p:nvPr/>
            </p:nvSpPr>
            <p:spPr bwMode="auto">
              <a:xfrm>
                <a:off x="8172450" y="357188"/>
                <a:ext cx="30162" cy="3175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3260" tIns="46630" rIns="93260" bIns="4663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36"/>
              </a:p>
            </p:txBody>
          </p:sp>
          <p:sp>
            <p:nvSpPr>
              <p:cNvPr id="413" name="Freeform 24"/>
              <p:cNvSpPr>
                <a:spLocks/>
              </p:cNvSpPr>
              <p:nvPr/>
            </p:nvSpPr>
            <p:spPr bwMode="auto">
              <a:xfrm rot="15658289">
                <a:off x="8040628" y="374220"/>
                <a:ext cx="168275" cy="169863"/>
              </a:xfrm>
              <a:custGeom>
                <a:avLst/>
                <a:gdLst>
                  <a:gd name="T0" fmla="*/ 48 w 49"/>
                  <a:gd name="T1" fmla="*/ 49 h 49"/>
                  <a:gd name="T2" fmla="*/ 47 w 49"/>
                  <a:gd name="T3" fmla="*/ 49 h 49"/>
                  <a:gd name="T4" fmla="*/ 0 w 49"/>
                  <a:gd name="T5" fmla="*/ 2 h 49"/>
                  <a:gd name="T6" fmla="*/ 0 w 49"/>
                  <a:gd name="T7" fmla="*/ 0 h 49"/>
                  <a:gd name="T8" fmla="*/ 2 w 49"/>
                  <a:gd name="T9" fmla="*/ 0 h 49"/>
                  <a:gd name="T10" fmla="*/ 49 w 49"/>
                  <a:gd name="T11" fmla="*/ 47 h 49"/>
                  <a:gd name="T12" fmla="*/ 49 w 49"/>
                  <a:gd name="T13" fmla="*/ 49 h 49"/>
                  <a:gd name="T14" fmla="*/ 48 w 49"/>
                  <a:gd name="T1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" h="49">
                    <a:moveTo>
                      <a:pt x="48" y="49"/>
                    </a:moveTo>
                    <a:cubicBezTo>
                      <a:pt x="48" y="49"/>
                      <a:pt x="48" y="49"/>
                      <a:pt x="47" y="49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49" y="47"/>
                      <a:pt x="49" y="47"/>
                      <a:pt x="49" y="47"/>
                    </a:cubicBezTo>
                    <a:cubicBezTo>
                      <a:pt x="49" y="48"/>
                      <a:pt x="49" y="48"/>
                      <a:pt x="49" y="49"/>
                    </a:cubicBezTo>
                    <a:cubicBezTo>
                      <a:pt x="49" y="49"/>
                      <a:pt x="48" y="49"/>
                      <a:pt x="48" y="49"/>
                    </a:cubicBezTo>
                    <a:close/>
                  </a:path>
                </a:pathLst>
              </a:custGeom>
              <a:solidFill>
                <a:srgbClr val="1B1B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3260" tIns="46630" rIns="93260" bIns="4663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36"/>
              </a:p>
            </p:txBody>
          </p:sp>
          <p:sp>
            <p:nvSpPr>
              <p:cNvPr id="414" name="Freeform 25"/>
              <p:cNvSpPr>
                <a:spLocks/>
              </p:cNvSpPr>
              <p:nvPr/>
            </p:nvSpPr>
            <p:spPr bwMode="auto">
              <a:xfrm rot="13410052">
                <a:off x="8078805" y="329579"/>
                <a:ext cx="128587" cy="6350"/>
              </a:xfrm>
              <a:custGeom>
                <a:avLst/>
                <a:gdLst>
                  <a:gd name="T0" fmla="*/ 1 w 37"/>
                  <a:gd name="T1" fmla="*/ 2 h 2"/>
                  <a:gd name="T2" fmla="*/ 0 w 37"/>
                  <a:gd name="T3" fmla="*/ 1 h 2"/>
                  <a:gd name="T4" fmla="*/ 1 w 37"/>
                  <a:gd name="T5" fmla="*/ 0 h 2"/>
                  <a:gd name="T6" fmla="*/ 36 w 37"/>
                  <a:gd name="T7" fmla="*/ 0 h 2"/>
                  <a:gd name="T8" fmla="*/ 37 w 37"/>
                  <a:gd name="T9" fmla="*/ 1 h 2"/>
                  <a:gd name="T10" fmla="*/ 36 w 37"/>
                  <a:gd name="T11" fmla="*/ 2 h 2"/>
                  <a:gd name="T12" fmla="*/ 1 w 37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2">
                    <a:moveTo>
                      <a:pt x="1" y="2"/>
                    </a:moveTo>
                    <a:cubicBezTo>
                      <a:pt x="1" y="2"/>
                      <a:pt x="0" y="2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7" y="0"/>
                      <a:pt x="37" y="0"/>
                      <a:pt x="37" y="1"/>
                    </a:cubicBezTo>
                    <a:cubicBezTo>
                      <a:pt x="37" y="2"/>
                      <a:pt x="37" y="2"/>
                      <a:pt x="36" y="2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1B1B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3260" tIns="46630" rIns="93260" bIns="4663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36"/>
              </a:p>
            </p:txBody>
          </p:sp>
          <p:sp>
            <p:nvSpPr>
              <p:cNvPr id="416" name="Freeform 26"/>
              <p:cNvSpPr>
                <a:spLocks/>
              </p:cNvSpPr>
              <p:nvPr/>
            </p:nvSpPr>
            <p:spPr bwMode="auto">
              <a:xfrm>
                <a:off x="8020050" y="333375"/>
                <a:ext cx="206375" cy="203200"/>
              </a:xfrm>
              <a:custGeom>
                <a:avLst/>
                <a:gdLst>
                  <a:gd name="T0" fmla="*/ 1 w 60"/>
                  <a:gd name="T1" fmla="*/ 59 h 59"/>
                  <a:gd name="T2" fmla="*/ 0 w 60"/>
                  <a:gd name="T3" fmla="*/ 59 h 59"/>
                  <a:gd name="T4" fmla="*/ 0 w 60"/>
                  <a:gd name="T5" fmla="*/ 57 h 59"/>
                  <a:gd name="T6" fmla="*/ 58 w 60"/>
                  <a:gd name="T7" fmla="*/ 0 h 59"/>
                  <a:gd name="T8" fmla="*/ 59 w 60"/>
                  <a:gd name="T9" fmla="*/ 0 h 59"/>
                  <a:gd name="T10" fmla="*/ 59 w 60"/>
                  <a:gd name="T11" fmla="*/ 2 h 59"/>
                  <a:gd name="T12" fmla="*/ 2 w 60"/>
                  <a:gd name="T13" fmla="*/ 59 h 59"/>
                  <a:gd name="T14" fmla="*/ 1 w 60"/>
                  <a:gd name="T15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59">
                    <a:moveTo>
                      <a:pt x="1" y="59"/>
                    </a:moveTo>
                    <a:cubicBezTo>
                      <a:pt x="1" y="59"/>
                      <a:pt x="0" y="59"/>
                      <a:pt x="0" y="59"/>
                    </a:cubicBezTo>
                    <a:cubicBezTo>
                      <a:pt x="0" y="59"/>
                      <a:pt x="0" y="58"/>
                      <a:pt x="0" y="57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9" y="0"/>
                      <a:pt x="59" y="0"/>
                    </a:cubicBezTo>
                    <a:cubicBezTo>
                      <a:pt x="60" y="1"/>
                      <a:pt x="60" y="1"/>
                      <a:pt x="59" y="2"/>
                    </a:cubicBezTo>
                    <a:cubicBezTo>
                      <a:pt x="2" y="59"/>
                      <a:pt x="2" y="59"/>
                      <a:pt x="2" y="59"/>
                    </a:cubicBezTo>
                    <a:cubicBezTo>
                      <a:pt x="2" y="59"/>
                      <a:pt x="1" y="59"/>
                      <a:pt x="1" y="59"/>
                    </a:cubicBezTo>
                    <a:close/>
                  </a:path>
                </a:pathLst>
              </a:custGeom>
              <a:solidFill>
                <a:srgbClr val="E811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3260" tIns="46630" rIns="93260" bIns="4663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836"/>
              </a:p>
            </p:txBody>
          </p:sp>
        </p:grpSp>
        <p:sp>
          <p:nvSpPr>
            <p:cNvPr id="4" name="Oval 3"/>
            <p:cNvSpPr/>
            <p:nvPr/>
          </p:nvSpPr>
          <p:spPr bwMode="auto">
            <a:xfrm>
              <a:off x="9650601" y="3754543"/>
              <a:ext cx="58026" cy="58026"/>
            </a:xfrm>
            <a:prstGeom prst="ellipse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6521" tIns="149217" rIns="186521" bIns="149217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51028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2448" dirty="0" err="1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98" name="Oval 397"/>
            <p:cNvSpPr/>
            <p:nvPr/>
          </p:nvSpPr>
          <p:spPr bwMode="auto">
            <a:xfrm>
              <a:off x="9733821" y="3754543"/>
              <a:ext cx="58026" cy="58026"/>
            </a:xfrm>
            <a:prstGeom prst="ellipse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6521" tIns="149217" rIns="186521" bIns="149217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51028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2448" dirty="0" err="1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482472" y="6251115"/>
            <a:ext cx="6875144" cy="673749"/>
            <a:chOff x="5374596" y="6129101"/>
            <a:chExt cx="6740949" cy="660598"/>
          </a:xfrm>
        </p:grpSpPr>
        <p:cxnSp>
          <p:nvCxnSpPr>
            <p:cNvPr id="960" name="Straight Connector 959"/>
            <p:cNvCxnSpPr/>
            <p:nvPr/>
          </p:nvCxnSpPr>
          <p:spPr>
            <a:xfrm>
              <a:off x="10080298" y="6321559"/>
              <a:ext cx="1554480" cy="0"/>
            </a:xfrm>
            <a:prstGeom prst="line">
              <a:avLst/>
            </a:prstGeom>
            <a:ln w="38100">
              <a:solidFill>
                <a:srgbClr val="FFFFFF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8" name="Rectangle 1437"/>
            <p:cNvSpPr/>
            <p:nvPr/>
          </p:nvSpPr>
          <p:spPr>
            <a:xfrm>
              <a:off x="10392188" y="6584386"/>
              <a:ext cx="1723357" cy="2053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51028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816" spc="-10" baseline="3000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1</a:t>
              </a:r>
              <a:r>
                <a:rPr lang="en-US" sz="816" spc="-1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 Source: 2009, 2014 US IW Survey</a:t>
              </a:r>
            </a:p>
          </p:txBody>
        </p:sp>
        <p:sp>
          <p:nvSpPr>
            <p:cNvPr id="2" name="Rectangle 1"/>
            <p:cNvSpPr/>
            <p:nvPr/>
          </p:nvSpPr>
          <p:spPr>
            <a:xfrm>
              <a:off x="5374596" y="6129101"/>
              <a:ext cx="6096000" cy="60080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defTabSz="951028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836" spc="-1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Employees work on </a:t>
              </a:r>
              <a:r>
                <a:rPr lang="en-US" sz="1836" b="1" spc="-1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2x</a:t>
              </a:r>
              <a:r>
                <a:rPr lang="en-US" sz="1836" spc="-1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 more teams</a:t>
              </a:r>
            </a:p>
            <a:p>
              <a:pPr defTabSz="951028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1836" spc="-1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now than they did five years ago</a:t>
              </a:r>
              <a:r>
                <a:rPr lang="en-US" sz="1836" spc="-10" baseline="4000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7565464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501966" y="1685246"/>
            <a:ext cx="12937559" cy="5308784"/>
            <a:chOff x="0" y="1717795"/>
            <a:chExt cx="12939394" cy="5309537"/>
          </a:xfrm>
        </p:grpSpPr>
        <p:sp>
          <p:nvSpPr>
            <p:cNvPr id="136" name="Rectangle 282"/>
            <p:cNvSpPr>
              <a:spLocks noChangeArrowheads="1"/>
            </p:cNvSpPr>
            <p:nvPr/>
          </p:nvSpPr>
          <p:spPr bwMode="auto">
            <a:xfrm>
              <a:off x="502919" y="5195368"/>
              <a:ext cx="12436475" cy="1831964"/>
            </a:xfrm>
            <a:prstGeom prst="rect">
              <a:avLst/>
            </a:prstGeom>
            <a:solidFill>
              <a:srgbClr val="E0DCD8"/>
            </a:solidFill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299"/>
            <p:cNvSpPr>
              <a:spLocks/>
            </p:cNvSpPr>
            <p:nvPr/>
          </p:nvSpPr>
          <p:spPr bwMode="auto">
            <a:xfrm>
              <a:off x="9045439" y="1773991"/>
              <a:ext cx="53386" cy="2371438"/>
            </a:xfrm>
            <a:custGeom>
              <a:avLst/>
              <a:gdLst>
                <a:gd name="T0" fmla="*/ 0 w 19"/>
                <a:gd name="T1" fmla="*/ 0 h 844"/>
                <a:gd name="T2" fmla="*/ 0 w 19"/>
                <a:gd name="T3" fmla="*/ 844 h 844"/>
                <a:gd name="T4" fmla="*/ 19 w 19"/>
                <a:gd name="T5" fmla="*/ 844 h 844"/>
                <a:gd name="T6" fmla="*/ 19 w 19"/>
                <a:gd name="T7" fmla="*/ 0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844">
                  <a:moveTo>
                    <a:pt x="0" y="0"/>
                  </a:moveTo>
                  <a:lnTo>
                    <a:pt x="0" y="844"/>
                  </a:lnTo>
                  <a:lnTo>
                    <a:pt x="19" y="844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285"/>
            <p:cNvSpPr>
              <a:spLocks/>
            </p:cNvSpPr>
            <p:nvPr/>
          </p:nvSpPr>
          <p:spPr bwMode="auto">
            <a:xfrm flipH="1">
              <a:off x="3294228" y="1779611"/>
              <a:ext cx="1865681" cy="2287145"/>
            </a:xfrm>
            <a:custGeom>
              <a:avLst/>
              <a:gdLst>
                <a:gd name="T0" fmla="*/ 281 w 281"/>
                <a:gd name="T1" fmla="*/ 344 h 344"/>
                <a:gd name="T2" fmla="*/ 0 w 281"/>
                <a:gd name="T3" fmla="*/ 344 h 344"/>
                <a:gd name="T4" fmla="*/ 0 w 281"/>
                <a:gd name="T5" fmla="*/ 140 h 344"/>
                <a:gd name="T6" fmla="*/ 140 w 281"/>
                <a:gd name="T7" fmla="*/ 0 h 344"/>
                <a:gd name="T8" fmla="*/ 281 w 281"/>
                <a:gd name="T9" fmla="*/ 140 h 344"/>
                <a:gd name="T10" fmla="*/ 281 w 281"/>
                <a:gd name="T11" fmla="*/ 34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1" h="344">
                  <a:moveTo>
                    <a:pt x="281" y="344"/>
                  </a:moveTo>
                  <a:cubicBezTo>
                    <a:pt x="0" y="344"/>
                    <a:pt x="0" y="344"/>
                    <a:pt x="0" y="344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63"/>
                    <a:pt x="63" y="0"/>
                    <a:pt x="140" y="0"/>
                  </a:cubicBezTo>
                  <a:cubicBezTo>
                    <a:pt x="218" y="0"/>
                    <a:pt x="281" y="63"/>
                    <a:pt x="281" y="140"/>
                  </a:cubicBezTo>
                  <a:lnTo>
                    <a:pt x="281" y="344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Rectangle 286"/>
            <p:cNvSpPr>
              <a:spLocks noChangeArrowheads="1"/>
            </p:cNvSpPr>
            <p:nvPr/>
          </p:nvSpPr>
          <p:spPr bwMode="auto">
            <a:xfrm flipH="1">
              <a:off x="3226794" y="2602870"/>
              <a:ext cx="1997741" cy="47767"/>
            </a:xfrm>
            <a:prstGeom prst="rect">
              <a:avLst/>
            </a:prstGeom>
            <a:solidFill>
              <a:srgbClr val="F1EFED"/>
            </a:solidFill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287"/>
            <p:cNvSpPr>
              <a:spLocks/>
            </p:cNvSpPr>
            <p:nvPr/>
          </p:nvSpPr>
          <p:spPr bwMode="auto">
            <a:xfrm flipH="1">
              <a:off x="3226794" y="2602870"/>
              <a:ext cx="1997741" cy="47767"/>
            </a:xfrm>
            <a:custGeom>
              <a:avLst/>
              <a:gdLst>
                <a:gd name="T0" fmla="*/ 0 w 711"/>
                <a:gd name="T1" fmla="*/ 17 h 17"/>
                <a:gd name="T2" fmla="*/ 711 w 711"/>
                <a:gd name="T3" fmla="*/ 17 h 17"/>
                <a:gd name="T4" fmla="*/ 711 w 711"/>
                <a:gd name="T5" fmla="*/ 0 h 17"/>
                <a:gd name="T6" fmla="*/ 0 w 711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1" h="17">
                  <a:moveTo>
                    <a:pt x="0" y="17"/>
                  </a:moveTo>
                  <a:lnTo>
                    <a:pt x="711" y="17"/>
                  </a:lnTo>
                  <a:lnTo>
                    <a:pt x="711" y="0"/>
                  </a:lnTo>
                  <a:lnTo>
                    <a:pt x="0" y="0"/>
                  </a:lnTo>
                </a:path>
              </a:pathLst>
            </a:custGeom>
            <a:solidFill>
              <a:srgbClr val="F1EFED"/>
            </a:solidFill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Rectangle 288"/>
            <p:cNvSpPr>
              <a:spLocks noChangeArrowheads="1"/>
            </p:cNvSpPr>
            <p:nvPr/>
          </p:nvSpPr>
          <p:spPr bwMode="auto">
            <a:xfrm flipH="1">
              <a:off x="3226794" y="3122676"/>
              <a:ext cx="1997741" cy="44956"/>
            </a:xfrm>
            <a:prstGeom prst="rect">
              <a:avLst/>
            </a:prstGeom>
            <a:solidFill>
              <a:srgbClr val="F1EFED"/>
            </a:solidFill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289"/>
            <p:cNvSpPr>
              <a:spLocks/>
            </p:cNvSpPr>
            <p:nvPr/>
          </p:nvSpPr>
          <p:spPr bwMode="auto">
            <a:xfrm flipH="1">
              <a:off x="3226794" y="3122676"/>
              <a:ext cx="1997741" cy="44956"/>
            </a:xfrm>
            <a:custGeom>
              <a:avLst/>
              <a:gdLst>
                <a:gd name="T0" fmla="*/ 0 w 711"/>
                <a:gd name="T1" fmla="*/ 16 h 16"/>
                <a:gd name="T2" fmla="*/ 711 w 711"/>
                <a:gd name="T3" fmla="*/ 16 h 16"/>
                <a:gd name="T4" fmla="*/ 711 w 711"/>
                <a:gd name="T5" fmla="*/ 0 h 16"/>
                <a:gd name="T6" fmla="*/ 0 w 711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1" h="16">
                  <a:moveTo>
                    <a:pt x="0" y="16"/>
                  </a:moveTo>
                  <a:lnTo>
                    <a:pt x="711" y="16"/>
                  </a:lnTo>
                  <a:lnTo>
                    <a:pt x="711" y="0"/>
                  </a:lnTo>
                  <a:lnTo>
                    <a:pt x="0" y="0"/>
                  </a:lnTo>
                </a:path>
              </a:pathLst>
            </a:custGeom>
            <a:solidFill>
              <a:srgbClr val="F1EFED"/>
            </a:solidFill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Rectangle 292"/>
            <p:cNvSpPr>
              <a:spLocks noChangeArrowheads="1"/>
            </p:cNvSpPr>
            <p:nvPr/>
          </p:nvSpPr>
          <p:spPr bwMode="auto">
            <a:xfrm flipH="1">
              <a:off x="5671286" y="2602870"/>
              <a:ext cx="1003085" cy="47767"/>
            </a:xfrm>
            <a:prstGeom prst="rect">
              <a:avLst/>
            </a:prstGeom>
            <a:solidFill>
              <a:srgbClr val="F1EFED"/>
            </a:solidFill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Rectangle 294"/>
            <p:cNvSpPr>
              <a:spLocks noChangeArrowheads="1"/>
            </p:cNvSpPr>
            <p:nvPr/>
          </p:nvSpPr>
          <p:spPr bwMode="auto">
            <a:xfrm flipH="1">
              <a:off x="5671286" y="3122676"/>
              <a:ext cx="1003085" cy="44956"/>
            </a:xfrm>
            <a:prstGeom prst="rect">
              <a:avLst/>
            </a:prstGeom>
            <a:solidFill>
              <a:srgbClr val="F1EFED"/>
            </a:solidFill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Rectangle 298"/>
            <p:cNvSpPr>
              <a:spLocks noChangeArrowheads="1"/>
            </p:cNvSpPr>
            <p:nvPr/>
          </p:nvSpPr>
          <p:spPr bwMode="auto">
            <a:xfrm flipH="1">
              <a:off x="4201780" y="1773991"/>
              <a:ext cx="53386" cy="2371438"/>
            </a:xfrm>
            <a:prstGeom prst="rect">
              <a:avLst/>
            </a:prstGeom>
            <a:solidFill>
              <a:srgbClr val="F1EFED"/>
            </a:solidFill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299"/>
            <p:cNvSpPr>
              <a:spLocks/>
            </p:cNvSpPr>
            <p:nvPr/>
          </p:nvSpPr>
          <p:spPr bwMode="auto">
            <a:xfrm flipH="1">
              <a:off x="4201780" y="1773991"/>
              <a:ext cx="53386" cy="2371438"/>
            </a:xfrm>
            <a:custGeom>
              <a:avLst/>
              <a:gdLst>
                <a:gd name="T0" fmla="*/ 0 w 19"/>
                <a:gd name="T1" fmla="*/ 0 h 844"/>
                <a:gd name="T2" fmla="*/ 0 w 19"/>
                <a:gd name="T3" fmla="*/ 844 h 844"/>
                <a:gd name="T4" fmla="*/ 19 w 19"/>
                <a:gd name="T5" fmla="*/ 844 h 844"/>
                <a:gd name="T6" fmla="*/ 19 w 19"/>
                <a:gd name="T7" fmla="*/ 0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844">
                  <a:moveTo>
                    <a:pt x="0" y="0"/>
                  </a:moveTo>
                  <a:lnTo>
                    <a:pt x="0" y="844"/>
                  </a:lnTo>
                  <a:lnTo>
                    <a:pt x="19" y="844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285"/>
            <p:cNvSpPr>
              <a:spLocks/>
            </p:cNvSpPr>
            <p:nvPr/>
          </p:nvSpPr>
          <p:spPr bwMode="auto">
            <a:xfrm>
              <a:off x="1023784" y="1723415"/>
              <a:ext cx="1865681" cy="2287145"/>
            </a:xfrm>
            <a:custGeom>
              <a:avLst/>
              <a:gdLst>
                <a:gd name="T0" fmla="*/ 281 w 281"/>
                <a:gd name="T1" fmla="*/ 344 h 344"/>
                <a:gd name="T2" fmla="*/ 0 w 281"/>
                <a:gd name="T3" fmla="*/ 344 h 344"/>
                <a:gd name="T4" fmla="*/ 0 w 281"/>
                <a:gd name="T5" fmla="*/ 140 h 344"/>
                <a:gd name="T6" fmla="*/ 140 w 281"/>
                <a:gd name="T7" fmla="*/ 0 h 344"/>
                <a:gd name="T8" fmla="*/ 281 w 281"/>
                <a:gd name="T9" fmla="*/ 140 h 344"/>
                <a:gd name="T10" fmla="*/ 281 w 281"/>
                <a:gd name="T11" fmla="*/ 344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1" h="344">
                  <a:moveTo>
                    <a:pt x="281" y="344"/>
                  </a:moveTo>
                  <a:cubicBezTo>
                    <a:pt x="0" y="344"/>
                    <a:pt x="0" y="344"/>
                    <a:pt x="0" y="344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63"/>
                    <a:pt x="63" y="0"/>
                    <a:pt x="140" y="0"/>
                  </a:cubicBezTo>
                  <a:cubicBezTo>
                    <a:pt x="218" y="0"/>
                    <a:pt x="281" y="63"/>
                    <a:pt x="281" y="140"/>
                  </a:cubicBezTo>
                  <a:lnTo>
                    <a:pt x="281" y="344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Rectangle 286"/>
            <p:cNvSpPr>
              <a:spLocks noChangeArrowheads="1"/>
            </p:cNvSpPr>
            <p:nvPr/>
          </p:nvSpPr>
          <p:spPr bwMode="auto">
            <a:xfrm>
              <a:off x="959158" y="2546674"/>
              <a:ext cx="1997741" cy="47767"/>
            </a:xfrm>
            <a:prstGeom prst="rect">
              <a:avLst/>
            </a:prstGeom>
            <a:solidFill>
              <a:srgbClr val="F1EFED"/>
            </a:solidFill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287"/>
            <p:cNvSpPr>
              <a:spLocks/>
            </p:cNvSpPr>
            <p:nvPr/>
          </p:nvSpPr>
          <p:spPr bwMode="auto">
            <a:xfrm>
              <a:off x="959158" y="2546674"/>
              <a:ext cx="1997741" cy="47767"/>
            </a:xfrm>
            <a:custGeom>
              <a:avLst/>
              <a:gdLst>
                <a:gd name="T0" fmla="*/ 0 w 711"/>
                <a:gd name="T1" fmla="*/ 17 h 17"/>
                <a:gd name="T2" fmla="*/ 711 w 711"/>
                <a:gd name="T3" fmla="*/ 17 h 17"/>
                <a:gd name="T4" fmla="*/ 711 w 711"/>
                <a:gd name="T5" fmla="*/ 0 h 17"/>
                <a:gd name="T6" fmla="*/ 0 w 711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1" h="17">
                  <a:moveTo>
                    <a:pt x="0" y="17"/>
                  </a:moveTo>
                  <a:lnTo>
                    <a:pt x="711" y="17"/>
                  </a:lnTo>
                  <a:lnTo>
                    <a:pt x="711" y="0"/>
                  </a:lnTo>
                  <a:lnTo>
                    <a:pt x="0" y="0"/>
                  </a:lnTo>
                </a:path>
              </a:pathLst>
            </a:custGeom>
            <a:solidFill>
              <a:srgbClr val="F1EFED"/>
            </a:solidFill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Rectangle 288"/>
            <p:cNvSpPr>
              <a:spLocks noChangeArrowheads="1"/>
            </p:cNvSpPr>
            <p:nvPr/>
          </p:nvSpPr>
          <p:spPr bwMode="auto">
            <a:xfrm>
              <a:off x="959158" y="3066480"/>
              <a:ext cx="1997741" cy="44956"/>
            </a:xfrm>
            <a:prstGeom prst="rect">
              <a:avLst/>
            </a:prstGeom>
            <a:solidFill>
              <a:srgbClr val="F1EFED"/>
            </a:solidFill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289"/>
            <p:cNvSpPr>
              <a:spLocks/>
            </p:cNvSpPr>
            <p:nvPr/>
          </p:nvSpPr>
          <p:spPr bwMode="auto">
            <a:xfrm>
              <a:off x="959158" y="3066480"/>
              <a:ext cx="1997741" cy="44956"/>
            </a:xfrm>
            <a:custGeom>
              <a:avLst/>
              <a:gdLst>
                <a:gd name="T0" fmla="*/ 0 w 711"/>
                <a:gd name="T1" fmla="*/ 16 h 16"/>
                <a:gd name="T2" fmla="*/ 711 w 711"/>
                <a:gd name="T3" fmla="*/ 16 h 16"/>
                <a:gd name="T4" fmla="*/ 711 w 711"/>
                <a:gd name="T5" fmla="*/ 0 h 16"/>
                <a:gd name="T6" fmla="*/ 0 w 711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1" h="16">
                  <a:moveTo>
                    <a:pt x="0" y="16"/>
                  </a:moveTo>
                  <a:lnTo>
                    <a:pt x="711" y="16"/>
                  </a:lnTo>
                  <a:lnTo>
                    <a:pt x="711" y="0"/>
                  </a:lnTo>
                  <a:lnTo>
                    <a:pt x="0" y="0"/>
                  </a:lnTo>
                </a:path>
              </a:pathLst>
            </a:custGeom>
            <a:solidFill>
              <a:srgbClr val="F1EFED"/>
            </a:solidFill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54" name="Group 153"/>
            <p:cNvGrpSpPr/>
            <p:nvPr/>
          </p:nvGrpSpPr>
          <p:grpSpPr>
            <a:xfrm>
              <a:off x="0" y="2546674"/>
              <a:ext cx="512407" cy="1084569"/>
              <a:chOff x="-490678" y="2546674"/>
              <a:chExt cx="1003085" cy="1084569"/>
            </a:xfrm>
          </p:grpSpPr>
          <p:sp>
            <p:nvSpPr>
              <p:cNvPr id="163" name="Freeform 293"/>
              <p:cNvSpPr>
                <a:spLocks/>
              </p:cNvSpPr>
              <p:nvPr/>
            </p:nvSpPr>
            <p:spPr bwMode="auto">
              <a:xfrm>
                <a:off x="-490678" y="2546674"/>
                <a:ext cx="1003085" cy="47767"/>
              </a:xfrm>
              <a:custGeom>
                <a:avLst/>
                <a:gdLst>
                  <a:gd name="T0" fmla="*/ 0 w 357"/>
                  <a:gd name="T1" fmla="*/ 17 h 17"/>
                  <a:gd name="T2" fmla="*/ 357 w 357"/>
                  <a:gd name="T3" fmla="*/ 17 h 17"/>
                  <a:gd name="T4" fmla="*/ 357 w 357"/>
                  <a:gd name="T5" fmla="*/ 0 h 17"/>
                  <a:gd name="T6" fmla="*/ 0 w 357"/>
                  <a:gd name="T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7" h="17">
                    <a:moveTo>
                      <a:pt x="0" y="17"/>
                    </a:moveTo>
                    <a:lnTo>
                      <a:pt x="357" y="17"/>
                    </a:lnTo>
                    <a:lnTo>
                      <a:pt x="357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Freeform 295"/>
              <p:cNvSpPr>
                <a:spLocks/>
              </p:cNvSpPr>
              <p:nvPr/>
            </p:nvSpPr>
            <p:spPr bwMode="auto">
              <a:xfrm>
                <a:off x="-490678" y="3066480"/>
                <a:ext cx="1003085" cy="44956"/>
              </a:xfrm>
              <a:custGeom>
                <a:avLst/>
                <a:gdLst>
                  <a:gd name="T0" fmla="*/ 0 w 357"/>
                  <a:gd name="T1" fmla="*/ 16 h 16"/>
                  <a:gd name="T2" fmla="*/ 357 w 357"/>
                  <a:gd name="T3" fmla="*/ 16 h 16"/>
                  <a:gd name="T4" fmla="*/ 357 w 357"/>
                  <a:gd name="T5" fmla="*/ 0 h 16"/>
                  <a:gd name="T6" fmla="*/ 0 w 357"/>
                  <a:gd name="T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7" h="16">
                    <a:moveTo>
                      <a:pt x="0" y="16"/>
                    </a:moveTo>
                    <a:lnTo>
                      <a:pt x="357" y="16"/>
                    </a:lnTo>
                    <a:lnTo>
                      <a:pt x="357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297"/>
              <p:cNvSpPr>
                <a:spLocks/>
              </p:cNvSpPr>
              <p:nvPr/>
            </p:nvSpPr>
            <p:spPr bwMode="auto">
              <a:xfrm>
                <a:off x="-490678" y="3577857"/>
                <a:ext cx="1003085" cy="53386"/>
              </a:xfrm>
              <a:custGeom>
                <a:avLst/>
                <a:gdLst>
                  <a:gd name="T0" fmla="*/ 0 w 357"/>
                  <a:gd name="T1" fmla="*/ 19 h 19"/>
                  <a:gd name="T2" fmla="*/ 357 w 357"/>
                  <a:gd name="T3" fmla="*/ 19 h 19"/>
                  <a:gd name="T4" fmla="*/ 357 w 357"/>
                  <a:gd name="T5" fmla="*/ 0 h 19"/>
                  <a:gd name="T6" fmla="*/ 0 w 357"/>
                  <a:gd name="T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7" h="19">
                    <a:moveTo>
                      <a:pt x="0" y="19"/>
                    </a:moveTo>
                    <a:lnTo>
                      <a:pt x="357" y="19"/>
                    </a:lnTo>
                    <a:lnTo>
                      <a:pt x="357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55" name="Rectangle 298"/>
            <p:cNvSpPr>
              <a:spLocks noChangeArrowheads="1"/>
            </p:cNvSpPr>
            <p:nvPr/>
          </p:nvSpPr>
          <p:spPr bwMode="auto">
            <a:xfrm>
              <a:off x="1928527" y="1717795"/>
              <a:ext cx="53386" cy="2371438"/>
            </a:xfrm>
            <a:prstGeom prst="rect">
              <a:avLst/>
            </a:prstGeom>
            <a:solidFill>
              <a:srgbClr val="F1EFED"/>
            </a:solidFill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299"/>
            <p:cNvSpPr>
              <a:spLocks/>
            </p:cNvSpPr>
            <p:nvPr/>
          </p:nvSpPr>
          <p:spPr bwMode="auto">
            <a:xfrm>
              <a:off x="1928527" y="1717795"/>
              <a:ext cx="53386" cy="2371438"/>
            </a:xfrm>
            <a:custGeom>
              <a:avLst/>
              <a:gdLst>
                <a:gd name="T0" fmla="*/ 0 w 19"/>
                <a:gd name="T1" fmla="*/ 0 h 844"/>
                <a:gd name="T2" fmla="*/ 0 w 19"/>
                <a:gd name="T3" fmla="*/ 844 h 844"/>
                <a:gd name="T4" fmla="*/ 19 w 19"/>
                <a:gd name="T5" fmla="*/ 844 h 844"/>
                <a:gd name="T6" fmla="*/ 19 w 19"/>
                <a:gd name="T7" fmla="*/ 0 h 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844">
                  <a:moveTo>
                    <a:pt x="0" y="0"/>
                  </a:moveTo>
                  <a:lnTo>
                    <a:pt x="0" y="844"/>
                  </a:lnTo>
                  <a:lnTo>
                    <a:pt x="19" y="844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Rectangle 290"/>
            <p:cNvSpPr>
              <a:spLocks noChangeArrowheads="1"/>
            </p:cNvSpPr>
            <p:nvPr/>
          </p:nvSpPr>
          <p:spPr bwMode="auto">
            <a:xfrm flipH="1">
              <a:off x="3226794" y="3634053"/>
              <a:ext cx="1997741" cy="53386"/>
            </a:xfrm>
            <a:prstGeom prst="rect">
              <a:avLst/>
            </a:prstGeom>
            <a:solidFill>
              <a:srgbClr val="F1EFED"/>
            </a:solidFill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291"/>
            <p:cNvSpPr>
              <a:spLocks/>
            </p:cNvSpPr>
            <p:nvPr/>
          </p:nvSpPr>
          <p:spPr bwMode="auto">
            <a:xfrm flipH="1">
              <a:off x="3226794" y="3634053"/>
              <a:ext cx="1997741" cy="53386"/>
            </a:xfrm>
            <a:custGeom>
              <a:avLst/>
              <a:gdLst>
                <a:gd name="T0" fmla="*/ 0 w 711"/>
                <a:gd name="T1" fmla="*/ 19 h 19"/>
                <a:gd name="T2" fmla="*/ 711 w 711"/>
                <a:gd name="T3" fmla="*/ 19 h 19"/>
                <a:gd name="T4" fmla="*/ 711 w 711"/>
                <a:gd name="T5" fmla="*/ 0 h 19"/>
                <a:gd name="T6" fmla="*/ 0 w 711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1" h="19">
                  <a:moveTo>
                    <a:pt x="0" y="19"/>
                  </a:moveTo>
                  <a:lnTo>
                    <a:pt x="711" y="19"/>
                  </a:lnTo>
                  <a:lnTo>
                    <a:pt x="711" y="0"/>
                  </a:lnTo>
                  <a:lnTo>
                    <a:pt x="0" y="0"/>
                  </a:lnTo>
                </a:path>
              </a:pathLst>
            </a:custGeom>
            <a:solidFill>
              <a:srgbClr val="F1EFED"/>
            </a:solidFill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Rectangle 296"/>
            <p:cNvSpPr>
              <a:spLocks noChangeArrowheads="1"/>
            </p:cNvSpPr>
            <p:nvPr/>
          </p:nvSpPr>
          <p:spPr bwMode="auto">
            <a:xfrm flipH="1">
              <a:off x="5671286" y="3634053"/>
              <a:ext cx="1003085" cy="53386"/>
            </a:xfrm>
            <a:prstGeom prst="rect">
              <a:avLst/>
            </a:prstGeom>
            <a:solidFill>
              <a:srgbClr val="F1EFED"/>
            </a:solidFill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Rectangle 290"/>
            <p:cNvSpPr>
              <a:spLocks noChangeArrowheads="1"/>
            </p:cNvSpPr>
            <p:nvPr/>
          </p:nvSpPr>
          <p:spPr bwMode="auto">
            <a:xfrm>
              <a:off x="959158" y="3577857"/>
              <a:ext cx="1997741" cy="53386"/>
            </a:xfrm>
            <a:prstGeom prst="rect">
              <a:avLst/>
            </a:prstGeom>
            <a:solidFill>
              <a:srgbClr val="F1EFED"/>
            </a:solidFill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291"/>
            <p:cNvSpPr>
              <a:spLocks/>
            </p:cNvSpPr>
            <p:nvPr/>
          </p:nvSpPr>
          <p:spPr bwMode="auto">
            <a:xfrm>
              <a:off x="959158" y="3577857"/>
              <a:ext cx="1997741" cy="53386"/>
            </a:xfrm>
            <a:custGeom>
              <a:avLst/>
              <a:gdLst>
                <a:gd name="T0" fmla="*/ 0 w 711"/>
                <a:gd name="T1" fmla="*/ 19 h 19"/>
                <a:gd name="T2" fmla="*/ 711 w 711"/>
                <a:gd name="T3" fmla="*/ 19 h 19"/>
                <a:gd name="T4" fmla="*/ 711 w 711"/>
                <a:gd name="T5" fmla="*/ 0 h 19"/>
                <a:gd name="T6" fmla="*/ 0 w 711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1" h="19">
                  <a:moveTo>
                    <a:pt x="0" y="19"/>
                  </a:moveTo>
                  <a:lnTo>
                    <a:pt x="711" y="19"/>
                  </a:lnTo>
                  <a:lnTo>
                    <a:pt x="711" y="0"/>
                  </a:lnTo>
                  <a:lnTo>
                    <a:pt x="0" y="0"/>
                  </a:lnTo>
                </a:path>
              </a:pathLst>
            </a:custGeom>
            <a:solidFill>
              <a:srgbClr val="F1EFED"/>
            </a:solidFill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92" name="Group 691"/>
          <p:cNvGrpSpPr/>
          <p:nvPr/>
        </p:nvGrpSpPr>
        <p:grpSpPr>
          <a:xfrm>
            <a:off x="-454268" y="2825692"/>
            <a:ext cx="8256114" cy="2870164"/>
            <a:chOff x="47706" y="2825596"/>
            <a:chExt cx="8257285" cy="2870571"/>
          </a:xfrm>
        </p:grpSpPr>
        <p:grpSp>
          <p:nvGrpSpPr>
            <p:cNvPr id="169" name="Group 168"/>
            <p:cNvGrpSpPr/>
            <p:nvPr/>
          </p:nvGrpSpPr>
          <p:grpSpPr>
            <a:xfrm>
              <a:off x="47706" y="2825596"/>
              <a:ext cx="5130136" cy="2870571"/>
              <a:chOff x="2306899" y="3357563"/>
              <a:chExt cx="3988959" cy="2232025"/>
            </a:xfrm>
          </p:grpSpPr>
          <p:sp>
            <p:nvSpPr>
              <p:cNvPr id="170" name="Rectangle 458"/>
              <p:cNvSpPr>
                <a:spLocks noChangeArrowheads="1"/>
              </p:cNvSpPr>
              <p:nvPr/>
            </p:nvSpPr>
            <p:spPr bwMode="auto">
              <a:xfrm>
                <a:off x="2754145" y="4351338"/>
                <a:ext cx="327025" cy="476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459"/>
              <p:cNvSpPr>
                <a:spLocks/>
              </p:cNvSpPr>
              <p:nvPr/>
            </p:nvSpPr>
            <p:spPr bwMode="auto">
              <a:xfrm>
                <a:off x="2743032" y="4330701"/>
                <a:ext cx="349250" cy="20638"/>
              </a:xfrm>
              <a:custGeom>
                <a:avLst/>
                <a:gdLst>
                  <a:gd name="T0" fmla="*/ 51 w 66"/>
                  <a:gd name="T1" fmla="*/ 0 h 4"/>
                  <a:gd name="T2" fmla="*/ 56 w 66"/>
                  <a:gd name="T3" fmla="*/ 1 h 4"/>
                  <a:gd name="T4" fmla="*/ 60 w 66"/>
                  <a:gd name="T5" fmla="*/ 2 h 4"/>
                  <a:gd name="T6" fmla="*/ 63 w 66"/>
                  <a:gd name="T7" fmla="*/ 3 h 4"/>
                  <a:gd name="T8" fmla="*/ 62 w 66"/>
                  <a:gd name="T9" fmla="*/ 4 h 4"/>
                  <a:gd name="T10" fmla="*/ 52 w 66"/>
                  <a:gd name="T11" fmla="*/ 4 h 4"/>
                  <a:gd name="T12" fmla="*/ 51 w 66"/>
                  <a:gd name="T13" fmla="*/ 4 h 4"/>
                  <a:gd name="T14" fmla="*/ 4 w 66"/>
                  <a:gd name="T15" fmla="*/ 4 h 4"/>
                  <a:gd name="T16" fmla="*/ 4 w 66"/>
                  <a:gd name="T17" fmla="*/ 3 h 4"/>
                  <a:gd name="T18" fmla="*/ 8 w 66"/>
                  <a:gd name="T19" fmla="*/ 1 h 4"/>
                  <a:gd name="T20" fmla="*/ 16 w 66"/>
                  <a:gd name="T21" fmla="*/ 0 h 4"/>
                  <a:gd name="T22" fmla="*/ 51 w 66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6" h="4">
                    <a:moveTo>
                      <a:pt x="51" y="0"/>
                    </a:moveTo>
                    <a:cubicBezTo>
                      <a:pt x="51" y="0"/>
                      <a:pt x="54" y="0"/>
                      <a:pt x="56" y="1"/>
                    </a:cubicBezTo>
                    <a:cubicBezTo>
                      <a:pt x="60" y="2"/>
                      <a:pt x="60" y="2"/>
                      <a:pt x="60" y="2"/>
                    </a:cubicBezTo>
                    <a:cubicBezTo>
                      <a:pt x="63" y="3"/>
                      <a:pt x="63" y="3"/>
                      <a:pt x="63" y="3"/>
                    </a:cubicBezTo>
                    <a:cubicBezTo>
                      <a:pt x="63" y="3"/>
                      <a:pt x="66" y="4"/>
                      <a:pt x="62" y="4"/>
                    </a:cubicBezTo>
                    <a:cubicBezTo>
                      <a:pt x="52" y="4"/>
                      <a:pt x="52" y="4"/>
                      <a:pt x="52" y="4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0" y="4"/>
                      <a:pt x="4" y="3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12" y="0"/>
                      <a:pt x="16" y="0"/>
                    </a:cubicBez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C6C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Rectangle 460"/>
              <p:cNvSpPr>
                <a:spLocks noChangeArrowheads="1"/>
              </p:cNvSpPr>
              <p:nvPr/>
            </p:nvSpPr>
            <p:spPr bwMode="auto">
              <a:xfrm>
                <a:off x="2870032" y="4224338"/>
                <a:ext cx="95250" cy="10636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461"/>
              <p:cNvSpPr>
                <a:spLocks/>
              </p:cNvSpPr>
              <p:nvPr/>
            </p:nvSpPr>
            <p:spPr bwMode="auto">
              <a:xfrm>
                <a:off x="2446170" y="3660776"/>
                <a:ext cx="941388" cy="563563"/>
              </a:xfrm>
              <a:custGeom>
                <a:avLst/>
                <a:gdLst>
                  <a:gd name="T0" fmla="*/ 170 w 178"/>
                  <a:gd name="T1" fmla="*/ 0 h 106"/>
                  <a:gd name="T2" fmla="*/ 178 w 178"/>
                  <a:gd name="T3" fmla="*/ 8 h 106"/>
                  <a:gd name="T4" fmla="*/ 178 w 178"/>
                  <a:gd name="T5" fmla="*/ 98 h 106"/>
                  <a:gd name="T6" fmla="*/ 170 w 178"/>
                  <a:gd name="T7" fmla="*/ 106 h 106"/>
                  <a:gd name="T8" fmla="*/ 8 w 178"/>
                  <a:gd name="T9" fmla="*/ 106 h 106"/>
                  <a:gd name="T10" fmla="*/ 0 w 178"/>
                  <a:gd name="T11" fmla="*/ 98 h 106"/>
                  <a:gd name="T12" fmla="*/ 0 w 178"/>
                  <a:gd name="T13" fmla="*/ 8 h 106"/>
                  <a:gd name="T14" fmla="*/ 8 w 178"/>
                  <a:gd name="T15" fmla="*/ 0 h 106"/>
                  <a:gd name="T16" fmla="*/ 170 w 178"/>
                  <a:gd name="T17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" h="106">
                    <a:moveTo>
                      <a:pt x="170" y="0"/>
                    </a:moveTo>
                    <a:cubicBezTo>
                      <a:pt x="170" y="0"/>
                      <a:pt x="178" y="0"/>
                      <a:pt x="178" y="8"/>
                    </a:cubicBezTo>
                    <a:cubicBezTo>
                      <a:pt x="178" y="98"/>
                      <a:pt x="178" y="98"/>
                      <a:pt x="178" y="98"/>
                    </a:cubicBezTo>
                    <a:cubicBezTo>
                      <a:pt x="178" y="98"/>
                      <a:pt x="178" y="106"/>
                      <a:pt x="170" y="106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8" y="106"/>
                      <a:pt x="0" y="106"/>
                      <a:pt x="0" y="9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0"/>
                      <a:pt x="8" y="0"/>
                    </a:cubicBezTo>
                    <a:lnTo>
                      <a:pt x="17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462"/>
              <p:cNvSpPr>
                <a:spLocks/>
              </p:cNvSpPr>
              <p:nvPr/>
            </p:nvSpPr>
            <p:spPr bwMode="auto">
              <a:xfrm>
                <a:off x="2484270" y="3692526"/>
                <a:ext cx="866775" cy="500063"/>
              </a:xfrm>
              <a:custGeom>
                <a:avLst/>
                <a:gdLst>
                  <a:gd name="T0" fmla="*/ 161 w 164"/>
                  <a:gd name="T1" fmla="*/ 0 h 94"/>
                  <a:gd name="T2" fmla="*/ 164 w 164"/>
                  <a:gd name="T3" fmla="*/ 3 h 94"/>
                  <a:gd name="T4" fmla="*/ 164 w 164"/>
                  <a:gd name="T5" fmla="*/ 91 h 94"/>
                  <a:gd name="T6" fmla="*/ 161 w 164"/>
                  <a:gd name="T7" fmla="*/ 94 h 94"/>
                  <a:gd name="T8" fmla="*/ 3 w 164"/>
                  <a:gd name="T9" fmla="*/ 94 h 94"/>
                  <a:gd name="T10" fmla="*/ 0 w 164"/>
                  <a:gd name="T11" fmla="*/ 91 h 94"/>
                  <a:gd name="T12" fmla="*/ 0 w 164"/>
                  <a:gd name="T13" fmla="*/ 3 h 94"/>
                  <a:gd name="T14" fmla="*/ 3 w 164"/>
                  <a:gd name="T15" fmla="*/ 0 h 94"/>
                  <a:gd name="T16" fmla="*/ 141 w 164"/>
                  <a:gd name="T17" fmla="*/ 0 h 94"/>
                  <a:gd name="T18" fmla="*/ 161 w 164"/>
                  <a:gd name="T19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4" h="94">
                    <a:moveTo>
                      <a:pt x="161" y="0"/>
                    </a:moveTo>
                    <a:cubicBezTo>
                      <a:pt x="161" y="0"/>
                      <a:pt x="164" y="0"/>
                      <a:pt x="164" y="3"/>
                    </a:cubicBezTo>
                    <a:cubicBezTo>
                      <a:pt x="164" y="91"/>
                      <a:pt x="164" y="91"/>
                      <a:pt x="164" y="91"/>
                    </a:cubicBezTo>
                    <a:cubicBezTo>
                      <a:pt x="164" y="91"/>
                      <a:pt x="164" y="94"/>
                      <a:pt x="161" y="94"/>
                    </a:cubicBezTo>
                    <a:cubicBezTo>
                      <a:pt x="3" y="94"/>
                      <a:pt x="3" y="94"/>
                      <a:pt x="3" y="94"/>
                    </a:cubicBezTo>
                    <a:cubicBezTo>
                      <a:pt x="3" y="94"/>
                      <a:pt x="0" y="94"/>
                      <a:pt x="0" y="9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0"/>
                      <a:pt x="3" y="0"/>
                    </a:cubicBezTo>
                    <a:cubicBezTo>
                      <a:pt x="141" y="0"/>
                      <a:pt x="141" y="0"/>
                      <a:pt x="141" y="0"/>
                    </a:cubicBez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463"/>
              <p:cNvSpPr>
                <a:spLocks/>
              </p:cNvSpPr>
              <p:nvPr/>
            </p:nvSpPr>
            <p:spPr bwMode="auto">
              <a:xfrm>
                <a:off x="2489032" y="3692526"/>
                <a:ext cx="862013" cy="500063"/>
              </a:xfrm>
              <a:custGeom>
                <a:avLst/>
                <a:gdLst>
                  <a:gd name="T0" fmla="*/ 1 w 163"/>
                  <a:gd name="T1" fmla="*/ 0 h 94"/>
                  <a:gd name="T2" fmla="*/ 0 w 163"/>
                  <a:gd name="T3" fmla="*/ 3 h 94"/>
                  <a:gd name="T4" fmla="*/ 0 w 163"/>
                  <a:gd name="T5" fmla="*/ 91 h 94"/>
                  <a:gd name="T6" fmla="*/ 3 w 163"/>
                  <a:gd name="T7" fmla="*/ 94 h 94"/>
                  <a:gd name="T8" fmla="*/ 160 w 163"/>
                  <a:gd name="T9" fmla="*/ 94 h 94"/>
                  <a:gd name="T10" fmla="*/ 163 w 163"/>
                  <a:gd name="T11" fmla="*/ 93 h 94"/>
                  <a:gd name="T12" fmla="*/ 1 w 163"/>
                  <a:gd name="T1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3" h="94">
                    <a:moveTo>
                      <a:pt x="1" y="0"/>
                    </a:moveTo>
                    <a:cubicBezTo>
                      <a:pt x="0" y="1"/>
                      <a:pt x="0" y="3"/>
                      <a:pt x="0" y="3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4"/>
                      <a:pt x="3" y="94"/>
                      <a:pt x="3" y="94"/>
                    </a:cubicBezTo>
                    <a:cubicBezTo>
                      <a:pt x="160" y="94"/>
                      <a:pt x="160" y="94"/>
                      <a:pt x="160" y="94"/>
                    </a:cubicBezTo>
                    <a:cubicBezTo>
                      <a:pt x="161" y="94"/>
                      <a:pt x="162" y="94"/>
                      <a:pt x="163" y="93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Rectangle 465"/>
              <p:cNvSpPr>
                <a:spLocks noChangeArrowheads="1"/>
              </p:cNvSpPr>
              <p:nvPr/>
            </p:nvSpPr>
            <p:spPr bwMode="auto">
              <a:xfrm>
                <a:off x="3757445" y="3357563"/>
                <a:ext cx="106363" cy="2232025"/>
              </a:xfrm>
              <a:prstGeom prst="rect">
                <a:avLst/>
              </a:prstGeom>
              <a:solidFill>
                <a:srgbClr val="2C29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Rectangle 468"/>
              <p:cNvSpPr>
                <a:spLocks noChangeArrowheads="1"/>
              </p:cNvSpPr>
              <p:nvPr/>
            </p:nvSpPr>
            <p:spPr bwMode="auto">
              <a:xfrm>
                <a:off x="2306899" y="4473576"/>
                <a:ext cx="1350533" cy="473075"/>
              </a:xfrm>
              <a:prstGeom prst="rect">
                <a:avLst/>
              </a:prstGeom>
              <a:solidFill>
                <a:srgbClr val="9E9F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Rectangle 470"/>
              <p:cNvSpPr>
                <a:spLocks noChangeArrowheads="1"/>
              </p:cNvSpPr>
              <p:nvPr/>
            </p:nvSpPr>
            <p:spPr bwMode="auto">
              <a:xfrm>
                <a:off x="2307978" y="4367213"/>
                <a:ext cx="1428831" cy="106363"/>
              </a:xfrm>
              <a:prstGeom prst="rect">
                <a:avLst/>
              </a:prstGeom>
              <a:solidFill>
                <a:srgbClr val="D0D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Rectangle 471"/>
              <p:cNvSpPr>
                <a:spLocks noChangeArrowheads="1"/>
              </p:cNvSpPr>
              <p:nvPr/>
            </p:nvSpPr>
            <p:spPr bwMode="auto">
              <a:xfrm>
                <a:off x="3641557" y="4473576"/>
                <a:ext cx="79375" cy="946150"/>
              </a:xfrm>
              <a:prstGeom prst="rect">
                <a:avLst/>
              </a:prstGeom>
              <a:solidFill>
                <a:srgbClr val="C7C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Rectangle 472"/>
              <p:cNvSpPr>
                <a:spLocks noChangeArrowheads="1"/>
              </p:cNvSpPr>
              <p:nvPr/>
            </p:nvSpPr>
            <p:spPr bwMode="auto">
              <a:xfrm>
                <a:off x="3646320" y="5419726"/>
                <a:ext cx="63500" cy="68263"/>
              </a:xfrm>
              <a:prstGeom prst="rect">
                <a:avLst/>
              </a:prstGeom>
              <a:solidFill>
                <a:srgbClr val="606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473"/>
              <p:cNvSpPr>
                <a:spLocks/>
              </p:cNvSpPr>
              <p:nvPr/>
            </p:nvSpPr>
            <p:spPr bwMode="auto">
              <a:xfrm>
                <a:off x="2520782" y="4011613"/>
                <a:ext cx="850900" cy="434975"/>
              </a:xfrm>
              <a:custGeom>
                <a:avLst/>
                <a:gdLst>
                  <a:gd name="T0" fmla="*/ 5 w 161"/>
                  <a:gd name="T1" fmla="*/ 61 h 82"/>
                  <a:gd name="T2" fmla="*/ 34 w 161"/>
                  <a:gd name="T3" fmla="*/ 13 h 82"/>
                  <a:gd name="T4" fmla="*/ 57 w 161"/>
                  <a:gd name="T5" fmla="*/ 0 h 82"/>
                  <a:gd name="T6" fmla="*/ 62 w 161"/>
                  <a:gd name="T7" fmla="*/ 1 h 82"/>
                  <a:gd name="T8" fmla="*/ 105 w 161"/>
                  <a:gd name="T9" fmla="*/ 1 h 82"/>
                  <a:gd name="T10" fmla="*/ 132 w 161"/>
                  <a:gd name="T11" fmla="*/ 19 h 82"/>
                  <a:gd name="T12" fmla="*/ 154 w 161"/>
                  <a:gd name="T13" fmla="*/ 61 h 82"/>
                  <a:gd name="T14" fmla="*/ 140 w 161"/>
                  <a:gd name="T15" fmla="*/ 80 h 82"/>
                  <a:gd name="T16" fmla="*/ 123 w 161"/>
                  <a:gd name="T17" fmla="*/ 49 h 82"/>
                  <a:gd name="T18" fmla="*/ 39 w 161"/>
                  <a:gd name="T19" fmla="*/ 49 h 82"/>
                  <a:gd name="T20" fmla="*/ 25 w 161"/>
                  <a:gd name="T21" fmla="*/ 73 h 82"/>
                  <a:gd name="T22" fmla="*/ 11 w 161"/>
                  <a:gd name="T23" fmla="*/ 77 h 82"/>
                  <a:gd name="T24" fmla="*/ 5 w 161"/>
                  <a:gd name="T25" fmla="*/ 61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1" h="82">
                    <a:moveTo>
                      <a:pt x="5" y="61"/>
                    </a:moveTo>
                    <a:cubicBezTo>
                      <a:pt x="34" y="13"/>
                      <a:pt x="34" y="13"/>
                      <a:pt x="34" y="13"/>
                    </a:cubicBezTo>
                    <a:cubicBezTo>
                      <a:pt x="34" y="13"/>
                      <a:pt x="40" y="0"/>
                      <a:pt x="57" y="0"/>
                    </a:cubicBezTo>
                    <a:cubicBezTo>
                      <a:pt x="62" y="1"/>
                      <a:pt x="62" y="1"/>
                      <a:pt x="62" y="1"/>
                    </a:cubicBezTo>
                    <a:cubicBezTo>
                      <a:pt x="105" y="1"/>
                      <a:pt x="105" y="1"/>
                      <a:pt x="105" y="1"/>
                    </a:cubicBezTo>
                    <a:cubicBezTo>
                      <a:pt x="105" y="1"/>
                      <a:pt x="123" y="0"/>
                      <a:pt x="132" y="19"/>
                    </a:cubicBezTo>
                    <a:cubicBezTo>
                      <a:pt x="154" y="61"/>
                      <a:pt x="154" y="61"/>
                      <a:pt x="154" y="61"/>
                    </a:cubicBezTo>
                    <a:cubicBezTo>
                      <a:pt x="154" y="61"/>
                      <a:pt x="161" y="77"/>
                      <a:pt x="140" y="80"/>
                    </a:cubicBezTo>
                    <a:cubicBezTo>
                      <a:pt x="140" y="80"/>
                      <a:pt x="126" y="57"/>
                      <a:pt x="123" y="49"/>
                    </a:cubicBezTo>
                    <a:cubicBezTo>
                      <a:pt x="39" y="49"/>
                      <a:pt x="39" y="49"/>
                      <a:pt x="39" y="49"/>
                    </a:cubicBezTo>
                    <a:cubicBezTo>
                      <a:pt x="25" y="73"/>
                      <a:pt x="25" y="73"/>
                      <a:pt x="25" y="73"/>
                    </a:cubicBezTo>
                    <a:cubicBezTo>
                      <a:pt x="25" y="73"/>
                      <a:pt x="21" y="82"/>
                      <a:pt x="11" y="77"/>
                    </a:cubicBezTo>
                    <a:cubicBezTo>
                      <a:pt x="0" y="72"/>
                      <a:pt x="5" y="61"/>
                      <a:pt x="5" y="61"/>
                    </a:cubicBezTo>
                    <a:close/>
                  </a:path>
                </a:pathLst>
              </a:custGeom>
              <a:solidFill>
                <a:srgbClr val="F1EF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474"/>
              <p:cNvSpPr>
                <a:spLocks/>
              </p:cNvSpPr>
              <p:nvPr/>
            </p:nvSpPr>
            <p:spPr bwMode="auto">
              <a:xfrm>
                <a:off x="2611270" y="4276726"/>
                <a:ext cx="88900" cy="138113"/>
              </a:xfrm>
              <a:custGeom>
                <a:avLst/>
                <a:gdLst>
                  <a:gd name="T0" fmla="*/ 0 w 56"/>
                  <a:gd name="T1" fmla="*/ 87 h 87"/>
                  <a:gd name="T2" fmla="*/ 56 w 56"/>
                  <a:gd name="T3" fmla="*/ 0 h 87"/>
                  <a:gd name="T4" fmla="*/ 56 w 56"/>
                  <a:gd name="T5" fmla="*/ 70 h 87"/>
                  <a:gd name="T6" fmla="*/ 0 w 56"/>
                  <a:gd name="T7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87">
                    <a:moveTo>
                      <a:pt x="0" y="87"/>
                    </a:moveTo>
                    <a:lnTo>
                      <a:pt x="56" y="0"/>
                    </a:lnTo>
                    <a:lnTo>
                      <a:pt x="56" y="70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B5B3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475"/>
              <p:cNvSpPr>
                <a:spLocks/>
              </p:cNvSpPr>
              <p:nvPr/>
            </p:nvSpPr>
            <p:spPr bwMode="auto">
              <a:xfrm>
                <a:off x="3208170" y="4281488"/>
                <a:ext cx="90488" cy="144463"/>
              </a:xfrm>
              <a:custGeom>
                <a:avLst/>
                <a:gdLst>
                  <a:gd name="T0" fmla="*/ 0 w 57"/>
                  <a:gd name="T1" fmla="*/ 0 h 91"/>
                  <a:gd name="T2" fmla="*/ 57 w 57"/>
                  <a:gd name="T3" fmla="*/ 91 h 91"/>
                  <a:gd name="T4" fmla="*/ 0 w 57"/>
                  <a:gd name="T5" fmla="*/ 77 h 91"/>
                  <a:gd name="T6" fmla="*/ 0 w 57"/>
                  <a:gd name="T7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91">
                    <a:moveTo>
                      <a:pt x="0" y="0"/>
                    </a:moveTo>
                    <a:lnTo>
                      <a:pt x="57" y="91"/>
                    </a:ln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5B3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Rectangle 476"/>
              <p:cNvSpPr>
                <a:spLocks noChangeArrowheads="1"/>
              </p:cNvSpPr>
              <p:nvPr/>
            </p:nvSpPr>
            <p:spPr bwMode="auto">
              <a:xfrm>
                <a:off x="2843045" y="3937001"/>
                <a:ext cx="217488" cy="79375"/>
              </a:xfrm>
              <a:prstGeom prst="rect">
                <a:avLst/>
              </a:prstGeom>
              <a:solidFill>
                <a:srgbClr val="B5B3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477"/>
              <p:cNvSpPr>
                <a:spLocks/>
              </p:cNvSpPr>
              <p:nvPr/>
            </p:nvSpPr>
            <p:spPr bwMode="auto">
              <a:xfrm>
                <a:off x="2790657" y="3660776"/>
                <a:ext cx="327025" cy="276225"/>
              </a:xfrm>
              <a:custGeom>
                <a:avLst/>
                <a:gdLst>
                  <a:gd name="T0" fmla="*/ 17 w 62"/>
                  <a:gd name="T1" fmla="*/ 52 h 52"/>
                  <a:gd name="T2" fmla="*/ 2 w 62"/>
                  <a:gd name="T3" fmla="*/ 0 h 52"/>
                  <a:gd name="T4" fmla="*/ 57 w 62"/>
                  <a:gd name="T5" fmla="*/ 1 h 52"/>
                  <a:gd name="T6" fmla="*/ 49 w 62"/>
                  <a:gd name="T7" fmla="*/ 42 h 52"/>
                  <a:gd name="T8" fmla="*/ 47 w 62"/>
                  <a:gd name="T9" fmla="*/ 52 h 52"/>
                  <a:gd name="T10" fmla="*/ 17 w 62"/>
                  <a:gd name="T11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52">
                    <a:moveTo>
                      <a:pt x="17" y="52"/>
                    </a:moveTo>
                    <a:cubicBezTo>
                      <a:pt x="17" y="52"/>
                      <a:pt x="0" y="23"/>
                      <a:pt x="2" y="0"/>
                    </a:cubicBezTo>
                    <a:cubicBezTo>
                      <a:pt x="57" y="1"/>
                      <a:pt x="57" y="1"/>
                      <a:pt x="57" y="1"/>
                    </a:cubicBezTo>
                    <a:cubicBezTo>
                      <a:pt x="57" y="1"/>
                      <a:pt x="62" y="13"/>
                      <a:pt x="49" y="42"/>
                    </a:cubicBezTo>
                    <a:cubicBezTo>
                      <a:pt x="49" y="42"/>
                      <a:pt x="46" y="48"/>
                      <a:pt x="47" y="52"/>
                    </a:cubicBezTo>
                    <a:lnTo>
                      <a:pt x="17" y="52"/>
                    </a:lnTo>
                    <a:close/>
                  </a:path>
                </a:pathLst>
              </a:custGeom>
              <a:solidFill>
                <a:srgbClr val="FFCA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478"/>
              <p:cNvSpPr>
                <a:spLocks/>
              </p:cNvSpPr>
              <p:nvPr/>
            </p:nvSpPr>
            <p:spPr bwMode="auto">
              <a:xfrm>
                <a:off x="2774782" y="3559176"/>
                <a:ext cx="333375" cy="350838"/>
              </a:xfrm>
              <a:custGeom>
                <a:avLst/>
                <a:gdLst>
                  <a:gd name="T0" fmla="*/ 24 w 63"/>
                  <a:gd name="T1" fmla="*/ 4 h 66"/>
                  <a:gd name="T2" fmla="*/ 5 w 63"/>
                  <a:gd name="T3" fmla="*/ 34 h 66"/>
                  <a:gd name="T4" fmla="*/ 22 w 63"/>
                  <a:gd name="T5" fmla="*/ 61 h 66"/>
                  <a:gd name="T6" fmla="*/ 26 w 63"/>
                  <a:gd name="T7" fmla="*/ 55 h 66"/>
                  <a:gd name="T8" fmla="*/ 26 w 63"/>
                  <a:gd name="T9" fmla="*/ 62 h 66"/>
                  <a:gd name="T10" fmla="*/ 30 w 63"/>
                  <a:gd name="T11" fmla="*/ 63 h 66"/>
                  <a:gd name="T12" fmla="*/ 30 w 63"/>
                  <a:gd name="T13" fmla="*/ 60 h 66"/>
                  <a:gd name="T14" fmla="*/ 35 w 63"/>
                  <a:gd name="T15" fmla="*/ 66 h 66"/>
                  <a:gd name="T16" fmla="*/ 42 w 63"/>
                  <a:gd name="T17" fmla="*/ 66 h 66"/>
                  <a:gd name="T18" fmla="*/ 42 w 63"/>
                  <a:gd name="T19" fmla="*/ 55 h 66"/>
                  <a:gd name="T20" fmla="*/ 45 w 63"/>
                  <a:gd name="T21" fmla="*/ 62 h 66"/>
                  <a:gd name="T22" fmla="*/ 61 w 63"/>
                  <a:gd name="T23" fmla="*/ 34 h 66"/>
                  <a:gd name="T24" fmla="*/ 24 w 63"/>
                  <a:gd name="T25" fmla="*/ 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3" h="66">
                    <a:moveTo>
                      <a:pt x="24" y="4"/>
                    </a:moveTo>
                    <a:cubicBezTo>
                      <a:pt x="24" y="4"/>
                      <a:pt x="0" y="8"/>
                      <a:pt x="5" y="34"/>
                    </a:cubicBezTo>
                    <a:cubicBezTo>
                      <a:pt x="9" y="60"/>
                      <a:pt x="22" y="61"/>
                      <a:pt x="22" y="61"/>
                    </a:cubicBezTo>
                    <a:cubicBezTo>
                      <a:pt x="26" y="55"/>
                      <a:pt x="26" y="55"/>
                      <a:pt x="26" y="55"/>
                    </a:cubicBezTo>
                    <a:cubicBezTo>
                      <a:pt x="26" y="62"/>
                      <a:pt x="26" y="62"/>
                      <a:pt x="26" y="62"/>
                    </a:cubicBezTo>
                    <a:cubicBezTo>
                      <a:pt x="30" y="63"/>
                      <a:pt x="30" y="63"/>
                      <a:pt x="30" y="63"/>
                    </a:cubicBezTo>
                    <a:cubicBezTo>
                      <a:pt x="30" y="60"/>
                      <a:pt x="30" y="60"/>
                      <a:pt x="30" y="60"/>
                    </a:cubicBezTo>
                    <a:cubicBezTo>
                      <a:pt x="35" y="66"/>
                      <a:pt x="35" y="66"/>
                      <a:pt x="35" y="66"/>
                    </a:cubicBezTo>
                    <a:cubicBezTo>
                      <a:pt x="42" y="66"/>
                      <a:pt x="42" y="66"/>
                      <a:pt x="42" y="66"/>
                    </a:cubicBezTo>
                    <a:cubicBezTo>
                      <a:pt x="42" y="55"/>
                      <a:pt x="42" y="55"/>
                      <a:pt x="42" y="55"/>
                    </a:cubicBezTo>
                    <a:cubicBezTo>
                      <a:pt x="45" y="62"/>
                      <a:pt x="45" y="62"/>
                      <a:pt x="45" y="62"/>
                    </a:cubicBezTo>
                    <a:cubicBezTo>
                      <a:pt x="45" y="62"/>
                      <a:pt x="58" y="56"/>
                      <a:pt x="61" y="34"/>
                    </a:cubicBezTo>
                    <a:cubicBezTo>
                      <a:pt x="63" y="12"/>
                      <a:pt x="47" y="0"/>
                      <a:pt x="24" y="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479"/>
              <p:cNvSpPr>
                <a:spLocks/>
              </p:cNvSpPr>
              <p:nvPr/>
            </p:nvSpPr>
            <p:spPr bwMode="auto">
              <a:xfrm>
                <a:off x="2738270" y="4378326"/>
                <a:ext cx="433388" cy="339725"/>
              </a:xfrm>
              <a:custGeom>
                <a:avLst/>
                <a:gdLst>
                  <a:gd name="T0" fmla="*/ 273 w 273"/>
                  <a:gd name="T1" fmla="*/ 214 h 214"/>
                  <a:gd name="T2" fmla="*/ 0 w 273"/>
                  <a:gd name="T3" fmla="*/ 214 h 214"/>
                  <a:gd name="T4" fmla="*/ 10 w 273"/>
                  <a:gd name="T5" fmla="*/ 0 h 214"/>
                  <a:gd name="T6" fmla="*/ 269 w 273"/>
                  <a:gd name="T7" fmla="*/ 0 h 214"/>
                  <a:gd name="T8" fmla="*/ 273 w 273"/>
                  <a:gd name="T9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3" h="214">
                    <a:moveTo>
                      <a:pt x="273" y="214"/>
                    </a:moveTo>
                    <a:lnTo>
                      <a:pt x="0" y="214"/>
                    </a:lnTo>
                    <a:lnTo>
                      <a:pt x="10" y="0"/>
                    </a:lnTo>
                    <a:lnTo>
                      <a:pt x="269" y="0"/>
                    </a:lnTo>
                    <a:lnTo>
                      <a:pt x="273" y="214"/>
                    </a:lnTo>
                    <a:close/>
                  </a:path>
                </a:pathLst>
              </a:custGeom>
              <a:solidFill>
                <a:srgbClr val="F1EF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480"/>
              <p:cNvSpPr>
                <a:spLocks/>
              </p:cNvSpPr>
              <p:nvPr/>
            </p:nvSpPr>
            <p:spPr bwMode="auto">
              <a:xfrm>
                <a:off x="2738270" y="4718051"/>
                <a:ext cx="427038" cy="190500"/>
              </a:xfrm>
              <a:custGeom>
                <a:avLst/>
                <a:gdLst>
                  <a:gd name="T0" fmla="*/ 269 w 269"/>
                  <a:gd name="T1" fmla="*/ 120 h 120"/>
                  <a:gd name="T2" fmla="*/ 3 w 269"/>
                  <a:gd name="T3" fmla="*/ 120 h 120"/>
                  <a:gd name="T4" fmla="*/ 0 w 269"/>
                  <a:gd name="T5" fmla="*/ 0 h 120"/>
                  <a:gd name="T6" fmla="*/ 269 w 269"/>
                  <a:gd name="T7" fmla="*/ 0 h 120"/>
                  <a:gd name="T8" fmla="*/ 269 w 269"/>
                  <a:gd name="T9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9" h="120">
                    <a:moveTo>
                      <a:pt x="269" y="120"/>
                    </a:moveTo>
                    <a:lnTo>
                      <a:pt x="3" y="120"/>
                    </a:lnTo>
                    <a:lnTo>
                      <a:pt x="0" y="0"/>
                    </a:lnTo>
                    <a:lnTo>
                      <a:pt x="269" y="0"/>
                    </a:lnTo>
                    <a:lnTo>
                      <a:pt x="269" y="12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481"/>
              <p:cNvSpPr>
                <a:spLocks/>
              </p:cNvSpPr>
              <p:nvPr/>
            </p:nvSpPr>
            <p:spPr bwMode="auto">
              <a:xfrm>
                <a:off x="2806532" y="4908551"/>
                <a:ext cx="138113" cy="511175"/>
              </a:xfrm>
              <a:custGeom>
                <a:avLst/>
                <a:gdLst>
                  <a:gd name="T0" fmla="*/ 47 w 87"/>
                  <a:gd name="T1" fmla="*/ 0 h 322"/>
                  <a:gd name="T2" fmla="*/ 0 w 87"/>
                  <a:gd name="T3" fmla="*/ 322 h 322"/>
                  <a:gd name="T4" fmla="*/ 40 w 87"/>
                  <a:gd name="T5" fmla="*/ 322 h 322"/>
                  <a:gd name="T6" fmla="*/ 87 w 87"/>
                  <a:gd name="T7" fmla="*/ 0 h 322"/>
                  <a:gd name="T8" fmla="*/ 47 w 87"/>
                  <a:gd name="T9" fmla="*/ 0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322">
                    <a:moveTo>
                      <a:pt x="47" y="0"/>
                    </a:moveTo>
                    <a:lnTo>
                      <a:pt x="0" y="322"/>
                    </a:lnTo>
                    <a:lnTo>
                      <a:pt x="40" y="322"/>
                    </a:lnTo>
                    <a:lnTo>
                      <a:pt x="87" y="0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chemeClr val="tx1">
                  <a:lumMod val="90000"/>
                  <a:lumOff val="1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482"/>
              <p:cNvSpPr>
                <a:spLocks/>
              </p:cNvSpPr>
              <p:nvPr/>
            </p:nvSpPr>
            <p:spPr bwMode="auto">
              <a:xfrm>
                <a:off x="2738270" y="4892676"/>
                <a:ext cx="142875" cy="527050"/>
              </a:xfrm>
              <a:custGeom>
                <a:avLst/>
                <a:gdLst>
                  <a:gd name="T0" fmla="*/ 0 w 90"/>
                  <a:gd name="T1" fmla="*/ 0 h 332"/>
                  <a:gd name="T2" fmla="*/ 3 w 90"/>
                  <a:gd name="T3" fmla="*/ 332 h 332"/>
                  <a:gd name="T4" fmla="*/ 43 w 90"/>
                  <a:gd name="T5" fmla="*/ 332 h 332"/>
                  <a:gd name="T6" fmla="*/ 90 w 90"/>
                  <a:gd name="T7" fmla="*/ 10 h 332"/>
                  <a:gd name="T8" fmla="*/ 0 w 90"/>
                  <a:gd name="T9" fmla="*/ 0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332">
                    <a:moveTo>
                      <a:pt x="0" y="0"/>
                    </a:moveTo>
                    <a:lnTo>
                      <a:pt x="3" y="332"/>
                    </a:lnTo>
                    <a:lnTo>
                      <a:pt x="43" y="332"/>
                    </a:lnTo>
                    <a:lnTo>
                      <a:pt x="90" y="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190"/>
              <p:cNvSpPr>
                <a:spLocks/>
              </p:cNvSpPr>
              <p:nvPr/>
            </p:nvSpPr>
            <p:spPr bwMode="auto">
              <a:xfrm>
                <a:off x="2954170" y="4908551"/>
                <a:ext cx="138113" cy="511175"/>
              </a:xfrm>
              <a:custGeom>
                <a:avLst/>
                <a:gdLst>
                  <a:gd name="T0" fmla="*/ 40 w 87"/>
                  <a:gd name="T1" fmla="*/ 0 h 322"/>
                  <a:gd name="T2" fmla="*/ 87 w 87"/>
                  <a:gd name="T3" fmla="*/ 322 h 322"/>
                  <a:gd name="T4" fmla="*/ 47 w 87"/>
                  <a:gd name="T5" fmla="*/ 322 h 322"/>
                  <a:gd name="T6" fmla="*/ 0 w 87"/>
                  <a:gd name="T7" fmla="*/ 0 h 322"/>
                  <a:gd name="T8" fmla="*/ 40 w 87"/>
                  <a:gd name="T9" fmla="*/ 0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322">
                    <a:moveTo>
                      <a:pt x="40" y="0"/>
                    </a:moveTo>
                    <a:lnTo>
                      <a:pt x="87" y="322"/>
                    </a:lnTo>
                    <a:lnTo>
                      <a:pt x="47" y="322"/>
                    </a:lnTo>
                    <a:lnTo>
                      <a:pt x="0" y="0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chemeClr val="tx1">
                  <a:lumMod val="90000"/>
                  <a:lumOff val="1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484"/>
              <p:cNvSpPr>
                <a:spLocks/>
              </p:cNvSpPr>
              <p:nvPr/>
            </p:nvSpPr>
            <p:spPr bwMode="auto">
              <a:xfrm>
                <a:off x="3017670" y="4908551"/>
                <a:ext cx="153988" cy="511175"/>
              </a:xfrm>
              <a:custGeom>
                <a:avLst/>
                <a:gdLst>
                  <a:gd name="T0" fmla="*/ 93 w 97"/>
                  <a:gd name="T1" fmla="*/ 0 h 322"/>
                  <a:gd name="T2" fmla="*/ 97 w 97"/>
                  <a:gd name="T3" fmla="*/ 322 h 322"/>
                  <a:gd name="T4" fmla="*/ 47 w 97"/>
                  <a:gd name="T5" fmla="*/ 322 h 322"/>
                  <a:gd name="T6" fmla="*/ 0 w 97"/>
                  <a:gd name="T7" fmla="*/ 0 h 322"/>
                  <a:gd name="T8" fmla="*/ 93 w 97"/>
                  <a:gd name="T9" fmla="*/ 0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7" h="322">
                    <a:moveTo>
                      <a:pt x="93" y="0"/>
                    </a:moveTo>
                    <a:lnTo>
                      <a:pt x="97" y="322"/>
                    </a:lnTo>
                    <a:lnTo>
                      <a:pt x="47" y="322"/>
                    </a:lnTo>
                    <a:lnTo>
                      <a:pt x="0" y="0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485"/>
              <p:cNvSpPr>
                <a:spLocks/>
              </p:cNvSpPr>
              <p:nvPr/>
            </p:nvSpPr>
            <p:spPr bwMode="auto">
              <a:xfrm>
                <a:off x="2679532" y="5397501"/>
                <a:ext cx="190500" cy="128588"/>
              </a:xfrm>
              <a:custGeom>
                <a:avLst/>
                <a:gdLst>
                  <a:gd name="T0" fmla="*/ 36 w 36"/>
                  <a:gd name="T1" fmla="*/ 12 h 24"/>
                  <a:gd name="T2" fmla="*/ 26 w 36"/>
                  <a:gd name="T3" fmla="*/ 24 h 24"/>
                  <a:gd name="T4" fmla="*/ 11 w 36"/>
                  <a:gd name="T5" fmla="*/ 24 h 24"/>
                  <a:gd name="T6" fmla="*/ 0 w 36"/>
                  <a:gd name="T7" fmla="*/ 12 h 24"/>
                  <a:gd name="T8" fmla="*/ 0 w 36"/>
                  <a:gd name="T9" fmla="*/ 12 h 24"/>
                  <a:gd name="T10" fmla="*/ 11 w 36"/>
                  <a:gd name="T11" fmla="*/ 0 h 24"/>
                  <a:gd name="T12" fmla="*/ 26 w 36"/>
                  <a:gd name="T13" fmla="*/ 0 h 24"/>
                  <a:gd name="T14" fmla="*/ 36 w 36"/>
                  <a:gd name="T15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24">
                    <a:moveTo>
                      <a:pt x="36" y="12"/>
                    </a:moveTo>
                    <a:cubicBezTo>
                      <a:pt x="36" y="19"/>
                      <a:pt x="32" y="24"/>
                      <a:pt x="26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5" y="24"/>
                      <a:pt x="0" y="19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32" y="0"/>
                      <a:pt x="36" y="5"/>
                      <a:pt x="36" y="12"/>
                    </a:cubicBezTo>
                    <a:close/>
                  </a:path>
                </a:pathLst>
              </a:custGeom>
              <a:solidFill>
                <a:srgbClr val="2C29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486"/>
              <p:cNvSpPr>
                <a:spLocks/>
              </p:cNvSpPr>
              <p:nvPr/>
            </p:nvSpPr>
            <p:spPr bwMode="auto">
              <a:xfrm>
                <a:off x="3017670" y="5397501"/>
                <a:ext cx="190500" cy="128588"/>
              </a:xfrm>
              <a:custGeom>
                <a:avLst/>
                <a:gdLst>
                  <a:gd name="T0" fmla="*/ 36 w 36"/>
                  <a:gd name="T1" fmla="*/ 12 h 24"/>
                  <a:gd name="T2" fmla="*/ 26 w 36"/>
                  <a:gd name="T3" fmla="*/ 24 h 24"/>
                  <a:gd name="T4" fmla="*/ 10 w 36"/>
                  <a:gd name="T5" fmla="*/ 24 h 24"/>
                  <a:gd name="T6" fmla="*/ 0 w 36"/>
                  <a:gd name="T7" fmla="*/ 12 h 24"/>
                  <a:gd name="T8" fmla="*/ 0 w 36"/>
                  <a:gd name="T9" fmla="*/ 12 h 24"/>
                  <a:gd name="T10" fmla="*/ 10 w 36"/>
                  <a:gd name="T11" fmla="*/ 0 h 24"/>
                  <a:gd name="T12" fmla="*/ 26 w 36"/>
                  <a:gd name="T13" fmla="*/ 0 h 24"/>
                  <a:gd name="T14" fmla="*/ 36 w 36"/>
                  <a:gd name="T15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24">
                    <a:moveTo>
                      <a:pt x="36" y="12"/>
                    </a:moveTo>
                    <a:cubicBezTo>
                      <a:pt x="36" y="19"/>
                      <a:pt x="32" y="24"/>
                      <a:pt x="26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4" y="24"/>
                      <a:pt x="0" y="19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32" y="0"/>
                      <a:pt x="36" y="5"/>
                      <a:pt x="36" y="12"/>
                    </a:cubicBezTo>
                    <a:close/>
                  </a:path>
                </a:pathLst>
              </a:custGeom>
              <a:solidFill>
                <a:srgbClr val="2C29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487"/>
              <p:cNvSpPr>
                <a:spLocks/>
              </p:cNvSpPr>
              <p:nvPr/>
            </p:nvSpPr>
            <p:spPr bwMode="auto">
              <a:xfrm>
                <a:off x="2774782" y="4983163"/>
                <a:ext cx="317500" cy="53975"/>
              </a:xfrm>
              <a:custGeom>
                <a:avLst/>
                <a:gdLst>
                  <a:gd name="T0" fmla="*/ 60 w 60"/>
                  <a:gd name="T1" fmla="*/ 5 h 10"/>
                  <a:gd name="T2" fmla="*/ 54 w 60"/>
                  <a:gd name="T3" fmla="*/ 10 h 10"/>
                  <a:gd name="T4" fmla="*/ 5 w 60"/>
                  <a:gd name="T5" fmla="*/ 10 h 10"/>
                  <a:gd name="T6" fmla="*/ 0 w 60"/>
                  <a:gd name="T7" fmla="*/ 5 h 10"/>
                  <a:gd name="T8" fmla="*/ 0 w 60"/>
                  <a:gd name="T9" fmla="*/ 5 h 10"/>
                  <a:gd name="T10" fmla="*/ 5 w 60"/>
                  <a:gd name="T11" fmla="*/ 0 h 10"/>
                  <a:gd name="T12" fmla="*/ 54 w 60"/>
                  <a:gd name="T13" fmla="*/ 0 h 10"/>
                  <a:gd name="T14" fmla="*/ 60 w 60"/>
                  <a:gd name="T1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10">
                    <a:moveTo>
                      <a:pt x="60" y="5"/>
                    </a:moveTo>
                    <a:cubicBezTo>
                      <a:pt x="60" y="8"/>
                      <a:pt x="57" y="10"/>
                      <a:pt x="54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2" y="10"/>
                      <a:pt x="0" y="8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7" y="0"/>
                      <a:pt x="60" y="2"/>
                      <a:pt x="60" y="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488"/>
              <p:cNvSpPr>
                <a:spLocks/>
              </p:cNvSpPr>
              <p:nvPr/>
            </p:nvSpPr>
            <p:spPr bwMode="auto">
              <a:xfrm>
                <a:off x="2531895" y="4892676"/>
                <a:ext cx="803275" cy="117475"/>
              </a:xfrm>
              <a:custGeom>
                <a:avLst/>
                <a:gdLst>
                  <a:gd name="T0" fmla="*/ 152 w 152"/>
                  <a:gd name="T1" fmla="*/ 11 h 22"/>
                  <a:gd name="T2" fmla="*/ 141 w 152"/>
                  <a:gd name="T3" fmla="*/ 22 h 22"/>
                  <a:gd name="T4" fmla="*/ 11 w 152"/>
                  <a:gd name="T5" fmla="*/ 22 h 22"/>
                  <a:gd name="T6" fmla="*/ 0 w 152"/>
                  <a:gd name="T7" fmla="*/ 11 h 22"/>
                  <a:gd name="T8" fmla="*/ 0 w 152"/>
                  <a:gd name="T9" fmla="*/ 11 h 22"/>
                  <a:gd name="T10" fmla="*/ 11 w 152"/>
                  <a:gd name="T11" fmla="*/ 0 h 22"/>
                  <a:gd name="T12" fmla="*/ 141 w 152"/>
                  <a:gd name="T13" fmla="*/ 0 h 22"/>
                  <a:gd name="T14" fmla="*/ 152 w 152"/>
                  <a:gd name="T15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2" h="22">
                    <a:moveTo>
                      <a:pt x="152" y="11"/>
                    </a:moveTo>
                    <a:cubicBezTo>
                      <a:pt x="152" y="17"/>
                      <a:pt x="147" y="22"/>
                      <a:pt x="141" y="22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5" y="22"/>
                      <a:pt x="0" y="17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7" y="0"/>
                      <a:pt x="152" y="5"/>
                      <a:pt x="152" y="11"/>
                    </a:cubicBezTo>
                    <a:close/>
                  </a:path>
                </a:pathLst>
              </a:custGeom>
              <a:solidFill>
                <a:srgbClr val="2C29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489"/>
              <p:cNvSpPr>
                <a:spLocks/>
              </p:cNvSpPr>
              <p:nvPr/>
            </p:nvSpPr>
            <p:spPr bwMode="auto">
              <a:xfrm>
                <a:off x="2885907" y="4638676"/>
                <a:ext cx="95250" cy="254000"/>
              </a:xfrm>
              <a:custGeom>
                <a:avLst/>
                <a:gdLst>
                  <a:gd name="T0" fmla="*/ 0 w 60"/>
                  <a:gd name="T1" fmla="*/ 0 h 160"/>
                  <a:gd name="T2" fmla="*/ 60 w 60"/>
                  <a:gd name="T3" fmla="*/ 0 h 160"/>
                  <a:gd name="T4" fmla="*/ 60 w 60"/>
                  <a:gd name="T5" fmla="*/ 160 h 160"/>
                  <a:gd name="T6" fmla="*/ 0 w 60"/>
                  <a:gd name="T7" fmla="*/ 160 h 160"/>
                  <a:gd name="T8" fmla="*/ 0 w 60"/>
                  <a:gd name="T9" fmla="*/ 0 h 160"/>
                  <a:gd name="T10" fmla="*/ 0 w 60"/>
                  <a:gd name="T11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0" h="160">
                    <a:moveTo>
                      <a:pt x="0" y="0"/>
                    </a:moveTo>
                    <a:lnTo>
                      <a:pt x="60" y="0"/>
                    </a:lnTo>
                    <a:lnTo>
                      <a:pt x="60" y="160"/>
                    </a:lnTo>
                    <a:lnTo>
                      <a:pt x="0" y="16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490"/>
              <p:cNvSpPr>
                <a:spLocks/>
              </p:cNvSpPr>
              <p:nvPr/>
            </p:nvSpPr>
            <p:spPr bwMode="auto">
              <a:xfrm>
                <a:off x="2870032" y="5127626"/>
                <a:ext cx="127000" cy="244475"/>
              </a:xfrm>
              <a:custGeom>
                <a:avLst/>
                <a:gdLst>
                  <a:gd name="T0" fmla="*/ 80 w 80"/>
                  <a:gd name="T1" fmla="*/ 154 h 154"/>
                  <a:gd name="T2" fmla="*/ 0 w 80"/>
                  <a:gd name="T3" fmla="*/ 154 h 154"/>
                  <a:gd name="T4" fmla="*/ 10 w 80"/>
                  <a:gd name="T5" fmla="*/ 0 h 154"/>
                  <a:gd name="T6" fmla="*/ 70 w 80"/>
                  <a:gd name="T7" fmla="*/ 0 h 154"/>
                  <a:gd name="T8" fmla="*/ 80 w 80"/>
                  <a:gd name="T9" fmla="*/ 154 h 154"/>
                  <a:gd name="T10" fmla="*/ 80 w 80"/>
                  <a:gd name="T11" fmla="*/ 154 h 154"/>
                  <a:gd name="T12" fmla="*/ 80 w 80"/>
                  <a:gd name="T13" fmla="*/ 154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0" h="154">
                    <a:moveTo>
                      <a:pt x="80" y="154"/>
                    </a:moveTo>
                    <a:lnTo>
                      <a:pt x="0" y="154"/>
                    </a:lnTo>
                    <a:lnTo>
                      <a:pt x="10" y="0"/>
                    </a:lnTo>
                    <a:lnTo>
                      <a:pt x="70" y="0"/>
                    </a:lnTo>
                    <a:lnTo>
                      <a:pt x="80" y="154"/>
                    </a:lnTo>
                    <a:lnTo>
                      <a:pt x="80" y="154"/>
                    </a:lnTo>
                    <a:lnTo>
                      <a:pt x="80" y="15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491"/>
              <p:cNvSpPr>
                <a:spLocks/>
              </p:cNvSpPr>
              <p:nvPr/>
            </p:nvSpPr>
            <p:spPr bwMode="auto">
              <a:xfrm>
                <a:off x="2897020" y="5026026"/>
                <a:ext cx="68263" cy="101600"/>
              </a:xfrm>
              <a:custGeom>
                <a:avLst/>
                <a:gdLst>
                  <a:gd name="T0" fmla="*/ 43 w 43"/>
                  <a:gd name="T1" fmla="*/ 64 h 64"/>
                  <a:gd name="T2" fmla="*/ 0 w 43"/>
                  <a:gd name="T3" fmla="*/ 64 h 64"/>
                  <a:gd name="T4" fmla="*/ 6 w 43"/>
                  <a:gd name="T5" fmla="*/ 0 h 64"/>
                  <a:gd name="T6" fmla="*/ 40 w 43"/>
                  <a:gd name="T7" fmla="*/ 0 h 64"/>
                  <a:gd name="T8" fmla="*/ 43 w 43"/>
                  <a:gd name="T9" fmla="*/ 64 h 64"/>
                  <a:gd name="T10" fmla="*/ 43 w 43"/>
                  <a:gd name="T11" fmla="*/ 64 h 64"/>
                  <a:gd name="T12" fmla="*/ 43 w 43"/>
                  <a:gd name="T13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64">
                    <a:moveTo>
                      <a:pt x="43" y="64"/>
                    </a:moveTo>
                    <a:lnTo>
                      <a:pt x="0" y="64"/>
                    </a:lnTo>
                    <a:lnTo>
                      <a:pt x="6" y="0"/>
                    </a:lnTo>
                    <a:lnTo>
                      <a:pt x="40" y="0"/>
                    </a:lnTo>
                    <a:lnTo>
                      <a:pt x="43" y="64"/>
                    </a:lnTo>
                    <a:lnTo>
                      <a:pt x="43" y="64"/>
                    </a:lnTo>
                    <a:lnTo>
                      <a:pt x="43" y="6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Oval 492"/>
              <p:cNvSpPr>
                <a:spLocks noChangeArrowheads="1"/>
              </p:cNvSpPr>
              <p:nvPr/>
            </p:nvSpPr>
            <p:spPr bwMode="auto">
              <a:xfrm>
                <a:off x="2525545" y="5408613"/>
                <a:ext cx="142875" cy="144463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Oval 493"/>
              <p:cNvSpPr>
                <a:spLocks noChangeArrowheads="1"/>
              </p:cNvSpPr>
              <p:nvPr/>
            </p:nvSpPr>
            <p:spPr bwMode="auto">
              <a:xfrm>
                <a:off x="3187532" y="5403851"/>
                <a:ext cx="142875" cy="142875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494"/>
              <p:cNvSpPr>
                <a:spLocks/>
              </p:cNvSpPr>
              <p:nvPr/>
            </p:nvSpPr>
            <p:spPr bwMode="auto">
              <a:xfrm>
                <a:off x="2658895" y="5041901"/>
                <a:ext cx="190500" cy="58738"/>
              </a:xfrm>
              <a:custGeom>
                <a:avLst/>
                <a:gdLst>
                  <a:gd name="T0" fmla="*/ 36 w 36"/>
                  <a:gd name="T1" fmla="*/ 0 h 11"/>
                  <a:gd name="T2" fmla="*/ 36 w 36"/>
                  <a:gd name="T3" fmla="*/ 3 h 11"/>
                  <a:gd name="T4" fmla="*/ 28 w 36"/>
                  <a:gd name="T5" fmla="*/ 11 h 11"/>
                  <a:gd name="T6" fmla="*/ 0 w 36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11">
                    <a:moveTo>
                      <a:pt x="36" y="0"/>
                    </a:moveTo>
                    <a:cubicBezTo>
                      <a:pt x="36" y="3"/>
                      <a:pt x="36" y="3"/>
                      <a:pt x="36" y="3"/>
                    </a:cubicBezTo>
                    <a:cubicBezTo>
                      <a:pt x="36" y="7"/>
                      <a:pt x="33" y="11"/>
                      <a:pt x="28" y="11"/>
                    </a:cubicBezTo>
                    <a:cubicBezTo>
                      <a:pt x="0" y="11"/>
                      <a:pt x="0" y="11"/>
                      <a:pt x="0" y="11"/>
                    </a:cubicBezTo>
                  </a:path>
                </a:pathLst>
              </a:custGeom>
              <a:noFill/>
              <a:ln w="1587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495"/>
              <p:cNvSpPr>
                <a:spLocks/>
              </p:cNvSpPr>
              <p:nvPr/>
            </p:nvSpPr>
            <p:spPr bwMode="auto">
              <a:xfrm>
                <a:off x="2552532" y="5073651"/>
                <a:ext cx="115888" cy="47625"/>
              </a:xfrm>
              <a:custGeom>
                <a:avLst/>
                <a:gdLst>
                  <a:gd name="T0" fmla="*/ 73 w 73"/>
                  <a:gd name="T1" fmla="*/ 24 h 30"/>
                  <a:gd name="T2" fmla="*/ 0 w 73"/>
                  <a:gd name="T3" fmla="*/ 30 h 30"/>
                  <a:gd name="T4" fmla="*/ 0 w 73"/>
                  <a:gd name="T5" fmla="*/ 0 h 30"/>
                  <a:gd name="T6" fmla="*/ 73 w 73"/>
                  <a:gd name="T7" fmla="*/ 7 h 30"/>
                  <a:gd name="T8" fmla="*/ 73 w 73"/>
                  <a:gd name="T9" fmla="*/ 24 h 30"/>
                  <a:gd name="T10" fmla="*/ 73 w 73"/>
                  <a:gd name="T11" fmla="*/ 24 h 30"/>
                  <a:gd name="T12" fmla="*/ 73 w 73"/>
                  <a:gd name="T13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30">
                    <a:moveTo>
                      <a:pt x="73" y="24"/>
                    </a:moveTo>
                    <a:lnTo>
                      <a:pt x="0" y="30"/>
                    </a:lnTo>
                    <a:lnTo>
                      <a:pt x="0" y="0"/>
                    </a:lnTo>
                    <a:lnTo>
                      <a:pt x="73" y="7"/>
                    </a:lnTo>
                    <a:lnTo>
                      <a:pt x="73" y="24"/>
                    </a:lnTo>
                    <a:lnTo>
                      <a:pt x="73" y="24"/>
                    </a:lnTo>
                    <a:lnTo>
                      <a:pt x="73" y="2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496"/>
              <p:cNvSpPr>
                <a:spLocks/>
              </p:cNvSpPr>
              <p:nvPr/>
            </p:nvSpPr>
            <p:spPr bwMode="auto">
              <a:xfrm>
                <a:off x="2600157" y="4249738"/>
                <a:ext cx="666750" cy="409575"/>
              </a:xfrm>
              <a:custGeom>
                <a:avLst/>
                <a:gdLst>
                  <a:gd name="T0" fmla="*/ 126 w 126"/>
                  <a:gd name="T1" fmla="*/ 59 h 77"/>
                  <a:gd name="T2" fmla="*/ 107 w 126"/>
                  <a:gd name="T3" fmla="*/ 77 h 77"/>
                  <a:gd name="T4" fmla="*/ 18 w 126"/>
                  <a:gd name="T5" fmla="*/ 77 h 77"/>
                  <a:gd name="T6" fmla="*/ 0 w 126"/>
                  <a:gd name="T7" fmla="*/ 59 h 77"/>
                  <a:gd name="T8" fmla="*/ 0 w 126"/>
                  <a:gd name="T9" fmla="*/ 19 h 77"/>
                  <a:gd name="T10" fmla="*/ 18 w 126"/>
                  <a:gd name="T11" fmla="*/ 0 h 77"/>
                  <a:gd name="T12" fmla="*/ 107 w 126"/>
                  <a:gd name="T13" fmla="*/ 0 h 77"/>
                  <a:gd name="T14" fmla="*/ 126 w 126"/>
                  <a:gd name="T15" fmla="*/ 19 h 77"/>
                  <a:gd name="T16" fmla="*/ 126 w 126"/>
                  <a:gd name="T17" fmla="*/ 59 h 77"/>
                  <a:gd name="T18" fmla="*/ 126 w 126"/>
                  <a:gd name="T19" fmla="*/ 59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6" h="77">
                    <a:moveTo>
                      <a:pt x="126" y="59"/>
                    </a:moveTo>
                    <a:cubicBezTo>
                      <a:pt x="126" y="69"/>
                      <a:pt x="118" y="77"/>
                      <a:pt x="107" y="77"/>
                    </a:cubicBezTo>
                    <a:cubicBezTo>
                      <a:pt x="18" y="77"/>
                      <a:pt x="18" y="77"/>
                      <a:pt x="18" y="77"/>
                    </a:cubicBezTo>
                    <a:cubicBezTo>
                      <a:pt x="8" y="77"/>
                      <a:pt x="0" y="69"/>
                      <a:pt x="0" y="5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8" y="0"/>
                      <a:pt x="18" y="0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18" y="0"/>
                      <a:pt x="126" y="9"/>
                      <a:pt x="126" y="19"/>
                    </a:cubicBezTo>
                    <a:cubicBezTo>
                      <a:pt x="126" y="59"/>
                      <a:pt x="126" y="59"/>
                      <a:pt x="126" y="59"/>
                    </a:cubicBezTo>
                    <a:cubicBezTo>
                      <a:pt x="126" y="59"/>
                      <a:pt x="126" y="59"/>
                      <a:pt x="126" y="59"/>
                    </a:cubicBezTo>
                    <a:close/>
                  </a:path>
                </a:pathLst>
              </a:custGeom>
              <a:solidFill>
                <a:srgbClr val="2C29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497"/>
              <p:cNvSpPr>
                <a:spLocks/>
              </p:cNvSpPr>
              <p:nvPr/>
            </p:nvSpPr>
            <p:spPr bwMode="auto">
              <a:xfrm>
                <a:off x="2600157" y="5292726"/>
                <a:ext cx="655638" cy="104775"/>
              </a:xfrm>
              <a:custGeom>
                <a:avLst/>
                <a:gdLst>
                  <a:gd name="T0" fmla="*/ 124 w 124"/>
                  <a:gd name="T1" fmla="*/ 20 h 20"/>
                  <a:gd name="T2" fmla="*/ 108 w 124"/>
                  <a:gd name="T3" fmla="*/ 9 h 20"/>
                  <a:gd name="T4" fmla="*/ 62 w 124"/>
                  <a:gd name="T5" fmla="*/ 0 h 20"/>
                  <a:gd name="T6" fmla="*/ 16 w 124"/>
                  <a:gd name="T7" fmla="*/ 9 h 20"/>
                  <a:gd name="T8" fmla="*/ 0 w 124"/>
                  <a:gd name="T9" fmla="*/ 20 h 20"/>
                  <a:gd name="T10" fmla="*/ 124 w 124"/>
                  <a:gd name="T11" fmla="*/ 20 h 20"/>
                  <a:gd name="T12" fmla="*/ 124 w 124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4" h="20">
                    <a:moveTo>
                      <a:pt x="124" y="20"/>
                    </a:moveTo>
                    <a:cubicBezTo>
                      <a:pt x="122" y="14"/>
                      <a:pt x="116" y="11"/>
                      <a:pt x="108" y="9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9" y="11"/>
                      <a:pt x="3" y="14"/>
                      <a:pt x="0" y="20"/>
                    </a:cubicBezTo>
                    <a:cubicBezTo>
                      <a:pt x="124" y="20"/>
                      <a:pt x="124" y="20"/>
                      <a:pt x="124" y="20"/>
                    </a:cubicBezTo>
                    <a:cubicBezTo>
                      <a:pt x="124" y="20"/>
                      <a:pt x="124" y="20"/>
                      <a:pt x="124" y="2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498"/>
              <p:cNvSpPr>
                <a:spLocks/>
              </p:cNvSpPr>
              <p:nvPr/>
            </p:nvSpPr>
            <p:spPr bwMode="auto">
              <a:xfrm>
                <a:off x="2600157" y="5397501"/>
                <a:ext cx="68263" cy="80963"/>
              </a:xfrm>
              <a:custGeom>
                <a:avLst/>
                <a:gdLst>
                  <a:gd name="T0" fmla="*/ 0 w 43"/>
                  <a:gd name="T1" fmla="*/ 0 h 51"/>
                  <a:gd name="T2" fmla="*/ 43 w 43"/>
                  <a:gd name="T3" fmla="*/ 0 h 51"/>
                  <a:gd name="T4" fmla="*/ 43 w 43"/>
                  <a:gd name="T5" fmla="*/ 51 h 51"/>
                  <a:gd name="T6" fmla="*/ 0 w 43"/>
                  <a:gd name="T7" fmla="*/ 51 h 51"/>
                  <a:gd name="T8" fmla="*/ 0 w 43"/>
                  <a:gd name="T9" fmla="*/ 0 h 51"/>
                  <a:gd name="T10" fmla="*/ 0 w 43"/>
                  <a:gd name="T11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" h="51">
                    <a:moveTo>
                      <a:pt x="0" y="0"/>
                    </a:moveTo>
                    <a:lnTo>
                      <a:pt x="43" y="0"/>
                    </a:lnTo>
                    <a:lnTo>
                      <a:pt x="43" y="51"/>
                    </a:lnTo>
                    <a:lnTo>
                      <a:pt x="0" y="5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499"/>
              <p:cNvSpPr>
                <a:spLocks/>
              </p:cNvSpPr>
              <p:nvPr/>
            </p:nvSpPr>
            <p:spPr bwMode="auto">
              <a:xfrm>
                <a:off x="3187532" y="5397501"/>
                <a:ext cx="68263" cy="74613"/>
              </a:xfrm>
              <a:custGeom>
                <a:avLst/>
                <a:gdLst>
                  <a:gd name="T0" fmla="*/ 0 w 43"/>
                  <a:gd name="T1" fmla="*/ 0 h 47"/>
                  <a:gd name="T2" fmla="*/ 43 w 43"/>
                  <a:gd name="T3" fmla="*/ 0 h 47"/>
                  <a:gd name="T4" fmla="*/ 43 w 43"/>
                  <a:gd name="T5" fmla="*/ 47 h 47"/>
                  <a:gd name="T6" fmla="*/ 0 w 43"/>
                  <a:gd name="T7" fmla="*/ 47 h 47"/>
                  <a:gd name="T8" fmla="*/ 0 w 43"/>
                  <a:gd name="T9" fmla="*/ 0 h 47"/>
                  <a:gd name="T10" fmla="*/ 0 w 43"/>
                  <a:gd name="T1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" h="47">
                    <a:moveTo>
                      <a:pt x="0" y="0"/>
                    </a:moveTo>
                    <a:lnTo>
                      <a:pt x="43" y="0"/>
                    </a:lnTo>
                    <a:lnTo>
                      <a:pt x="43" y="47"/>
                    </a:lnTo>
                    <a:lnTo>
                      <a:pt x="0" y="4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500"/>
              <p:cNvSpPr>
                <a:spLocks/>
              </p:cNvSpPr>
              <p:nvPr/>
            </p:nvSpPr>
            <p:spPr bwMode="auto">
              <a:xfrm>
                <a:off x="2881145" y="5408613"/>
                <a:ext cx="31750" cy="144463"/>
              </a:xfrm>
              <a:custGeom>
                <a:avLst/>
                <a:gdLst>
                  <a:gd name="T0" fmla="*/ 6 w 6"/>
                  <a:gd name="T1" fmla="*/ 25 h 27"/>
                  <a:gd name="T2" fmla="*/ 5 w 6"/>
                  <a:gd name="T3" fmla="*/ 27 h 27"/>
                  <a:gd name="T4" fmla="*/ 1 w 6"/>
                  <a:gd name="T5" fmla="*/ 27 h 27"/>
                  <a:gd name="T6" fmla="*/ 0 w 6"/>
                  <a:gd name="T7" fmla="*/ 25 h 27"/>
                  <a:gd name="T8" fmla="*/ 0 w 6"/>
                  <a:gd name="T9" fmla="*/ 1 h 27"/>
                  <a:gd name="T10" fmla="*/ 1 w 6"/>
                  <a:gd name="T11" fmla="*/ 0 h 27"/>
                  <a:gd name="T12" fmla="*/ 5 w 6"/>
                  <a:gd name="T13" fmla="*/ 0 h 27"/>
                  <a:gd name="T14" fmla="*/ 6 w 6"/>
                  <a:gd name="T15" fmla="*/ 1 h 27"/>
                  <a:gd name="T16" fmla="*/ 6 w 6"/>
                  <a:gd name="T17" fmla="*/ 25 h 27"/>
                  <a:gd name="T18" fmla="*/ 6 w 6"/>
                  <a:gd name="T19" fmla="*/ 2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27">
                    <a:moveTo>
                      <a:pt x="6" y="25"/>
                    </a:moveTo>
                    <a:cubicBezTo>
                      <a:pt x="6" y="26"/>
                      <a:pt x="5" y="27"/>
                      <a:pt x="5" y="27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0" y="27"/>
                      <a:pt x="0" y="26"/>
                      <a:pt x="0" y="2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6" y="0"/>
                      <a:pt x="6" y="1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6" y="25"/>
                      <a:pt x="6" y="25"/>
                      <a:pt x="6" y="2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Freeform 501"/>
              <p:cNvSpPr>
                <a:spLocks/>
              </p:cNvSpPr>
              <p:nvPr/>
            </p:nvSpPr>
            <p:spPr bwMode="auto">
              <a:xfrm>
                <a:off x="2954170" y="5408613"/>
                <a:ext cx="31750" cy="144463"/>
              </a:xfrm>
              <a:custGeom>
                <a:avLst/>
                <a:gdLst>
                  <a:gd name="T0" fmla="*/ 6 w 6"/>
                  <a:gd name="T1" fmla="*/ 25 h 27"/>
                  <a:gd name="T2" fmla="*/ 4 w 6"/>
                  <a:gd name="T3" fmla="*/ 27 h 27"/>
                  <a:gd name="T4" fmla="*/ 1 w 6"/>
                  <a:gd name="T5" fmla="*/ 27 h 27"/>
                  <a:gd name="T6" fmla="*/ 0 w 6"/>
                  <a:gd name="T7" fmla="*/ 25 h 27"/>
                  <a:gd name="T8" fmla="*/ 0 w 6"/>
                  <a:gd name="T9" fmla="*/ 1 h 27"/>
                  <a:gd name="T10" fmla="*/ 1 w 6"/>
                  <a:gd name="T11" fmla="*/ 0 h 27"/>
                  <a:gd name="T12" fmla="*/ 4 w 6"/>
                  <a:gd name="T13" fmla="*/ 0 h 27"/>
                  <a:gd name="T14" fmla="*/ 6 w 6"/>
                  <a:gd name="T15" fmla="*/ 1 h 27"/>
                  <a:gd name="T16" fmla="*/ 6 w 6"/>
                  <a:gd name="T17" fmla="*/ 25 h 27"/>
                  <a:gd name="T18" fmla="*/ 6 w 6"/>
                  <a:gd name="T19" fmla="*/ 2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27">
                    <a:moveTo>
                      <a:pt x="6" y="25"/>
                    </a:moveTo>
                    <a:cubicBezTo>
                      <a:pt x="6" y="26"/>
                      <a:pt x="5" y="27"/>
                      <a:pt x="4" y="27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0" y="27"/>
                      <a:pt x="0" y="26"/>
                      <a:pt x="0" y="2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6" y="0"/>
                      <a:pt x="6" y="1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6" y="25"/>
                      <a:pt x="6" y="25"/>
                      <a:pt x="6" y="2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502"/>
              <p:cNvSpPr>
                <a:spLocks/>
              </p:cNvSpPr>
              <p:nvPr/>
            </p:nvSpPr>
            <p:spPr bwMode="auto">
              <a:xfrm>
                <a:off x="2897020" y="5308601"/>
                <a:ext cx="73025" cy="195263"/>
              </a:xfrm>
              <a:custGeom>
                <a:avLst/>
                <a:gdLst>
                  <a:gd name="T0" fmla="*/ 0 w 46"/>
                  <a:gd name="T1" fmla="*/ 0 h 123"/>
                  <a:gd name="T2" fmla="*/ 46 w 46"/>
                  <a:gd name="T3" fmla="*/ 0 h 123"/>
                  <a:gd name="T4" fmla="*/ 46 w 46"/>
                  <a:gd name="T5" fmla="*/ 123 h 123"/>
                  <a:gd name="T6" fmla="*/ 0 w 46"/>
                  <a:gd name="T7" fmla="*/ 123 h 123"/>
                  <a:gd name="T8" fmla="*/ 0 w 46"/>
                  <a:gd name="T9" fmla="*/ 0 h 123"/>
                  <a:gd name="T10" fmla="*/ 0 w 46"/>
                  <a:gd name="T11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6" h="123">
                    <a:moveTo>
                      <a:pt x="0" y="0"/>
                    </a:moveTo>
                    <a:lnTo>
                      <a:pt x="46" y="0"/>
                    </a:lnTo>
                    <a:lnTo>
                      <a:pt x="46" y="123"/>
                    </a:lnTo>
                    <a:lnTo>
                      <a:pt x="0" y="12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Rectangle 503"/>
              <p:cNvSpPr>
                <a:spLocks noChangeArrowheads="1"/>
              </p:cNvSpPr>
              <p:nvPr/>
            </p:nvSpPr>
            <p:spPr bwMode="auto">
              <a:xfrm>
                <a:off x="3757445" y="3357563"/>
                <a:ext cx="106363" cy="2232025"/>
              </a:xfrm>
              <a:prstGeom prst="rect">
                <a:avLst/>
              </a:prstGeom>
              <a:solidFill>
                <a:srgbClr val="2C29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Rectangle 504"/>
              <p:cNvSpPr>
                <a:spLocks noChangeArrowheads="1"/>
              </p:cNvSpPr>
              <p:nvPr/>
            </p:nvSpPr>
            <p:spPr bwMode="auto">
              <a:xfrm>
                <a:off x="6189495" y="3357563"/>
                <a:ext cx="106363" cy="2232025"/>
              </a:xfrm>
              <a:prstGeom prst="rect">
                <a:avLst/>
              </a:prstGeom>
              <a:solidFill>
                <a:srgbClr val="2C29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Rectangle 505"/>
              <p:cNvSpPr>
                <a:spLocks noChangeArrowheads="1"/>
              </p:cNvSpPr>
              <p:nvPr/>
            </p:nvSpPr>
            <p:spPr bwMode="auto">
              <a:xfrm>
                <a:off x="3911432" y="4473576"/>
                <a:ext cx="903288" cy="946150"/>
              </a:xfrm>
              <a:prstGeom prst="rect">
                <a:avLst/>
              </a:prstGeom>
              <a:solidFill>
                <a:srgbClr val="C7C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Rectangle 506"/>
              <p:cNvSpPr>
                <a:spLocks noChangeArrowheads="1"/>
              </p:cNvSpPr>
              <p:nvPr/>
            </p:nvSpPr>
            <p:spPr bwMode="auto">
              <a:xfrm>
                <a:off x="3932070" y="5419726"/>
                <a:ext cx="825500" cy="68263"/>
              </a:xfrm>
              <a:prstGeom prst="rect">
                <a:avLst/>
              </a:prstGeom>
              <a:solidFill>
                <a:srgbClr val="606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Rectangle 507"/>
              <p:cNvSpPr>
                <a:spLocks noChangeArrowheads="1"/>
              </p:cNvSpPr>
              <p:nvPr/>
            </p:nvSpPr>
            <p:spPr bwMode="auto">
              <a:xfrm>
                <a:off x="4814720" y="4473576"/>
                <a:ext cx="1274763" cy="473075"/>
              </a:xfrm>
              <a:prstGeom prst="rect">
                <a:avLst/>
              </a:prstGeom>
              <a:solidFill>
                <a:srgbClr val="9E9F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Rectangle 508"/>
              <p:cNvSpPr>
                <a:spLocks noChangeArrowheads="1"/>
              </p:cNvSpPr>
              <p:nvPr/>
            </p:nvSpPr>
            <p:spPr bwMode="auto">
              <a:xfrm>
                <a:off x="3884445" y="4367213"/>
                <a:ext cx="1000125" cy="106363"/>
              </a:xfrm>
              <a:prstGeom prst="rect">
                <a:avLst/>
              </a:prstGeom>
              <a:solidFill>
                <a:srgbClr val="E7E7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Rectangle 509"/>
              <p:cNvSpPr>
                <a:spLocks noChangeArrowheads="1"/>
              </p:cNvSpPr>
              <p:nvPr/>
            </p:nvSpPr>
            <p:spPr bwMode="auto">
              <a:xfrm>
                <a:off x="4884570" y="4367213"/>
                <a:ext cx="1284288" cy="106363"/>
              </a:xfrm>
              <a:prstGeom prst="rect">
                <a:avLst/>
              </a:prstGeom>
              <a:solidFill>
                <a:srgbClr val="D0D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Rectangle 510"/>
              <p:cNvSpPr>
                <a:spLocks noChangeArrowheads="1"/>
              </p:cNvSpPr>
              <p:nvPr/>
            </p:nvSpPr>
            <p:spPr bwMode="auto">
              <a:xfrm>
                <a:off x="6073607" y="4473576"/>
                <a:ext cx="79375" cy="946150"/>
              </a:xfrm>
              <a:prstGeom prst="rect">
                <a:avLst/>
              </a:prstGeom>
              <a:solidFill>
                <a:srgbClr val="C7C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Rectangle 511"/>
              <p:cNvSpPr>
                <a:spLocks noChangeArrowheads="1"/>
              </p:cNvSpPr>
              <p:nvPr/>
            </p:nvSpPr>
            <p:spPr bwMode="auto">
              <a:xfrm>
                <a:off x="6078370" y="5419726"/>
                <a:ext cx="63500" cy="68263"/>
              </a:xfrm>
              <a:prstGeom prst="rect">
                <a:avLst/>
              </a:prstGeom>
              <a:solidFill>
                <a:srgbClr val="606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Rectangle 512"/>
              <p:cNvSpPr>
                <a:spLocks noChangeArrowheads="1"/>
              </p:cNvSpPr>
              <p:nvPr/>
            </p:nvSpPr>
            <p:spPr bwMode="auto">
              <a:xfrm>
                <a:off x="5186195" y="4351338"/>
                <a:ext cx="327025" cy="476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513"/>
              <p:cNvSpPr>
                <a:spLocks/>
              </p:cNvSpPr>
              <p:nvPr/>
            </p:nvSpPr>
            <p:spPr bwMode="auto">
              <a:xfrm>
                <a:off x="5175082" y="4330701"/>
                <a:ext cx="349250" cy="20638"/>
              </a:xfrm>
              <a:custGeom>
                <a:avLst/>
                <a:gdLst>
                  <a:gd name="T0" fmla="*/ 51 w 66"/>
                  <a:gd name="T1" fmla="*/ 0 h 4"/>
                  <a:gd name="T2" fmla="*/ 56 w 66"/>
                  <a:gd name="T3" fmla="*/ 1 h 4"/>
                  <a:gd name="T4" fmla="*/ 60 w 66"/>
                  <a:gd name="T5" fmla="*/ 2 h 4"/>
                  <a:gd name="T6" fmla="*/ 63 w 66"/>
                  <a:gd name="T7" fmla="*/ 3 h 4"/>
                  <a:gd name="T8" fmla="*/ 62 w 66"/>
                  <a:gd name="T9" fmla="*/ 4 h 4"/>
                  <a:gd name="T10" fmla="*/ 52 w 66"/>
                  <a:gd name="T11" fmla="*/ 4 h 4"/>
                  <a:gd name="T12" fmla="*/ 51 w 66"/>
                  <a:gd name="T13" fmla="*/ 4 h 4"/>
                  <a:gd name="T14" fmla="*/ 4 w 66"/>
                  <a:gd name="T15" fmla="*/ 4 h 4"/>
                  <a:gd name="T16" fmla="*/ 4 w 66"/>
                  <a:gd name="T17" fmla="*/ 3 h 4"/>
                  <a:gd name="T18" fmla="*/ 8 w 66"/>
                  <a:gd name="T19" fmla="*/ 1 h 4"/>
                  <a:gd name="T20" fmla="*/ 16 w 66"/>
                  <a:gd name="T21" fmla="*/ 0 h 4"/>
                  <a:gd name="T22" fmla="*/ 51 w 66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6" h="4">
                    <a:moveTo>
                      <a:pt x="51" y="0"/>
                    </a:moveTo>
                    <a:cubicBezTo>
                      <a:pt x="51" y="0"/>
                      <a:pt x="54" y="0"/>
                      <a:pt x="56" y="1"/>
                    </a:cubicBezTo>
                    <a:cubicBezTo>
                      <a:pt x="60" y="2"/>
                      <a:pt x="60" y="2"/>
                      <a:pt x="60" y="2"/>
                    </a:cubicBezTo>
                    <a:cubicBezTo>
                      <a:pt x="63" y="3"/>
                      <a:pt x="63" y="3"/>
                      <a:pt x="63" y="3"/>
                    </a:cubicBezTo>
                    <a:cubicBezTo>
                      <a:pt x="63" y="3"/>
                      <a:pt x="66" y="4"/>
                      <a:pt x="62" y="4"/>
                    </a:cubicBezTo>
                    <a:cubicBezTo>
                      <a:pt x="52" y="4"/>
                      <a:pt x="52" y="4"/>
                      <a:pt x="52" y="4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0" y="4"/>
                      <a:pt x="4" y="3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12" y="0"/>
                      <a:pt x="16" y="0"/>
                    </a:cubicBez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C6C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Rectangle 514"/>
              <p:cNvSpPr>
                <a:spLocks noChangeArrowheads="1"/>
              </p:cNvSpPr>
              <p:nvPr/>
            </p:nvSpPr>
            <p:spPr bwMode="auto">
              <a:xfrm>
                <a:off x="5302082" y="4224338"/>
                <a:ext cx="95250" cy="10636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515"/>
              <p:cNvSpPr>
                <a:spLocks/>
              </p:cNvSpPr>
              <p:nvPr/>
            </p:nvSpPr>
            <p:spPr bwMode="auto">
              <a:xfrm>
                <a:off x="4878220" y="3660776"/>
                <a:ext cx="941388" cy="563563"/>
              </a:xfrm>
              <a:custGeom>
                <a:avLst/>
                <a:gdLst>
                  <a:gd name="T0" fmla="*/ 170 w 178"/>
                  <a:gd name="T1" fmla="*/ 0 h 106"/>
                  <a:gd name="T2" fmla="*/ 178 w 178"/>
                  <a:gd name="T3" fmla="*/ 8 h 106"/>
                  <a:gd name="T4" fmla="*/ 178 w 178"/>
                  <a:gd name="T5" fmla="*/ 98 h 106"/>
                  <a:gd name="T6" fmla="*/ 170 w 178"/>
                  <a:gd name="T7" fmla="*/ 106 h 106"/>
                  <a:gd name="T8" fmla="*/ 8 w 178"/>
                  <a:gd name="T9" fmla="*/ 106 h 106"/>
                  <a:gd name="T10" fmla="*/ 0 w 178"/>
                  <a:gd name="T11" fmla="*/ 98 h 106"/>
                  <a:gd name="T12" fmla="*/ 0 w 178"/>
                  <a:gd name="T13" fmla="*/ 8 h 106"/>
                  <a:gd name="T14" fmla="*/ 8 w 178"/>
                  <a:gd name="T15" fmla="*/ 0 h 106"/>
                  <a:gd name="T16" fmla="*/ 170 w 178"/>
                  <a:gd name="T17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" h="106">
                    <a:moveTo>
                      <a:pt x="170" y="0"/>
                    </a:moveTo>
                    <a:cubicBezTo>
                      <a:pt x="170" y="0"/>
                      <a:pt x="178" y="0"/>
                      <a:pt x="178" y="8"/>
                    </a:cubicBezTo>
                    <a:cubicBezTo>
                      <a:pt x="178" y="98"/>
                      <a:pt x="178" y="98"/>
                      <a:pt x="178" y="98"/>
                    </a:cubicBezTo>
                    <a:cubicBezTo>
                      <a:pt x="178" y="98"/>
                      <a:pt x="178" y="106"/>
                      <a:pt x="170" y="106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8" y="106"/>
                      <a:pt x="0" y="106"/>
                      <a:pt x="0" y="9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0"/>
                      <a:pt x="8" y="0"/>
                    </a:cubicBezTo>
                    <a:lnTo>
                      <a:pt x="17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516"/>
              <p:cNvSpPr>
                <a:spLocks/>
              </p:cNvSpPr>
              <p:nvPr/>
            </p:nvSpPr>
            <p:spPr bwMode="auto">
              <a:xfrm>
                <a:off x="4916320" y="3692526"/>
                <a:ext cx="866775" cy="500063"/>
              </a:xfrm>
              <a:custGeom>
                <a:avLst/>
                <a:gdLst>
                  <a:gd name="T0" fmla="*/ 161 w 164"/>
                  <a:gd name="T1" fmla="*/ 0 h 94"/>
                  <a:gd name="T2" fmla="*/ 164 w 164"/>
                  <a:gd name="T3" fmla="*/ 3 h 94"/>
                  <a:gd name="T4" fmla="*/ 164 w 164"/>
                  <a:gd name="T5" fmla="*/ 91 h 94"/>
                  <a:gd name="T6" fmla="*/ 161 w 164"/>
                  <a:gd name="T7" fmla="*/ 94 h 94"/>
                  <a:gd name="T8" fmla="*/ 3 w 164"/>
                  <a:gd name="T9" fmla="*/ 94 h 94"/>
                  <a:gd name="T10" fmla="*/ 0 w 164"/>
                  <a:gd name="T11" fmla="*/ 91 h 94"/>
                  <a:gd name="T12" fmla="*/ 0 w 164"/>
                  <a:gd name="T13" fmla="*/ 3 h 94"/>
                  <a:gd name="T14" fmla="*/ 3 w 164"/>
                  <a:gd name="T15" fmla="*/ 0 h 94"/>
                  <a:gd name="T16" fmla="*/ 141 w 164"/>
                  <a:gd name="T17" fmla="*/ 0 h 94"/>
                  <a:gd name="T18" fmla="*/ 161 w 164"/>
                  <a:gd name="T19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4" h="94">
                    <a:moveTo>
                      <a:pt x="161" y="0"/>
                    </a:moveTo>
                    <a:cubicBezTo>
                      <a:pt x="161" y="0"/>
                      <a:pt x="164" y="0"/>
                      <a:pt x="164" y="3"/>
                    </a:cubicBezTo>
                    <a:cubicBezTo>
                      <a:pt x="164" y="91"/>
                      <a:pt x="164" y="91"/>
                      <a:pt x="164" y="91"/>
                    </a:cubicBezTo>
                    <a:cubicBezTo>
                      <a:pt x="164" y="91"/>
                      <a:pt x="164" y="94"/>
                      <a:pt x="161" y="94"/>
                    </a:cubicBezTo>
                    <a:cubicBezTo>
                      <a:pt x="3" y="94"/>
                      <a:pt x="3" y="94"/>
                      <a:pt x="3" y="94"/>
                    </a:cubicBezTo>
                    <a:cubicBezTo>
                      <a:pt x="3" y="94"/>
                      <a:pt x="0" y="94"/>
                      <a:pt x="0" y="9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0"/>
                      <a:pt x="3" y="0"/>
                    </a:cubicBezTo>
                    <a:cubicBezTo>
                      <a:pt x="141" y="0"/>
                      <a:pt x="141" y="0"/>
                      <a:pt x="141" y="0"/>
                    </a:cubicBez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Freeform 517"/>
              <p:cNvSpPr>
                <a:spLocks/>
              </p:cNvSpPr>
              <p:nvPr/>
            </p:nvSpPr>
            <p:spPr bwMode="auto">
              <a:xfrm>
                <a:off x="4921082" y="3697288"/>
                <a:ext cx="222250" cy="128588"/>
              </a:xfrm>
              <a:custGeom>
                <a:avLst/>
                <a:gdLst>
                  <a:gd name="T0" fmla="*/ 140 w 140"/>
                  <a:gd name="T1" fmla="*/ 81 h 81"/>
                  <a:gd name="T2" fmla="*/ 0 w 140"/>
                  <a:gd name="T3" fmla="*/ 0 h 81"/>
                  <a:gd name="T4" fmla="*/ 140 w 140"/>
                  <a:gd name="T5" fmla="*/ 8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0" h="81">
                    <a:moveTo>
                      <a:pt x="140" y="81"/>
                    </a:moveTo>
                    <a:lnTo>
                      <a:pt x="0" y="0"/>
                    </a:lnTo>
                    <a:lnTo>
                      <a:pt x="140" y="81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Line 518"/>
              <p:cNvSpPr>
                <a:spLocks noChangeShapeType="1"/>
              </p:cNvSpPr>
              <p:nvPr/>
            </p:nvSpPr>
            <p:spPr bwMode="auto">
              <a:xfrm flipH="1" flipV="1">
                <a:off x="4921082" y="3697288"/>
                <a:ext cx="222250" cy="128588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519"/>
              <p:cNvSpPr>
                <a:spLocks/>
              </p:cNvSpPr>
              <p:nvPr/>
            </p:nvSpPr>
            <p:spPr bwMode="auto">
              <a:xfrm>
                <a:off x="4916320" y="3697288"/>
                <a:ext cx="862013" cy="495300"/>
              </a:xfrm>
              <a:custGeom>
                <a:avLst/>
                <a:gdLst>
                  <a:gd name="T0" fmla="*/ 1 w 163"/>
                  <a:gd name="T1" fmla="*/ 0 h 93"/>
                  <a:gd name="T2" fmla="*/ 0 w 163"/>
                  <a:gd name="T3" fmla="*/ 2 h 93"/>
                  <a:gd name="T4" fmla="*/ 0 w 163"/>
                  <a:gd name="T5" fmla="*/ 90 h 93"/>
                  <a:gd name="T6" fmla="*/ 3 w 163"/>
                  <a:gd name="T7" fmla="*/ 93 h 93"/>
                  <a:gd name="T8" fmla="*/ 161 w 163"/>
                  <a:gd name="T9" fmla="*/ 93 h 93"/>
                  <a:gd name="T10" fmla="*/ 163 w 163"/>
                  <a:gd name="T11" fmla="*/ 93 h 93"/>
                  <a:gd name="T12" fmla="*/ 1 w 163"/>
                  <a:gd name="T13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3" h="93">
                    <a:moveTo>
                      <a:pt x="1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3"/>
                      <a:pt x="3" y="93"/>
                      <a:pt x="3" y="93"/>
                    </a:cubicBezTo>
                    <a:cubicBezTo>
                      <a:pt x="161" y="93"/>
                      <a:pt x="161" y="93"/>
                      <a:pt x="161" y="93"/>
                    </a:cubicBezTo>
                    <a:cubicBezTo>
                      <a:pt x="162" y="93"/>
                      <a:pt x="162" y="93"/>
                      <a:pt x="163" y="93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521"/>
              <p:cNvSpPr>
                <a:spLocks/>
              </p:cNvSpPr>
              <p:nvPr/>
            </p:nvSpPr>
            <p:spPr bwMode="auto">
              <a:xfrm>
                <a:off x="4932195" y="4011613"/>
                <a:ext cx="925513" cy="434975"/>
              </a:xfrm>
              <a:custGeom>
                <a:avLst/>
                <a:gdLst>
                  <a:gd name="T0" fmla="*/ 5 w 175"/>
                  <a:gd name="T1" fmla="*/ 61 h 82"/>
                  <a:gd name="T2" fmla="*/ 36 w 175"/>
                  <a:gd name="T3" fmla="*/ 13 h 82"/>
                  <a:gd name="T4" fmla="*/ 61 w 175"/>
                  <a:gd name="T5" fmla="*/ 0 h 82"/>
                  <a:gd name="T6" fmla="*/ 68 w 175"/>
                  <a:gd name="T7" fmla="*/ 1 h 82"/>
                  <a:gd name="T8" fmla="*/ 114 w 175"/>
                  <a:gd name="T9" fmla="*/ 1 h 82"/>
                  <a:gd name="T10" fmla="*/ 143 w 175"/>
                  <a:gd name="T11" fmla="*/ 19 h 82"/>
                  <a:gd name="T12" fmla="*/ 167 w 175"/>
                  <a:gd name="T13" fmla="*/ 61 h 82"/>
                  <a:gd name="T14" fmla="*/ 152 w 175"/>
                  <a:gd name="T15" fmla="*/ 80 h 82"/>
                  <a:gd name="T16" fmla="*/ 134 w 175"/>
                  <a:gd name="T17" fmla="*/ 49 h 82"/>
                  <a:gd name="T18" fmla="*/ 42 w 175"/>
                  <a:gd name="T19" fmla="*/ 49 h 82"/>
                  <a:gd name="T20" fmla="*/ 27 w 175"/>
                  <a:gd name="T21" fmla="*/ 73 h 82"/>
                  <a:gd name="T22" fmla="*/ 11 w 175"/>
                  <a:gd name="T23" fmla="*/ 77 h 82"/>
                  <a:gd name="T24" fmla="*/ 5 w 175"/>
                  <a:gd name="T25" fmla="*/ 61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5" h="82">
                    <a:moveTo>
                      <a:pt x="5" y="61"/>
                    </a:moveTo>
                    <a:cubicBezTo>
                      <a:pt x="36" y="13"/>
                      <a:pt x="36" y="13"/>
                      <a:pt x="36" y="13"/>
                    </a:cubicBezTo>
                    <a:cubicBezTo>
                      <a:pt x="36" y="13"/>
                      <a:pt x="43" y="0"/>
                      <a:pt x="61" y="0"/>
                    </a:cubicBezTo>
                    <a:cubicBezTo>
                      <a:pt x="68" y="1"/>
                      <a:pt x="68" y="1"/>
                      <a:pt x="68" y="1"/>
                    </a:cubicBezTo>
                    <a:cubicBezTo>
                      <a:pt x="114" y="1"/>
                      <a:pt x="114" y="1"/>
                      <a:pt x="114" y="1"/>
                    </a:cubicBezTo>
                    <a:cubicBezTo>
                      <a:pt x="114" y="1"/>
                      <a:pt x="133" y="0"/>
                      <a:pt x="143" y="19"/>
                    </a:cubicBezTo>
                    <a:cubicBezTo>
                      <a:pt x="167" y="61"/>
                      <a:pt x="167" y="61"/>
                      <a:pt x="167" y="61"/>
                    </a:cubicBezTo>
                    <a:cubicBezTo>
                      <a:pt x="167" y="61"/>
                      <a:pt x="175" y="77"/>
                      <a:pt x="152" y="80"/>
                    </a:cubicBezTo>
                    <a:cubicBezTo>
                      <a:pt x="152" y="80"/>
                      <a:pt x="137" y="57"/>
                      <a:pt x="134" y="49"/>
                    </a:cubicBezTo>
                    <a:cubicBezTo>
                      <a:pt x="42" y="49"/>
                      <a:pt x="42" y="49"/>
                      <a:pt x="42" y="49"/>
                    </a:cubicBezTo>
                    <a:cubicBezTo>
                      <a:pt x="27" y="73"/>
                      <a:pt x="27" y="73"/>
                      <a:pt x="27" y="73"/>
                    </a:cubicBezTo>
                    <a:cubicBezTo>
                      <a:pt x="27" y="73"/>
                      <a:pt x="23" y="82"/>
                      <a:pt x="11" y="77"/>
                    </a:cubicBezTo>
                    <a:cubicBezTo>
                      <a:pt x="0" y="72"/>
                      <a:pt x="5" y="61"/>
                      <a:pt x="5" y="61"/>
                    </a:cubicBezTo>
                    <a:close/>
                  </a:path>
                </a:pathLst>
              </a:custGeom>
              <a:solidFill>
                <a:srgbClr val="F1EF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522"/>
              <p:cNvSpPr>
                <a:spLocks/>
              </p:cNvSpPr>
              <p:nvPr/>
            </p:nvSpPr>
            <p:spPr bwMode="auto">
              <a:xfrm>
                <a:off x="5043320" y="4276726"/>
                <a:ext cx="88900" cy="138113"/>
              </a:xfrm>
              <a:custGeom>
                <a:avLst/>
                <a:gdLst>
                  <a:gd name="T0" fmla="*/ 0 w 56"/>
                  <a:gd name="T1" fmla="*/ 87 h 87"/>
                  <a:gd name="T2" fmla="*/ 56 w 56"/>
                  <a:gd name="T3" fmla="*/ 0 h 87"/>
                  <a:gd name="T4" fmla="*/ 56 w 56"/>
                  <a:gd name="T5" fmla="*/ 70 h 87"/>
                  <a:gd name="T6" fmla="*/ 0 w 56"/>
                  <a:gd name="T7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87">
                    <a:moveTo>
                      <a:pt x="0" y="87"/>
                    </a:moveTo>
                    <a:lnTo>
                      <a:pt x="56" y="0"/>
                    </a:lnTo>
                    <a:lnTo>
                      <a:pt x="56" y="70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B5B3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523"/>
              <p:cNvSpPr>
                <a:spLocks/>
              </p:cNvSpPr>
              <p:nvPr/>
            </p:nvSpPr>
            <p:spPr bwMode="auto">
              <a:xfrm>
                <a:off x="5640220" y="4281488"/>
                <a:ext cx="90488" cy="144463"/>
              </a:xfrm>
              <a:custGeom>
                <a:avLst/>
                <a:gdLst>
                  <a:gd name="T0" fmla="*/ 0 w 57"/>
                  <a:gd name="T1" fmla="*/ 0 h 91"/>
                  <a:gd name="T2" fmla="*/ 57 w 57"/>
                  <a:gd name="T3" fmla="*/ 91 h 91"/>
                  <a:gd name="T4" fmla="*/ 0 w 57"/>
                  <a:gd name="T5" fmla="*/ 77 h 91"/>
                  <a:gd name="T6" fmla="*/ 0 w 57"/>
                  <a:gd name="T7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91">
                    <a:moveTo>
                      <a:pt x="0" y="0"/>
                    </a:moveTo>
                    <a:lnTo>
                      <a:pt x="57" y="91"/>
                    </a:ln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5B3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Rectangle 524"/>
              <p:cNvSpPr>
                <a:spLocks noChangeArrowheads="1"/>
              </p:cNvSpPr>
              <p:nvPr/>
            </p:nvSpPr>
            <p:spPr bwMode="auto">
              <a:xfrm>
                <a:off x="5275095" y="3937001"/>
                <a:ext cx="217488" cy="79375"/>
              </a:xfrm>
              <a:prstGeom prst="rect">
                <a:avLst/>
              </a:prstGeom>
              <a:solidFill>
                <a:srgbClr val="B5B3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525"/>
              <p:cNvSpPr>
                <a:spLocks/>
              </p:cNvSpPr>
              <p:nvPr/>
            </p:nvSpPr>
            <p:spPr bwMode="auto">
              <a:xfrm>
                <a:off x="5202070" y="3708401"/>
                <a:ext cx="41275" cy="106363"/>
              </a:xfrm>
              <a:custGeom>
                <a:avLst/>
                <a:gdLst>
                  <a:gd name="T0" fmla="*/ 5 w 8"/>
                  <a:gd name="T1" fmla="*/ 1 h 20"/>
                  <a:gd name="T2" fmla="*/ 3 w 8"/>
                  <a:gd name="T3" fmla="*/ 10 h 20"/>
                  <a:gd name="T4" fmla="*/ 8 w 8"/>
                  <a:gd name="T5" fmla="*/ 16 h 20"/>
                  <a:gd name="T6" fmla="*/ 5 w 8"/>
                  <a:gd name="T7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20">
                    <a:moveTo>
                      <a:pt x="5" y="1"/>
                    </a:moveTo>
                    <a:cubicBezTo>
                      <a:pt x="5" y="1"/>
                      <a:pt x="0" y="0"/>
                      <a:pt x="3" y="10"/>
                    </a:cubicBezTo>
                    <a:cubicBezTo>
                      <a:pt x="6" y="20"/>
                      <a:pt x="8" y="16"/>
                      <a:pt x="8" y="16"/>
                    </a:cubicBezTo>
                    <a:lnTo>
                      <a:pt x="5" y="1"/>
                    </a:ln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526"/>
              <p:cNvSpPr>
                <a:spLocks/>
              </p:cNvSpPr>
              <p:nvPr/>
            </p:nvSpPr>
            <p:spPr bwMode="auto">
              <a:xfrm>
                <a:off x="5222707" y="3660776"/>
                <a:ext cx="327025" cy="276225"/>
              </a:xfrm>
              <a:custGeom>
                <a:avLst/>
                <a:gdLst>
                  <a:gd name="T0" fmla="*/ 17 w 62"/>
                  <a:gd name="T1" fmla="*/ 52 h 52"/>
                  <a:gd name="T2" fmla="*/ 2 w 62"/>
                  <a:gd name="T3" fmla="*/ 0 h 52"/>
                  <a:gd name="T4" fmla="*/ 57 w 62"/>
                  <a:gd name="T5" fmla="*/ 1 h 52"/>
                  <a:gd name="T6" fmla="*/ 49 w 62"/>
                  <a:gd name="T7" fmla="*/ 42 h 52"/>
                  <a:gd name="T8" fmla="*/ 47 w 62"/>
                  <a:gd name="T9" fmla="*/ 52 h 52"/>
                  <a:gd name="T10" fmla="*/ 17 w 62"/>
                  <a:gd name="T11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52">
                    <a:moveTo>
                      <a:pt x="17" y="52"/>
                    </a:moveTo>
                    <a:cubicBezTo>
                      <a:pt x="17" y="52"/>
                      <a:pt x="0" y="23"/>
                      <a:pt x="2" y="0"/>
                    </a:cubicBezTo>
                    <a:cubicBezTo>
                      <a:pt x="57" y="1"/>
                      <a:pt x="57" y="1"/>
                      <a:pt x="57" y="1"/>
                    </a:cubicBezTo>
                    <a:cubicBezTo>
                      <a:pt x="57" y="1"/>
                      <a:pt x="62" y="13"/>
                      <a:pt x="49" y="42"/>
                    </a:cubicBezTo>
                    <a:cubicBezTo>
                      <a:pt x="49" y="42"/>
                      <a:pt x="46" y="48"/>
                      <a:pt x="47" y="52"/>
                    </a:cubicBezTo>
                    <a:lnTo>
                      <a:pt x="17" y="52"/>
                    </a:ln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527"/>
              <p:cNvSpPr>
                <a:spLocks/>
              </p:cNvSpPr>
              <p:nvPr/>
            </p:nvSpPr>
            <p:spPr bwMode="auto">
              <a:xfrm>
                <a:off x="5513220" y="3697288"/>
                <a:ext cx="42863" cy="101600"/>
              </a:xfrm>
              <a:custGeom>
                <a:avLst/>
                <a:gdLst>
                  <a:gd name="T0" fmla="*/ 3 w 8"/>
                  <a:gd name="T1" fmla="*/ 1 h 19"/>
                  <a:gd name="T2" fmla="*/ 5 w 8"/>
                  <a:gd name="T3" fmla="*/ 10 h 19"/>
                  <a:gd name="T4" fmla="*/ 0 w 8"/>
                  <a:gd name="T5" fmla="*/ 15 h 19"/>
                  <a:gd name="T6" fmla="*/ 3 w 8"/>
                  <a:gd name="T7" fmla="*/ 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9">
                    <a:moveTo>
                      <a:pt x="3" y="1"/>
                    </a:moveTo>
                    <a:cubicBezTo>
                      <a:pt x="3" y="1"/>
                      <a:pt x="8" y="0"/>
                      <a:pt x="5" y="10"/>
                    </a:cubicBezTo>
                    <a:cubicBezTo>
                      <a:pt x="2" y="19"/>
                      <a:pt x="0" y="15"/>
                      <a:pt x="0" y="15"/>
                    </a:cubicBezTo>
                    <a:lnTo>
                      <a:pt x="3" y="1"/>
                    </a:ln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528"/>
              <p:cNvSpPr>
                <a:spLocks/>
              </p:cNvSpPr>
              <p:nvPr/>
            </p:nvSpPr>
            <p:spPr bwMode="auto">
              <a:xfrm>
                <a:off x="5206832" y="3559176"/>
                <a:ext cx="333375" cy="330200"/>
              </a:xfrm>
              <a:custGeom>
                <a:avLst/>
                <a:gdLst>
                  <a:gd name="T0" fmla="*/ 45 w 63"/>
                  <a:gd name="T1" fmla="*/ 62 h 62"/>
                  <a:gd name="T2" fmla="*/ 61 w 63"/>
                  <a:gd name="T3" fmla="*/ 34 h 62"/>
                  <a:gd name="T4" fmla="*/ 24 w 63"/>
                  <a:gd name="T5" fmla="*/ 4 h 62"/>
                  <a:gd name="T6" fmla="*/ 5 w 63"/>
                  <a:gd name="T7" fmla="*/ 34 h 62"/>
                  <a:gd name="T8" fmla="*/ 22 w 63"/>
                  <a:gd name="T9" fmla="*/ 6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62">
                    <a:moveTo>
                      <a:pt x="45" y="62"/>
                    </a:moveTo>
                    <a:cubicBezTo>
                      <a:pt x="45" y="62"/>
                      <a:pt x="58" y="56"/>
                      <a:pt x="61" y="34"/>
                    </a:cubicBezTo>
                    <a:cubicBezTo>
                      <a:pt x="63" y="12"/>
                      <a:pt x="47" y="0"/>
                      <a:pt x="24" y="4"/>
                    </a:cubicBezTo>
                    <a:cubicBezTo>
                      <a:pt x="24" y="4"/>
                      <a:pt x="0" y="8"/>
                      <a:pt x="5" y="34"/>
                    </a:cubicBezTo>
                    <a:cubicBezTo>
                      <a:pt x="9" y="60"/>
                      <a:pt x="22" y="61"/>
                      <a:pt x="22" y="61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529"/>
              <p:cNvSpPr>
                <a:spLocks/>
              </p:cNvSpPr>
              <p:nvPr/>
            </p:nvSpPr>
            <p:spPr bwMode="auto">
              <a:xfrm>
                <a:off x="5386220" y="3910013"/>
                <a:ext cx="42863" cy="0"/>
              </a:xfrm>
              <a:custGeom>
                <a:avLst/>
                <a:gdLst>
                  <a:gd name="T0" fmla="*/ 0 w 27"/>
                  <a:gd name="T1" fmla="*/ 27 w 27"/>
                  <a:gd name="T2" fmla="*/ 0 w 2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7">
                    <a:moveTo>
                      <a:pt x="0" y="0"/>
                    </a:moveTo>
                    <a:lnTo>
                      <a:pt x="2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Line 530"/>
              <p:cNvSpPr>
                <a:spLocks noChangeShapeType="1"/>
              </p:cNvSpPr>
              <p:nvPr/>
            </p:nvSpPr>
            <p:spPr bwMode="auto">
              <a:xfrm>
                <a:off x="5386220" y="3910013"/>
                <a:ext cx="42863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531"/>
              <p:cNvSpPr>
                <a:spLocks/>
              </p:cNvSpPr>
              <p:nvPr/>
            </p:nvSpPr>
            <p:spPr bwMode="auto">
              <a:xfrm>
                <a:off x="5333832" y="3889376"/>
                <a:ext cx="42863" cy="4763"/>
              </a:xfrm>
              <a:custGeom>
                <a:avLst/>
                <a:gdLst>
                  <a:gd name="T0" fmla="*/ 0 w 27"/>
                  <a:gd name="T1" fmla="*/ 0 h 3"/>
                  <a:gd name="T2" fmla="*/ 27 w 27"/>
                  <a:gd name="T3" fmla="*/ 3 h 3"/>
                  <a:gd name="T4" fmla="*/ 0 w 27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3">
                    <a:moveTo>
                      <a:pt x="0" y="0"/>
                    </a:moveTo>
                    <a:lnTo>
                      <a:pt x="27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Line 532"/>
              <p:cNvSpPr>
                <a:spLocks noChangeShapeType="1"/>
              </p:cNvSpPr>
              <p:nvPr/>
            </p:nvSpPr>
            <p:spPr bwMode="auto">
              <a:xfrm>
                <a:off x="5333832" y="3889376"/>
                <a:ext cx="42863" cy="4763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533"/>
              <p:cNvSpPr>
                <a:spLocks/>
              </p:cNvSpPr>
              <p:nvPr/>
            </p:nvSpPr>
            <p:spPr bwMode="auto">
              <a:xfrm>
                <a:off x="5132220" y="4378326"/>
                <a:ext cx="512763" cy="339725"/>
              </a:xfrm>
              <a:custGeom>
                <a:avLst/>
                <a:gdLst>
                  <a:gd name="T0" fmla="*/ 297 w 323"/>
                  <a:gd name="T1" fmla="*/ 214 h 214"/>
                  <a:gd name="T2" fmla="*/ 24 w 323"/>
                  <a:gd name="T3" fmla="*/ 214 h 214"/>
                  <a:gd name="T4" fmla="*/ 0 w 323"/>
                  <a:gd name="T5" fmla="*/ 0 h 214"/>
                  <a:gd name="T6" fmla="*/ 323 w 323"/>
                  <a:gd name="T7" fmla="*/ 0 h 214"/>
                  <a:gd name="T8" fmla="*/ 297 w 323"/>
                  <a:gd name="T9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3" h="214">
                    <a:moveTo>
                      <a:pt x="297" y="214"/>
                    </a:moveTo>
                    <a:lnTo>
                      <a:pt x="24" y="214"/>
                    </a:lnTo>
                    <a:lnTo>
                      <a:pt x="0" y="0"/>
                    </a:lnTo>
                    <a:lnTo>
                      <a:pt x="323" y="0"/>
                    </a:lnTo>
                    <a:lnTo>
                      <a:pt x="297" y="214"/>
                    </a:lnTo>
                    <a:close/>
                  </a:path>
                </a:pathLst>
              </a:custGeom>
              <a:solidFill>
                <a:srgbClr val="F1EF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Freeform 534"/>
              <p:cNvSpPr>
                <a:spLocks/>
              </p:cNvSpPr>
              <p:nvPr/>
            </p:nvSpPr>
            <p:spPr bwMode="auto">
              <a:xfrm>
                <a:off x="5132220" y="4718051"/>
                <a:ext cx="508000" cy="190500"/>
              </a:xfrm>
              <a:custGeom>
                <a:avLst/>
                <a:gdLst>
                  <a:gd name="T0" fmla="*/ 320 w 320"/>
                  <a:gd name="T1" fmla="*/ 120 h 120"/>
                  <a:gd name="T2" fmla="*/ 0 w 320"/>
                  <a:gd name="T3" fmla="*/ 120 h 120"/>
                  <a:gd name="T4" fmla="*/ 24 w 320"/>
                  <a:gd name="T5" fmla="*/ 0 h 120"/>
                  <a:gd name="T6" fmla="*/ 297 w 320"/>
                  <a:gd name="T7" fmla="*/ 0 h 120"/>
                  <a:gd name="T8" fmla="*/ 320 w 320"/>
                  <a:gd name="T9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20">
                    <a:moveTo>
                      <a:pt x="320" y="120"/>
                    </a:moveTo>
                    <a:lnTo>
                      <a:pt x="0" y="120"/>
                    </a:lnTo>
                    <a:lnTo>
                      <a:pt x="24" y="0"/>
                    </a:lnTo>
                    <a:lnTo>
                      <a:pt x="297" y="0"/>
                    </a:lnTo>
                    <a:lnTo>
                      <a:pt x="320" y="12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535"/>
              <p:cNvSpPr>
                <a:spLocks/>
              </p:cNvSpPr>
              <p:nvPr/>
            </p:nvSpPr>
            <p:spPr bwMode="auto">
              <a:xfrm>
                <a:off x="5238582" y="4908551"/>
                <a:ext cx="138113" cy="511175"/>
              </a:xfrm>
              <a:custGeom>
                <a:avLst/>
                <a:gdLst>
                  <a:gd name="T0" fmla="*/ 47 w 87"/>
                  <a:gd name="T1" fmla="*/ 0 h 322"/>
                  <a:gd name="T2" fmla="*/ 0 w 87"/>
                  <a:gd name="T3" fmla="*/ 322 h 322"/>
                  <a:gd name="T4" fmla="*/ 40 w 87"/>
                  <a:gd name="T5" fmla="*/ 322 h 322"/>
                  <a:gd name="T6" fmla="*/ 87 w 87"/>
                  <a:gd name="T7" fmla="*/ 0 h 322"/>
                  <a:gd name="T8" fmla="*/ 47 w 87"/>
                  <a:gd name="T9" fmla="*/ 0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322">
                    <a:moveTo>
                      <a:pt x="47" y="0"/>
                    </a:moveTo>
                    <a:lnTo>
                      <a:pt x="0" y="322"/>
                    </a:lnTo>
                    <a:lnTo>
                      <a:pt x="40" y="322"/>
                    </a:lnTo>
                    <a:lnTo>
                      <a:pt x="87" y="0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chemeClr val="tx1">
                  <a:lumMod val="90000"/>
                  <a:lumOff val="1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536"/>
              <p:cNvSpPr>
                <a:spLocks/>
              </p:cNvSpPr>
              <p:nvPr/>
            </p:nvSpPr>
            <p:spPr bwMode="auto">
              <a:xfrm>
                <a:off x="5132220" y="4908551"/>
                <a:ext cx="180975" cy="511175"/>
              </a:xfrm>
              <a:custGeom>
                <a:avLst/>
                <a:gdLst>
                  <a:gd name="T0" fmla="*/ 0 w 114"/>
                  <a:gd name="T1" fmla="*/ 0 h 322"/>
                  <a:gd name="T2" fmla="*/ 0 w 114"/>
                  <a:gd name="T3" fmla="*/ 322 h 322"/>
                  <a:gd name="T4" fmla="*/ 67 w 114"/>
                  <a:gd name="T5" fmla="*/ 322 h 322"/>
                  <a:gd name="T6" fmla="*/ 114 w 114"/>
                  <a:gd name="T7" fmla="*/ 0 h 322"/>
                  <a:gd name="T8" fmla="*/ 0 w 114"/>
                  <a:gd name="T9" fmla="*/ 0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322">
                    <a:moveTo>
                      <a:pt x="0" y="0"/>
                    </a:moveTo>
                    <a:lnTo>
                      <a:pt x="0" y="322"/>
                    </a:lnTo>
                    <a:lnTo>
                      <a:pt x="67" y="322"/>
                    </a:lnTo>
                    <a:lnTo>
                      <a:pt x="11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537"/>
              <p:cNvSpPr>
                <a:spLocks/>
              </p:cNvSpPr>
              <p:nvPr/>
            </p:nvSpPr>
            <p:spPr bwMode="auto">
              <a:xfrm>
                <a:off x="5386220" y="4908551"/>
                <a:ext cx="138113" cy="511175"/>
              </a:xfrm>
              <a:custGeom>
                <a:avLst/>
                <a:gdLst>
                  <a:gd name="T0" fmla="*/ 40 w 87"/>
                  <a:gd name="T1" fmla="*/ 0 h 322"/>
                  <a:gd name="T2" fmla="*/ 87 w 87"/>
                  <a:gd name="T3" fmla="*/ 322 h 322"/>
                  <a:gd name="T4" fmla="*/ 47 w 87"/>
                  <a:gd name="T5" fmla="*/ 322 h 322"/>
                  <a:gd name="T6" fmla="*/ 0 w 87"/>
                  <a:gd name="T7" fmla="*/ 0 h 322"/>
                  <a:gd name="T8" fmla="*/ 40 w 87"/>
                  <a:gd name="T9" fmla="*/ 0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322">
                    <a:moveTo>
                      <a:pt x="40" y="0"/>
                    </a:moveTo>
                    <a:lnTo>
                      <a:pt x="87" y="322"/>
                    </a:lnTo>
                    <a:lnTo>
                      <a:pt x="47" y="322"/>
                    </a:lnTo>
                    <a:lnTo>
                      <a:pt x="0" y="0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chemeClr val="tx1">
                  <a:lumMod val="90000"/>
                  <a:lumOff val="1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538"/>
              <p:cNvSpPr>
                <a:spLocks/>
              </p:cNvSpPr>
              <p:nvPr/>
            </p:nvSpPr>
            <p:spPr bwMode="auto">
              <a:xfrm>
                <a:off x="5449720" y="4908551"/>
                <a:ext cx="190500" cy="511175"/>
              </a:xfrm>
              <a:custGeom>
                <a:avLst/>
                <a:gdLst>
                  <a:gd name="T0" fmla="*/ 120 w 120"/>
                  <a:gd name="T1" fmla="*/ 0 h 322"/>
                  <a:gd name="T2" fmla="*/ 120 w 120"/>
                  <a:gd name="T3" fmla="*/ 322 h 322"/>
                  <a:gd name="T4" fmla="*/ 47 w 120"/>
                  <a:gd name="T5" fmla="*/ 322 h 322"/>
                  <a:gd name="T6" fmla="*/ 0 w 120"/>
                  <a:gd name="T7" fmla="*/ 0 h 322"/>
                  <a:gd name="T8" fmla="*/ 120 w 120"/>
                  <a:gd name="T9" fmla="*/ 0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0" h="322">
                    <a:moveTo>
                      <a:pt x="120" y="0"/>
                    </a:moveTo>
                    <a:lnTo>
                      <a:pt x="120" y="322"/>
                    </a:lnTo>
                    <a:lnTo>
                      <a:pt x="47" y="322"/>
                    </a:lnTo>
                    <a:lnTo>
                      <a:pt x="0" y="0"/>
                    </a:lnTo>
                    <a:lnTo>
                      <a:pt x="120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539"/>
              <p:cNvSpPr>
                <a:spLocks/>
              </p:cNvSpPr>
              <p:nvPr/>
            </p:nvSpPr>
            <p:spPr bwMode="auto">
              <a:xfrm>
                <a:off x="5111582" y="5397501"/>
                <a:ext cx="190500" cy="128588"/>
              </a:xfrm>
              <a:custGeom>
                <a:avLst/>
                <a:gdLst>
                  <a:gd name="T0" fmla="*/ 36 w 36"/>
                  <a:gd name="T1" fmla="*/ 12 h 24"/>
                  <a:gd name="T2" fmla="*/ 26 w 36"/>
                  <a:gd name="T3" fmla="*/ 24 h 24"/>
                  <a:gd name="T4" fmla="*/ 11 w 36"/>
                  <a:gd name="T5" fmla="*/ 24 h 24"/>
                  <a:gd name="T6" fmla="*/ 0 w 36"/>
                  <a:gd name="T7" fmla="*/ 12 h 24"/>
                  <a:gd name="T8" fmla="*/ 0 w 36"/>
                  <a:gd name="T9" fmla="*/ 12 h 24"/>
                  <a:gd name="T10" fmla="*/ 11 w 36"/>
                  <a:gd name="T11" fmla="*/ 0 h 24"/>
                  <a:gd name="T12" fmla="*/ 26 w 36"/>
                  <a:gd name="T13" fmla="*/ 0 h 24"/>
                  <a:gd name="T14" fmla="*/ 36 w 36"/>
                  <a:gd name="T15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24">
                    <a:moveTo>
                      <a:pt x="36" y="12"/>
                    </a:moveTo>
                    <a:cubicBezTo>
                      <a:pt x="36" y="19"/>
                      <a:pt x="32" y="24"/>
                      <a:pt x="26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5" y="24"/>
                      <a:pt x="0" y="19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32" y="0"/>
                      <a:pt x="36" y="5"/>
                      <a:pt x="36" y="12"/>
                    </a:cubicBezTo>
                    <a:close/>
                  </a:path>
                </a:pathLst>
              </a:custGeom>
              <a:solidFill>
                <a:srgbClr val="2C29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540"/>
              <p:cNvSpPr>
                <a:spLocks/>
              </p:cNvSpPr>
              <p:nvPr/>
            </p:nvSpPr>
            <p:spPr bwMode="auto">
              <a:xfrm>
                <a:off x="5449720" y="5397501"/>
                <a:ext cx="190500" cy="128588"/>
              </a:xfrm>
              <a:custGeom>
                <a:avLst/>
                <a:gdLst>
                  <a:gd name="T0" fmla="*/ 36 w 36"/>
                  <a:gd name="T1" fmla="*/ 12 h 24"/>
                  <a:gd name="T2" fmla="*/ 26 w 36"/>
                  <a:gd name="T3" fmla="*/ 24 h 24"/>
                  <a:gd name="T4" fmla="*/ 10 w 36"/>
                  <a:gd name="T5" fmla="*/ 24 h 24"/>
                  <a:gd name="T6" fmla="*/ 0 w 36"/>
                  <a:gd name="T7" fmla="*/ 12 h 24"/>
                  <a:gd name="T8" fmla="*/ 0 w 36"/>
                  <a:gd name="T9" fmla="*/ 12 h 24"/>
                  <a:gd name="T10" fmla="*/ 10 w 36"/>
                  <a:gd name="T11" fmla="*/ 0 h 24"/>
                  <a:gd name="T12" fmla="*/ 26 w 36"/>
                  <a:gd name="T13" fmla="*/ 0 h 24"/>
                  <a:gd name="T14" fmla="*/ 36 w 36"/>
                  <a:gd name="T15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24">
                    <a:moveTo>
                      <a:pt x="36" y="12"/>
                    </a:moveTo>
                    <a:cubicBezTo>
                      <a:pt x="36" y="19"/>
                      <a:pt x="32" y="24"/>
                      <a:pt x="26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4" y="24"/>
                      <a:pt x="0" y="19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32" y="0"/>
                      <a:pt x="36" y="5"/>
                      <a:pt x="36" y="12"/>
                    </a:cubicBezTo>
                    <a:close/>
                  </a:path>
                </a:pathLst>
              </a:custGeom>
              <a:solidFill>
                <a:srgbClr val="2C29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541"/>
              <p:cNvSpPr>
                <a:spLocks/>
              </p:cNvSpPr>
              <p:nvPr/>
            </p:nvSpPr>
            <p:spPr bwMode="auto">
              <a:xfrm>
                <a:off x="5206832" y="4983163"/>
                <a:ext cx="317500" cy="53975"/>
              </a:xfrm>
              <a:custGeom>
                <a:avLst/>
                <a:gdLst>
                  <a:gd name="T0" fmla="*/ 60 w 60"/>
                  <a:gd name="T1" fmla="*/ 5 h 10"/>
                  <a:gd name="T2" fmla="*/ 54 w 60"/>
                  <a:gd name="T3" fmla="*/ 10 h 10"/>
                  <a:gd name="T4" fmla="*/ 5 w 60"/>
                  <a:gd name="T5" fmla="*/ 10 h 10"/>
                  <a:gd name="T6" fmla="*/ 0 w 60"/>
                  <a:gd name="T7" fmla="*/ 5 h 10"/>
                  <a:gd name="T8" fmla="*/ 0 w 60"/>
                  <a:gd name="T9" fmla="*/ 5 h 10"/>
                  <a:gd name="T10" fmla="*/ 5 w 60"/>
                  <a:gd name="T11" fmla="*/ 0 h 10"/>
                  <a:gd name="T12" fmla="*/ 54 w 60"/>
                  <a:gd name="T13" fmla="*/ 0 h 10"/>
                  <a:gd name="T14" fmla="*/ 60 w 60"/>
                  <a:gd name="T1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10">
                    <a:moveTo>
                      <a:pt x="60" y="5"/>
                    </a:moveTo>
                    <a:cubicBezTo>
                      <a:pt x="60" y="8"/>
                      <a:pt x="57" y="10"/>
                      <a:pt x="54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2" y="10"/>
                      <a:pt x="0" y="8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7" y="0"/>
                      <a:pt x="60" y="2"/>
                      <a:pt x="60" y="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542"/>
              <p:cNvSpPr>
                <a:spLocks/>
              </p:cNvSpPr>
              <p:nvPr/>
            </p:nvSpPr>
            <p:spPr bwMode="auto">
              <a:xfrm>
                <a:off x="4963945" y="4892676"/>
                <a:ext cx="803275" cy="117475"/>
              </a:xfrm>
              <a:custGeom>
                <a:avLst/>
                <a:gdLst>
                  <a:gd name="T0" fmla="*/ 152 w 152"/>
                  <a:gd name="T1" fmla="*/ 11 h 22"/>
                  <a:gd name="T2" fmla="*/ 141 w 152"/>
                  <a:gd name="T3" fmla="*/ 22 h 22"/>
                  <a:gd name="T4" fmla="*/ 11 w 152"/>
                  <a:gd name="T5" fmla="*/ 22 h 22"/>
                  <a:gd name="T6" fmla="*/ 0 w 152"/>
                  <a:gd name="T7" fmla="*/ 11 h 22"/>
                  <a:gd name="T8" fmla="*/ 0 w 152"/>
                  <a:gd name="T9" fmla="*/ 11 h 22"/>
                  <a:gd name="T10" fmla="*/ 11 w 152"/>
                  <a:gd name="T11" fmla="*/ 0 h 22"/>
                  <a:gd name="T12" fmla="*/ 141 w 152"/>
                  <a:gd name="T13" fmla="*/ 0 h 22"/>
                  <a:gd name="T14" fmla="*/ 152 w 152"/>
                  <a:gd name="T15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2" h="22">
                    <a:moveTo>
                      <a:pt x="152" y="11"/>
                    </a:moveTo>
                    <a:cubicBezTo>
                      <a:pt x="152" y="17"/>
                      <a:pt x="147" y="22"/>
                      <a:pt x="141" y="22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5" y="22"/>
                      <a:pt x="0" y="17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7" y="0"/>
                      <a:pt x="152" y="5"/>
                      <a:pt x="152" y="11"/>
                    </a:cubicBezTo>
                    <a:close/>
                  </a:path>
                </a:pathLst>
              </a:custGeom>
              <a:solidFill>
                <a:srgbClr val="2C29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543"/>
              <p:cNvSpPr>
                <a:spLocks/>
              </p:cNvSpPr>
              <p:nvPr/>
            </p:nvSpPr>
            <p:spPr bwMode="auto">
              <a:xfrm>
                <a:off x="5317957" y="4638676"/>
                <a:ext cx="95250" cy="254000"/>
              </a:xfrm>
              <a:custGeom>
                <a:avLst/>
                <a:gdLst>
                  <a:gd name="T0" fmla="*/ 0 w 60"/>
                  <a:gd name="T1" fmla="*/ 0 h 160"/>
                  <a:gd name="T2" fmla="*/ 60 w 60"/>
                  <a:gd name="T3" fmla="*/ 0 h 160"/>
                  <a:gd name="T4" fmla="*/ 60 w 60"/>
                  <a:gd name="T5" fmla="*/ 160 h 160"/>
                  <a:gd name="T6" fmla="*/ 0 w 60"/>
                  <a:gd name="T7" fmla="*/ 160 h 160"/>
                  <a:gd name="T8" fmla="*/ 0 w 60"/>
                  <a:gd name="T9" fmla="*/ 0 h 160"/>
                  <a:gd name="T10" fmla="*/ 0 w 60"/>
                  <a:gd name="T11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0" h="160">
                    <a:moveTo>
                      <a:pt x="0" y="0"/>
                    </a:moveTo>
                    <a:lnTo>
                      <a:pt x="60" y="0"/>
                    </a:lnTo>
                    <a:lnTo>
                      <a:pt x="60" y="160"/>
                    </a:lnTo>
                    <a:lnTo>
                      <a:pt x="0" y="16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544"/>
              <p:cNvSpPr>
                <a:spLocks/>
              </p:cNvSpPr>
              <p:nvPr/>
            </p:nvSpPr>
            <p:spPr bwMode="auto">
              <a:xfrm>
                <a:off x="5302082" y="5127626"/>
                <a:ext cx="127000" cy="244475"/>
              </a:xfrm>
              <a:custGeom>
                <a:avLst/>
                <a:gdLst>
                  <a:gd name="T0" fmla="*/ 80 w 80"/>
                  <a:gd name="T1" fmla="*/ 154 h 154"/>
                  <a:gd name="T2" fmla="*/ 0 w 80"/>
                  <a:gd name="T3" fmla="*/ 154 h 154"/>
                  <a:gd name="T4" fmla="*/ 10 w 80"/>
                  <a:gd name="T5" fmla="*/ 0 h 154"/>
                  <a:gd name="T6" fmla="*/ 70 w 80"/>
                  <a:gd name="T7" fmla="*/ 0 h 154"/>
                  <a:gd name="T8" fmla="*/ 80 w 80"/>
                  <a:gd name="T9" fmla="*/ 154 h 154"/>
                  <a:gd name="T10" fmla="*/ 80 w 80"/>
                  <a:gd name="T11" fmla="*/ 154 h 154"/>
                  <a:gd name="T12" fmla="*/ 80 w 80"/>
                  <a:gd name="T13" fmla="*/ 154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0" h="154">
                    <a:moveTo>
                      <a:pt x="80" y="154"/>
                    </a:moveTo>
                    <a:lnTo>
                      <a:pt x="0" y="154"/>
                    </a:lnTo>
                    <a:lnTo>
                      <a:pt x="10" y="0"/>
                    </a:lnTo>
                    <a:lnTo>
                      <a:pt x="70" y="0"/>
                    </a:lnTo>
                    <a:lnTo>
                      <a:pt x="80" y="154"/>
                    </a:lnTo>
                    <a:lnTo>
                      <a:pt x="80" y="154"/>
                    </a:lnTo>
                    <a:lnTo>
                      <a:pt x="80" y="15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545"/>
              <p:cNvSpPr>
                <a:spLocks/>
              </p:cNvSpPr>
              <p:nvPr/>
            </p:nvSpPr>
            <p:spPr bwMode="auto">
              <a:xfrm>
                <a:off x="5329070" y="5026026"/>
                <a:ext cx="68263" cy="101600"/>
              </a:xfrm>
              <a:custGeom>
                <a:avLst/>
                <a:gdLst>
                  <a:gd name="T0" fmla="*/ 43 w 43"/>
                  <a:gd name="T1" fmla="*/ 64 h 64"/>
                  <a:gd name="T2" fmla="*/ 0 w 43"/>
                  <a:gd name="T3" fmla="*/ 64 h 64"/>
                  <a:gd name="T4" fmla="*/ 6 w 43"/>
                  <a:gd name="T5" fmla="*/ 0 h 64"/>
                  <a:gd name="T6" fmla="*/ 40 w 43"/>
                  <a:gd name="T7" fmla="*/ 0 h 64"/>
                  <a:gd name="T8" fmla="*/ 43 w 43"/>
                  <a:gd name="T9" fmla="*/ 64 h 64"/>
                  <a:gd name="T10" fmla="*/ 43 w 43"/>
                  <a:gd name="T11" fmla="*/ 64 h 64"/>
                  <a:gd name="T12" fmla="*/ 43 w 43"/>
                  <a:gd name="T13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64">
                    <a:moveTo>
                      <a:pt x="43" y="64"/>
                    </a:moveTo>
                    <a:lnTo>
                      <a:pt x="0" y="64"/>
                    </a:lnTo>
                    <a:lnTo>
                      <a:pt x="6" y="0"/>
                    </a:lnTo>
                    <a:lnTo>
                      <a:pt x="40" y="0"/>
                    </a:lnTo>
                    <a:lnTo>
                      <a:pt x="43" y="64"/>
                    </a:lnTo>
                    <a:lnTo>
                      <a:pt x="43" y="64"/>
                    </a:lnTo>
                    <a:lnTo>
                      <a:pt x="43" y="6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Oval 546"/>
              <p:cNvSpPr>
                <a:spLocks noChangeArrowheads="1"/>
              </p:cNvSpPr>
              <p:nvPr/>
            </p:nvSpPr>
            <p:spPr bwMode="auto">
              <a:xfrm>
                <a:off x="4957595" y="5408613"/>
                <a:ext cx="142875" cy="144463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Oval 547"/>
              <p:cNvSpPr>
                <a:spLocks noChangeArrowheads="1"/>
              </p:cNvSpPr>
              <p:nvPr/>
            </p:nvSpPr>
            <p:spPr bwMode="auto">
              <a:xfrm>
                <a:off x="5619582" y="5403851"/>
                <a:ext cx="142875" cy="142875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548"/>
              <p:cNvSpPr>
                <a:spLocks/>
              </p:cNvSpPr>
              <p:nvPr/>
            </p:nvSpPr>
            <p:spPr bwMode="auto">
              <a:xfrm>
                <a:off x="5090945" y="5041901"/>
                <a:ext cx="190500" cy="58738"/>
              </a:xfrm>
              <a:custGeom>
                <a:avLst/>
                <a:gdLst>
                  <a:gd name="T0" fmla="*/ 36 w 36"/>
                  <a:gd name="T1" fmla="*/ 0 h 11"/>
                  <a:gd name="T2" fmla="*/ 36 w 36"/>
                  <a:gd name="T3" fmla="*/ 3 h 11"/>
                  <a:gd name="T4" fmla="*/ 28 w 36"/>
                  <a:gd name="T5" fmla="*/ 11 h 11"/>
                  <a:gd name="T6" fmla="*/ 0 w 36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11">
                    <a:moveTo>
                      <a:pt x="36" y="0"/>
                    </a:moveTo>
                    <a:cubicBezTo>
                      <a:pt x="36" y="3"/>
                      <a:pt x="36" y="3"/>
                      <a:pt x="36" y="3"/>
                    </a:cubicBezTo>
                    <a:cubicBezTo>
                      <a:pt x="36" y="7"/>
                      <a:pt x="33" y="11"/>
                      <a:pt x="28" y="11"/>
                    </a:cubicBezTo>
                    <a:cubicBezTo>
                      <a:pt x="0" y="11"/>
                      <a:pt x="0" y="11"/>
                      <a:pt x="0" y="11"/>
                    </a:cubicBezTo>
                  </a:path>
                </a:pathLst>
              </a:custGeom>
              <a:noFill/>
              <a:ln w="1587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549"/>
              <p:cNvSpPr>
                <a:spLocks/>
              </p:cNvSpPr>
              <p:nvPr/>
            </p:nvSpPr>
            <p:spPr bwMode="auto">
              <a:xfrm>
                <a:off x="4984582" y="5073651"/>
                <a:ext cx="115888" cy="47625"/>
              </a:xfrm>
              <a:custGeom>
                <a:avLst/>
                <a:gdLst>
                  <a:gd name="T0" fmla="*/ 73 w 73"/>
                  <a:gd name="T1" fmla="*/ 24 h 30"/>
                  <a:gd name="T2" fmla="*/ 0 w 73"/>
                  <a:gd name="T3" fmla="*/ 30 h 30"/>
                  <a:gd name="T4" fmla="*/ 0 w 73"/>
                  <a:gd name="T5" fmla="*/ 0 h 30"/>
                  <a:gd name="T6" fmla="*/ 73 w 73"/>
                  <a:gd name="T7" fmla="*/ 7 h 30"/>
                  <a:gd name="T8" fmla="*/ 73 w 73"/>
                  <a:gd name="T9" fmla="*/ 24 h 30"/>
                  <a:gd name="T10" fmla="*/ 73 w 73"/>
                  <a:gd name="T11" fmla="*/ 24 h 30"/>
                  <a:gd name="T12" fmla="*/ 73 w 73"/>
                  <a:gd name="T13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30">
                    <a:moveTo>
                      <a:pt x="73" y="24"/>
                    </a:moveTo>
                    <a:lnTo>
                      <a:pt x="0" y="30"/>
                    </a:lnTo>
                    <a:lnTo>
                      <a:pt x="0" y="0"/>
                    </a:lnTo>
                    <a:lnTo>
                      <a:pt x="73" y="7"/>
                    </a:lnTo>
                    <a:lnTo>
                      <a:pt x="73" y="24"/>
                    </a:lnTo>
                    <a:lnTo>
                      <a:pt x="73" y="24"/>
                    </a:lnTo>
                    <a:lnTo>
                      <a:pt x="73" y="2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Freeform 550"/>
              <p:cNvSpPr>
                <a:spLocks/>
              </p:cNvSpPr>
              <p:nvPr/>
            </p:nvSpPr>
            <p:spPr bwMode="auto">
              <a:xfrm>
                <a:off x="5032207" y="4249738"/>
                <a:ext cx="666750" cy="409575"/>
              </a:xfrm>
              <a:custGeom>
                <a:avLst/>
                <a:gdLst>
                  <a:gd name="T0" fmla="*/ 126 w 126"/>
                  <a:gd name="T1" fmla="*/ 59 h 77"/>
                  <a:gd name="T2" fmla="*/ 107 w 126"/>
                  <a:gd name="T3" fmla="*/ 77 h 77"/>
                  <a:gd name="T4" fmla="*/ 18 w 126"/>
                  <a:gd name="T5" fmla="*/ 77 h 77"/>
                  <a:gd name="T6" fmla="*/ 0 w 126"/>
                  <a:gd name="T7" fmla="*/ 59 h 77"/>
                  <a:gd name="T8" fmla="*/ 0 w 126"/>
                  <a:gd name="T9" fmla="*/ 19 h 77"/>
                  <a:gd name="T10" fmla="*/ 18 w 126"/>
                  <a:gd name="T11" fmla="*/ 0 h 77"/>
                  <a:gd name="T12" fmla="*/ 107 w 126"/>
                  <a:gd name="T13" fmla="*/ 0 h 77"/>
                  <a:gd name="T14" fmla="*/ 126 w 126"/>
                  <a:gd name="T15" fmla="*/ 19 h 77"/>
                  <a:gd name="T16" fmla="*/ 126 w 126"/>
                  <a:gd name="T17" fmla="*/ 59 h 77"/>
                  <a:gd name="T18" fmla="*/ 126 w 126"/>
                  <a:gd name="T19" fmla="*/ 59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6" h="77">
                    <a:moveTo>
                      <a:pt x="126" y="59"/>
                    </a:moveTo>
                    <a:cubicBezTo>
                      <a:pt x="126" y="69"/>
                      <a:pt x="118" y="77"/>
                      <a:pt x="107" y="77"/>
                    </a:cubicBezTo>
                    <a:cubicBezTo>
                      <a:pt x="18" y="77"/>
                      <a:pt x="18" y="77"/>
                      <a:pt x="18" y="77"/>
                    </a:cubicBezTo>
                    <a:cubicBezTo>
                      <a:pt x="8" y="77"/>
                      <a:pt x="0" y="69"/>
                      <a:pt x="0" y="5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8" y="0"/>
                      <a:pt x="18" y="0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18" y="0"/>
                      <a:pt x="126" y="9"/>
                      <a:pt x="126" y="19"/>
                    </a:cubicBezTo>
                    <a:cubicBezTo>
                      <a:pt x="126" y="59"/>
                      <a:pt x="126" y="59"/>
                      <a:pt x="126" y="59"/>
                    </a:cubicBezTo>
                    <a:cubicBezTo>
                      <a:pt x="126" y="59"/>
                      <a:pt x="126" y="59"/>
                      <a:pt x="126" y="59"/>
                    </a:cubicBezTo>
                    <a:close/>
                  </a:path>
                </a:pathLst>
              </a:custGeom>
              <a:solidFill>
                <a:srgbClr val="2C29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551"/>
              <p:cNvSpPr>
                <a:spLocks/>
              </p:cNvSpPr>
              <p:nvPr/>
            </p:nvSpPr>
            <p:spPr bwMode="auto">
              <a:xfrm>
                <a:off x="5032207" y="5292726"/>
                <a:ext cx="655638" cy="104775"/>
              </a:xfrm>
              <a:custGeom>
                <a:avLst/>
                <a:gdLst>
                  <a:gd name="T0" fmla="*/ 124 w 124"/>
                  <a:gd name="T1" fmla="*/ 20 h 20"/>
                  <a:gd name="T2" fmla="*/ 108 w 124"/>
                  <a:gd name="T3" fmla="*/ 9 h 20"/>
                  <a:gd name="T4" fmla="*/ 62 w 124"/>
                  <a:gd name="T5" fmla="*/ 0 h 20"/>
                  <a:gd name="T6" fmla="*/ 16 w 124"/>
                  <a:gd name="T7" fmla="*/ 9 h 20"/>
                  <a:gd name="T8" fmla="*/ 0 w 124"/>
                  <a:gd name="T9" fmla="*/ 20 h 20"/>
                  <a:gd name="T10" fmla="*/ 124 w 124"/>
                  <a:gd name="T11" fmla="*/ 20 h 20"/>
                  <a:gd name="T12" fmla="*/ 124 w 124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4" h="20">
                    <a:moveTo>
                      <a:pt x="124" y="20"/>
                    </a:moveTo>
                    <a:cubicBezTo>
                      <a:pt x="122" y="14"/>
                      <a:pt x="116" y="11"/>
                      <a:pt x="108" y="9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9" y="11"/>
                      <a:pt x="3" y="14"/>
                      <a:pt x="0" y="20"/>
                    </a:cubicBezTo>
                    <a:cubicBezTo>
                      <a:pt x="124" y="20"/>
                      <a:pt x="124" y="20"/>
                      <a:pt x="124" y="20"/>
                    </a:cubicBezTo>
                    <a:cubicBezTo>
                      <a:pt x="124" y="20"/>
                      <a:pt x="124" y="20"/>
                      <a:pt x="124" y="2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552"/>
              <p:cNvSpPr>
                <a:spLocks/>
              </p:cNvSpPr>
              <p:nvPr/>
            </p:nvSpPr>
            <p:spPr bwMode="auto">
              <a:xfrm>
                <a:off x="5032207" y="5397501"/>
                <a:ext cx="68263" cy="80963"/>
              </a:xfrm>
              <a:custGeom>
                <a:avLst/>
                <a:gdLst>
                  <a:gd name="T0" fmla="*/ 0 w 43"/>
                  <a:gd name="T1" fmla="*/ 0 h 51"/>
                  <a:gd name="T2" fmla="*/ 43 w 43"/>
                  <a:gd name="T3" fmla="*/ 0 h 51"/>
                  <a:gd name="T4" fmla="*/ 43 w 43"/>
                  <a:gd name="T5" fmla="*/ 51 h 51"/>
                  <a:gd name="T6" fmla="*/ 0 w 43"/>
                  <a:gd name="T7" fmla="*/ 51 h 51"/>
                  <a:gd name="T8" fmla="*/ 0 w 43"/>
                  <a:gd name="T9" fmla="*/ 0 h 51"/>
                  <a:gd name="T10" fmla="*/ 0 w 43"/>
                  <a:gd name="T11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" h="51">
                    <a:moveTo>
                      <a:pt x="0" y="0"/>
                    </a:moveTo>
                    <a:lnTo>
                      <a:pt x="43" y="0"/>
                    </a:lnTo>
                    <a:lnTo>
                      <a:pt x="43" y="51"/>
                    </a:lnTo>
                    <a:lnTo>
                      <a:pt x="0" y="5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Freeform 553"/>
              <p:cNvSpPr>
                <a:spLocks/>
              </p:cNvSpPr>
              <p:nvPr/>
            </p:nvSpPr>
            <p:spPr bwMode="auto">
              <a:xfrm>
                <a:off x="5619582" y="5397501"/>
                <a:ext cx="68263" cy="74613"/>
              </a:xfrm>
              <a:custGeom>
                <a:avLst/>
                <a:gdLst>
                  <a:gd name="T0" fmla="*/ 0 w 43"/>
                  <a:gd name="T1" fmla="*/ 0 h 47"/>
                  <a:gd name="T2" fmla="*/ 43 w 43"/>
                  <a:gd name="T3" fmla="*/ 0 h 47"/>
                  <a:gd name="T4" fmla="*/ 43 w 43"/>
                  <a:gd name="T5" fmla="*/ 47 h 47"/>
                  <a:gd name="T6" fmla="*/ 0 w 43"/>
                  <a:gd name="T7" fmla="*/ 47 h 47"/>
                  <a:gd name="T8" fmla="*/ 0 w 43"/>
                  <a:gd name="T9" fmla="*/ 0 h 47"/>
                  <a:gd name="T10" fmla="*/ 0 w 43"/>
                  <a:gd name="T1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" h="47">
                    <a:moveTo>
                      <a:pt x="0" y="0"/>
                    </a:moveTo>
                    <a:lnTo>
                      <a:pt x="43" y="0"/>
                    </a:lnTo>
                    <a:lnTo>
                      <a:pt x="43" y="47"/>
                    </a:lnTo>
                    <a:lnTo>
                      <a:pt x="0" y="4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554"/>
              <p:cNvSpPr>
                <a:spLocks/>
              </p:cNvSpPr>
              <p:nvPr/>
            </p:nvSpPr>
            <p:spPr bwMode="auto">
              <a:xfrm>
                <a:off x="5313195" y="5408613"/>
                <a:ext cx="31750" cy="144463"/>
              </a:xfrm>
              <a:custGeom>
                <a:avLst/>
                <a:gdLst>
                  <a:gd name="T0" fmla="*/ 6 w 6"/>
                  <a:gd name="T1" fmla="*/ 25 h 27"/>
                  <a:gd name="T2" fmla="*/ 5 w 6"/>
                  <a:gd name="T3" fmla="*/ 27 h 27"/>
                  <a:gd name="T4" fmla="*/ 1 w 6"/>
                  <a:gd name="T5" fmla="*/ 27 h 27"/>
                  <a:gd name="T6" fmla="*/ 0 w 6"/>
                  <a:gd name="T7" fmla="*/ 25 h 27"/>
                  <a:gd name="T8" fmla="*/ 0 w 6"/>
                  <a:gd name="T9" fmla="*/ 1 h 27"/>
                  <a:gd name="T10" fmla="*/ 1 w 6"/>
                  <a:gd name="T11" fmla="*/ 0 h 27"/>
                  <a:gd name="T12" fmla="*/ 5 w 6"/>
                  <a:gd name="T13" fmla="*/ 0 h 27"/>
                  <a:gd name="T14" fmla="*/ 6 w 6"/>
                  <a:gd name="T15" fmla="*/ 1 h 27"/>
                  <a:gd name="T16" fmla="*/ 6 w 6"/>
                  <a:gd name="T17" fmla="*/ 25 h 27"/>
                  <a:gd name="T18" fmla="*/ 6 w 6"/>
                  <a:gd name="T19" fmla="*/ 2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27">
                    <a:moveTo>
                      <a:pt x="6" y="25"/>
                    </a:moveTo>
                    <a:cubicBezTo>
                      <a:pt x="6" y="26"/>
                      <a:pt x="5" y="27"/>
                      <a:pt x="5" y="27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0" y="27"/>
                      <a:pt x="0" y="26"/>
                      <a:pt x="0" y="2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6" y="0"/>
                      <a:pt x="6" y="1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6" y="25"/>
                      <a:pt x="6" y="25"/>
                      <a:pt x="6" y="2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Freeform 555"/>
              <p:cNvSpPr>
                <a:spLocks/>
              </p:cNvSpPr>
              <p:nvPr/>
            </p:nvSpPr>
            <p:spPr bwMode="auto">
              <a:xfrm>
                <a:off x="5386220" y="5408613"/>
                <a:ext cx="31750" cy="144463"/>
              </a:xfrm>
              <a:custGeom>
                <a:avLst/>
                <a:gdLst>
                  <a:gd name="T0" fmla="*/ 6 w 6"/>
                  <a:gd name="T1" fmla="*/ 25 h 27"/>
                  <a:gd name="T2" fmla="*/ 4 w 6"/>
                  <a:gd name="T3" fmla="*/ 27 h 27"/>
                  <a:gd name="T4" fmla="*/ 1 w 6"/>
                  <a:gd name="T5" fmla="*/ 27 h 27"/>
                  <a:gd name="T6" fmla="*/ 0 w 6"/>
                  <a:gd name="T7" fmla="*/ 25 h 27"/>
                  <a:gd name="T8" fmla="*/ 0 w 6"/>
                  <a:gd name="T9" fmla="*/ 1 h 27"/>
                  <a:gd name="T10" fmla="*/ 1 w 6"/>
                  <a:gd name="T11" fmla="*/ 0 h 27"/>
                  <a:gd name="T12" fmla="*/ 4 w 6"/>
                  <a:gd name="T13" fmla="*/ 0 h 27"/>
                  <a:gd name="T14" fmla="*/ 6 w 6"/>
                  <a:gd name="T15" fmla="*/ 1 h 27"/>
                  <a:gd name="T16" fmla="*/ 6 w 6"/>
                  <a:gd name="T17" fmla="*/ 25 h 27"/>
                  <a:gd name="T18" fmla="*/ 6 w 6"/>
                  <a:gd name="T19" fmla="*/ 2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27">
                    <a:moveTo>
                      <a:pt x="6" y="25"/>
                    </a:moveTo>
                    <a:cubicBezTo>
                      <a:pt x="6" y="26"/>
                      <a:pt x="5" y="27"/>
                      <a:pt x="4" y="27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0" y="27"/>
                      <a:pt x="0" y="26"/>
                      <a:pt x="0" y="2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6" y="0"/>
                      <a:pt x="6" y="1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6" y="25"/>
                      <a:pt x="6" y="25"/>
                      <a:pt x="6" y="2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556"/>
              <p:cNvSpPr>
                <a:spLocks/>
              </p:cNvSpPr>
              <p:nvPr/>
            </p:nvSpPr>
            <p:spPr bwMode="auto">
              <a:xfrm>
                <a:off x="5329070" y="5308601"/>
                <a:ext cx="73025" cy="195263"/>
              </a:xfrm>
              <a:custGeom>
                <a:avLst/>
                <a:gdLst>
                  <a:gd name="T0" fmla="*/ 0 w 46"/>
                  <a:gd name="T1" fmla="*/ 0 h 123"/>
                  <a:gd name="T2" fmla="*/ 46 w 46"/>
                  <a:gd name="T3" fmla="*/ 0 h 123"/>
                  <a:gd name="T4" fmla="*/ 46 w 46"/>
                  <a:gd name="T5" fmla="*/ 123 h 123"/>
                  <a:gd name="T6" fmla="*/ 0 w 46"/>
                  <a:gd name="T7" fmla="*/ 123 h 123"/>
                  <a:gd name="T8" fmla="*/ 0 w 46"/>
                  <a:gd name="T9" fmla="*/ 0 h 123"/>
                  <a:gd name="T10" fmla="*/ 0 w 46"/>
                  <a:gd name="T11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6" h="123">
                    <a:moveTo>
                      <a:pt x="0" y="0"/>
                    </a:moveTo>
                    <a:lnTo>
                      <a:pt x="46" y="0"/>
                    </a:lnTo>
                    <a:lnTo>
                      <a:pt x="46" y="123"/>
                    </a:lnTo>
                    <a:lnTo>
                      <a:pt x="0" y="12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Freeform 557"/>
              <p:cNvSpPr>
                <a:spLocks/>
              </p:cNvSpPr>
              <p:nvPr/>
            </p:nvSpPr>
            <p:spPr bwMode="auto">
              <a:xfrm>
                <a:off x="2795420" y="3629026"/>
                <a:ext cx="317500" cy="620713"/>
              </a:xfrm>
              <a:custGeom>
                <a:avLst/>
                <a:gdLst>
                  <a:gd name="T0" fmla="*/ 0 w 60"/>
                  <a:gd name="T1" fmla="*/ 13 h 117"/>
                  <a:gd name="T2" fmla="*/ 7 w 60"/>
                  <a:gd name="T3" fmla="*/ 92 h 117"/>
                  <a:gd name="T4" fmla="*/ 3 w 60"/>
                  <a:gd name="T5" fmla="*/ 113 h 117"/>
                  <a:gd name="T6" fmla="*/ 14 w 60"/>
                  <a:gd name="T7" fmla="*/ 103 h 117"/>
                  <a:gd name="T8" fmla="*/ 20 w 60"/>
                  <a:gd name="T9" fmla="*/ 109 h 117"/>
                  <a:gd name="T10" fmla="*/ 22 w 60"/>
                  <a:gd name="T11" fmla="*/ 92 h 117"/>
                  <a:gd name="T12" fmla="*/ 29 w 60"/>
                  <a:gd name="T13" fmla="*/ 106 h 117"/>
                  <a:gd name="T14" fmla="*/ 30 w 60"/>
                  <a:gd name="T15" fmla="*/ 94 h 117"/>
                  <a:gd name="T16" fmla="*/ 38 w 60"/>
                  <a:gd name="T17" fmla="*/ 107 h 117"/>
                  <a:gd name="T18" fmla="*/ 40 w 60"/>
                  <a:gd name="T19" fmla="*/ 95 h 117"/>
                  <a:gd name="T20" fmla="*/ 49 w 60"/>
                  <a:gd name="T21" fmla="*/ 106 h 117"/>
                  <a:gd name="T22" fmla="*/ 53 w 60"/>
                  <a:gd name="T23" fmla="*/ 91 h 117"/>
                  <a:gd name="T24" fmla="*/ 57 w 60"/>
                  <a:gd name="T25" fmla="*/ 12 h 117"/>
                  <a:gd name="T26" fmla="*/ 0 w 60"/>
                  <a:gd name="T27" fmla="*/ 13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0" h="117">
                    <a:moveTo>
                      <a:pt x="0" y="13"/>
                    </a:moveTo>
                    <a:cubicBezTo>
                      <a:pt x="0" y="13"/>
                      <a:pt x="5" y="67"/>
                      <a:pt x="7" y="92"/>
                    </a:cubicBezTo>
                    <a:cubicBezTo>
                      <a:pt x="9" y="117"/>
                      <a:pt x="5" y="113"/>
                      <a:pt x="3" y="113"/>
                    </a:cubicBezTo>
                    <a:cubicBezTo>
                      <a:pt x="3" y="113"/>
                      <a:pt x="13" y="115"/>
                      <a:pt x="14" y="103"/>
                    </a:cubicBezTo>
                    <a:cubicBezTo>
                      <a:pt x="14" y="103"/>
                      <a:pt x="18" y="108"/>
                      <a:pt x="20" y="109"/>
                    </a:cubicBezTo>
                    <a:cubicBezTo>
                      <a:pt x="20" y="109"/>
                      <a:pt x="18" y="92"/>
                      <a:pt x="22" y="92"/>
                    </a:cubicBezTo>
                    <a:cubicBezTo>
                      <a:pt x="22" y="92"/>
                      <a:pt x="21" y="103"/>
                      <a:pt x="29" y="106"/>
                    </a:cubicBezTo>
                    <a:cubicBezTo>
                      <a:pt x="29" y="106"/>
                      <a:pt x="26" y="96"/>
                      <a:pt x="30" y="94"/>
                    </a:cubicBezTo>
                    <a:cubicBezTo>
                      <a:pt x="30" y="94"/>
                      <a:pt x="39" y="101"/>
                      <a:pt x="38" y="107"/>
                    </a:cubicBezTo>
                    <a:cubicBezTo>
                      <a:pt x="38" y="107"/>
                      <a:pt x="42" y="98"/>
                      <a:pt x="40" y="95"/>
                    </a:cubicBezTo>
                    <a:cubicBezTo>
                      <a:pt x="40" y="95"/>
                      <a:pt x="49" y="101"/>
                      <a:pt x="49" y="106"/>
                    </a:cubicBezTo>
                    <a:cubicBezTo>
                      <a:pt x="49" y="106"/>
                      <a:pt x="53" y="96"/>
                      <a:pt x="53" y="91"/>
                    </a:cubicBezTo>
                    <a:cubicBezTo>
                      <a:pt x="52" y="86"/>
                      <a:pt x="60" y="24"/>
                      <a:pt x="57" y="12"/>
                    </a:cubicBezTo>
                    <a:cubicBezTo>
                      <a:pt x="54" y="0"/>
                      <a:pt x="0" y="13"/>
                      <a:pt x="0" y="1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61" name="Group 360"/>
            <p:cNvGrpSpPr/>
            <p:nvPr/>
          </p:nvGrpSpPr>
          <p:grpSpPr>
            <a:xfrm>
              <a:off x="5040379" y="2825596"/>
              <a:ext cx="3264612" cy="2870571"/>
              <a:chOff x="8035612" y="2856127"/>
              <a:chExt cx="3264612" cy="2870571"/>
            </a:xfrm>
          </p:grpSpPr>
          <p:sp>
            <p:nvSpPr>
              <p:cNvPr id="272" name="Rectangle 465"/>
              <p:cNvSpPr>
                <a:spLocks noChangeArrowheads="1"/>
              </p:cNvSpPr>
              <p:nvPr/>
            </p:nvSpPr>
            <p:spPr bwMode="auto">
              <a:xfrm>
                <a:off x="8035612" y="2856127"/>
                <a:ext cx="136792" cy="2870571"/>
              </a:xfrm>
              <a:prstGeom prst="rect">
                <a:avLst/>
              </a:prstGeom>
              <a:solidFill>
                <a:srgbClr val="2C29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Rectangle 503"/>
              <p:cNvSpPr>
                <a:spLocks noChangeArrowheads="1"/>
              </p:cNvSpPr>
              <p:nvPr/>
            </p:nvSpPr>
            <p:spPr bwMode="auto">
              <a:xfrm>
                <a:off x="8035612" y="2856127"/>
                <a:ext cx="136792" cy="2870571"/>
              </a:xfrm>
              <a:prstGeom prst="rect">
                <a:avLst/>
              </a:prstGeom>
              <a:solidFill>
                <a:srgbClr val="2C29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" name="Rectangle 504"/>
              <p:cNvSpPr>
                <a:spLocks noChangeArrowheads="1"/>
              </p:cNvSpPr>
              <p:nvPr/>
            </p:nvSpPr>
            <p:spPr bwMode="auto">
              <a:xfrm>
                <a:off x="11163432" y="2856127"/>
                <a:ext cx="136792" cy="2870571"/>
              </a:xfrm>
              <a:prstGeom prst="rect">
                <a:avLst/>
              </a:prstGeom>
              <a:solidFill>
                <a:srgbClr val="2C29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Rectangle 505"/>
              <p:cNvSpPr>
                <a:spLocks noChangeArrowheads="1"/>
              </p:cNvSpPr>
              <p:nvPr/>
            </p:nvSpPr>
            <p:spPr bwMode="auto">
              <a:xfrm>
                <a:off x="8233652" y="4291413"/>
                <a:ext cx="1161704" cy="1216828"/>
              </a:xfrm>
              <a:prstGeom prst="rect">
                <a:avLst/>
              </a:prstGeom>
              <a:solidFill>
                <a:srgbClr val="C7C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Rectangle 506"/>
              <p:cNvSpPr>
                <a:spLocks noChangeArrowheads="1"/>
              </p:cNvSpPr>
              <p:nvPr/>
            </p:nvSpPr>
            <p:spPr bwMode="auto">
              <a:xfrm>
                <a:off x="8260194" y="5508241"/>
                <a:ext cx="1061662" cy="87792"/>
              </a:xfrm>
              <a:prstGeom prst="rect">
                <a:avLst/>
              </a:prstGeom>
              <a:solidFill>
                <a:srgbClr val="606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Rectangle 507"/>
              <p:cNvSpPr>
                <a:spLocks noChangeArrowheads="1"/>
              </p:cNvSpPr>
              <p:nvPr/>
            </p:nvSpPr>
            <p:spPr bwMode="auto">
              <a:xfrm>
                <a:off x="9395356" y="4291413"/>
                <a:ext cx="1639452" cy="608414"/>
              </a:xfrm>
              <a:prstGeom prst="rect">
                <a:avLst/>
              </a:prstGeom>
              <a:solidFill>
                <a:srgbClr val="9E9F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Rectangle 508"/>
              <p:cNvSpPr>
                <a:spLocks noChangeArrowheads="1"/>
              </p:cNvSpPr>
              <p:nvPr/>
            </p:nvSpPr>
            <p:spPr bwMode="auto">
              <a:xfrm>
                <a:off x="8198945" y="4154621"/>
                <a:ext cx="1286245" cy="136792"/>
              </a:xfrm>
              <a:prstGeom prst="rect">
                <a:avLst/>
              </a:prstGeom>
              <a:solidFill>
                <a:srgbClr val="E7E7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Rectangle 509"/>
              <p:cNvSpPr>
                <a:spLocks noChangeArrowheads="1"/>
              </p:cNvSpPr>
              <p:nvPr/>
            </p:nvSpPr>
            <p:spPr bwMode="auto">
              <a:xfrm>
                <a:off x="9485189" y="4154621"/>
                <a:ext cx="1651702" cy="136792"/>
              </a:xfrm>
              <a:prstGeom prst="rect">
                <a:avLst/>
              </a:prstGeom>
              <a:solidFill>
                <a:srgbClr val="D0D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Rectangle 510"/>
              <p:cNvSpPr>
                <a:spLocks noChangeArrowheads="1"/>
              </p:cNvSpPr>
              <p:nvPr/>
            </p:nvSpPr>
            <p:spPr bwMode="auto">
              <a:xfrm>
                <a:off x="11014391" y="4291413"/>
                <a:ext cx="102083" cy="1216828"/>
              </a:xfrm>
              <a:prstGeom prst="rect">
                <a:avLst/>
              </a:prstGeom>
              <a:solidFill>
                <a:srgbClr val="C7C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" name="Rectangle 511"/>
              <p:cNvSpPr>
                <a:spLocks noChangeArrowheads="1"/>
              </p:cNvSpPr>
              <p:nvPr/>
            </p:nvSpPr>
            <p:spPr bwMode="auto">
              <a:xfrm>
                <a:off x="11020516" y="5508241"/>
                <a:ext cx="81666" cy="87792"/>
              </a:xfrm>
              <a:prstGeom prst="rect">
                <a:avLst/>
              </a:prstGeom>
              <a:solidFill>
                <a:srgbClr val="606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" name="Rectangle 512"/>
              <p:cNvSpPr>
                <a:spLocks noChangeArrowheads="1"/>
              </p:cNvSpPr>
              <p:nvPr/>
            </p:nvSpPr>
            <p:spPr bwMode="auto">
              <a:xfrm>
                <a:off x="9873104" y="4134205"/>
                <a:ext cx="420582" cy="612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" name="Freeform 513"/>
              <p:cNvSpPr>
                <a:spLocks/>
              </p:cNvSpPr>
              <p:nvPr/>
            </p:nvSpPr>
            <p:spPr bwMode="auto">
              <a:xfrm>
                <a:off x="9858812" y="4107664"/>
                <a:ext cx="449165" cy="26542"/>
              </a:xfrm>
              <a:custGeom>
                <a:avLst/>
                <a:gdLst>
                  <a:gd name="T0" fmla="*/ 51 w 66"/>
                  <a:gd name="T1" fmla="*/ 0 h 4"/>
                  <a:gd name="T2" fmla="*/ 56 w 66"/>
                  <a:gd name="T3" fmla="*/ 1 h 4"/>
                  <a:gd name="T4" fmla="*/ 60 w 66"/>
                  <a:gd name="T5" fmla="*/ 2 h 4"/>
                  <a:gd name="T6" fmla="*/ 63 w 66"/>
                  <a:gd name="T7" fmla="*/ 3 h 4"/>
                  <a:gd name="T8" fmla="*/ 62 w 66"/>
                  <a:gd name="T9" fmla="*/ 4 h 4"/>
                  <a:gd name="T10" fmla="*/ 52 w 66"/>
                  <a:gd name="T11" fmla="*/ 4 h 4"/>
                  <a:gd name="T12" fmla="*/ 51 w 66"/>
                  <a:gd name="T13" fmla="*/ 4 h 4"/>
                  <a:gd name="T14" fmla="*/ 4 w 66"/>
                  <a:gd name="T15" fmla="*/ 4 h 4"/>
                  <a:gd name="T16" fmla="*/ 4 w 66"/>
                  <a:gd name="T17" fmla="*/ 3 h 4"/>
                  <a:gd name="T18" fmla="*/ 8 w 66"/>
                  <a:gd name="T19" fmla="*/ 1 h 4"/>
                  <a:gd name="T20" fmla="*/ 16 w 66"/>
                  <a:gd name="T21" fmla="*/ 0 h 4"/>
                  <a:gd name="T22" fmla="*/ 51 w 66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6" h="4">
                    <a:moveTo>
                      <a:pt x="51" y="0"/>
                    </a:moveTo>
                    <a:cubicBezTo>
                      <a:pt x="51" y="0"/>
                      <a:pt x="54" y="0"/>
                      <a:pt x="56" y="1"/>
                    </a:cubicBezTo>
                    <a:cubicBezTo>
                      <a:pt x="60" y="2"/>
                      <a:pt x="60" y="2"/>
                      <a:pt x="60" y="2"/>
                    </a:cubicBezTo>
                    <a:cubicBezTo>
                      <a:pt x="63" y="3"/>
                      <a:pt x="63" y="3"/>
                      <a:pt x="63" y="3"/>
                    </a:cubicBezTo>
                    <a:cubicBezTo>
                      <a:pt x="63" y="3"/>
                      <a:pt x="66" y="4"/>
                      <a:pt x="62" y="4"/>
                    </a:cubicBezTo>
                    <a:cubicBezTo>
                      <a:pt x="52" y="4"/>
                      <a:pt x="52" y="4"/>
                      <a:pt x="52" y="4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0" y="4"/>
                      <a:pt x="4" y="3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12" y="0"/>
                      <a:pt x="16" y="0"/>
                    </a:cubicBez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C6C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" name="Rectangle 514"/>
              <p:cNvSpPr>
                <a:spLocks noChangeArrowheads="1"/>
              </p:cNvSpPr>
              <p:nvPr/>
            </p:nvSpPr>
            <p:spPr bwMode="auto">
              <a:xfrm>
                <a:off x="10022145" y="3970872"/>
                <a:ext cx="122499" cy="13679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" name="Freeform 515"/>
              <p:cNvSpPr>
                <a:spLocks/>
              </p:cNvSpPr>
              <p:nvPr/>
            </p:nvSpPr>
            <p:spPr bwMode="auto">
              <a:xfrm>
                <a:off x="9477023" y="3246084"/>
                <a:ext cx="1210704" cy="724789"/>
              </a:xfrm>
              <a:custGeom>
                <a:avLst/>
                <a:gdLst>
                  <a:gd name="T0" fmla="*/ 170 w 178"/>
                  <a:gd name="T1" fmla="*/ 0 h 106"/>
                  <a:gd name="T2" fmla="*/ 178 w 178"/>
                  <a:gd name="T3" fmla="*/ 8 h 106"/>
                  <a:gd name="T4" fmla="*/ 178 w 178"/>
                  <a:gd name="T5" fmla="*/ 98 h 106"/>
                  <a:gd name="T6" fmla="*/ 170 w 178"/>
                  <a:gd name="T7" fmla="*/ 106 h 106"/>
                  <a:gd name="T8" fmla="*/ 8 w 178"/>
                  <a:gd name="T9" fmla="*/ 106 h 106"/>
                  <a:gd name="T10" fmla="*/ 0 w 178"/>
                  <a:gd name="T11" fmla="*/ 98 h 106"/>
                  <a:gd name="T12" fmla="*/ 0 w 178"/>
                  <a:gd name="T13" fmla="*/ 8 h 106"/>
                  <a:gd name="T14" fmla="*/ 8 w 178"/>
                  <a:gd name="T15" fmla="*/ 0 h 106"/>
                  <a:gd name="T16" fmla="*/ 170 w 178"/>
                  <a:gd name="T17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" h="106">
                    <a:moveTo>
                      <a:pt x="170" y="0"/>
                    </a:moveTo>
                    <a:cubicBezTo>
                      <a:pt x="170" y="0"/>
                      <a:pt x="178" y="0"/>
                      <a:pt x="178" y="8"/>
                    </a:cubicBezTo>
                    <a:cubicBezTo>
                      <a:pt x="178" y="98"/>
                      <a:pt x="178" y="98"/>
                      <a:pt x="178" y="98"/>
                    </a:cubicBezTo>
                    <a:cubicBezTo>
                      <a:pt x="178" y="98"/>
                      <a:pt x="178" y="106"/>
                      <a:pt x="170" y="106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8" y="106"/>
                      <a:pt x="0" y="106"/>
                      <a:pt x="0" y="9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0"/>
                      <a:pt x="8" y="0"/>
                    </a:cubicBezTo>
                    <a:lnTo>
                      <a:pt x="17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" name="Freeform 516"/>
              <p:cNvSpPr>
                <a:spLocks/>
              </p:cNvSpPr>
              <p:nvPr/>
            </p:nvSpPr>
            <p:spPr bwMode="auto">
              <a:xfrm>
                <a:off x="9526022" y="3286917"/>
                <a:ext cx="1114745" cy="643123"/>
              </a:xfrm>
              <a:custGeom>
                <a:avLst/>
                <a:gdLst>
                  <a:gd name="T0" fmla="*/ 161 w 164"/>
                  <a:gd name="T1" fmla="*/ 0 h 94"/>
                  <a:gd name="T2" fmla="*/ 164 w 164"/>
                  <a:gd name="T3" fmla="*/ 3 h 94"/>
                  <a:gd name="T4" fmla="*/ 164 w 164"/>
                  <a:gd name="T5" fmla="*/ 91 h 94"/>
                  <a:gd name="T6" fmla="*/ 161 w 164"/>
                  <a:gd name="T7" fmla="*/ 94 h 94"/>
                  <a:gd name="T8" fmla="*/ 3 w 164"/>
                  <a:gd name="T9" fmla="*/ 94 h 94"/>
                  <a:gd name="T10" fmla="*/ 0 w 164"/>
                  <a:gd name="T11" fmla="*/ 91 h 94"/>
                  <a:gd name="T12" fmla="*/ 0 w 164"/>
                  <a:gd name="T13" fmla="*/ 3 h 94"/>
                  <a:gd name="T14" fmla="*/ 3 w 164"/>
                  <a:gd name="T15" fmla="*/ 0 h 94"/>
                  <a:gd name="T16" fmla="*/ 141 w 164"/>
                  <a:gd name="T17" fmla="*/ 0 h 94"/>
                  <a:gd name="T18" fmla="*/ 161 w 164"/>
                  <a:gd name="T19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4" h="94">
                    <a:moveTo>
                      <a:pt x="161" y="0"/>
                    </a:moveTo>
                    <a:cubicBezTo>
                      <a:pt x="161" y="0"/>
                      <a:pt x="164" y="0"/>
                      <a:pt x="164" y="3"/>
                    </a:cubicBezTo>
                    <a:cubicBezTo>
                      <a:pt x="164" y="91"/>
                      <a:pt x="164" y="91"/>
                      <a:pt x="164" y="91"/>
                    </a:cubicBezTo>
                    <a:cubicBezTo>
                      <a:pt x="164" y="91"/>
                      <a:pt x="164" y="94"/>
                      <a:pt x="161" y="94"/>
                    </a:cubicBezTo>
                    <a:cubicBezTo>
                      <a:pt x="3" y="94"/>
                      <a:pt x="3" y="94"/>
                      <a:pt x="3" y="94"/>
                    </a:cubicBezTo>
                    <a:cubicBezTo>
                      <a:pt x="3" y="94"/>
                      <a:pt x="0" y="94"/>
                      <a:pt x="0" y="9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0"/>
                      <a:pt x="3" y="0"/>
                    </a:cubicBezTo>
                    <a:cubicBezTo>
                      <a:pt x="141" y="0"/>
                      <a:pt x="141" y="0"/>
                      <a:pt x="141" y="0"/>
                    </a:cubicBez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" name="Freeform 517"/>
              <p:cNvSpPr>
                <a:spLocks/>
              </p:cNvSpPr>
              <p:nvPr/>
            </p:nvSpPr>
            <p:spPr bwMode="auto">
              <a:xfrm>
                <a:off x="9532147" y="3293042"/>
                <a:ext cx="285832" cy="165375"/>
              </a:xfrm>
              <a:custGeom>
                <a:avLst/>
                <a:gdLst>
                  <a:gd name="T0" fmla="*/ 140 w 140"/>
                  <a:gd name="T1" fmla="*/ 81 h 81"/>
                  <a:gd name="T2" fmla="*/ 0 w 140"/>
                  <a:gd name="T3" fmla="*/ 0 h 81"/>
                  <a:gd name="T4" fmla="*/ 140 w 140"/>
                  <a:gd name="T5" fmla="*/ 8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0" h="81">
                    <a:moveTo>
                      <a:pt x="140" y="81"/>
                    </a:moveTo>
                    <a:lnTo>
                      <a:pt x="0" y="0"/>
                    </a:lnTo>
                    <a:lnTo>
                      <a:pt x="140" y="81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" name="Line 518"/>
              <p:cNvSpPr>
                <a:spLocks noChangeShapeType="1"/>
              </p:cNvSpPr>
              <p:nvPr/>
            </p:nvSpPr>
            <p:spPr bwMode="auto">
              <a:xfrm flipH="1" flipV="1">
                <a:off x="9532147" y="3293042"/>
                <a:ext cx="285832" cy="165375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" name="Freeform 519"/>
              <p:cNvSpPr>
                <a:spLocks/>
              </p:cNvSpPr>
              <p:nvPr/>
            </p:nvSpPr>
            <p:spPr bwMode="auto">
              <a:xfrm>
                <a:off x="9526022" y="3293042"/>
                <a:ext cx="1108621" cy="636997"/>
              </a:xfrm>
              <a:custGeom>
                <a:avLst/>
                <a:gdLst>
                  <a:gd name="T0" fmla="*/ 1 w 163"/>
                  <a:gd name="T1" fmla="*/ 0 h 93"/>
                  <a:gd name="T2" fmla="*/ 0 w 163"/>
                  <a:gd name="T3" fmla="*/ 2 h 93"/>
                  <a:gd name="T4" fmla="*/ 0 w 163"/>
                  <a:gd name="T5" fmla="*/ 90 h 93"/>
                  <a:gd name="T6" fmla="*/ 3 w 163"/>
                  <a:gd name="T7" fmla="*/ 93 h 93"/>
                  <a:gd name="T8" fmla="*/ 161 w 163"/>
                  <a:gd name="T9" fmla="*/ 93 h 93"/>
                  <a:gd name="T10" fmla="*/ 163 w 163"/>
                  <a:gd name="T11" fmla="*/ 93 h 93"/>
                  <a:gd name="T12" fmla="*/ 1 w 163"/>
                  <a:gd name="T13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3" h="93">
                    <a:moveTo>
                      <a:pt x="1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3"/>
                      <a:pt x="3" y="93"/>
                      <a:pt x="3" y="93"/>
                    </a:cubicBezTo>
                    <a:cubicBezTo>
                      <a:pt x="161" y="93"/>
                      <a:pt x="161" y="93"/>
                      <a:pt x="161" y="93"/>
                    </a:cubicBezTo>
                    <a:cubicBezTo>
                      <a:pt x="162" y="93"/>
                      <a:pt x="162" y="93"/>
                      <a:pt x="163" y="93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" name="Freeform 521"/>
              <p:cNvSpPr>
                <a:spLocks/>
              </p:cNvSpPr>
              <p:nvPr/>
            </p:nvSpPr>
            <p:spPr bwMode="auto">
              <a:xfrm>
                <a:off x="9546439" y="3697290"/>
                <a:ext cx="1190287" cy="559414"/>
              </a:xfrm>
              <a:custGeom>
                <a:avLst/>
                <a:gdLst>
                  <a:gd name="T0" fmla="*/ 5 w 175"/>
                  <a:gd name="T1" fmla="*/ 61 h 82"/>
                  <a:gd name="T2" fmla="*/ 36 w 175"/>
                  <a:gd name="T3" fmla="*/ 13 h 82"/>
                  <a:gd name="T4" fmla="*/ 61 w 175"/>
                  <a:gd name="T5" fmla="*/ 0 h 82"/>
                  <a:gd name="T6" fmla="*/ 68 w 175"/>
                  <a:gd name="T7" fmla="*/ 1 h 82"/>
                  <a:gd name="T8" fmla="*/ 114 w 175"/>
                  <a:gd name="T9" fmla="*/ 1 h 82"/>
                  <a:gd name="T10" fmla="*/ 143 w 175"/>
                  <a:gd name="T11" fmla="*/ 19 h 82"/>
                  <a:gd name="T12" fmla="*/ 167 w 175"/>
                  <a:gd name="T13" fmla="*/ 61 h 82"/>
                  <a:gd name="T14" fmla="*/ 152 w 175"/>
                  <a:gd name="T15" fmla="*/ 80 h 82"/>
                  <a:gd name="T16" fmla="*/ 134 w 175"/>
                  <a:gd name="T17" fmla="*/ 49 h 82"/>
                  <a:gd name="T18" fmla="*/ 42 w 175"/>
                  <a:gd name="T19" fmla="*/ 49 h 82"/>
                  <a:gd name="T20" fmla="*/ 27 w 175"/>
                  <a:gd name="T21" fmla="*/ 73 h 82"/>
                  <a:gd name="T22" fmla="*/ 11 w 175"/>
                  <a:gd name="T23" fmla="*/ 77 h 82"/>
                  <a:gd name="T24" fmla="*/ 5 w 175"/>
                  <a:gd name="T25" fmla="*/ 61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5" h="82">
                    <a:moveTo>
                      <a:pt x="5" y="61"/>
                    </a:moveTo>
                    <a:cubicBezTo>
                      <a:pt x="36" y="13"/>
                      <a:pt x="36" y="13"/>
                      <a:pt x="36" y="13"/>
                    </a:cubicBezTo>
                    <a:cubicBezTo>
                      <a:pt x="36" y="13"/>
                      <a:pt x="43" y="0"/>
                      <a:pt x="61" y="0"/>
                    </a:cubicBezTo>
                    <a:cubicBezTo>
                      <a:pt x="68" y="1"/>
                      <a:pt x="68" y="1"/>
                      <a:pt x="68" y="1"/>
                    </a:cubicBezTo>
                    <a:cubicBezTo>
                      <a:pt x="114" y="1"/>
                      <a:pt x="114" y="1"/>
                      <a:pt x="114" y="1"/>
                    </a:cubicBezTo>
                    <a:cubicBezTo>
                      <a:pt x="114" y="1"/>
                      <a:pt x="133" y="0"/>
                      <a:pt x="143" y="19"/>
                    </a:cubicBezTo>
                    <a:cubicBezTo>
                      <a:pt x="167" y="61"/>
                      <a:pt x="167" y="61"/>
                      <a:pt x="167" y="61"/>
                    </a:cubicBezTo>
                    <a:cubicBezTo>
                      <a:pt x="167" y="61"/>
                      <a:pt x="175" y="77"/>
                      <a:pt x="152" y="80"/>
                    </a:cubicBezTo>
                    <a:cubicBezTo>
                      <a:pt x="152" y="80"/>
                      <a:pt x="137" y="57"/>
                      <a:pt x="134" y="49"/>
                    </a:cubicBezTo>
                    <a:cubicBezTo>
                      <a:pt x="42" y="49"/>
                      <a:pt x="42" y="49"/>
                      <a:pt x="42" y="49"/>
                    </a:cubicBezTo>
                    <a:cubicBezTo>
                      <a:pt x="27" y="73"/>
                      <a:pt x="27" y="73"/>
                      <a:pt x="27" y="73"/>
                    </a:cubicBezTo>
                    <a:cubicBezTo>
                      <a:pt x="27" y="73"/>
                      <a:pt x="23" y="82"/>
                      <a:pt x="11" y="77"/>
                    </a:cubicBezTo>
                    <a:cubicBezTo>
                      <a:pt x="0" y="72"/>
                      <a:pt x="5" y="61"/>
                      <a:pt x="5" y="61"/>
                    </a:cubicBezTo>
                    <a:close/>
                  </a:path>
                </a:pathLst>
              </a:custGeom>
              <a:solidFill>
                <a:srgbClr val="F1EF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" name="Freeform 522"/>
              <p:cNvSpPr>
                <a:spLocks/>
              </p:cNvSpPr>
              <p:nvPr/>
            </p:nvSpPr>
            <p:spPr bwMode="auto">
              <a:xfrm>
                <a:off x="9689355" y="4038248"/>
                <a:ext cx="114333" cy="177625"/>
              </a:xfrm>
              <a:custGeom>
                <a:avLst/>
                <a:gdLst>
                  <a:gd name="T0" fmla="*/ 0 w 56"/>
                  <a:gd name="T1" fmla="*/ 87 h 87"/>
                  <a:gd name="T2" fmla="*/ 56 w 56"/>
                  <a:gd name="T3" fmla="*/ 0 h 87"/>
                  <a:gd name="T4" fmla="*/ 56 w 56"/>
                  <a:gd name="T5" fmla="*/ 70 h 87"/>
                  <a:gd name="T6" fmla="*/ 0 w 56"/>
                  <a:gd name="T7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87">
                    <a:moveTo>
                      <a:pt x="0" y="87"/>
                    </a:moveTo>
                    <a:lnTo>
                      <a:pt x="56" y="0"/>
                    </a:lnTo>
                    <a:lnTo>
                      <a:pt x="56" y="70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B5B3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" name="Freeform 523"/>
              <p:cNvSpPr>
                <a:spLocks/>
              </p:cNvSpPr>
              <p:nvPr/>
            </p:nvSpPr>
            <p:spPr bwMode="auto">
              <a:xfrm>
                <a:off x="10457019" y="4044372"/>
                <a:ext cx="116375" cy="185792"/>
              </a:xfrm>
              <a:custGeom>
                <a:avLst/>
                <a:gdLst>
                  <a:gd name="T0" fmla="*/ 0 w 57"/>
                  <a:gd name="T1" fmla="*/ 0 h 91"/>
                  <a:gd name="T2" fmla="*/ 57 w 57"/>
                  <a:gd name="T3" fmla="*/ 91 h 91"/>
                  <a:gd name="T4" fmla="*/ 0 w 57"/>
                  <a:gd name="T5" fmla="*/ 77 h 91"/>
                  <a:gd name="T6" fmla="*/ 0 w 57"/>
                  <a:gd name="T7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91">
                    <a:moveTo>
                      <a:pt x="0" y="0"/>
                    </a:moveTo>
                    <a:lnTo>
                      <a:pt x="57" y="91"/>
                    </a:ln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5B3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" name="Rectangle 524"/>
              <p:cNvSpPr>
                <a:spLocks noChangeArrowheads="1"/>
              </p:cNvSpPr>
              <p:nvPr/>
            </p:nvSpPr>
            <p:spPr bwMode="auto">
              <a:xfrm>
                <a:off x="9987437" y="3601333"/>
                <a:ext cx="279708" cy="102083"/>
              </a:xfrm>
              <a:prstGeom prst="rect">
                <a:avLst/>
              </a:prstGeom>
              <a:solidFill>
                <a:srgbClr val="B5B3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" name="Freeform 529"/>
              <p:cNvSpPr>
                <a:spLocks/>
              </p:cNvSpPr>
              <p:nvPr/>
            </p:nvSpPr>
            <p:spPr bwMode="auto">
              <a:xfrm>
                <a:off x="10130353" y="3566624"/>
                <a:ext cx="55125" cy="0"/>
              </a:xfrm>
              <a:custGeom>
                <a:avLst/>
                <a:gdLst>
                  <a:gd name="T0" fmla="*/ 0 w 27"/>
                  <a:gd name="T1" fmla="*/ 27 w 27"/>
                  <a:gd name="T2" fmla="*/ 0 w 2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7">
                    <a:moveTo>
                      <a:pt x="0" y="0"/>
                    </a:moveTo>
                    <a:lnTo>
                      <a:pt x="2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" name="Line 530"/>
              <p:cNvSpPr>
                <a:spLocks noChangeShapeType="1"/>
              </p:cNvSpPr>
              <p:nvPr/>
            </p:nvSpPr>
            <p:spPr bwMode="auto">
              <a:xfrm>
                <a:off x="10130353" y="3566624"/>
                <a:ext cx="55125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" name="Freeform 531"/>
              <p:cNvSpPr>
                <a:spLocks/>
              </p:cNvSpPr>
              <p:nvPr/>
            </p:nvSpPr>
            <p:spPr bwMode="auto">
              <a:xfrm>
                <a:off x="10062978" y="3540083"/>
                <a:ext cx="55125" cy="6126"/>
              </a:xfrm>
              <a:custGeom>
                <a:avLst/>
                <a:gdLst>
                  <a:gd name="T0" fmla="*/ 0 w 27"/>
                  <a:gd name="T1" fmla="*/ 0 h 3"/>
                  <a:gd name="T2" fmla="*/ 27 w 27"/>
                  <a:gd name="T3" fmla="*/ 3 h 3"/>
                  <a:gd name="T4" fmla="*/ 0 w 27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3">
                    <a:moveTo>
                      <a:pt x="0" y="0"/>
                    </a:moveTo>
                    <a:lnTo>
                      <a:pt x="27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Line 532"/>
              <p:cNvSpPr>
                <a:spLocks noChangeShapeType="1"/>
              </p:cNvSpPr>
              <p:nvPr/>
            </p:nvSpPr>
            <p:spPr bwMode="auto">
              <a:xfrm>
                <a:off x="10062978" y="3540083"/>
                <a:ext cx="55125" cy="6126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Freeform 533"/>
              <p:cNvSpPr>
                <a:spLocks/>
              </p:cNvSpPr>
              <p:nvPr/>
            </p:nvSpPr>
            <p:spPr bwMode="auto">
              <a:xfrm>
                <a:off x="9803688" y="4168914"/>
                <a:ext cx="659456" cy="436915"/>
              </a:xfrm>
              <a:custGeom>
                <a:avLst/>
                <a:gdLst>
                  <a:gd name="T0" fmla="*/ 297 w 323"/>
                  <a:gd name="T1" fmla="*/ 214 h 214"/>
                  <a:gd name="T2" fmla="*/ 24 w 323"/>
                  <a:gd name="T3" fmla="*/ 214 h 214"/>
                  <a:gd name="T4" fmla="*/ 0 w 323"/>
                  <a:gd name="T5" fmla="*/ 0 h 214"/>
                  <a:gd name="T6" fmla="*/ 323 w 323"/>
                  <a:gd name="T7" fmla="*/ 0 h 214"/>
                  <a:gd name="T8" fmla="*/ 297 w 323"/>
                  <a:gd name="T9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3" h="214">
                    <a:moveTo>
                      <a:pt x="297" y="214"/>
                    </a:moveTo>
                    <a:lnTo>
                      <a:pt x="24" y="214"/>
                    </a:lnTo>
                    <a:lnTo>
                      <a:pt x="0" y="0"/>
                    </a:lnTo>
                    <a:lnTo>
                      <a:pt x="323" y="0"/>
                    </a:lnTo>
                    <a:lnTo>
                      <a:pt x="297" y="214"/>
                    </a:lnTo>
                    <a:close/>
                  </a:path>
                </a:pathLst>
              </a:custGeom>
              <a:solidFill>
                <a:srgbClr val="F1EF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Freeform 534"/>
              <p:cNvSpPr>
                <a:spLocks/>
              </p:cNvSpPr>
              <p:nvPr/>
            </p:nvSpPr>
            <p:spPr bwMode="auto">
              <a:xfrm>
                <a:off x="9803688" y="4605828"/>
                <a:ext cx="653331" cy="244999"/>
              </a:xfrm>
              <a:custGeom>
                <a:avLst/>
                <a:gdLst>
                  <a:gd name="T0" fmla="*/ 320 w 320"/>
                  <a:gd name="T1" fmla="*/ 120 h 120"/>
                  <a:gd name="T2" fmla="*/ 0 w 320"/>
                  <a:gd name="T3" fmla="*/ 120 h 120"/>
                  <a:gd name="T4" fmla="*/ 24 w 320"/>
                  <a:gd name="T5" fmla="*/ 0 h 120"/>
                  <a:gd name="T6" fmla="*/ 297 w 320"/>
                  <a:gd name="T7" fmla="*/ 0 h 120"/>
                  <a:gd name="T8" fmla="*/ 320 w 320"/>
                  <a:gd name="T9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20">
                    <a:moveTo>
                      <a:pt x="320" y="120"/>
                    </a:moveTo>
                    <a:lnTo>
                      <a:pt x="0" y="120"/>
                    </a:lnTo>
                    <a:lnTo>
                      <a:pt x="24" y="0"/>
                    </a:lnTo>
                    <a:lnTo>
                      <a:pt x="297" y="0"/>
                    </a:lnTo>
                    <a:lnTo>
                      <a:pt x="320" y="12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Freeform 535"/>
              <p:cNvSpPr>
                <a:spLocks/>
              </p:cNvSpPr>
              <p:nvPr/>
            </p:nvSpPr>
            <p:spPr bwMode="auto">
              <a:xfrm>
                <a:off x="9940478" y="4850827"/>
                <a:ext cx="177625" cy="657414"/>
              </a:xfrm>
              <a:custGeom>
                <a:avLst/>
                <a:gdLst>
                  <a:gd name="T0" fmla="*/ 47 w 87"/>
                  <a:gd name="T1" fmla="*/ 0 h 322"/>
                  <a:gd name="T2" fmla="*/ 0 w 87"/>
                  <a:gd name="T3" fmla="*/ 322 h 322"/>
                  <a:gd name="T4" fmla="*/ 40 w 87"/>
                  <a:gd name="T5" fmla="*/ 322 h 322"/>
                  <a:gd name="T6" fmla="*/ 87 w 87"/>
                  <a:gd name="T7" fmla="*/ 0 h 322"/>
                  <a:gd name="T8" fmla="*/ 47 w 87"/>
                  <a:gd name="T9" fmla="*/ 0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322">
                    <a:moveTo>
                      <a:pt x="47" y="0"/>
                    </a:moveTo>
                    <a:lnTo>
                      <a:pt x="0" y="322"/>
                    </a:lnTo>
                    <a:lnTo>
                      <a:pt x="40" y="322"/>
                    </a:lnTo>
                    <a:lnTo>
                      <a:pt x="87" y="0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chemeClr val="tx1">
                  <a:lumMod val="90000"/>
                  <a:lumOff val="1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Freeform 536"/>
              <p:cNvSpPr>
                <a:spLocks/>
              </p:cNvSpPr>
              <p:nvPr/>
            </p:nvSpPr>
            <p:spPr bwMode="auto">
              <a:xfrm>
                <a:off x="9803688" y="4850827"/>
                <a:ext cx="232749" cy="657414"/>
              </a:xfrm>
              <a:custGeom>
                <a:avLst/>
                <a:gdLst>
                  <a:gd name="T0" fmla="*/ 0 w 114"/>
                  <a:gd name="T1" fmla="*/ 0 h 322"/>
                  <a:gd name="T2" fmla="*/ 0 w 114"/>
                  <a:gd name="T3" fmla="*/ 322 h 322"/>
                  <a:gd name="T4" fmla="*/ 67 w 114"/>
                  <a:gd name="T5" fmla="*/ 322 h 322"/>
                  <a:gd name="T6" fmla="*/ 114 w 114"/>
                  <a:gd name="T7" fmla="*/ 0 h 322"/>
                  <a:gd name="T8" fmla="*/ 0 w 114"/>
                  <a:gd name="T9" fmla="*/ 0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322">
                    <a:moveTo>
                      <a:pt x="0" y="0"/>
                    </a:moveTo>
                    <a:lnTo>
                      <a:pt x="0" y="322"/>
                    </a:lnTo>
                    <a:lnTo>
                      <a:pt x="67" y="322"/>
                    </a:lnTo>
                    <a:lnTo>
                      <a:pt x="11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Freeform 537"/>
              <p:cNvSpPr>
                <a:spLocks/>
              </p:cNvSpPr>
              <p:nvPr/>
            </p:nvSpPr>
            <p:spPr bwMode="auto">
              <a:xfrm>
                <a:off x="10130353" y="4850827"/>
                <a:ext cx="177625" cy="657414"/>
              </a:xfrm>
              <a:custGeom>
                <a:avLst/>
                <a:gdLst>
                  <a:gd name="T0" fmla="*/ 40 w 87"/>
                  <a:gd name="T1" fmla="*/ 0 h 322"/>
                  <a:gd name="T2" fmla="*/ 87 w 87"/>
                  <a:gd name="T3" fmla="*/ 322 h 322"/>
                  <a:gd name="T4" fmla="*/ 47 w 87"/>
                  <a:gd name="T5" fmla="*/ 322 h 322"/>
                  <a:gd name="T6" fmla="*/ 0 w 87"/>
                  <a:gd name="T7" fmla="*/ 0 h 322"/>
                  <a:gd name="T8" fmla="*/ 40 w 87"/>
                  <a:gd name="T9" fmla="*/ 0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322">
                    <a:moveTo>
                      <a:pt x="40" y="0"/>
                    </a:moveTo>
                    <a:lnTo>
                      <a:pt x="87" y="322"/>
                    </a:lnTo>
                    <a:lnTo>
                      <a:pt x="47" y="322"/>
                    </a:lnTo>
                    <a:lnTo>
                      <a:pt x="0" y="0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chemeClr val="tx1">
                  <a:lumMod val="90000"/>
                  <a:lumOff val="1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Freeform 538"/>
              <p:cNvSpPr>
                <a:spLocks/>
              </p:cNvSpPr>
              <p:nvPr/>
            </p:nvSpPr>
            <p:spPr bwMode="auto">
              <a:xfrm>
                <a:off x="10212020" y="4850827"/>
                <a:ext cx="244999" cy="657414"/>
              </a:xfrm>
              <a:custGeom>
                <a:avLst/>
                <a:gdLst>
                  <a:gd name="T0" fmla="*/ 120 w 120"/>
                  <a:gd name="T1" fmla="*/ 0 h 322"/>
                  <a:gd name="T2" fmla="*/ 120 w 120"/>
                  <a:gd name="T3" fmla="*/ 322 h 322"/>
                  <a:gd name="T4" fmla="*/ 47 w 120"/>
                  <a:gd name="T5" fmla="*/ 322 h 322"/>
                  <a:gd name="T6" fmla="*/ 0 w 120"/>
                  <a:gd name="T7" fmla="*/ 0 h 322"/>
                  <a:gd name="T8" fmla="*/ 120 w 120"/>
                  <a:gd name="T9" fmla="*/ 0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0" h="322">
                    <a:moveTo>
                      <a:pt x="120" y="0"/>
                    </a:moveTo>
                    <a:lnTo>
                      <a:pt x="120" y="322"/>
                    </a:lnTo>
                    <a:lnTo>
                      <a:pt x="47" y="322"/>
                    </a:lnTo>
                    <a:lnTo>
                      <a:pt x="0" y="0"/>
                    </a:lnTo>
                    <a:lnTo>
                      <a:pt x="120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Freeform 539"/>
              <p:cNvSpPr>
                <a:spLocks/>
              </p:cNvSpPr>
              <p:nvPr/>
            </p:nvSpPr>
            <p:spPr bwMode="auto">
              <a:xfrm>
                <a:off x="9777146" y="5479658"/>
                <a:ext cx="244999" cy="165375"/>
              </a:xfrm>
              <a:custGeom>
                <a:avLst/>
                <a:gdLst>
                  <a:gd name="T0" fmla="*/ 36 w 36"/>
                  <a:gd name="T1" fmla="*/ 12 h 24"/>
                  <a:gd name="T2" fmla="*/ 26 w 36"/>
                  <a:gd name="T3" fmla="*/ 24 h 24"/>
                  <a:gd name="T4" fmla="*/ 11 w 36"/>
                  <a:gd name="T5" fmla="*/ 24 h 24"/>
                  <a:gd name="T6" fmla="*/ 0 w 36"/>
                  <a:gd name="T7" fmla="*/ 12 h 24"/>
                  <a:gd name="T8" fmla="*/ 0 w 36"/>
                  <a:gd name="T9" fmla="*/ 12 h 24"/>
                  <a:gd name="T10" fmla="*/ 11 w 36"/>
                  <a:gd name="T11" fmla="*/ 0 h 24"/>
                  <a:gd name="T12" fmla="*/ 26 w 36"/>
                  <a:gd name="T13" fmla="*/ 0 h 24"/>
                  <a:gd name="T14" fmla="*/ 36 w 36"/>
                  <a:gd name="T15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24">
                    <a:moveTo>
                      <a:pt x="36" y="12"/>
                    </a:moveTo>
                    <a:cubicBezTo>
                      <a:pt x="36" y="19"/>
                      <a:pt x="32" y="24"/>
                      <a:pt x="26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5" y="24"/>
                      <a:pt x="0" y="19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32" y="0"/>
                      <a:pt x="36" y="5"/>
                      <a:pt x="36" y="12"/>
                    </a:cubicBezTo>
                    <a:close/>
                  </a:path>
                </a:pathLst>
              </a:custGeom>
              <a:solidFill>
                <a:srgbClr val="2C29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Freeform 540"/>
              <p:cNvSpPr>
                <a:spLocks/>
              </p:cNvSpPr>
              <p:nvPr/>
            </p:nvSpPr>
            <p:spPr bwMode="auto">
              <a:xfrm>
                <a:off x="10212020" y="5479658"/>
                <a:ext cx="244999" cy="165375"/>
              </a:xfrm>
              <a:custGeom>
                <a:avLst/>
                <a:gdLst>
                  <a:gd name="T0" fmla="*/ 36 w 36"/>
                  <a:gd name="T1" fmla="*/ 12 h 24"/>
                  <a:gd name="T2" fmla="*/ 26 w 36"/>
                  <a:gd name="T3" fmla="*/ 24 h 24"/>
                  <a:gd name="T4" fmla="*/ 10 w 36"/>
                  <a:gd name="T5" fmla="*/ 24 h 24"/>
                  <a:gd name="T6" fmla="*/ 0 w 36"/>
                  <a:gd name="T7" fmla="*/ 12 h 24"/>
                  <a:gd name="T8" fmla="*/ 0 w 36"/>
                  <a:gd name="T9" fmla="*/ 12 h 24"/>
                  <a:gd name="T10" fmla="*/ 10 w 36"/>
                  <a:gd name="T11" fmla="*/ 0 h 24"/>
                  <a:gd name="T12" fmla="*/ 26 w 36"/>
                  <a:gd name="T13" fmla="*/ 0 h 24"/>
                  <a:gd name="T14" fmla="*/ 36 w 36"/>
                  <a:gd name="T15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24">
                    <a:moveTo>
                      <a:pt x="36" y="12"/>
                    </a:moveTo>
                    <a:cubicBezTo>
                      <a:pt x="36" y="19"/>
                      <a:pt x="32" y="24"/>
                      <a:pt x="26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4" y="24"/>
                      <a:pt x="0" y="19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32" y="0"/>
                      <a:pt x="36" y="5"/>
                      <a:pt x="36" y="12"/>
                    </a:cubicBezTo>
                    <a:close/>
                  </a:path>
                </a:pathLst>
              </a:custGeom>
              <a:solidFill>
                <a:srgbClr val="2C29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Freeform 541"/>
              <p:cNvSpPr>
                <a:spLocks/>
              </p:cNvSpPr>
              <p:nvPr/>
            </p:nvSpPr>
            <p:spPr bwMode="auto">
              <a:xfrm>
                <a:off x="9899645" y="4946785"/>
                <a:ext cx="408332" cy="69416"/>
              </a:xfrm>
              <a:custGeom>
                <a:avLst/>
                <a:gdLst>
                  <a:gd name="T0" fmla="*/ 60 w 60"/>
                  <a:gd name="T1" fmla="*/ 5 h 10"/>
                  <a:gd name="T2" fmla="*/ 54 w 60"/>
                  <a:gd name="T3" fmla="*/ 10 h 10"/>
                  <a:gd name="T4" fmla="*/ 5 w 60"/>
                  <a:gd name="T5" fmla="*/ 10 h 10"/>
                  <a:gd name="T6" fmla="*/ 0 w 60"/>
                  <a:gd name="T7" fmla="*/ 5 h 10"/>
                  <a:gd name="T8" fmla="*/ 0 w 60"/>
                  <a:gd name="T9" fmla="*/ 5 h 10"/>
                  <a:gd name="T10" fmla="*/ 5 w 60"/>
                  <a:gd name="T11" fmla="*/ 0 h 10"/>
                  <a:gd name="T12" fmla="*/ 54 w 60"/>
                  <a:gd name="T13" fmla="*/ 0 h 10"/>
                  <a:gd name="T14" fmla="*/ 60 w 60"/>
                  <a:gd name="T1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10">
                    <a:moveTo>
                      <a:pt x="60" y="5"/>
                    </a:moveTo>
                    <a:cubicBezTo>
                      <a:pt x="60" y="8"/>
                      <a:pt x="57" y="10"/>
                      <a:pt x="54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2" y="10"/>
                      <a:pt x="0" y="8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7" y="0"/>
                      <a:pt x="60" y="2"/>
                      <a:pt x="60" y="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Freeform 542"/>
              <p:cNvSpPr>
                <a:spLocks/>
              </p:cNvSpPr>
              <p:nvPr/>
            </p:nvSpPr>
            <p:spPr bwMode="auto">
              <a:xfrm>
                <a:off x="9587272" y="4830411"/>
                <a:ext cx="1033079" cy="151083"/>
              </a:xfrm>
              <a:custGeom>
                <a:avLst/>
                <a:gdLst>
                  <a:gd name="T0" fmla="*/ 152 w 152"/>
                  <a:gd name="T1" fmla="*/ 11 h 22"/>
                  <a:gd name="T2" fmla="*/ 141 w 152"/>
                  <a:gd name="T3" fmla="*/ 22 h 22"/>
                  <a:gd name="T4" fmla="*/ 11 w 152"/>
                  <a:gd name="T5" fmla="*/ 22 h 22"/>
                  <a:gd name="T6" fmla="*/ 0 w 152"/>
                  <a:gd name="T7" fmla="*/ 11 h 22"/>
                  <a:gd name="T8" fmla="*/ 0 w 152"/>
                  <a:gd name="T9" fmla="*/ 11 h 22"/>
                  <a:gd name="T10" fmla="*/ 11 w 152"/>
                  <a:gd name="T11" fmla="*/ 0 h 22"/>
                  <a:gd name="T12" fmla="*/ 141 w 152"/>
                  <a:gd name="T13" fmla="*/ 0 h 22"/>
                  <a:gd name="T14" fmla="*/ 152 w 152"/>
                  <a:gd name="T15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2" h="22">
                    <a:moveTo>
                      <a:pt x="152" y="11"/>
                    </a:moveTo>
                    <a:cubicBezTo>
                      <a:pt x="152" y="17"/>
                      <a:pt x="147" y="22"/>
                      <a:pt x="141" y="22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5" y="22"/>
                      <a:pt x="0" y="17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7" y="0"/>
                      <a:pt x="152" y="5"/>
                      <a:pt x="152" y="11"/>
                    </a:cubicBezTo>
                    <a:close/>
                  </a:path>
                </a:pathLst>
              </a:custGeom>
              <a:solidFill>
                <a:srgbClr val="2C29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Freeform 543"/>
              <p:cNvSpPr>
                <a:spLocks/>
              </p:cNvSpPr>
              <p:nvPr/>
            </p:nvSpPr>
            <p:spPr bwMode="auto">
              <a:xfrm>
                <a:off x="10042561" y="4503746"/>
                <a:ext cx="122499" cy="326665"/>
              </a:xfrm>
              <a:custGeom>
                <a:avLst/>
                <a:gdLst>
                  <a:gd name="T0" fmla="*/ 0 w 60"/>
                  <a:gd name="T1" fmla="*/ 0 h 160"/>
                  <a:gd name="T2" fmla="*/ 60 w 60"/>
                  <a:gd name="T3" fmla="*/ 0 h 160"/>
                  <a:gd name="T4" fmla="*/ 60 w 60"/>
                  <a:gd name="T5" fmla="*/ 160 h 160"/>
                  <a:gd name="T6" fmla="*/ 0 w 60"/>
                  <a:gd name="T7" fmla="*/ 160 h 160"/>
                  <a:gd name="T8" fmla="*/ 0 w 60"/>
                  <a:gd name="T9" fmla="*/ 0 h 160"/>
                  <a:gd name="T10" fmla="*/ 0 w 60"/>
                  <a:gd name="T11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0" h="160">
                    <a:moveTo>
                      <a:pt x="0" y="0"/>
                    </a:moveTo>
                    <a:lnTo>
                      <a:pt x="60" y="0"/>
                    </a:lnTo>
                    <a:lnTo>
                      <a:pt x="60" y="160"/>
                    </a:lnTo>
                    <a:lnTo>
                      <a:pt x="0" y="16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Freeform 544"/>
              <p:cNvSpPr>
                <a:spLocks/>
              </p:cNvSpPr>
              <p:nvPr/>
            </p:nvSpPr>
            <p:spPr bwMode="auto">
              <a:xfrm>
                <a:off x="10022145" y="5132576"/>
                <a:ext cx="163333" cy="314415"/>
              </a:xfrm>
              <a:custGeom>
                <a:avLst/>
                <a:gdLst>
                  <a:gd name="T0" fmla="*/ 80 w 80"/>
                  <a:gd name="T1" fmla="*/ 154 h 154"/>
                  <a:gd name="T2" fmla="*/ 0 w 80"/>
                  <a:gd name="T3" fmla="*/ 154 h 154"/>
                  <a:gd name="T4" fmla="*/ 10 w 80"/>
                  <a:gd name="T5" fmla="*/ 0 h 154"/>
                  <a:gd name="T6" fmla="*/ 70 w 80"/>
                  <a:gd name="T7" fmla="*/ 0 h 154"/>
                  <a:gd name="T8" fmla="*/ 80 w 80"/>
                  <a:gd name="T9" fmla="*/ 154 h 154"/>
                  <a:gd name="T10" fmla="*/ 80 w 80"/>
                  <a:gd name="T11" fmla="*/ 154 h 154"/>
                  <a:gd name="T12" fmla="*/ 80 w 80"/>
                  <a:gd name="T13" fmla="*/ 154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0" h="154">
                    <a:moveTo>
                      <a:pt x="80" y="154"/>
                    </a:moveTo>
                    <a:lnTo>
                      <a:pt x="0" y="154"/>
                    </a:lnTo>
                    <a:lnTo>
                      <a:pt x="10" y="0"/>
                    </a:lnTo>
                    <a:lnTo>
                      <a:pt x="70" y="0"/>
                    </a:lnTo>
                    <a:lnTo>
                      <a:pt x="80" y="154"/>
                    </a:lnTo>
                    <a:lnTo>
                      <a:pt x="80" y="154"/>
                    </a:lnTo>
                    <a:lnTo>
                      <a:pt x="80" y="15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Freeform 545"/>
              <p:cNvSpPr>
                <a:spLocks/>
              </p:cNvSpPr>
              <p:nvPr/>
            </p:nvSpPr>
            <p:spPr bwMode="auto">
              <a:xfrm>
                <a:off x="10056854" y="5001910"/>
                <a:ext cx="87792" cy="130666"/>
              </a:xfrm>
              <a:custGeom>
                <a:avLst/>
                <a:gdLst>
                  <a:gd name="T0" fmla="*/ 43 w 43"/>
                  <a:gd name="T1" fmla="*/ 64 h 64"/>
                  <a:gd name="T2" fmla="*/ 0 w 43"/>
                  <a:gd name="T3" fmla="*/ 64 h 64"/>
                  <a:gd name="T4" fmla="*/ 6 w 43"/>
                  <a:gd name="T5" fmla="*/ 0 h 64"/>
                  <a:gd name="T6" fmla="*/ 40 w 43"/>
                  <a:gd name="T7" fmla="*/ 0 h 64"/>
                  <a:gd name="T8" fmla="*/ 43 w 43"/>
                  <a:gd name="T9" fmla="*/ 64 h 64"/>
                  <a:gd name="T10" fmla="*/ 43 w 43"/>
                  <a:gd name="T11" fmla="*/ 64 h 64"/>
                  <a:gd name="T12" fmla="*/ 43 w 43"/>
                  <a:gd name="T13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64">
                    <a:moveTo>
                      <a:pt x="43" y="64"/>
                    </a:moveTo>
                    <a:lnTo>
                      <a:pt x="0" y="64"/>
                    </a:lnTo>
                    <a:lnTo>
                      <a:pt x="6" y="0"/>
                    </a:lnTo>
                    <a:lnTo>
                      <a:pt x="40" y="0"/>
                    </a:lnTo>
                    <a:lnTo>
                      <a:pt x="43" y="64"/>
                    </a:lnTo>
                    <a:lnTo>
                      <a:pt x="43" y="64"/>
                    </a:lnTo>
                    <a:lnTo>
                      <a:pt x="43" y="6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Oval 546"/>
              <p:cNvSpPr>
                <a:spLocks noChangeArrowheads="1"/>
              </p:cNvSpPr>
              <p:nvPr/>
            </p:nvSpPr>
            <p:spPr bwMode="auto">
              <a:xfrm>
                <a:off x="9579105" y="5493949"/>
                <a:ext cx="183749" cy="185792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Oval 547"/>
              <p:cNvSpPr>
                <a:spLocks noChangeArrowheads="1"/>
              </p:cNvSpPr>
              <p:nvPr/>
            </p:nvSpPr>
            <p:spPr bwMode="auto">
              <a:xfrm>
                <a:off x="10430476" y="5487825"/>
                <a:ext cx="183749" cy="183749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Freeform 548"/>
              <p:cNvSpPr>
                <a:spLocks/>
              </p:cNvSpPr>
              <p:nvPr/>
            </p:nvSpPr>
            <p:spPr bwMode="auto">
              <a:xfrm>
                <a:off x="9750605" y="5022327"/>
                <a:ext cx="244999" cy="75542"/>
              </a:xfrm>
              <a:custGeom>
                <a:avLst/>
                <a:gdLst>
                  <a:gd name="T0" fmla="*/ 36 w 36"/>
                  <a:gd name="T1" fmla="*/ 0 h 11"/>
                  <a:gd name="T2" fmla="*/ 36 w 36"/>
                  <a:gd name="T3" fmla="*/ 3 h 11"/>
                  <a:gd name="T4" fmla="*/ 28 w 36"/>
                  <a:gd name="T5" fmla="*/ 11 h 11"/>
                  <a:gd name="T6" fmla="*/ 0 w 36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11">
                    <a:moveTo>
                      <a:pt x="36" y="0"/>
                    </a:moveTo>
                    <a:cubicBezTo>
                      <a:pt x="36" y="3"/>
                      <a:pt x="36" y="3"/>
                      <a:pt x="36" y="3"/>
                    </a:cubicBezTo>
                    <a:cubicBezTo>
                      <a:pt x="36" y="7"/>
                      <a:pt x="33" y="11"/>
                      <a:pt x="28" y="11"/>
                    </a:cubicBezTo>
                    <a:cubicBezTo>
                      <a:pt x="0" y="11"/>
                      <a:pt x="0" y="11"/>
                      <a:pt x="0" y="11"/>
                    </a:cubicBezTo>
                  </a:path>
                </a:pathLst>
              </a:custGeom>
              <a:noFill/>
              <a:ln w="1587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Freeform 549"/>
              <p:cNvSpPr>
                <a:spLocks/>
              </p:cNvSpPr>
              <p:nvPr/>
            </p:nvSpPr>
            <p:spPr bwMode="auto">
              <a:xfrm>
                <a:off x="9613813" y="5063160"/>
                <a:ext cx="149042" cy="61250"/>
              </a:xfrm>
              <a:custGeom>
                <a:avLst/>
                <a:gdLst>
                  <a:gd name="T0" fmla="*/ 73 w 73"/>
                  <a:gd name="T1" fmla="*/ 24 h 30"/>
                  <a:gd name="T2" fmla="*/ 0 w 73"/>
                  <a:gd name="T3" fmla="*/ 30 h 30"/>
                  <a:gd name="T4" fmla="*/ 0 w 73"/>
                  <a:gd name="T5" fmla="*/ 0 h 30"/>
                  <a:gd name="T6" fmla="*/ 73 w 73"/>
                  <a:gd name="T7" fmla="*/ 7 h 30"/>
                  <a:gd name="T8" fmla="*/ 73 w 73"/>
                  <a:gd name="T9" fmla="*/ 24 h 30"/>
                  <a:gd name="T10" fmla="*/ 73 w 73"/>
                  <a:gd name="T11" fmla="*/ 24 h 30"/>
                  <a:gd name="T12" fmla="*/ 73 w 73"/>
                  <a:gd name="T13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30">
                    <a:moveTo>
                      <a:pt x="73" y="24"/>
                    </a:moveTo>
                    <a:lnTo>
                      <a:pt x="0" y="30"/>
                    </a:lnTo>
                    <a:lnTo>
                      <a:pt x="0" y="0"/>
                    </a:lnTo>
                    <a:lnTo>
                      <a:pt x="73" y="7"/>
                    </a:lnTo>
                    <a:lnTo>
                      <a:pt x="73" y="24"/>
                    </a:lnTo>
                    <a:lnTo>
                      <a:pt x="73" y="24"/>
                    </a:lnTo>
                    <a:lnTo>
                      <a:pt x="73" y="2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Freeform 550"/>
              <p:cNvSpPr>
                <a:spLocks/>
              </p:cNvSpPr>
              <p:nvPr/>
            </p:nvSpPr>
            <p:spPr bwMode="auto">
              <a:xfrm>
                <a:off x="9675063" y="4003539"/>
                <a:ext cx="857496" cy="526748"/>
              </a:xfrm>
              <a:custGeom>
                <a:avLst/>
                <a:gdLst>
                  <a:gd name="T0" fmla="*/ 126 w 126"/>
                  <a:gd name="T1" fmla="*/ 59 h 77"/>
                  <a:gd name="T2" fmla="*/ 107 w 126"/>
                  <a:gd name="T3" fmla="*/ 77 h 77"/>
                  <a:gd name="T4" fmla="*/ 18 w 126"/>
                  <a:gd name="T5" fmla="*/ 77 h 77"/>
                  <a:gd name="T6" fmla="*/ 0 w 126"/>
                  <a:gd name="T7" fmla="*/ 59 h 77"/>
                  <a:gd name="T8" fmla="*/ 0 w 126"/>
                  <a:gd name="T9" fmla="*/ 19 h 77"/>
                  <a:gd name="T10" fmla="*/ 18 w 126"/>
                  <a:gd name="T11" fmla="*/ 0 h 77"/>
                  <a:gd name="T12" fmla="*/ 107 w 126"/>
                  <a:gd name="T13" fmla="*/ 0 h 77"/>
                  <a:gd name="T14" fmla="*/ 126 w 126"/>
                  <a:gd name="T15" fmla="*/ 19 h 77"/>
                  <a:gd name="T16" fmla="*/ 126 w 126"/>
                  <a:gd name="T17" fmla="*/ 59 h 77"/>
                  <a:gd name="T18" fmla="*/ 126 w 126"/>
                  <a:gd name="T19" fmla="*/ 59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6" h="77">
                    <a:moveTo>
                      <a:pt x="126" y="59"/>
                    </a:moveTo>
                    <a:cubicBezTo>
                      <a:pt x="126" y="69"/>
                      <a:pt x="118" y="77"/>
                      <a:pt x="107" y="77"/>
                    </a:cubicBezTo>
                    <a:cubicBezTo>
                      <a:pt x="18" y="77"/>
                      <a:pt x="18" y="77"/>
                      <a:pt x="18" y="77"/>
                    </a:cubicBezTo>
                    <a:cubicBezTo>
                      <a:pt x="8" y="77"/>
                      <a:pt x="0" y="69"/>
                      <a:pt x="0" y="5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8" y="0"/>
                      <a:pt x="18" y="0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18" y="0"/>
                      <a:pt x="126" y="9"/>
                      <a:pt x="126" y="19"/>
                    </a:cubicBezTo>
                    <a:cubicBezTo>
                      <a:pt x="126" y="59"/>
                      <a:pt x="126" y="59"/>
                      <a:pt x="126" y="59"/>
                    </a:cubicBezTo>
                    <a:cubicBezTo>
                      <a:pt x="126" y="59"/>
                      <a:pt x="126" y="59"/>
                      <a:pt x="126" y="59"/>
                    </a:cubicBezTo>
                    <a:close/>
                  </a:path>
                </a:pathLst>
              </a:custGeom>
              <a:solidFill>
                <a:srgbClr val="2C29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Freeform 551"/>
              <p:cNvSpPr>
                <a:spLocks/>
              </p:cNvSpPr>
              <p:nvPr/>
            </p:nvSpPr>
            <p:spPr bwMode="auto">
              <a:xfrm>
                <a:off x="9675063" y="5344909"/>
                <a:ext cx="843205" cy="134749"/>
              </a:xfrm>
              <a:custGeom>
                <a:avLst/>
                <a:gdLst>
                  <a:gd name="T0" fmla="*/ 124 w 124"/>
                  <a:gd name="T1" fmla="*/ 20 h 20"/>
                  <a:gd name="T2" fmla="*/ 108 w 124"/>
                  <a:gd name="T3" fmla="*/ 9 h 20"/>
                  <a:gd name="T4" fmla="*/ 62 w 124"/>
                  <a:gd name="T5" fmla="*/ 0 h 20"/>
                  <a:gd name="T6" fmla="*/ 16 w 124"/>
                  <a:gd name="T7" fmla="*/ 9 h 20"/>
                  <a:gd name="T8" fmla="*/ 0 w 124"/>
                  <a:gd name="T9" fmla="*/ 20 h 20"/>
                  <a:gd name="T10" fmla="*/ 124 w 124"/>
                  <a:gd name="T11" fmla="*/ 20 h 20"/>
                  <a:gd name="T12" fmla="*/ 124 w 124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4" h="20">
                    <a:moveTo>
                      <a:pt x="124" y="20"/>
                    </a:moveTo>
                    <a:cubicBezTo>
                      <a:pt x="122" y="14"/>
                      <a:pt x="116" y="11"/>
                      <a:pt x="108" y="9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9" y="11"/>
                      <a:pt x="3" y="14"/>
                      <a:pt x="0" y="20"/>
                    </a:cubicBezTo>
                    <a:cubicBezTo>
                      <a:pt x="124" y="20"/>
                      <a:pt x="124" y="20"/>
                      <a:pt x="124" y="20"/>
                    </a:cubicBezTo>
                    <a:cubicBezTo>
                      <a:pt x="124" y="20"/>
                      <a:pt x="124" y="20"/>
                      <a:pt x="124" y="2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Freeform 552"/>
              <p:cNvSpPr>
                <a:spLocks/>
              </p:cNvSpPr>
              <p:nvPr/>
            </p:nvSpPr>
            <p:spPr bwMode="auto">
              <a:xfrm>
                <a:off x="9675063" y="5479658"/>
                <a:ext cx="87792" cy="104125"/>
              </a:xfrm>
              <a:custGeom>
                <a:avLst/>
                <a:gdLst>
                  <a:gd name="T0" fmla="*/ 0 w 43"/>
                  <a:gd name="T1" fmla="*/ 0 h 51"/>
                  <a:gd name="T2" fmla="*/ 43 w 43"/>
                  <a:gd name="T3" fmla="*/ 0 h 51"/>
                  <a:gd name="T4" fmla="*/ 43 w 43"/>
                  <a:gd name="T5" fmla="*/ 51 h 51"/>
                  <a:gd name="T6" fmla="*/ 0 w 43"/>
                  <a:gd name="T7" fmla="*/ 51 h 51"/>
                  <a:gd name="T8" fmla="*/ 0 w 43"/>
                  <a:gd name="T9" fmla="*/ 0 h 51"/>
                  <a:gd name="T10" fmla="*/ 0 w 43"/>
                  <a:gd name="T11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" h="51">
                    <a:moveTo>
                      <a:pt x="0" y="0"/>
                    </a:moveTo>
                    <a:lnTo>
                      <a:pt x="43" y="0"/>
                    </a:lnTo>
                    <a:lnTo>
                      <a:pt x="43" y="51"/>
                    </a:lnTo>
                    <a:lnTo>
                      <a:pt x="0" y="5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" name="Freeform 553"/>
              <p:cNvSpPr>
                <a:spLocks/>
              </p:cNvSpPr>
              <p:nvPr/>
            </p:nvSpPr>
            <p:spPr bwMode="auto">
              <a:xfrm>
                <a:off x="10430476" y="5479658"/>
                <a:ext cx="87792" cy="95959"/>
              </a:xfrm>
              <a:custGeom>
                <a:avLst/>
                <a:gdLst>
                  <a:gd name="T0" fmla="*/ 0 w 43"/>
                  <a:gd name="T1" fmla="*/ 0 h 47"/>
                  <a:gd name="T2" fmla="*/ 43 w 43"/>
                  <a:gd name="T3" fmla="*/ 0 h 47"/>
                  <a:gd name="T4" fmla="*/ 43 w 43"/>
                  <a:gd name="T5" fmla="*/ 47 h 47"/>
                  <a:gd name="T6" fmla="*/ 0 w 43"/>
                  <a:gd name="T7" fmla="*/ 47 h 47"/>
                  <a:gd name="T8" fmla="*/ 0 w 43"/>
                  <a:gd name="T9" fmla="*/ 0 h 47"/>
                  <a:gd name="T10" fmla="*/ 0 w 43"/>
                  <a:gd name="T1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" h="47">
                    <a:moveTo>
                      <a:pt x="0" y="0"/>
                    </a:moveTo>
                    <a:lnTo>
                      <a:pt x="43" y="0"/>
                    </a:lnTo>
                    <a:lnTo>
                      <a:pt x="43" y="47"/>
                    </a:lnTo>
                    <a:lnTo>
                      <a:pt x="0" y="4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Freeform 554"/>
              <p:cNvSpPr>
                <a:spLocks/>
              </p:cNvSpPr>
              <p:nvPr/>
            </p:nvSpPr>
            <p:spPr bwMode="auto">
              <a:xfrm>
                <a:off x="10036437" y="5493949"/>
                <a:ext cx="40833" cy="185792"/>
              </a:xfrm>
              <a:custGeom>
                <a:avLst/>
                <a:gdLst>
                  <a:gd name="T0" fmla="*/ 6 w 6"/>
                  <a:gd name="T1" fmla="*/ 25 h 27"/>
                  <a:gd name="T2" fmla="*/ 5 w 6"/>
                  <a:gd name="T3" fmla="*/ 27 h 27"/>
                  <a:gd name="T4" fmla="*/ 1 w 6"/>
                  <a:gd name="T5" fmla="*/ 27 h 27"/>
                  <a:gd name="T6" fmla="*/ 0 w 6"/>
                  <a:gd name="T7" fmla="*/ 25 h 27"/>
                  <a:gd name="T8" fmla="*/ 0 w 6"/>
                  <a:gd name="T9" fmla="*/ 1 h 27"/>
                  <a:gd name="T10" fmla="*/ 1 w 6"/>
                  <a:gd name="T11" fmla="*/ 0 h 27"/>
                  <a:gd name="T12" fmla="*/ 5 w 6"/>
                  <a:gd name="T13" fmla="*/ 0 h 27"/>
                  <a:gd name="T14" fmla="*/ 6 w 6"/>
                  <a:gd name="T15" fmla="*/ 1 h 27"/>
                  <a:gd name="T16" fmla="*/ 6 w 6"/>
                  <a:gd name="T17" fmla="*/ 25 h 27"/>
                  <a:gd name="T18" fmla="*/ 6 w 6"/>
                  <a:gd name="T19" fmla="*/ 2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27">
                    <a:moveTo>
                      <a:pt x="6" y="25"/>
                    </a:moveTo>
                    <a:cubicBezTo>
                      <a:pt x="6" y="26"/>
                      <a:pt x="5" y="27"/>
                      <a:pt x="5" y="27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0" y="27"/>
                      <a:pt x="0" y="26"/>
                      <a:pt x="0" y="2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6" y="0"/>
                      <a:pt x="6" y="1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6" y="25"/>
                      <a:pt x="6" y="25"/>
                      <a:pt x="6" y="2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Freeform 555"/>
              <p:cNvSpPr>
                <a:spLocks/>
              </p:cNvSpPr>
              <p:nvPr/>
            </p:nvSpPr>
            <p:spPr bwMode="auto">
              <a:xfrm>
                <a:off x="10130353" y="5493949"/>
                <a:ext cx="40833" cy="185792"/>
              </a:xfrm>
              <a:custGeom>
                <a:avLst/>
                <a:gdLst>
                  <a:gd name="T0" fmla="*/ 6 w 6"/>
                  <a:gd name="T1" fmla="*/ 25 h 27"/>
                  <a:gd name="T2" fmla="*/ 4 w 6"/>
                  <a:gd name="T3" fmla="*/ 27 h 27"/>
                  <a:gd name="T4" fmla="*/ 1 w 6"/>
                  <a:gd name="T5" fmla="*/ 27 h 27"/>
                  <a:gd name="T6" fmla="*/ 0 w 6"/>
                  <a:gd name="T7" fmla="*/ 25 h 27"/>
                  <a:gd name="T8" fmla="*/ 0 w 6"/>
                  <a:gd name="T9" fmla="*/ 1 h 27"/>
                  <a:gd name="T10" fmla="*/ 1 w 6"/>
                  <a:gd name="T11" fmla="*/ 0 h 27"/>
                  <a:gd name="T12" fmla="*/ 4 w 6"/>
                  <a:gd name="T13" fmla="*/ 0 h 27"/>
                  <a:gd name="T14" fmla="*/ 6 w 6"/>
                  <a:gd name="T15" fmla="*/ 1 h 27"/>
                  <a:gd name="T16" fmla="*/ 6 w 6"/>
                  <a:gd name="T17" fmla="*/ 25 h 27"/>
                  <a:gd name="T18" fmla="*/ 6 w 6"/>
                  <a:gd name="T19" fmla="*/ 2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27">
                    <a:moveTo>
                      <a:pt x="6" y="25"/>
                    </a:moveTo>
                    <a:cubicBezTo>
                      <a:pt x="6" y="26"/>
                      <a:pt x="5" y="27"/>
                      <a:pt x="4" y="27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0" y="27"/>
                      <a:pt x="0" y="26"/>
                      <a:pt x="0" y="2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6" y="0"/>
                      <a:pt x="6" y="1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6" y="25"/>
                      <a:pt x="6" y="25"/>
                      <a:pt x="6" y="2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Freeform 556"/>
              <p:cNvSpPr>
                <a:spLocks/>
              </p:cNvSpPr>
              <p:nvPr/>
            </p:nvSpPr>
            <p:spPr bwMode="auto">
              <a:xfrm>
                <a:off x="10056854" y="5365325"/>
                <a:ext cx="93916" cy="251125"/>
              </a:xfrm>
              <a:custGeom>
                <a:avLst/>
                <a:gdLst>
                  <a:gd name="T0" fmla="*/ 0 w 46"/>
                  <a:gd name="T1" fmla="*/ 0 h 123"/>
                  <a:gd name="T2" fmla="*/ 46 w 46"/>
                  <a:gd name="T3" fmla="*/ 0 h 123"/>
                  <a:gd name="T4" fmla="*/ 46 w 46"/>
                  <a:gd name="T5" fmla="*/ 123 h 123"/>
                  <a:gd name="T6" fmla="*/ 0 w 46"/>
                  <a:gd name="T7" fmla="*/ 123 h 123"/>
                  <a:gd name="T8" fmla="*/ 0 w 46"/>
                  <a:gd name="T9" fmla="*/ 0 h 123"/>
                  <a:gd name="T10" fmla="*/ 0 w 46"/>
                  <a:gd name="T11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6" h="123">
                    <a:moveTo>
                      <a:pt x="0" y="0"/>
                    </a:moveTo>
                    <a:lnTo>
                      <a:pt x="46" y="0"/>
                    </a:lnTo>
                    <a:lnTo>
                      <a:pt x="46" y="123"/>
                    </a:lnTo>
                    <a:lnTo>
                      <a:pt x="0" y="12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483" y="168378"/>
            <a:ext cx="6590086" cy="917444"/>
          </a:xfrm>
        </p:spPr>
        <p:txBody>
          <a:bodyPr/>
          <a:lstStyle/>
          <a:p>
            <a:r>
              <a:rPr lang="en-US" sz="4488" dirty="0"/>
              <a:t>Ineffective collaboration has real costs</a:t>
            </a:r>
          </a:p>
        </p:txBody>
      </p:sp>
      <p:grpSp>
        <p:nvGrpSpPr>
          <p:cNvPr id="853" name="Group 852"/>
          <p:cNvGrpSpPr/>
          <p:nvPr/>
        </p:nvGrpSpPr>
        <p:grpSpPr>
          <a:xfrm>
            <a:off x="6389002" y="3096537"/>
            <a:ext cx="451988" cy="481036"/>
            <a:chOff x="9129712" y="1798638"/>
            <a:chExt cx="617538" cy="657226"/>
          </a:xfrm>
        </p:grpSpPr>
        <p:sp>
          <p:nvSpPr>
            <p:cNvPr id="850" name="Freeform 7"/>
            <p:cNvSpPr>
              <a:spLocks/>
            </p:cNvSpPr>
            <p:nvPr/>
          </p:nvSpPr>
          <p:spPr bwMode="auto">
            <a:xfrm>
              <a:off x="9674225" y="2039938"/>
              <a:ext cx="73025" cy="174625"/>
            </a:xfrm>
            <a:custGeom>
              <a:avLst/>
              <a:gdLst>
                <a:gd name="T0" fmla="*/ 3 w 8"/>
                <a:gd name="T1" fmla="*/ 1 h 19"/>
                <a:gd name="T2" fmla="*/ 5 w 8"/>
                <a:gd name="T3" fmla="*/ 10 h 19"/>
                <a:gd name="T4" fmla="*/ 0 w 8"/>
                <a:gd name="T5" fmla="*/ 15 h 19"/>
                <a:gd name="T6" fmla="*/ 3 w 8"/>
                <a:gd name="T7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9">
                  <a:moveTo>
                    <a:pt x="3" y="1"/>
                  </a:moveTo>
                  <a:cubicBezTo>
                    <a:pt x="3" y="1"/>
                    <a:pt x="8" y="0"/>
                    <a:pt x="5" y="10"/>
                  </a:cubicBezTo>
                  <a:cubicBezTo>
                    <a:pt x="2" y="19"/>
                    <a:pt x="0" y="15"/>
                    <a:pt x="0" y="15"/>
                  </a:cubicBezTo>
                  <a:lnTo>
                    <a:pt x="3" y="1"/>
                  </a:lnTo>
                  <a:close/>
                </a:path>
              </a:pathLst>
            </a:custGeom>
            <a:solidFill>
              <a:srgbClr val="F0B3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852" name="Group 851"/>
            <p:cNvGrpSpPr/>
            <p:nvPr/>
          </p:nvGrpSpPr>
          <p:grpSpPr>
            <a:xfrm>
              <a:off x="9129712" y="1798638"/>
              <a:ext cx="609601" cy="657226"/>
              <a:chOff x="9129712" y="1798638"/>
              <a:chExt cx="609601" cy="657226"/>
            </a:xfrm>
          </p:grpSpPr>
          <p:sp>
            <p:nvSpPr>
              <p:cNvPr id="848" name="Freeform 5"/>
              <p:cNvSpPr>
                <a:spLocks/>
              </p:cNvSpPr>
              <p:nvPr/>
            </p:nvSpPr>
            <p:spPr bwMode="auto">
              <a:xfrm>
                <a:off x="9129712" y="2057401"/>
                <a:ext cx="73025" cy="185738"/>
              </a:xfrm>
              <a:custGeom>
                <a:avLst/>
                <a:gdLst>
                  <a:gd name="T0" fmla="*/ 5 w 8"/>
                  <a:gd name="T1" fmla="*/ 1 h 20"/>
                  <a:gd name="T2" fmla="*/ 3 w 8"/>
                  <a:gd name="T3" fmla="*/ 10 h 20"/>
                  <a:gd name="T4" fmla="*/ 8 w 8"/>
                  <a:gd name="T5" fmla="*/ 16 h 20"/>
                  <a:gd name="T6" fmla="*/ 5 w 8"/>
                  <a:gd name="T7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20">
                    <a:moveTo>
                      <a:pt x="5" y="1"/>
                    </a:moveTo>
                    <a:cubicBezTo>
                      <a:pt x="5" y="1"/>
                      <a:pt x="0" y="0"/>
                      <a:pt x="3" y="10"/>
                    </a:cubicBezTo>
                    <a:cubicBezTo>
                      <a:pt x="6" y="20"/>
                      <a:pt x="8" y="16"/>
                      <a:pt x="8" y="16"/>
                    </a:cubicBezTo>
                    <a:lnTo>
                      <a:pt x="5" y="1"/>
                    </a:lnTo>
                    <a:close/>
                  </a:path>
                </a:pathLst>
              </a:custGeom>
              <a:solidFill>
                <a:srgbClr val="F0B3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9" name="Freeform 6"/>
              <p:cNvSpPr>
                <a:spLocks/>
              </p:cNvSpPr>
              <p:nvPr/>
            </p:nvSpPr>
            <p:spPr bwMode="auto">
              <a:xfrm>
                <a:off x="9166225" y="1974851"/>
                <a:ext cx="573088" cy="481013"/>
              </a:xfrm>
              <a:custGeom>
                <a:avLst/>
                <a:gdLst>
                  <a:gd name="T0" fmla="*/ 17 w 62"/>
                  <a:gd name="T1" fmla="*/ 52 h 52"/>
                  <a:gd name="T2" fmla="*/ 2 w 62"/>
                  <a:gd name="T3" fmla="*/ 0 h 52"/>
                  <a:gd name="T4" fmla="*/ 57 w 62"/>
                  <a:gd name="T5" fmla="*/ 1 h 52"/>
                  <a:gd name="T6" fmla="*/ 49 w 62"/>
                  <a:gd name="T7" fmla="*/ 42 h 52"/>
                  <a:gd name="T8" fmla="*/ 47 w 62"/>
                  <a:gd name="T9" fmla="*/ 52 h 52"/>
                  <a:gd name="T10" fmla="*/ 17 w 62"/>
                  <a:gd name="T11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52">
                    <a:moveTo>
                      <a:pt x="17" y="52"/>
                    </a:moveTo>
                    <a:cubicBezTo>
                      <a:pt x="17" y="52"/>
                      <a:pt x="0" y="23"/>
                      <a:pt x="2" y="0"/>
                    </a:cubicBezTo>
                    <a:cubicBezTo>
                      <a:pt x="57" y="1"/>
                      <a:pt x="57" y="1"/>
                      <a:pt x="57" y="1"/>
                    </a:cubicBezTo>
                    <a:cubicBezTo>
                      <a:pt x="57" y="1"/>
                      <a:pt x="62" y="13"/>
                      <a:pt x="49" y="42"/>
                    </a:cubicBezTo>
                    <a:cubicBezTo>
                      <a:pt x="49" y="42"/>
                      <a:pt x="46" y="48"/>
                      <a:pt x="47" y="52"/>
                    </a:cubicBezTo>
                    <a:lnTo>
                      <a:pt x="17" y="52"/>
                    </a:lnTo>
                    <a:close/>
                  </a:path>
                </a:pathLst>
              </a:custGeom>
              <a:solidFill>
                <a:srgbClr val="FFCA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1" name="Freeform 8"/>
              <p:cNvSpPr>
                <a:spLocks/>
              </p:cNvSpPr>
              <p:nvPr/>
            </p:nvSpPr>
            <p:spPr bwMode="auto">
              <a:xfrm>
                <a:off x="9137650" y="1798638"/>
                <a:ext cx="582613" cy="611188"/>
              </a:xfrm>
              <a:custGeom>
                <a:avLst/>
                <a:gdLst>
                  <a:gd name="T0" fmla="*/ 24 w 63"/>
                  <a:gd name="T1" fmla="*/ 4 h 66"/>
                  <a:gd name="T2" fmla="*/ 5 w 63"/>
                  <a:gd name="T3" fmla="*/ 34 h 66"/>
                  <a:gd name="T4" fmla="*/ 22 w 63"/>
                  <a:gd name="T5" fmla="*/ 61 h 66"/>
                  <a:gd name="T6" fmla="*/ 26 w 63"/>
                  <a:gd name="T7" fmla="*/ 55 h 66"/>
                  <a:gd name="T8" fmla="*/ 26 w 63"/>
                  <a:gd name="T9" fmla="*/ 62 h 66"/>
                  <a:gd name="T10" fmla="*/ 30 w 63"/>
                  <a:gd name="T11" fmla="*/ 63 h 66"/>
                  <a:gd name="T12" fmla="*/ 30 w 63"/>
                  <a:gd name="T13" fmla="*/ 60 h 66"/>
                  <a:gd name="T14" fmla="*/ 35 w 63"/>
                  <a:gd name="T15" fmla="*/ 66 h 66"/>
                  <a:gd name="T16" fmla="*/ 42 w 63"/>
                  <a:gd name="T17" fmla="*/ 66 h 66"/>
                  <a:gd name="T18" fmla="*/ 42 w 63"/>
                  <a:gd name="T19" fmla="*/ 55 h 66"/>
                  <a:gd name="T20" fmla="*/ 45 w 63"/>
                  <a:gd name="T21" fmla="*/ 62 h 66"/>
                  <a:gd name="T22" fmla="*/ 61 w 63"/>
                  <a:gd name="T23" fmla="*/ 34 h 66"/>
                  <a:gd name="T24" fmla="*/ 24 w 63"/>
                  <a:gd name="T25" fmla="*/ 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3" h="66">
                    <a:moveTo>
                      <a:pt x="24" y="4"/>
                    </a:moveTo>
                    <a:cubicBezTo>
                      <a:pt x="24" y="4"/>
                      <a:pt x="0" y="8"/>
                      <a:pt x="5" y="34"/>
                    </a:cubicBezTo>
                    <a:cubicBezTo>
                      <a:pt x="9" y="60"/>
                      <a:pt x="22" y="61"/>
                      <a:pt x="22" y="61"/>
                    </a:cubicBezTo>
                    <a:cubicBezTo>
                      <a:pt x="26" y="55"/>
                      <a:pt x="26" y="55"/>
                      <a:pt x="26" y="55"/>
                    </a:cubicBezTo>
                    <a:cubicBezTo>
                      <a:pt x="26" y="62"/>
                      <a:pt x="26" y="62"/>
                      <a:pt x="26" y="62"/>
                    </a:cubicBezTo>
                    <a:cubicBezTo>
                      <a:pt x="30" y="63"/>
                      <a:pt x="30" y="63"/>
                      <a:pt x="30" y="63"/>
                    </a:cubicBezTo>
                    <a:cubicBezTo>
                      <a:pt x="30" y="60"/>
                      <a:pt x="30" y="60"/>
                      <a:pt x="30" y="60"/>
                    </a:cubicBezTo>
                    <a:cubicBezTo>
                      <a:pt x="35" y="66"/>
                      <a:pt x="35" y="66"/>
                      <a:pt x="35" y="66"/>
                    </a:cubicBezTo>
                    <a:cubicBezTo>
                      <a:pt x="42" y="66"/>
                      <a:pt x="42" y="66"/>
                      <a:pt x="42" y="66"/>
                    </a:cubicBezTo>
                    <a:cubicBezTo>
                      <a:pt x="42" y="55"/>
                      <a:pt x="42" y="55"/>
                      <a:pt x="42" y="55"/>
                    </a:cubicBezTo>
                    <a:cubicBezTo>
                      <a:pt x="45" y="62"/>
                      <a:pt x="45" y="62"/>
                      <a:pt x="45" y="62"/>
                    </a:cubicBezTo>
                    <a:cubicBezTo>
                      <a:pt x="45" y="62"/>
                      <a:pt x="58" y="56"/>
                      <a:pt x="61" y="34"/>
                    </a:cubicBezTo>
                    <a:cubicBezTo>
                      <a:pt x="63" y="12"/>
                      <a:pt x="47" y="0"/>
                      <a:pt x="24" y="4"/>
                    </a:cubicBezTo>
                    <a:close/>
                  </a:path>
                </a:pathLst>
              </a:custGeom>
              <a:solidFill>
                <a:srgbClr val="40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969" name="Group 968"/>
          <p:cNvGrpSpPr/>
          <p:nvPr/>
        </p:nvGrpSpPr>
        <p:grpSpPr>
          <a:xfrm>
            <a:off x="-501966" y="3641656"/>
            <a:ext cx="9345623" cy="2944283"/>
            <a:chOff x="26851" y="3641676"/>
            <a:chExt cx="9346948" cy="2944701"/>
          </a:xfrm>
        </p:grpSpPr>
        <p:grpSp>
          <p:nvGrpSpPr>
            <p:cNvPr id="874" name="Group 873"/>
            <p:cNvGrpSpPr/>
            <p:nvPr/>
          </p:nvGrpSpPr>
          <p:grpSpPr>
            <a:xfrm>
              <a:off x="3146346" y="4940171"/>
              <a:ext cx="2937946" cy="1441412"/>
              <a:chOff x="3146346" y="4940171"/>
              <a:chExt cx="2937946" cy="1441412"/>
            </a:xfrm>
          </p:grpSpPr>
          <p:sp>
            <p:nvSpPr>
              <p:cNvPr id="421" name="Rectangle 505"/>
              <p:cNvSpPr>
                <a:spLocks noChangeArrowheads="1"/>
              </p:cNvSpPr>
              <p:nvPr/>
            </p:nvSpPr>
            <p:spPr bwMode="auto">
              <a:xfrm>
                <a:off x="3181053" y="5076963"/>
                <a:ext cx="1161704" cy="1216828"/>
              </a:xfrm>
              <a:prstGeom prst="rect">
                <a:avLst/>
              </a:prstGeom>
              <a:solidFill>
                <a:srgbClr val="C7C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2" name="Rectangle 506"/>
              <p:cNvSpPr>
                <a:spLocks noChangeArrowheads="1"/>
              </p:cNvSpPr>
              <p:nvPr/>
            </p:nvSpPr>
            <p:spPr bwMode="auto">
              <a:xfrm>
                <a:off x="3207595" y="6293791"/>
                <a:ext cx="1061662" cy="87792"/>
              </a:xfrm>
              <a:prstGeom prst="rect">
                <a:avLst/>
              </a:prstGeom>
              <a:solidFill>
                <a:srgbClr val="606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3" name="Rectangle 507"/>
              <p:cNvSpPr>
                <a:spLocks noChangeArrowheads="1"/>
              </p:cNvSpPr>
              <p:nvPr/>
            </p:nvSpPr>
            <p:spPr bwMode="auto">
              <a:xfrm>
                <a:off x="4342757" y="5076963"/>
                <a:ext cx="1639452" cy="608414"/>
              </a:xfrm>
              <a:prstGeom prst="rect">
                <a:avLst/>
              </a:prstGeom>
              <a:solidFill>
                <a:srgbClr val="9E9F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4" name="Rectangle 508"/>
              <p:cNvSpPr>
                <a:spLocks noChangeArrowheads="1"/>
              </p:cNvSpPr>
              <p:nvPr/>
            </p:nvSpPr>
            <p:spPr bwMode="auto">
              <a:xfrm>
                <a:off x="3146346" y="4940171"/>
                <a:ext cx="1286245" cy="136792"/>
              </a:xfrm>
              <a:prstGeom prst="rect">
                <a:avLst/>
              </a:prstGeom>
              <a:solidFill>
                <a:srgbClr val="E7E7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5" name="Rectangle 509"/>
              <p:cNvSpPr>
                <a:spLocks noChangeArrowheads="1"/>
              </p:cNvSpPr>
              <p:nvPr/>
            </p:nvSpPr>
            <p:spPr bwMode="auto">
              <a:xfrm>
                <a:off x="4432590" y="4940171"/>
                <a:ext cx="1651702" cy="136792"/>
              </a:xfrm>
              <a:prstGeom prst="rect">
                <a:avLst/>
              </a:prstGeom>
              <a:solidFill>
                <a:srgbClr val="D0D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6" name="Rectangle 510"/>
              <p:cNvSpPr>
                <a:spLocks noChangeArrowheads="1"/>
              </p:cNvSpPr>
              <p:nvPr/>
            </p:nvSpPr>
            <p:spPr bwMode="auto">
              <a:xfrm>
                <a:off x="5961792" y="5076963"/>
                <a:ext cx="102083" cy="1216828"/>
              </a:xfrm>
              <a:prstGeom prst="rect">
                <a:avLst/>
              </a:prstGeom>
              <a:solidFill>
                <a:srgbClr val="C7C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7" name="Rectangle 511"/>
              <p:cNvSpPr>
                <a:spLocks noChangeArrowheads="1"/>
              </p:cNvSpPr>
              <p:nvPr/>
            </p:nvSpPr>
            <p:spPr bwMode="auto">
              <a:xfrm>
                <a:off x="5967917" y="6293791"/>
                <a:ext cx="81666" cy="87792"/>
              </a:xfrm>
              <a:prstGeom prst="rect">
                <a:avLst/>
              </a:prstGeom>
              <a:solidFill>
                <a:srgbClr val="606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18" name="Rectangle 465"/>
            <p:cNvSpPr>
              <a:spLocks noChangeArrowheads="1"/>
            </p:cNvSpPr>
            <p:nvPr/>
          </p:nvSpPr>
          <p:spPr bwMode="auto">
            <a:xfrm>
              <a:off x="2983013" y="3641677"/>
              <a:ext cx="136792" cy="2870571"/>
            </a:xfrm>
            <a:prstGeom prst="rect">
              <a:avLst/>
            </a:prstGeom>
            <a:solidFill>
              <a:srgbClr val="2C2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" name="Rectangle 503"/>
            <p:cNvSpPr>
              <a:spLocks noChangeArrowheads="1"/>
            </p:cNvSpPr>
            <p:nvPr/>
          </p:nvSpPr>
          <p:spPr bwMode="auto">
            <a:xfrm>
              <a:off x="2983013" y="3641677"/>
              <a:ext cx="136792" cy="2870571"/>
            </a:xfrm>
            <a:prstGeom prst="rect">
              <a:avLst/>
            </a:prstGeom>
            <a:solidFill>
              <a:srgbClr val="2C2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" name="Rectangle 504"/>
            <p:cNvSpPr>
              <a:spLocks noChangeArrowheads="1"/>
            </p:cNvSpPr>
            <p:nvPr/>
          </p:nvSpPr>
          <p:spPr bwMode="auto">
            <a:xfrm>
              <a:off x="6110833" y="3641677"/>
              <a:ext cx="136792" cy="2870571"/>
            </a:xfrm>
            <a:prstGeom prst="rect">
              <a:avLst/>
            </a:prstGeom>
            <a:solidFill>
              <a:srgbClr val="2C29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" name="Freeform 517"/>
            <p:cNvSpPr>
              <a:spLocks/>
            </p:cNvSpPr>
            <p:nvPr/>
          </p:nvSpPr>
          <p:spPr bwMode="auto">
            <a:xfrm>
              <a:off x="4479548" y="4078592"/>
              <a:ext cx="285832" cy="165375"/>
            </a:xfrm>
            <a:custGeom>
              <a:avLst/>
              <a:gdLst>
                <a:gd name="T0" fmla="*/ 140 w 140"/>
                <a:gd name="T1" fmla="*/ 81 h 81"/>
                <a:gd name="T2" fmla="*/ 0 w 140"/>
                <a:gd name="T3" fmla="*/ 0 h 81"/>
                <a:gd name="T4" fmla="*/ 140 w 140"/>
                <a:gd name="T5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0" h="81">
                  <a:moveTo>
                    <a:pt x="140" y="81"/>
                  </a:moveTo>
                  <a:lnTo>
                    <a:pt x="0" y="0"/>
                  </a:lnTo>
                  <a:lnTo>
                    <a:pt x="140" y="8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" name="Line 518"/>
            <p:cNvSpPr>
              <a:spLocks noChangeShapeType="1"/>
            </p:cNvSpPr>
            <p:nvPr/>
          </p:nvSpPr>
          <p:spPr bwMode="auto">
            <a:xfrm flipH="1" flipV="1">
              <a:off x="4479548" y="4078592"/>
              <a:ext cx="285832" cy="16537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875" name="Group 874"/>
            <p:cNvGrpSpPr/>
            <p:nvPr/>
          </p:nvGrpSpPr>
          <p:grpSpPr>
            <a:xfrm>
              <a:off x="4424424" y="4031634"/>
              <a:ext cx="1210704" cy="724789"/>
              <a:chOff x="4424424" y="4031634"/>
              <a:chExt cx="1210704" cy="724789"/>
            </a:xfrm>
          </p:grpSpPr>
          <p:sp>
            <p:nvSpPr>
              <p:cNvPr id="431" name="Freeform 515"/>
              <p:cNvSpPr>
                <a:spLocks/>
              </p:cNvSpPr>
              <p:nvPr/>
            </p:nvSpPr>
            <p:spPr bwMode="auto">
              <a:xfrm>
                <a:off x="4424424" y="4031634"/>
                <a:ext cx="1210704" cy="724789"/>
              </a:xfrm>
              <a:custGeom>
                <a:avLst/>
                <a:gdLst>
                  <a:gd name="T0" fmla="*/ 170 w 178"/>
                  <a:gd name="T1" fmla="*/ 0 h 106"/>
                  <a:gd name="T2" fmla="*/ 178 w 178"/>
                  <a:gd name="T3" fmla="*/ 8 h 106"/>
                  <a:gd name="T4" fmla="*/ 178 w 178"/>
                  <a:gd name="T5" fmla="*/ 98 h 106"/>
                  <a:gd name="T6" fmla="*/ 170 w 178"/>
                  <a:gd name="T7" fmla="*/ 106 h 106"/>
                  <a:gd name="T8" fmla="*/ 8 w 178"/>
                  <a:gd name="T9" fmla="*/ 106 h 106"/>
                  <a:gd name="T10" fmla="*/ 0 w 178"/>
                  <a:gd name="T11" fmla="*/ 98 h 106"/>
                  <a:gd name="T12" fmla="*/ 0 w 178"/>
                  <a:gd name="T13" fmla="*/ 8 h 106"/>
                  <a:gd name="T14" fmla="*/ 8 w 178"/>
                  <a:gd name="T15" fmla="*/ 0 h 106"/>
                  <a:gd name="T16" fmla="*/ 170 w 178"/>
                  <a:gd name="T17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" h="106">
                    <a:moveTo>
                      <a:pt x="170" y="0"/>
                    </a:moveTo>
                    <a:cubicBezTo>
                      <a:pt x="170" y="0"/>
                      <a:pt x="178" y="0"/>
                      <a:pt x="178" y="8"/>
                    </a:cubicBezTo>
                    <a:cubicBezTo>
                      <a:pt x="178" y="98"/>
                      <a:pt x="178" y="98"/>
                      <a:pt x="178" y="98"/>
                    </a:cubicBezTo>
                    <a:cubicBezTo>
                      <a:pt x="178" y="98"/>
                      <a:pt x="178" y="106"/>
                      <a:pt x="170" y="106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8" y="106"/>
                      <a:pt x="0" y="106"/>
                      <a:pt x="0" y="9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0"/>
                      <a:pt x="8" y="0"/>
                    </a:cubicBezTo>
                    <a:lnTo>
                      <a:pt x="17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2" name="Freeform 516"/>
              <p:cNvSpPr>
                <a:spLocks/>
              </p:cNvSpPr>
              <p:nvPr/>
            </p:nvSpPr>
            <p:spPr bwMode="auto">
              <a:xfrm>
                <a:off x="4473423" y="4072467"/>
                <a:ext cx="1114745" cy="643123"/>
              </a:xfrm>
              <a:custGeom>
                <a:avLst/>
                <a:gdLst>
                  <a:gd name="T0" fmla="*/ 161 w 164"/>
                  <a:gd name="T1" fmla="*/ 0 h 94"/>
                  <a:gd name="T2" fmla="*/ 164 w 164"/>
                  <a:gd name="T3" fmla="*/ 3 h 94"/>
                  <a:gd name="T4" fmla="*/ 164 w 164"/>
                  <a:gd name="T5" fmla="*/ 91 h 94"/>
                  <a:gd name="T6" fmla="*/ 161 w 164"/>
                  <a:gd name="T7" fmla="*/ 94 h 94"/>
                  <a:gd name="T8" fmla="*/ 3 w 164"/>
                  <a:gd name="T9" fmla="*/ 94 h 94"/>
                  <a:gd name="T10" fmla="*/ 0 w 164"/>
                  <a:gd name="T11" fmla="*/ 91 h 94"/>
                  <a:gd name="T12" fmla="*/ 0 w 164"/>
                  <a:gd name="T13" fmla="*/ 3 h 94"/>
                  <a:gd name="T14" fmla="*/ 3 w 164"/>
                  <a:gd name="T15" fmla="*/ 0 h 94"/>
                  <a:gd name="T16" fmla="*/ 141 w 164"/>
                  <a:gd name="T17" fmla="*/ 0 h 94"/>
                  <a:gd name="T18" fmla="*/ 161 w 164"/>
                  <a:gd name="T19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4" h="94">
                    <a:moveTo>
                      <a:pt x="161" y="0"/>
                    </a:moveTo>
                    <a:cubicBezTo>
                      <a:pt x="161" y="0"/>
                      <a:pt x="164" y="0"/>
                      <a:pt x="164" y="3"/>
                    </a:cubicBezTo>
                    <a:cubicBezTo>
                      <a:pt x="164" y="91"/>
                      <a:pt x="164" y="91"/>
                      <a:pt x="164" y="91"/>
                    </a:cubicBezTo>
                    <a:cubicBezTo>
                      <a:pt x="164" y="91"/>
                      <a:pt x="164" y="94"/>
                      <a:pt x="161" y="94"/>
                    </a:cubicBezTo>
                    <a:cubicBezTo>
                      <a:pt x="3" y="94"/>
                      <a:pt x="3" y="94"/>
                      <a:pt x="3" y="94"/>
                    </a:cubicBezTo>
                    <a:cubicBezTo>
                      <a:pt x="3" y="94"/>
                      <a:pt x="0" y="94"/>
                      <a:pt x="0" y="9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0"/>
                      <a:pt x="3" y="0"/>
                    </a:cubicBezTo>
                    <a:cubicBezTo>
                      <a:pt x="141" y="0"/>
                      <a:pt x="141" y="0"/>
                      <a:pt x="141" y="0"/>
                    </a:cubicBez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5" name="Freeform 519"/>
              <p:cNvSpPr>
                <a:spLocks/>
              </p:cNvSpPr>
              <p:nvPr/>
            </p:nvSpPr>
            <p:spPr bwMode="auto">
              <a:xfrm>
                <a:off x="4473423" y="4078592"/>
                <a:ext cx="1108621" cy="636997"/>
              </a:xfrm>
              <a:custGeom>
                <a:avLst/>
                <a:gdLst>
                  <a:gd name="T0" fmla="*/ 1 w 163"/>
                  <a:gd name="T1" fmla="*/ 0 h 93"/>
                  <a:gd name="T2" fmla="*/ 0 w 163"/>
                  <a:gd name="T3" fmla="*/ 2 h 93"/>
                  <a:gd name="T4" fmla="*/ 0 w 163"/>
                  <a:gd name="T5" fmla="*/ 90 h 93"/>
                  <a:gd name="T6" fmla="*/ 3 w 163"/>
                  <a:gd name="T7" fmla="*/ 93 h 93"/>
                  <a:gd name="T8" fmla="*/ 161 w 163"/>
                  <a:gd name="T9" fmla="*/ 93 h 93"/>
                  <a:gd name="T10" fmla="*/ 163 w 163"/>
                  <a:gd name="T11" fmla="*/ 93 h 93"/>
                  <a:gd name="T12" fmla="*/ 1 w 163"/>
                  <a:gd name="T13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3" h="93">
                    <a:moveTo>
                      <a:pt x="1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3"/>
                      <a:pt x="3" y="93"/>
                      <a:pt x="3" y="93"/>
                    </a:cubicBezTo>
                    <a:cubicBezTo>
                      <a:pt x="161" y="93"/>
                      <a:pt x="161" y="93"/>
                      <a:pt x="161" y="93"/>
                    </a:cubicBezTo>
                    <a:cubicBezTo>
                      <a:pt x="162" y="93"/>
                      <a:pt x="162" y="93"/>
                      <a:pt x="163" y="93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62" name="Group 361"/>
            <p:cNvGrpSpPr/>
            <p:nvPr/>
          </p:nvGrpSpPr>
          <p:grpSpPr>
            <a:xfrm>
              <a:off x="6109187" y="3641677"/>
              <a:ext cx="3264612" cy="2870571"/>
              <a:chOff x="8035612" y="2856127"/>
              <a:chExt cx="3264612" cy="2870571"/>
            </a:xfrm>
          </p:grpSpPr>
          <p:sp>
            <p:nvSpPr>
              <p:cNvPr id="363" name="Rectangle 465"/>
              <p:cNvSpPr>
                <a:spLocks noChangeArrowheads="1"/>
              </p:cNvSpPr>
              <p:nvPr/>
            </p:nvSpPr>
            <p:spPr bwMode="auto">
              <a:xfrm>
                <a:off x="8035612" y="2856127"/>
                <a:ext cx="136792" cy="2870571"/>
              </a:xfrm>
              <a:prstGeom prst="rect">
                <a:avLst/>
              </a:prstGeom>
              <a:solidFill>
                <a:srgbClr val="2C29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Rectangle 503"/>
              <p:cNvSpPr>
                <a:spLocks noChangeArrowheads="1"/>
              </p:cNvSpPr>
              <p:nvPr/>
            </p:nvSpPr>
            <p:spPr bwMode="auto">
              <a:xfrm>
                <a:off x="8035612" y="2856127"/>
                <a:ext cx="136792" cy="2870571"/>
              </a:xfrm>
              <a:prstGeom prst="rect">
                <a:avLst/>
              </a:prstGeom>
              <a:solidFill>
                <a:srgbClr val="2C29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Rectangle 504"/>
              <p:cNvSpPr>
                <a:spLocks noChangeArrowheads="1"/>
              </p:cNvSpPr>
              <p:nvPr/>
            </p:nvSpPr>
            <p:spPr bwMode="auto">
              <a:xfrm>
                <a:off x="11163432" y="2856127"/>
                <a:ext cx="136792" cy="2870571"/>
              </a:xfrm>
              <a:prstGeom prst="rect">
                <a:avLst/>
              </a:prstGeom>
              <a:solidFill>
                <a:srgbClr val="2C29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Rectangle 505"/>
              <p:cNvSpPr>
                <a:spLocks noChangeArrowheads="1"/>
              </p:cNvSpPr>
              <p:nvPr/>
            </p:nvSpPr>
            <p:spPr bwMode="auto">
              <a:xfrm>
                <a:off x="8233652" y="4291413"/>
                <a:ext cx="1161704" cy="1216828"/>
              </a:xfrm>
              <a:prstGeom prst="rect">
                <a:avLst/>
              </a:prstGeom>
              <a:solidFill>
                <a:srgbClr val="C7C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Rectangle 506"/>
              <p:cNvSpPr>
                <a:spLocks noChangeArrowheads="1"/>
              </p:cNvSpPr>
              <p:nvPr/>
            </p:nvSpPr>
            <p:spPr bwMode="auto">
              <a:xfrm>
                <a:off x="8260194" y="5508241"/>
                <a:ext cx="1061662" cy="87792"/>
              </a:xfrm>
              <a:prstGeom prst="rect">
                <a:avLst/>
              </a:prstGeom>
              <a:solidFill>
                <a:srgbClr val="606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Rectangle 507"/>
              <p:cNvSpPr>
                <a:spLocks noChangeArrowheads="1"/>
              </p:cNvSpPr>
              <p:nvPr/>
            </p:nvSpPr>
            <p:spPr bwMode="auto">
              <a:xfrm>
                <a:off x="9395356" y="4291413"/>
                <a:ext cx="1639452" cy="608414"/>
              </a:xfrm>
              <a:prstGeom prst="rect">
                <a:avLst/>
              </a:prstGeom>
              <a:solidFill>
                <a:srgbClr val="9E9F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Rectangle 508"/>
              <p:cNvSpPr>
                <a:spLocks noChangeArrowheads="1"/>
              </p:cNvSpPr>
              <p:nvPr/>
            </p:nvSpPr>
            <p:spPr bwMode="auto">
              <a:xfrm>
                <a:off x="8198945" y="4154621"/>
                <a:ext cx="1286245" cy="136792"/>
              </a:xfrm>
              <a:prstGeom prst="rect">
                <a:avLst/>
              </a:prstGeom>
              <a:solidFill>
                <a:srgbClr val="E7E7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Rectangle 509"/>
              <p:cNvSpPr>
                <a:spLocks noChangeArrowheads="1"/>
              </p:cNvSpPr>
              <p:nvPr/>
            </p:nvSpPr>
            <p:spPr bwMode="auto">
              <a:xfrm>
                <a:off x="9485189" y="4154621"/>
                <a:ext cx="1651702" cy="136792"/>
              </a:xfrm>
              <a:prstGeom prst="rect">
                <a:avLst/>
              </a:prstGeom>
              <a:solidFill>
                <a:srgbClr val="D0D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Rectangle 510"/>
              <p:cNvSpPr>
                <a:spLocks noChangeArrowheads="1"/>
              </p:cNvSpPr>
              <p:nvPr/>
            </p:nvSpPr>
            <p:spPr bwMode="auto">
              <a:xfrm>
                <a:off x="11014391" y="4291413"/>
                <a:ext cx="102083" cy="1216828"/>
              </a:xfrm>
              <a:prstGeom prst="rect">
                <a:avLst/>
              </a:prstGeom>
              <a:solidFill>
                <a:srgbClr val="C7C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Rectangle 511"/>
              <p:cNvSpPr>
                <a:spLocks noChangeArrowheads="1"/>
              </p:cNvSpPr>
              <p:nvPr/>
            </p:nvSpPr>
            <p:spPr bwMode="auto">
              <a:xfrm>
                <a:off x="11020516" y="5508241"/>
                <a:ext cx="81666" cy="87792"/>
              </a:xfrm>
              <a:prstGeom prst="rect">
                <a:avLst/>
              </a:prstGeom>
              <a:solidFill>
                <a:srgbClr val="606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Rectangle 512"/>
              <p:cNvSpPr>
                <a:spLocks noChangeArrowheads="1"/>
              </p:cNvSpPr>
              <p:nvPr/>
            </p:nvSpPr>
            <p:spPr bwMode="auto">
              <a:xfrm>
                <a:off x="9873104" y="4134205"/>
                <a:ext cx="420582" cy="612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6" name="Freeform 515"/>
              <p:cNvSpPr>
                <a:spLocks/>
              </p:cNvSpPr>
              <p:nvPr/>
            </p:nvSpPr>
            <p:spPr bwMode="auto">
              <a:xfrm>
                <a:off x="9477023" y="3246084"/>
                <a:ext cx="1210704" cy="724789"/>
              </a:xfrm>
              <a:custGeom>
                <a:avLst/>
                <a:gdLst>
                  <a:gd name="T0" fmla="*/ 170 w 178"/>
                  <a:gd name="T1" fmla="*/ 0 h 106"/>
                  <a:gd name="T2" fmla="*/ 178 w 178"/>
                  <a:gd name="T3" fmla="*/ 8 h 106"/>
                  <a:gd name="T4" fmla="*/ 178 w 178"/>
                  <a:gd name="T5" fmla="*/ 98 h 106"/>
                  <a:gd name="T6" fmla="*/ 170 w 178"/>
                  <a:gd name="T7" fmla="*/ 106 h 106"/>
                  <a:gd name="T8" fmla="*/ 8 w 178"/>
                  <a:gd name="T9" fmla="*/ 106 h 106"/>
                  <a:gd name="T10" fmla="*/ 0 w 178"/>
                  <a:gd name="T11" fmla="*/ 98 h 106"/>
                  <a:gd name="T12" fmla="*/ 0 w 178"/>
                  <a:gd name="T13" fmla="*/ 8 h 106"/>
                  <a:gd name="T14" fmla="*/ 8 w 178"/>
                  <a:gd name="T15" fmla="*/ 0 h 106"/>
                  <a:gd name="T16" fmla="*/ 170 w 178"/>
                  <a:gd name="T17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" h="106">
                    <a:moveTo>
                      <a:pt x="170" y="0"/>
                    </a:moveTo>
                    <a:cubicBezTo>
                      <a:pt x="170" y="0"/>
                      <a:pt x="178" y="0"/>
                      <a:pt x="178" y="8"/>
                    </a:cubicBezTo>
                    <a:cubicBezTo>
                      <a:pt x="178" y="98"/>
                      <a:pt x="178" y="98"/>
                      <a:pt x="178" y="98"/>
                    </a:cubicBezTo>
                    <a:cubicBezTo>
                      <a:pt x="178" y="98"/>
                      <a:pt x="178" y="106"/>
                      <a:pt x="170" y="106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8" y="106"/>
                      <a:pt x="0" y="106"/>
                      <a:pt x="0" y="9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0"/>
                      <a:pt x="8" y="0"/>
                    </a:cubicBezTo>
                    <a:lnTo>
                      <a:pt x="17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7" name="Freeform 516"/>
              <p:cNvSpPr>
                <a:spLocks/>
              </p:cNvSpPr>
              <p:nvPr/>
            </p:nvSpPr>
            <p:spPr bwMode="auto">
              <a:xfrm>
                <a:off x="9526022" y="3286917"/>
                <a:ext cx="1114745" cy="643123"/>
              </a:xfrm>
              <a:custGeom>
                <a:avLst/>
                <a:gdLst>
                  <a:gd name="T0" fmla="*/ 161 w 164"/>
                  <a:gd name="T1" fmla="*/ 0 h 94"/>
                  <a:gd name="T2" fmla="*/ 164 w 164"/>
                  <a:gd name="T3" fmla="*/ 3 h 94"/>
                  <a:gd name="T4" fmla="*/ 164 w 164"/>
                  <a:gd name="T5" fmla="*/ 91 h 94"/>
                  <a:gd name="T6" fmla="*/ 161 w 164"/>
                  <a:gd name="T7" fmla="*/ 94 h 94"/>
                  <a:gd name="T8" fmla="*/ 3 w 164"/>
                  <a:gd name="T9" fmla="*/ 94 h 94"/>
                  <a:gd name="T10" fmla="*/ 0 w 164"/>
                  <a:gd name="T11" fmla="*/ 91 h 94"/>
                  <a:gd name="T12" fmla="*/ 0 w 164"/>
                  <a:gd name="T13" fmla="*/ 3 h 94"/>
                  <a:gd name="T14" fmla="*/ 3 w 164"/>
                  <a:gd name="T15" fmla="*/ 0 h 94"/>
                  <a:gd name="T16" fmla="*/ 141 w 164"/>
                  <a:gd name="T17" fmla="*/ 0 h 94"/>
                  <a:gd name="T18" fmla="*/ 161 w 164"/>
                  <a:gd name="T19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4" h="94">
                    <a:moveTo>
                      <a:pt x="161" y="0"/>
                    </a:moveTo>
                    <a:cubicBezTo>
                      <a:pt x="161" y="0"/>
                      <a:pt x="164" y="0"/>
                      <a:pt x="164" y="3"/>
                    </a:cubicBezTo>
                    <a:cubicBezTo>
                      <a:pt x="164" y="91"/>
                      <a:pt x="164" y="91"/>
                      <a:pt x="164" y="91"/>
                    </a:cubicBezTo>
                    <a:cubicBezTo>
                      <a:pt x="164" y="91"/>
                      <a:pt x="164" y="94"/>
                      <a:pt x="161" y="94"/>
                    </a:cubicBezTo>
                    <a:cubicBezTo>
                      <a:pt x="3" y="94"/>
                      <a:pt x="3" y="94"/>
                      <a:pt x="3" y="94"/>
                    </a:cubicBezTo>
                    <a:cubicBezTo>
                      <a:pt x="3" y="94"/>
                      <a:pt x="0" y="94"/>
                      <a:pt x="0" y="9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0"/>
                      <a:pt x="3" y="0"/>
                    </a:cubicBezTo>
                    <a:cubicBezTo>
                      <a:pt x="141" y="0"/>
                      <a:pt x="141" y="0"/>
                      <a:pt x="141" y="0"/>
                    </a:cubicBez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8" name="Freeform 517"/>
              <p:cNvSpPr>
                <a:spLocks/>
              </p:cNvSpPr>
              <p:nvPr/>
            </p:nvSpPr>
            <p:spPr bwMode="auto">
              <a:xfrm>
                <a:off x="9532147" y="3293042"/>
                <a:ext cx="285832" cy="165375"/>
              </a:xfrm>
              <a:custGeom>
                <a:avLst/>
                <a:gdLst>
                  <a:gd name="T0" fmla="*/ 140 w 140"/>
                  <a:gd name="T1" fmla="*/ 81 h 81"/>
                  <a:gd name="T2" fmla="*/ 0 w 140"/>
                  <a:gd name="T3" fmla="*/ 0 h 81"/>
                  <a:gd name="T4" fmla="*/ 140 w 140"/>
                  <a:gd name="T5" fmla="*/ 8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0" h="81">
                    <a:moveTo>
                      <a:pt x="140" y="81"/>
                    </a:moveTo>
                    <a:lnTo>
                      <a:pt x="0" y="0"/>
                    </a:lnTo>
                    <a:lnTo>
                      <a:pt x="140" y="81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" name="Line 518"/>
              <p:cNvSpPr>
                <a:spLocks noChangeShapeType="1"/>
              </p:cNvSpPr>
              <p:nvPr/>
            </p:nvSpPr>
            <p:spPr bwMode="auto">
              <a:xfrm flipH="1" flipV="1">
                <a:off x="9532147" y="3293042"/>
                <a:ext cx="285832" cy="165375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0" name="Freeform 519"/>
              <p:cNvSpPr>
                <a:spLocks/>
              </p:cNvSpPr>
              <p:nvPr/>
            </p:nvSpPr>
            <p:spPr bwMode="auto">
              <a:xfrm>
                <a:off x="9526022" y="3293042"/>
                <a:ext cx="1108621" cy="636997"/>
              </a:xfrm>
              <a:custGeom>
                <a:avLst/>
                <a:gdLst>
                  <a:gd name="T0" fmla="*/ 1 w 163"/>
                  <a:gd name="T1" fmla="*/ 0 h 93"/>
                  <a:gd name="T2" fmla="*/ 0 w 163"/>
                  <a:gd name="T3" fmla="*/ 2 h 93"/>
                  <a:gd name="T4" fmla="*/ 0 w 163"/>
                  <a:gd name="T5" fmla="*/ 90 h 93"/>
                  <a:gd name="T6" fmla="*/ 3 w 163"/>
                  <a:gd name="T7" fmla="*/ 93 h 93"/>
                  <a:gd name="T8" fmla="*/ 161 w 163"/>
                  <a:gd name="T9" fmla="*/ 93 h 93"/>
                  <a:gd name="T10" fmla="*/ 163 w 163"/>
                  <a:gd name="T11" fmla="*/ 93 h 93"/>
                  <a:gd name="T12" fmla="*/ 1 w 163"/>
                  <a:gd name="T13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3" h="93">
                    <a:moveTo>
                      <a:pt x="1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3"/>
                      <a:pt x="3" y="93"/>
                      <a:pt x="3" y="93"/>
                    </a:cubicBezTo>
                    <a:cubicBezTo>
                      <a:pt x="161" y="93"/>
                      <a:pt x="161" y="93"/>
                      <a:pt x="161" y="93"/>
                    </a:cubicBezTo>
                    <a:cubicBezTo>
                      <a:pt x="162" y="93"/>
                      <a:pt x="162" y="93"/>
                      <a:pt x="163" y="93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" name="Freeform 529"/>
              <p:cNvSpPr>
                <a:spLocks/>
              </p:cNvSpPr>
              <p:nvPr/>
            </p:nvSpPr>
            <p:spPr bwMode="auto">
              <a:xfrm>
                <a:off x="10130353" y="3566624"/>
                <a:ext cx="55125" cy="0"/>
              </a:xfrm>
              <a:custGeom>
                <a:avLst/>
                <a:gdLst>
                  <a:gd name="T0" fmla="*/ 0 w 27"/>
                  <a:gd name="T1" fmla="*/ 27 w 27"/>
                  <a:gd name="T2" fmla="*/ 0 w 2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7">
                    <a:moveTo>
                      <a:pt x="0" y="0"/>
                    </a:moveTo>
                    <a:lnTo>
                      <a:pt x="2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0" name="Line 530"/>
              <p:cNvSpPr>
                <a:spLocks noChangeShapeType="1"/>
              </p:cNvSpPr>
              <p:nvPr/>
            </p:nvSpPr>
            <p:spPr bwMode="auto">
              <a:xfrm>
                <a:off x="10130353" y="3566624"/>
                <a:ext cx="55125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1" name="Freeform 531"/>
              <p:cNvSpPr>
                <a:spLocks/>
              </p:cNvSpPr>
              <p:nvPr/>
            </p:nvSpPr>
            <p:spPr bwMode="auto">
              <a:xfrm>
                <a:off x="10062978" y="3540083"/>
                <a:ext cx="55125" cy="6126"/>
              </a:xfrm>
              <a:custGeom>
                <a:avLst/>
                <a:gdLst>
                  <a:gd name="T0" fmla="*/ 0 w 27"/>
                  <a:gd name="T1" fmla="*/ 0 h 3"/>
                  <a:gd name="T2" fmla="*/ 27 w 27"/>
                  <a:gd name="T3" fmla="*/ 3 h 3"/>
                  <a:gd name="T4" fmla="*/ 0 w 27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3">
                    <a:moveTo>
                      <a:pt x="0" y="0"/>
                    </a:moveTo>
                    <a:lnTo>
                      <a:pt x="27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2" name="Line 532"/>
              <p:cNvSpPr>
                <a:spLocks noChangeShapeType="1"/>
              </p:cNvSpPr>
              <p:nvPr/>
            </p:nvSpPr>
            <p:spPr bwMode="auto">
              <a:xfrm>
                <a:off x="10062978" y="3540083"/>
                <a:ext cx="55125" cy="6126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72" name="Group 471"/>
            <p:cNvGrpSpPr/>
            <p:nvPr/>
          </p:nvGrpSpPr>
          <p:grpSpPr>
            <a:xfrm>
              <a:off x="26851" y="3641676"/>
              <a:ext cx="3101279" cy="2870571"/>
              <a:chOff x="8198945" y="2856127"/>
              <a:chExt cx="3101279" cy="2870571"/>
            </a:xfrm>
          </p:grpSpPr>
          <p:sp>
            <p:nvSpPr>
              <p:cNvPr id="475" name="Rectangle 504"/>
              <p:cNvSpPr>
                <a:spLocks noChangeArrowheads="1"/>
              </p:cNvSpPr>
              <p:nvPr/>
            </p:nvSpPr>
            <p:spPr bwMode="auto">
              <a:xfrm>
                <a:off x="11163432" y="2856127"/>
                <a:ext cx="136792" cy="2870571"/>
              </a:xfrm>
              <a:prstGeom prst="rect">
                <a:avLst/>
              </a:prstGeom>
              <a:solidFill>
                <a:srgbClr val="2C29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6" name="Rectangle 505"/>
              <p:cNvSpPr>
                <a:spLocks noChangeArrowheads="1"/>
              </p:cNvSpPr>
              <p:nvPr/>
            </p:nvSpPr>
            <p:spPr bwMode="auto">
              <a:xfrm>
                <a:off x="8233652" y="4291413"/>
                <a:ext cx="1161704" cy="1216828"/>
              </a:xfrm>
              <a:prstGeom prst="rect">
                <a:avLst/>
              </a:prstGeom>
              <a:solidFill>
                <a:srgbClr val="C7C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7" name="Rectangle 506"/>
              <p:cNvSpPr>
                <a:spLocks noChangeArrowheads="1"/>
              </p:cNvSpPr>
              <p:nvPr/>
            </p:nvSpPr>
            <p:spPr bwMode="auto">
              <a:xfrm>
                <a:off x="8260194" y="5508241"/>
                <a:ext cx="1061662" cy="87792"/>
              </a:xfrm>
              <a:prstGeom prst="rect">
                <a:avLst/>
              </a:prstGeom>
              <a:solidFill>
                <a:srgbClr val="606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8" name="Rectangle 507"/>
              <p:cNvSpPr>
                <a:spLocks noChangeArrowheads="1"/>
              </p:cNvSpPr>
              <p:nvPr/>
            </p:nvSpPr>
            <p:spPr bwMode="auto">
              <a:xfrm>
                <a:off x="9395356" y="4291413"/>
                <a:ext cx="1639452" cy="608414"/>
              </a:xfrm>
              <a:prstGeom prst="rect">
                <a:avLst/>
              </a:prstGeom>
              <a:solidFill>
                <a:srgbClr val="9E9F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9" name="Rectangle 508"/>
              <p:cNvSpPr>
                <a:spLocks noChangeArrowheads="1"/>
              </p:cNvSpPr>
              <p:nvPr/>
            </p:nvSpPr>
            <p:spPr bwMode="auto">
              <a:xfrm>
                <a:off x="8198945" y="4154621"/>
                <a:ext cx="1286245" cy="136792"/>
              </a:xfrm>
              <a:prstGeom prst="rect">
                <a:avLst/>
              </a:prstGeom>
              <a:solidFill>
                <a:srgbClr val="E7E7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0" name="Rectangle 509"/>
              <p:cNvSpPr>
                <a:spLocks noChangeArrowheads="1"/>
              </p:cNvSpPr>
              <p:nvPr/>
            </p:nvSpPr>
            <p:spPr bwMode="auto">
              <a:xfrm>
                <a:off x="9485189" y="4154621"/>
                <a:ext cx="1651702" cy="136792"/>
              </a:xfrm>
              <a:prstGeom prst="rect">
                <a:avLst/>
              </a:prstGeom>
              <a:solidFill>
                <a:srgbClr val="D0D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1" name="Rectangle 510"/>
              <p:cNvSpPr>
                <a:spLocks noChangeArrowheads="1"/>
              </p:cNvSpPr>
              <p:nvPr/>
            </p:nvSpPr>
            <p:spPr bwMode="auto">
              <a:xfrm>
                <a:off x="11014391" y="4291413"/>
                <a:ext cx="102083" cy="1216828"/>
              </a:xfrm>
              <a:prstGeom prst="rect">
                <a:avLst/>
              </a:prstGeom>
              <a:solidFill>
                <a:srgbClr val="C7C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2" name="Rectangle 511"/>
              <p:cNvSpPr>
                <a:spLocks noChangeArrowheads="1"/>
              </p:cNvSpPr>
              <p:nvPr/>
            </p:nvSpPr>
            <p:spPr bwMode="auto">
              <a:xfrm>
                <a:off x="11020516" y="5508241"/>
                <a:ext cx="81666" cy="87792"/>
              </a:xfrm>
              <a:prstGeom prst="rect">
                <a:avLst/>
              </a:prstGeom>
              <a:solidFill>
                <a:srgbClr val="606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3" name="Rectangle 512"/>
              <p:cNvSpPr>
                <a:spLocks noChangeArrowheads="1"/>
              </p:cNvSpPr>
              <p:nvPr/>
            </p:nvSpPr>
            <p:spPr bwMode="auto">
              <a:xfrm>
                <a:off x="9873104" y="4134205"/>
                <a:ext cx="420582" cy="612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4" name="Freeform 513"/>
              <p:cNvSpPr>
                <a:spLocks/>
              </p:cNvSpPr>
              <p:nvPr/>
            </p:nvSpPr>
            <p:spPr bwMode="auto">
              <a:xfrm>
                <a:off x="9858812" y="4107664"/>
                <a:ext cx="449165" cy="26542"/>
              </a:xfrm>
              <a:custGeom>
                <a:avLst/>
                <a:gdLst>
                  <a:gd name="T0" fmla="*/ 51 w 66"/>
                  <a:gd name="T1" fmla="*/ 0 h 4"/>
                  <a:gd name="T2" fmla="*/ 56 w 66"/>
                  <a:gd name="T3" fmla="*/ 1 h 4"/>
                  <a:gd name="T4" fmla="*/ 60 w 66"/>
                  <a:gd name="T5" fmla="*/ 2 h 4"/>
                  <a:gd name="T6" fmla="*/ 63 w 66"/>
                  <a:gd name="T7" fmla="*/ 3 h 4"/>
                  <a:gd name="T8" fmla="*/ 62 w 66"/>
                  <a:gd name="T9" fmla="*/ 4 h 4"/>
                  <a:gd name="T10" fmla="*/ 52 w 66"/>
                  <a:gd name="T11" fmla="*/ 4 h 4"/>
                  <a:gd name="T12" fmla="*/ 51 w 66"/>
                  <a:gd name="T13" fmla="*/ 4 h 4"/>
                  <a:gd name="T14" fmla="*/ 4 w 66"/>
                  <a:gd name="T15" fmla="*/ 4 h 4"/>
                  <a:gd name="T16" fmla="*/ 4 w 66"/>
                  <a:gd name="T17" fmla="*/ 3 h 4"/>
                  <a:gd name="T18" fmla="*/ 8 w 66"/>
                  <a:gd name="T19" fmla="*/ 1 h 4"/>
                  <a:gd name="T20" fmla="*/ 16 w 66"/>
                  <a:gd name="T21" fmla="*/ 0 h 4"/>
                  <a:gd name="T22" fmla="*/ 51 w 66"/>
                  <a:gd name="T2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6" h="4">
                    <a:moveTo>
                      <a:pt x="51" y="0"/>
                    </a:moveTo>
                    <a:cubicBezTo>
                      <a:pt x="51" y="0"/>
                      <a:pt x="54" y="0"/>
                      <a:pt x="56" y="1"/>
                    </a:cubicBezTo>
                    <a:cubicBezTo>
                      <a:pt x="60" y="2"/>
                      <a:pt x="60" y="2"/>
                      <a:pt x="60" y="2"/>
                    </a:cubicBezTo>
                    <a:cubicBezTo>
                      <a:pt x="63" y="3"/>
                      <a:pt x="63" y="3"/>
                      <a:pt x="63" y="3"/>
                    </a:cubicBezTo>
                    <a:cubicBezTo>
                      <a:pt x="63" y="3"/>
                      <a:pt x="66" y="4"/>
                      <a:pt x="62" y="4"/>
                    </a:cubicBezTo>
                    <a:cubicBezTo>
                      <a:pt x="52" y="4"/>
                      <a:pt x="52" y="4"/>
                      <a:pt x="52" y="4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0" y="4"/>
                      <a:pt x="4" y="3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12" y="0"/>
                      <a:pt x="16" y="0"/>
                    </a:cubicBez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C6C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5" name="Rectangle 514"/>
              <p:cNvSpPr>
                <a:spLocks noChangeArrowheads="1"/>
              </p:cNvSpPr>
              <p:nvPr/>
            </p:nvSpPr>
            <p:spPr bwMode="auto">
              <a:xfrm>
                <a:off x="10022145" y="3970872"/>
                <a:ext cx="122499" cy="13679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6" name="Freeform 515"/>
              <p:cNvSpPr>
                <a:spLocks/>
              </p:cNvSpPr>
              <p:nvPr/>
            </p:nvSpPr>
            <p:spPr bwMode="auto">
              <a:xfrm>
                <a:off x="9477023" y="3246084"/>
                <a:ext cx="1210704" cy="724789"/>
              </a:xfrm>
              <a:custGeom>
                <a:avLst/>
                <a:gdLst>
                  <a:gd name="T0" fmla="*/ 170 w 178"/>
                  <a:gd name="T1" fmla="*/ 0 h 106"/>
                  <a:gd name="T2" fmla="*/ 178 w 178"/>
                  <a:gd name="T3" fmla="*/ 8 h 106"/>
                  <a:gd name="T4" fmla="*/ 178 w 178"/>
                  <a:gd name="T5" fmla="*/ 98 h 106"/>
                  <a:gd name="T6" fmla="*/ 170 w 178"/>
                  <a:gd name="T7" fmla="*/ 106 h 106"/>
                  <a:gd name="T8" fmla="*/ 8 w 178"/>
                  <a:gd name="T9" fmla="*/ 106 h 106"/>
                  <a:gd name="T10" fmla="*/ 0 w 178"/>
                  <a:gd name="T11" fmla="*/ 98 h 106"/>
                  <a:gd name="T12" fmla="*/ 0 w 178"/>
                  <a:gd name="T13" fmla="*/ 8 h 106"/>
                  <a:gd name="T14" fmla="*/ 8 w 178"/>
                  <a:gd name="T15" fmla="*/ 0 h 106"/>
                  <a:gd name="T16" fmla="*/ 170 w 178"/>
                  <a:gd name="T17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" h="106">
                    <a:moveTo>
                      <a:pt x="170" y="0"/>
                    </a:moveTo>
                    <a:cubicBezTo>
                      <a:pt x="170" y="0"/>
                      <a:pt x="178" y="0"/>
                      <a:pt x="178" y="8"/>
                    </a:cubicBezTo>
                    <a:cubicBezTo>
                      <a:pt x="178" y="98"/>
                      <a:pt x="178" y="98"/>
                      <a:pt x="178" y="98"/>
                    </a:cubicBezTo>
                    <a:cubicBezTo>
                      <a:pt x="178" y="98"/>
                      <a:pt x="178" y="106"/>
                      <a:pt x="170" y="106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8" y="106"/>
                      <a:pt x="0" y="106"/>
                      <a:pt x="0" y="9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0"/>
                      <a:pt x="8" y="0"/>
                    </a:cubicBezTo>
                    <a:lnTo>
                      <a:pt x="17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7" name="Freeform 516"/>
              <p:cNvSpPr>
                <a:spLocks/>
              </p:cNvSpPr>
              <p:nvPr/>
            </p:nvSpPr>
            <p:spPr bwMode="auto">
              <a:xfrm>
                <a:off x="9526022" y="3286917"/>
                <a:ext cx="1114745" cy="643123"/>
              </a:xfrm>
              <a:custGeom>
                <a:avLst/>
                <a:gdLst>
                  <a:gd name="T0" fmla="*/ 161 w 164"/>
                  <a:gd name="T1" fmla="*/ 0 h 94"/>
                  <a:gd name="T2" fmla="*/ 164 w 164"/>
                  <a:gd name="T3" fmla="*/ 3 h 94"/>
                  <a:gd name="T4" fmla="*/ 164 w 164"/>
                  <a:gd name="T5" fmla="*/ 91 h 94"/>
                  <a:gd name="T6" fmla="*/ 161 w 164"/>
                  <a:gd name="T7" fmla="*/ 94 h 94"/>
                  <a:gd name="T8" fmla="*/ 3 w 164"/>
                  <a:gd name="T9" fmla="*/ 94 h 94"/>
                  <a:gd name="T10" fmla="*/ 0 w 164"/>
                  <a:gd name="T11" fmla="*/ 91 h 94"/>
                  <a:gd name="T12" fmla="*/ 0 w 164"/>
                  <a:gd name="T13" fmla="*/ 3 h 94"/>
                  <a:gd name="T14" fmla="*/ 3 w 164"/>
                  <a:gd name="T15" fmla="*/ 0 h 94"/>
                  <a:gd name="T16" fmla="*/ 141 w 164"/>
                  <a:gd name="T17" fmla="*/ 0 h 94"/>
                  <a:gd name="T18" fmla="*/ 161 w 164"/>
                  <a:gd name="T19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4" h="94">
                    <a:moveTo>
                      <a:pt x="161" y="0"/>
                    </a:moveTo>
                    <a:cubicBezTo>
                      <a:pt x="161" y="0"/>
                      <a:pt x="164" y="0"/>
                      <a:pt x="164" y="3"/>
                    </a:cubicBezTo>
                    <a:cubicBezTo>
                      <a:pt x="164" y="91"/>
                      <a:pt x="164" y="91"/>
                      <a:pt x="164" y="91"/>
                    </a:cubicBezTo>
                    <a:cubicBezTo>
                      <a:pt x="164" y="91"/>
                      <a:pt x="164" y="94"/>
                      <a:pt x="161" y="94"/>
                    </a:cubicBezTo>
                    <a:cubicBezTo>
                      <a:pt x="3" y="94"/>
                      <a:pt x="3" y="94"/>
                      <a:pt x="3" y="94"/>
                    </a:cubicBezTo>
                    <a:cubicBezTo>
                      <a:pt x="3" y="94"/>
                      <a:pt x="0" y="94"/>
                      <a:pt x="0" y="9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0"/>
                      <a:pt x="3" y="0"/>
                    </a:cubicBezTo>
                    <a:cubicBezTo>
                      <a:pt x="141" y="0"/>
                      <a:pt x="141" y="0"/>
                      <a:pt x="141" y="0"/>
                    </a:cubicBezTo>
                    <a:lnTo>
                      <a:pt x="161" y="0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8" name="Freeform 517"/>
              <p:cNvSpPr>
                <a:spLocks/>
              </p:cNvSpPr>
              <p:nvPr/>
            </p:nvSpPr>
            <p:spPr bwMode="auto">
              <a:xfrm>
                <a:off x="9532147" y="3293042"/>
                <a:ext cx="285832" cy="165375"/>
              </a:xfrm>
              <a:custGeom>
                <a:avLst/>
                <a:gdLst>
                  <a:gd name="T0" fmla="*/ 140 w 140"/>
                  <a:gd name="T1" fmla="*/ 81 h 81"/>
                  <a:gd name="T2" fmla="*/ 0 w 140"/>
                  <a:gd name="T3" fmla="*/ 0 h 81"/>
                  <a:gd name="T4" fmla="*/ 140 w 140"/>
                  <a:gd name="T5" fmla="*/ 8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0" h="81">
                    <a:moveTo>
                      <a:pt x="140" y="81"/>
                    </a:moveTo>
                    <a:lnTo>
                      <a:pt x="0" y="0"/>
                    </a:lnTo>
                    <a:lnTo>
                      <a:pt x="140" y="81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" name="Line 518"/>
              <p:cNvSpPr>
                <a:spLocks noChangeShapeType="1"/>
              </p:cNvSpPr>
              <p:nvPr/>
            </p:nvSpPr>
            <p:spPr bwMode="auto">
              <a:xfrm flipH="1" flipV="1">
                <a:off x="9532147" y="3293042"/>
                <a:ext cx="285832" cy="165375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" name="Freeform 519"/>
              <p:cNvSpPr>
                <a:spLocks/>
              </p:cNvSpPr>
              <p:nvPr/>
            </p:nvSpPr>
            <p:spPr bwMode="auto">
              <a:xfrm>
                <a:off x="9526022" y="3293042"/>
                <a:ext cx="1108621" cy="636997"/>
              </a:xfrm>
              <a:custGeom>
                <a:avLst/>
                <a:gdLst>
                  <a:gd name="T0" fmla="*/ 1 w 163"/>
                  <a:gd name="T1" fmla="*/ 0 h 93"/>
                  <a:gd name="T2" fmla="*/ 0 w 163"/>
                  <a:gd name="T3" fmla="*/ 2 h 93"/>
                  <a:gd name="T4" fmla="*/ 0 w 163"/>
                  <a:gd name="T5" fmla="*/ 90 h 93"/>
                  <a:gd name="T6" fmla="*/ 3 w 163"/>
                  <a:gd name="T7" fmla="*/ 93 h 93"/>
                  <a:gd name="T8" fmla="*/ 161 w 163"/>
                  <a:gd name="T9" fmla="*/ 93 h 93"/>
                  <a:gd name="T10" fmla="*/ 163 w 163"/>
                  <a:gd name="T11" fmla="*/ 93 h 93"/>
                  <a:gd name="T12" fmla="*/ 1 w 163"/>
                  <a:gd name="T13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3" h="93">
                    <a:moveTo>
                      <a:pt x="1" y="0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3"/>
                      <a:pt x="3" y="93"/>
                      <a:pt x="3" y="93"/>
                    </a:cubicBezTo>
                    <a:cubicBezTo>
                      <a:pt x="161" y="93"/>
                      <a:pt x="161" y="93"/>
                      <a:pt x="161" y="93"/>
                    </a:cubicBezTo>
                    <a:cubicBezTo>
                      <a:pt x="162" y="93"/>
                      <a:pt x="162" y="93"/>
                      <a:pt x="163" y="93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" name="Freeform 521"/>
              <p:cNvSpPr>
                <a:spLocks/>
              </p:cNvSpPr>
              <p:nvPr/>
            </p:nvSpPr>
            <p:spPr bwMode="auto">
              <a:xfrm>
                <a:off x="9546439" y="3697290"/>
                <a:ext cx="1190287" cy="559414"/>
              </a:xfrm>
              <a:custGeom>
                <a:avLst/>
                <a:gdLst>
                  <a:gd name="T0" fmla="*/ 5 w 175"/>
                  <a:gd name="T1" fmla="*/ 61 h 82"/>
                  <a:gd name="T2" fmla="*/ 36 w 175"/>
                  <a:gd name="T3" fmla="*/ 13 h 82"/>
                  <a:gd name="T4" fmla="*/ 61 w 175"/>
                  <a:gd name="T5" fmla="*/ 0 h 82"/>
                  <a:gd name="T6" fmla="*/ 68 w 175"/>
                  <a:gd name="T7" fmla="*/ 1 h 82"/>
                  <a:gd name="T8" fmla="*/ 114 w 175"/>
                  <a:gd name="T9" fmla="*/ 1 h 82"/>
                  <a:gd name="T10" fmla="*/ 143 w 175"/>
                  <a:gd name="T11" fmla="*/ 19 h 82"/>
                  <a:gd name="T12" fmla="*/ 167 w 175"/>
                  <a:gd name="T13" fmla="*/ 61 h 82"/>
                  <a:gd name="T14" fmla="*/ 152 w 175"/>
                  <a:gd name="T15" fmla="*/ 80 h 82"/>
                  <a:gd name="T16" fmla="*/ 134 w 175"/>
                  <a:gd name="T17" fmla="*/ 49 h 82"/>
                  <a:gd name="T18" fmla="*/ 42 w 175"/>
                  <a:gd name="T19" fmla="*/ 49 h 82"/>
                  <a:gd name="T20" fmla="*/ 27 w 175"/>
                  <a:gd name="T21" fmla="*/ 73 h 82"/>
                  <a:gd name="T22" fmla="*/ 11 w 175"/>
                  <a:gd name="T23" fmla="*/ 77 h 82"/>
                  <a:gd name="T24" fmla="*/ 5 w 175"/>
                  <a:gd name="T25" fmla="*/ 61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5" h="82">
                    <a:moveTo>
                      <a:pt x="5" y="61"/>
                    </a:moveTo>
                    <a:cubicBezTo>
                      <a:pt x="36" y="13"/>
                      <a:pt x="36" y="13"/>
                      <a:pt x="36" y="13"/>
                    </a:cubicBezTo>
                    <a:cubicBezTo>
                      <a:pt x="36" y="13"/>
                      <a:pt x="43" y="0"/>
                      <a:pt x="61" y="0"/>
                    </a:cubicBezTo>
                    <a:cubicBezTo>
                      <a:pt x="68" y="1"/>
                      <a:pt x="68" y="1"/>
                      <a:pt x="68" y="1"/>
                    </a:cubicBezTo>
                    <a:cubicBezTo>
                      <a:pt x="114" y="1"/>
                      <a:pt x="114" y="1"/>
                      <a:pt x="114" y="1"/>
                    </a:cubicBezTo>
                    <a:cubicBezTo>
                      <a:pt x="114" y="1"/>
                      <a:pt x="133" y="0"/>
                      <a:pt x="143" y="19"/>
                    </a:cubicBezTo>
                    <a:cubicBezTo>
                      <a:pt x="167" y="61"/>
                      <a:pt x="167" y="61"/>
                      <a:pt x="167" y="61"/>
                    </a:cubicBezTo>
                    <a:cubicBezTo>
                      <a:pt x="167" y="61"/>
                      <a:pt x="175" y="77"/>
                      <a:pt x="152" y="80"/>
                    </a:cubicBezTo>
                    <a:cubicBezTo>
                      <a:pt x="152" y="80"/>
                      <a:pt x="137" y="57"/>
                      <a:pt x="134" y="49"/>
                    </a:cubicBezTo>
                    <a:cubicBezTo>
                      <a:pt x="42" y="49"/>
                      <a:pt x="42" y="49"/>
                      <a:pt x="42" y="49"/>
                    </a:cubicBezTo>
                    <a:cubicBezTo>
                      <a:pt x="27" y="73"/>
                      <a:pt x="27" y="73"/>
                      <a:pt x="27" y="73"/>
                    </a:cubicBezTo>
                    <a:cubicBezTo>
                      <a:pt x="27" y="73"/>
                      <a:pt x="23" y="82"/>
                      <a:pt x="11" y="77"/>
                    </a:cubicBezTo>
                    <a:cubicBezTo>
                      <a:pt x="0" y="72"/>
                      <a:pt x="5" y="61"/>
                      <a:pt x="5" y="61"/>
                    </a:cubicBezTo>
                    <a:close/>
                  </a:path>
                </a:pathLst>
              </a:custGeom>
              <a:solidFill>
                <a:srgbClr val="F1EF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" name="Freeform 522"/>
              <p:cNvSpPr>
                <a:spLocks/>
              </p:cNvSpPr>
              <p:nvPr/>
            </p:nvSpPr>
            <p:spPr bwMode="auto">
              <a:xfrm>
                <a:off x="9689355" y="4038248"/>
                <a:ext cx="114333" cy="177625"/>
              </a:xfrm>
              <a:custGeom>
                <a:avLst/>
                <a:gdLst>
                  <a:gd name="T0" fmla="*/ 0 w 56"/>
                  <a:gd name="T1" fmla="*/ 87 h 87"/>
                  <a:gd name="T2" fmla="*/ 56 w 56"/>
                  <a:gd name="T3" fmla="*/ 0 h 87"/>
                  <a:gd name="T4" fmla="*/ 56 w 56"/>
                  <a:gd name="T5" fmla="*/ 70 h 87"/>
                  <a:gd name="T6" fmla="*/ 0 w 56"/>
                  <a:gd name="T7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87">
                    <a:moveTo>
                      <a:pt x="0" y="87"/>
                    </a:moveTo>
                    <a:lnTo>
                      <a:pt x="56" y="0"/>
                    </a:lnTo>
                    <a:lnTo>
                      <a:pt x="56" y="70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B5B3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" name="Freeform 523"/>
              <p:cNvSpPr>
                <a:spLocks/>
              </p:cNvSpPr>
              <p:nvPr/>
            </p:nvSpPr>
            <p:spPr bwMode="auto">
              <a:xfrm>
                <a:off x="10457019" y="4044372"/>
                <a:ext cx="116375" cy="185792"/>
              </a:xfrm>
              <a:custGeom>
                <a:avLst/>
                <a:gdLst>
                  <a:gd name="T0" fmla="*/ 0 w 57"/>
                  <a:gd name="T1" fmla="*/ 0 h 91"/>
                  <a:gd name="T2" fmla="*/ 57 w 57"/>
                  <a:gd name="T3" fmla="*/ 91 h 91"/>
                  <a:gd name="T4" fmla="*/ 0 w 57"/>
                  <a:gd name="T5" fmla="*/ 77 h 91"/>
                  <a:gd name="T6" fmla="*/ 0 w 57"/>
                  <a:gd name="T7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91">
                    <a:moveTo>
                      <a:pt x="0" y="0"/>
                    </a:moveTo>
                    <a:lnTo>
                      <a:pt x="57" y="91"/>
                    </a:lnTo>
                    <a:lnTo>
                      <a:pt x="0" y="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5B3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" name="Rectangle 524"/>
              <p:cNvSpPr>
                <a:spLocks noChangeArrowheads="1"/>
              </p:cNvSpPr>
              <p:nvPr/>
            </p:nvSpPr>
            <p:spPr bwMode="auto">
              <a:xfrm>
                <a:off x="9987437" y="3601333"/>
                <a:ext cx="279708" cy="102083"/>
              </a:xfrm>
              <a:prstGeom prst="rect">
                <a:avLst/>
              </a:prstGeom>
              <a:solidFill>
                <a:srgbClr val="B5B3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" name="Freeform 529"/>
              <p:cNvSpPr>
                <a:spLocks/>
              </p:cNvSpPr>
              <p:nvPr/>
            </p:nvSpPr>
            <p:spPr bwMode="auto">
              <a:xfrm>
                <a:off x="10130353" y="3566624"/>
                <a:ext cx="55125" cy="0"/>
              </a:xfrm>
              <a:custGeom>
                <a:avLst/>
                <a:gdLst>
                  <a:gd name="T0" fmla="*/ 0 w 27"/>
                  <a:gd name="T1" fmla="*/ 27 w 27"/>
                  <a:gd name="T2" fmla="*/ 0 w 2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7">
                    <a:moveTo>
                      <a:pt x="0" y="0"/>
                    </a:moveTo>
                    <a:lnTo>
                      <a:pt x="2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" name="Line 530"/>
              <p:cNvSpPr>
                <a:spLocks noChangeShapeType="1"/>
              </p:cNvSpPr>
              <p:nvPr/>
            </p:nvSpPr>
            <p:spPr bwMode="auto">
              <a:xfrm>
                <a:off x="10130353" y="3566624"/>
                <a:ext cx="55125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" name="Freeform 531"/>
              <p:cNvSpPr>
                <a:spLocks/>
              </p:cNvSpPr>
              <p:nvPr/>
            </p:nvSpPr>
            <p:spPr bwMode="auto">
              <a:xfrm>
                <a:off x="10062978" y="3540083"/>
                <a:ext cx="55125" cy="6126"/>
              </a:xfrm>
              <a:custGeom>
                <a:avLst/>
                <a:gdLst>
                  <a:gd name="T0" fmla="*/ 0 w 27"/>
                  <a:gd name="T1" fmla="*/ 0 h 3"/>
                  <a:gd name="T2" fmla="*/ 27 w 27"/>
                  <a:gd name="T3" fmla="*/ 3 h 3"/>
                  <a:gd name="T4" fmla="*/ 0 w 27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7" h="3">
                    <a:moveTo>
                      <a:pt x="0" y="0"/>
                    </a:moveTo>
                    <a:lnTo>
                      <a:pt x="27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02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" name="Line 532"/>
              <p:cNvSpPr>
                <a:spLocks noChangeShapeType="1"/>
              </p:cNvSpPr>
              <p:nvPr/>
            </p:nvSpPr>
            <p:spPr bwMode="auto">
              <a:xfrm>
                <a:off x="10062978" y="3540083"/>
                <a:ext cx="55125" cy="6126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" name="Freeform 533"/>
              <p:cNvSpPr>
                <a:spLocks/>
              </p:cNvSpPr>
              <p:nvPr/>
            </p:nvSpPr>
            <p:spPr bwMode="auto">
              <a:xfrm>
                <a:off x="9803688" y="4168914"/>
                <a:ext cx="659456" cy="436915"/>
              </a:xfrm>
              <a:custGeom>
                <a:avLst/>
                <a:gdLst>
                  <a:gd name="T0" fmla="*/ 297 w 323"/>
                  <a:gd name="T1" fmla="*/ 214 h 214"/>
                  <a:gd name="T2" fmla="*/ 24 w 323"/>
                  <a:gd name="T3" fmla="*/ 214 h 214"/>
                  <a:gd name="T4" fmla="*/ 0 w 323"/>
                  <a:gd name="T5" fmla="*/ 0 h 214"/>
                  <a:gd name="T6" fmla="*/ 323 w 323"/>
                  <a:gd name="T7" fmla="*/ 0 h 214"/>
                  <a:gd name="T8" fmla="*/ 297 w 323"/>
                  <a:gd name="T9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3" h="214">
                    <a:moveTo>
                      <a:pt x="297" y="214"/>
                    </a:moveTo>
                    <a:lnTo>
                      <a:pt x="24" y="214"/>
                    </a:lnTo>
                    <a:lnTo>
                      <a:pt x="0" y="0"/>
                    </a:lnTo>
                    <a:lnTo>
                      <a:pt x="323" y="0"/>
                    </a:lnTo>
                    <a:lnTo>
                      <a:pt x="297" y="214"/>
                    </a:lnTo>
                    <a:close/>
                  </a:path>
                </a:pathLst>
              </a:custGeom>
              <a:solidFill>
                <a:srgbClr val="F1EF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" name="Freeform 534"/>
              <p:cNvSpPr>
                <a:spLocks/>
              </p:cNvSpPr>
              <p:nvPr/>
            </p:nvSpPr>
            <p:spPr bwMode="auto">
              <a:xfrm>
                <a:off x="9803688" y="4605828"/>
                <a:ext cx="653331" cy="244999"/>
              </a:xfrm>
              <a:custGeom>
                <a:avLst/>
                <a:gdLst>
                  <a:gd name="T0" fmla="*/ 320 w 320"/>
                  <a:gd name="T1" fmla="*/ 120 h 120"/>
                  <a:gd name="T2" fmla="*/ 0 w 320"/>
                  <a:gd name="T3" fmla="*/ 120 h 120"/>
                  <a:gd name="T4" fmla="*/ 24 w 320"/>
                  <a:gd name="T5" fmla="*/ 0 h 120"/>
                  <a:gd name="T6" fmla="*/ 297 w 320"/>
                  <a:gd name="T7" fmla="*/ 0 h 120"/>
                  <a:gd name="T8" fmla="*/ 320 w 320"/>
                  <a:gd name="T9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20">
                    <a:moveTo>
                      <a:pt x="320" y="120"/>
                    </a:moveTo>
                    <a:lnTo>
                      <a:pt x="0" y="120"/>
                    </a:lnTo>
                    <a:lnTo>
                      <a:pt x="24" y="0"/>
                    </a:lnTo>
                    <a:lnTo>
                      <a:pt x="297" y="0"/>
                    </a:lnTo>
                    <a:lnTo>
                      <a:pt x="320" y="12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" name="Freeform 535"/>
              <p:cNvSpPr>
                <a:spLocks/>
              </p:cNvSpPr>
              <p:nvPr/>
            </p:nvSpPr>
            <p:spPr bwMode="auto">
              <a:xfrm>
                <a:off x="9940478" y="4850827"/>
                <a:ext cx="177625" cy="657414"/>
              </a:xfrm>
              <a:custGeom>
                <a:avLst/>
                <a:gdLst>
                  <a:gd name="T0" fmla="*/ 47 w 87"/>
                  <a:gd name="T1" fmla="*/ 0 h 322"/>
                  <a:gd name="T2" fmla="*/ 0 w 87"/>
                  <a:gd name="T3" fmla="*/ 322 h 322"/>
                  <a:gd name="T4" fmla="*/ 40 w 87"/>
                  <a:gd name="T5" fmla="*/ 322 h 322"/>
                  <a:gd name="T6" fmla="*/ 87 w 87"/>
                  <a:gd name="T7" fmla="*/ 0 h 322"/>
                  <a:gd name="T8" fmla="*/ 47 w 87"/>
                  <a:gd name="T9" fmla="*/ 0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322">
                    <a:moveTo>
                      <a:pt x="47" y="0"/>
                    </a:moveTo>
                    <a:lnTo>
                      <a:pt x="0" y="322"/>
                    </a:lnTo>
                    <a:lnTo>
                      <a:pt x="40" y="322"/>
                    </a:lnTo>
                    <a:lnTo>
                      <a:pt x="87" y="0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chemeClr val="tx1">
                  <a:lumMod val="90000"/>
                  <a:lumOff val="1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" name="Freeform 536"/>
              <p:cNvSpPr>
                <a:spLocks/>
              </p:cNvSpPr>
              <p:nvPr/>
            </p:nvSpPr>
            <p:spPr bwMode="auto">
              <a:xfrm>
                <a:off x="9803688" y="4850827"/>
                <a:ext cx="232749" cy="657414"/>
              </a:xfrm>
              <a:custGeom>
                <a:avLst/>
                <a:gdLst>
                  <a:gd name="T0" fmla="*/ 0 w 114"/>
                  <a:gd name="T1" fmla="*/ 0 h 322"/>
                  <a:gd name="T2" fmla="*/ 0 w 114"/>
                  <a:gd name="T3" fmla="*/ 322 h 322"/>
                  <a:gd name="T4" fmla="*/ 67 w 114"/>
                  <a:gd name="T5" fmla="*/ 322 h 322"/>
                  <a:gd name="T6" fmla="*/ 114 w 114"/>
                  <a:gd name="T7" fmla="*/ 0 h 322"/>
                  <a:gd name="T8" fmla="*/ 0 w 114"/>
                  <a:gd name="T9" fmla="*/ 0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322">
                    <a:moveTo>
                      <a:pt x="0" y="0"/>
                    </a:moveTo>
                    <a:lnTo>
                      <a:pt x="0" y="322"/>
                    </a:lnTo>
                    <a:lnTo>
                      <a:pt x="67" y="322"/>
                    </a:lnTo>
                    <a:lnTo>
                      <a:pt x="11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" name="Freeform 537"/>
              <p:cNvSpPr>
                <a:spLocks/>
              </p:cNvSpPr>
              <p:nvPr/>
            </p:nvSpPr>
            <p:spPr bwMode="auto">
              <a:xfrm>
                <a:off x="10130353" y="4850827"/>
                <a:ext cx="177625" cy="657414"/>
              </a:xfrm>
              <a:custGeom>
                <a:avLst/>
                <a:gdLst>
                  <a:gd name="T0" fmla="*/ 40 w 87"/>
                  <a:gd name="T1" fmla="*/ 0 h 322"/>
                  <a:gd name="T2" fmla="*/ 87 w 87"/>
                  <a:gd name="T3" fmla="*/ 322 h 322"/>
                  <a:gd name="T4" fmla="*/ 47 w 87"/>
                  <a:gd name="T5" fmla="*/ 322 h 322"/>
                  <a:gd name="T6" fmla="*/ 0 w 87"/>
                  <a:gd name="T7" fmla="*/ 0 h 322"/>
                  <a:gd name="T8" fmla="*/ 40 w 87"/>
                  <a:gd name="T9" fmla="*/ 0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322">
                    <a:moveTo>
                      <a:pt x="40" y="0"/>
                    </a:moveTo>
                    <a:lnTo>
                      <a:pt x="87" y="322"/>
                    </a:lnTo>
                    <a:lnTo>
                      <a:pt x="47" y="322"/>
                    </a:lnTo>
                    <a:lnTo>
                      <a:pt x="0" y="0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chemeClr val="tx1">
                  <a:lumMod val="90000"/>
                  <a:lumOff val="1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8" name="Freeform 538"/>
              <p:cNvSpPr>
                <a:spLocks/>
              </p:cNvSpPr>
              <p:nvPr/>
            </p:nvSpPr>
            <p:spPr bwMode="auto">
              <a:xfrm>
                <a:off x="10212020" y="4850827"/>
                <a:ext cx="244999" cy="657414"/>
              </a:xfrm>
              <a:custGeom>
                <a:avLst/>
                <a:gdLst>
                  <a:gd name="T0" fmla="*/ 120 w 120"/>
                  <a:gd name="T1" fmla="*/ 0 h 322"/>
                  <a:gd name="T2" fmla="*/ 120 w 120"/>
                  <a:gd name="T3" fmla="*/ 322 h 322"/>
                  <a:gd name="T4" fmla="*/ 47 w 120"/>
                  <a:gd name="T5" fmla="*/ 322 h 322"/>
                  <a:gd name="T6" fmla="*/ 0 w 120"/>
                  <a:gd name="T7" fmla="*/ 0 h 322"/>
                  <a:gd name="T8" fmla="*/ 120 w 120"/>
                  <a:gd name="T9" fmla="*/ 0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0" h="322">
                    <a:moveTo>
                      <a:pt x="120" y="0"/>
                    </a:moveTo>
                    <a:lnTo>
                      <a:pt x="120" y="322"/>
                    </a:lnTo>
                    <a:lnTo>
                      <a:pt x="47" y="322"/>
                    </a:lnTo>
                    <a:lnTo>
                      <a:pt x="0" y="0"/>
                    </a:lnTo>
                    <a:lnTo>
                      <a:pt x="120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" name="Freeform 539"/>
              <p:cNvSpPr>
                <a:spLocks/>
              </p:cNvSpPr>
              <p:nvPr/>
            </p:nvSpPr>
            <p:spPr bwMode="auto">
              <a:xfrm>
                <a:off x="9777146" y="5479658"/>
                <a:ext cx="244999" cy="165375"/>
              </a:xfrm>
              <a:custGeom>
                <a:avLst/>
                <a:gdLst>
                  <a:gd name="T0" fmla="*/ 36 w 36"/>
                  <a:gd name="T1" fmla="*/ 12 h 24"/>
                  <a:gd name="T2" fmla="*/ 26 w 36"/>
                  <a:gd name="T3" fmla="*/ 24 h 24"/>
                  <a:gd name="T4" fmla="*/ 11 w 36"/>
                  <a:gd name="T5" fmla="*/ 24 h 24"/>
                  <a:gd name="T6" fmla="*/ 0 w 36"/>
                  <a:gd name="T7" fmla="*/ 12 h 24"/>
                  <a:gd name="T8" fmla="*/ 0 w 36"/>
                  <a:gd name="T9" fmla="*/ 12 h 24"/>
                  <a:gd name="T10" fmla="*/ 11 w 36"/>
                  <a:gd name="T11" fmla="*/ 0 h 24"/>
                  <a:gd name="T12" fmla="*/ 26 w 36"/>
                  <a:gd name="T13" fmla="*/ 0 h 24"/>
                  <a:gd name="T14" fmla="*/ 36 w 36"/>
                  <a:gd name="T15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24">
                    <a:moveTo>
                      <a:pt x="36" y="12"/>
                    </a:moveTo>
                    <a:cubicBezTo>
                      <a:pt x="36" y="19"/>
                      <a:pt x="32" y="24"/>
                      <a:pt x="26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5" y="24"/>
                      <a:pt x="0" y="19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32" y="0"/>
                      <a:pt x="36" y="5"/>
                      <a:pt x="36" y="12"/>
                    </a:cubicBezTo>
                    <a:close/>
                  </a:path>
                </a:pathLst>
              </a:custGeom>
              <a:solidFill>
                <a:srgbClr val="2C29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" name="Freeform 540"/>
              <p:cNvSpPr>
                <a:spLocks/>
              </p:cNvSpPr>
              <p:nvPr/>
            </p:nvSpPr>
            <p:spPr bwMode="auto">
              <a:xfrm>
                <a:off x="10212020" y="5479658"/>
                <a:ext cx="244999" cy="165375"/>
              </a:xfrm>
              <a:custGeom>
                <a:avLst/>
                <a:gdLst>
                  <a:gd name="T0" fmla="*/ 36 w 36"/>
                  <a:gd name="T1" fmla="*/ 12 h 24"/>
                  <a:gd name="T2" fmla="*/ 26 w 36"/>
                  <a:gd name="T3" fmla="*/ 24 h 24"/>
                  <a:gd name="T4" fmla="*/ 10 w 36"/>
                  <a:gd name="T5" fmla="*/ 24 h 24"/>
                  <a:gd name="T6" fmla="*/ 0 w 36"/>
                  <a:gd name="T7" fmla="*/ 12 h 24"/>
                  <a:gd name="T8" fmla="*/ 0 w 36"/>
                  <a:gd name="T9" fmla="*/ 12 h 24"/>
                  <a:gd name="T10" fmla="*/ 10 w 36"/>
                  <a:gd name="T11" fmla="*/ 0 h 24"/>
                  <a:gd name="T12" fmla="*/ 26 w 36"/>
                  <a:gd name="T13" fmla="*/ 0 h 24"/>
                  <a:gd name="T14" fmla="*/ 36 w 36"/>
                  <a:gd name="T15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24">
                    <a:moveTo>
                      <a:pt x="36" y="12"/>
                    </a:moveTo>
                    <a:cubicBezTo>
                      <a:pt x="36" y="19"/>
                      <a:pt x="32" y="24"/>
                      <a:pt x="26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4" y="24"/>
                      <a:pt x="0" y="19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32" y="0"/>
                      <a:pt x="36" y="5"/>
                      <a:pt x="36" y="12"/>
                    </a:cubicBezTo>
                    <a:close/>
                  </a:path>
                </a:pathLst>
              </a:custGeom>
              <a:solidFill>
                <a:srgbClr val="2C29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" name="Freeform 541"/>
              <p:cNvSpPr>
                <a:spLocks/>
              </p:cNvSpPr>
              <p:nvPr/>
            </p:nvSpPr>
            <p:spPr bwMode="auto">
              <a:xfrm>
                <a:off x="9899645" y="4946785"/>
                <a:ext cx="408332" cy="69416"/>
              </a:xfrm>
              <a:custGeom>
                <a:avLst/>
                <a:gdLst>
                  <a:gd name="T0" fmla="*/ 60 w 60"/>
                  <a:gd name="T1" fmla="*/ 5 h 10"/>
                  <a:gd name="T2" fmla="*/ 54 w 60"/>
                  <a:gd name="T3" fmla="*/ 10 h 10"/>
                  <a:gd name="T4" fmla="*/ 5 w 60"/>
                  <a:gd name="T5" fmla="*/ 10 h 10"/>
                  <a:gd name="T6" fmla="*/ 0 w 60"/>
                  <a:gd name="T7" fmla="*/ 5 h 10"/>
                  <a:gd name="T8" fmla="*/ 0 w 60"/>
                  <a:gd name="T9" fmla="*/ 5 h 10"/>
                  <a:gd name="T10" fmla="*/ 5 w 60"/>
                  <a:gd name="T11" fmla="*/ 0 h 10"/>
                  <a:gd name="T12" fmla="*/ 54 w 60"/>
                  <a:gd name="T13" fmla="*/ 0 h 10"/>
                  <a:gd name="T14" fmla="*/ 60 w 60"/>
                  <a:gd name="T15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10">
                    <a:moveTo>
                      <a:pt x="60" y="5"/>
                    </a:moveTo>
                    <a:cubicBezTo>
                      <a:pt x="60" y="8"/>
                      <a:pt x="57" y="10"/>
                      <a:pt x="54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2" y="10"/>
                      <a:pt x="0" y="8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7" y="0"/>
                      <a:pt x="60" y="2"/>
                      <a:pt x="60" y="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" name="Freeform 542"/>
              <p:cNvSpPr>
                <a:spLocks/>
              </p:cNvSpPr>
              <p:nvPr/>
            </p:nvSpPr>
            <p:spPr bwMode="auto">
              <a:xfrm>
                <a:off x="9587272" y="4830411"/>
                <a:ext cx="1033079" cy="151083"/>
              </a:xfrm>
              <a:custGeom>
                <a:avLst/>
                <a:gdLst>
                  <a:gd name="T0" fmla="*/ 152 w 152"/>
                  <a:gd name="T1" fmla="*/ 11 h 22"/>
                  <a:gd name="T2" fmla="*/ 141 w 152"/>
                  <a:gd name="T3" fmla="*/ 22 h 22"/>
                  <a:gd name="T4" fmla="*/ 11 w 152"/>
                  <a:gd name="T5" fmla="*/ 22 h 22"/>
                  <a:gd name="T6" fmla="*/ 0 w 152"/>
                  <a:gd name="T7" fmla="*/ 11 h 22"/>
                  <a:gd name="T8" fmla="*/ 0 w 152"/>
                  <a:gd name="T9" fmla="*/ 11 h 22"/>
                  <a:gd name="T10" fmla="*/ 11 w 152"/>
                  <a:gd name="T11" fmla="*/ 0 h 22"/>
                  <a:gd name="T12" fmla="*/ 141 w 152"/>
                  <a:gd name="T13" fmla="*/ 0 h 22"/>
                  <a:gd name="T14" fmla="*/ 152 w 152"/>
                  <a:gd name="T15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2" h="22">
                    <a:moveTo>
                      <a:pt x="152" y="11"/>
                    </a:moveTo>
                    <a:cubicBezTo>
                      <a:pt x="152" y="17"/>
                      <a:pt x="147" y="22"/>
                      <a:pt x="141" y="22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5" y="22"/>
                      <a:pt x="0" y="17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7" y="0"/>
                      <a:pt x="152" y="5"/>
                      <a:pt x="152" y="11"/>
                    </a:cubicBezTo>
                    <a:close/>
                  </a:path>
                </a:pathLst>
              </a:custGeom>
              <a:solidFill>
                <a:srgbClr val="2C29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" name="Freeform 543"/>
              <p:cNvSpPr>
                <a:spLocks/>
              </p:cNvSpPr>
              <p:nvPr/>
            </p:nvSpPr>
            <p:spPr bwMode="auto">
              <a:xfrm>
                <a:off x="10042561" y="4503746"/>
                <a:ext cx="122499" cy="326665"/>
              </a:xfrm>
              <a:custGeom>
                <a:avLst/>
                <a:gdLst>
                  <a:gd name="T0" fmla="*/ 0 w 60"/>
                  <a:gd name="T1" fmla="*/ 0 h 160"/>
                  <a:gd name="T2" fmla="*/ 60 w 60"/>
                  <a:gd name="T3" fmla="*/ 0 h 160"/>
                  <a:gd name="T4" fmla="*/ 60 w 60"/>
                  <a:gd name="T5" fmla="*/ 160 h 160"/>
                  <a:gd name="T6" fmla="*/ 0 w 60"/>
                  <a:gd name="T7" fmla="*/ 160 h 160"/>
                  <a:gd name="T8" fmla="*/ 0 w 60"/>
                  <a:gd name="T9" fmla="*/ 0 h 160"/>
                  <a:gd name="T10" fmla="*/ 0 w 60"/>
                  <a:gd name="T11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0" h="160">
                    <a:moveTo>
                      <a:pt x="0" y="0"/>
                    </a:moveTo>
                    <a:lnTo>
                      <a:pt x="60" y="0"/>
                    </a:lnTo>
                    <a:lnTo>
                      <a:pt x="60" y="160"/>
                    </a:lnTo>
                    <a:lnTo>
                      <a:pt x="0" y="16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" name="Freeform 544"/>
              <p:cNvSpPr>
                <a:spLocks/>
              </p:cNvSpPr>
              <p:nvPr/>
            </p:nvSpPr>
            <p:spPr bwMode="auto">
              <a:xfrm>
                <a:off x="10022145" y="5132576"/>
                <a:ext cx="163333" cy="314415"/>
              </a:xfrm>
              <a:custGeom>
                <a:avLst/>
                <a:gdLst>
                  <a:gd name="T0" fmla="*/ 80 w 80"/>
                  <a:gd name="T1" fmla="*/ 154 h 154"/>
                  <a:gd name="T2" fmla="*/ 0 w 80"/>
                  <a:gd name="T3" fmla="*/ 154 h 154"/>
                  <a:gd name="T4" fmla="*/ 10 w 80"/>
                  <a:gd name="T5" fmla="*/ 0 h 154"/>
                  <a:gd name="T6" fmla="*/ 70 w 80"/>
                  <a:gd name="T7" fmla="*/ 0 h 154"/>
                  <a:gd name="T8" fmla="*/ 80 w 80"/>
                  <a:gd name="T9" fmla="*/ 154 h 154"/>
                  <a:gd name="T10" fmla="*/ 80 w 80"/>
                  <a:gd name="T11" fmla="*/ 154 h 154"/>
                  <a:gd name="T12" fmla="*/ 80 w 80"/>
                  <a:gd name="T13" fmla="*/ 154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0" h="154">
                    <a:moveTo>
                      <a:pt x="80" y="154"/>
                    </a:moveTo>
                    <a:lnTo>
                      <a:pt x="0" y="154"/>
                    </a:lnTo>
                    <a:lnTo>
                      <a:pt x="10" y="0"/>
                    </a:lnTo>
                    <a:lnTo>
                      <a:pt x="70" y="0"/>
                    </a:lnTo>
                    <a:lnTo>
                      <a:pt x="80" y="154"/>
                    </a:lnTo>
                    <a:lnTo>
                      <a:pt x="80" y="154"/>
                    </a:lnTo>
                    <a:lnTo>
                      <a:pt x="80" y="15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" name="Freeform 545"/>
              <p:cNvSpPr>
                <a:spLocks/>
              </p:cNvSpPr>
              <p:nvPr/>
            </p:nvSpPr>
            <p:spPr bwMode="auto">
              <a:xfrm>
                <a:off x="10056854" y="5001910"/>
                <a:ext cx="87792" cy="130666"/>
              </a:xfrm>
              <a:custGeom>
                <a:avLst/>
                <a:gdLst>
                  <a:gd name="T0" fmla="*/ 43 w 43"/>
                  <a:gd name="T1" fmla="*/ 64 h 64"/>
                  <a:gd name="T2" fmla="*/ 0 w 43"/>
                  <a:gd name="T3" fmla="*/ 64 h 64"/>
                  <a:gd name="T4" fmla="*/ 6 w 43"/>
                  <a:gd name="T5" fmla="*/ 0 h 64"/>
                  <a:gd name="T6" fmla="*/ 40 w 43"/>
                  <a:gd name="T7" fmla="*/ 0 h 64"/>
                  <a:gd name="T8" fmla="*/ 43 w 43"/>
                  <a:gd name="T9" fmla="*/ 64 h 64"/>
                  <a:gd name="T10" fmla="*/ 43 w 43"/>
                  <a:gd name="T11" fmla="*/ 64 h 64"/>
                  <a:gd name="T12" fmla="*/ 43 w 43"/>
                  <a:gd name="T13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64">
                    <a:moveTo>
                      <a:pt x="43" y="64"/>
                    </a:moveTo>
                    <a:lnTo>
                      <a:pt x="0" y="64"/>
                    </a:lnTo>
                    <a:lnTo>
                      <a:pt x="6" y="0"/>
                    </a:lnTo>
                    <a:lnTo>
                      <a:pt x="40" y="0"/>
                    </a:lnTo>
                    <a:lnTo>
                      <a:pt x="43" y="64"/>
                    </a:lnTo>
                    <a:lnTo>
                      <a:pt x="43" y="64"/>
                    </a:lnTo>
                    <a:lnTo>
                      <a:pt x="43" y="6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" name="Oval 546"/>
              <p:cNvSpPr>
                <a:spLocks noChangeArrowheads="1"/>
              </p:cNvSpPr>
              <p:nvPr/>
            </p:nvSpPr>
            <p:spPr bwMode="auto">
              <a:xfrm>
                <a:off x="9579105" y="5493949"/>
                <a:ext cx="183749" cy="185792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" name="Oval 547"/>
              <p:cNvSpPr>
                <a:spLocks noChangeArrowheads="1"/>
              </p:cNvSpPr>
              <p:nvPr/>
            </p:nvSpPr>
            <p:spPr bwMode="auto">
              <a:xfrm>
                <a:off x="10430476" y="5487825"/>
                <a:ext cx="183749" cy="183749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" name="Freeform 548"/>
              <p:cNvSpPr>
                <a:spLocks/>
              </p:cNvSpPr>
              <p:nvPr/>
            </p:nvSpPr>
            <p:spPr bwMode="auto">
              <a:xfrm>
                <a:off x="9750605" y="5022327"/>
                <a:ext cx="244999" cy="75542"/>
              </a:xfrm>
              <a:custGeom>
                <a:avLst/>
                <a:gdLst>
                  <a:gd name="T0" fmla="*/ 36 w 36"/>
                  <a:gd name="T1" fmla="*/ 0 h 11"/>
                  <a:gd name="T2" fmla="*/ 36 w 36"/>
                  <a:gd name="T3" fmla="*/ 3 h 11"/>
                  <a:gd name="T4" fmla="*/ 28 w 36"/>
                  <a:gd name="T5" fmla="*/ 11 h 11"/>
                  <a:gd name="T6" fmla="*/ 0 w 36"/>
                  <a:gd name="T7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11">
                    <a:moveTo>
                      <a:pt x="36" y="0"/>
                    </a:moveTo>
                    <a:cubicBezTo>
                      <a:pt x="36" y="3"/>
                      <a:pt x="36" y="3"/>
                      <a:pt x="36" y="3"/>
                    </a:cubicBezTo>
                    <a:cubicBezTo>
                      <a:pt x="36" y="7"/>
                      <a:pt x="33" y="11"/>
                      <a:pt x="28" y="11"/>
                    </a:cubicBezTo>
                    <a:cubicBezTo>
                      <a:pt x="0" y="11"/>
                      <a:pt x="0" y="11"/>
                      <a:pt x="0" y="11"/>
                    </a:cubicBezTo>
                  </a:path>
                </a:pathLst>
              </a:custGeom>
              <a:noFill/>
              <a:ln w="1587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" name="Freeform 549"/>
              <p:cNvSpPr>
                <a:spLocks/>
              </p:cNvSpPr>
              <p:nvPr/>
            </p:nvSpPr>
            <p:spPr bwMode="auto">
              <a:xfrm>
                <a:off x="9613813" y="5063160"/>
                <a:ext cx="149042" cy="61250"/>
              </a:xfrm>
              <a:custGeom>
                <a:avLst/>
                <a:gdLst>
                  <a:gd name="T0" fmla="*/ 73 w 73"/>
                  <a:gd name="T1" fmla="*/ 24 h 30"/>
                  <a:gd name="T2" fmla="*/ 0 w 73"/>
                  <a:gd name="T3" fmla="*/ 30 h 30"/>
                  <a:gd name="T4" fmla="*/ 0 w 73"/>
                  <a:gd name="T5" fmla="*/ 0 h 30"/>
                  <a:gd name="T6" fmla="*/ 73 w 73"/>
                  <a:gd name="T7" fmla="*/ 7 h 30"/>
                  <a:gd name="T8" fmla="*/ 73 w 73"/>
                  <a:gd name="T9" fmla="*/ 24 h 30"/>
                  <a:gd name="T10" fmla="*/ 73 w 73"/>
                  <a:gd name="T11" fmla="*/ 24 h 30"/>
                  <a:gd name="T12" fmla="*/ 73 w 73"/>
                  <a:gd name="T13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30">
                    <a:moveTo>
                      <a:pt x="73" y="24"/>
                    </a:moveTo>
                    <a:lnTo>
                      <a:pt x="0" y="30"/>
                    </a:lnTo>
                    <a:lnTo>
                      <a:pt x="0" y="0"/>
                    </a:lnTo>
                    <a:lnTo>
                      <a:pt x="73" y="7"/>
                    </a:lnTo>
                    <a:lnTo>
                      <a:pt x="73" y="24"/>
                    </a:lnTo>
                    <a:lnTo>
                      <a:pt x="73" y="24"/>
                    </a:lnTo>
                    <a:lnTo>
                      <a:pt x="73" y="2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" name="Freeform 550"/>
              <p:cNvSpPr>
                <a:spLocks/>
              </p:cNvSpPr>
              <p:nvPr/>
            </p:nvSpPr>
            <p:spPr bwMode="auto">
              <a:xfrm>
                <a:off x="9675063" y="4003539"/>
                <a:ext cx="857496" cy="526748"/>
              </a:xfrm>
              <a:custGeom>
                <a:avLst/>
                <a:gdLst>
                  <a:gd name="T0" fmla="*/ 126 w 126"/>
                  <a:gd name="T1" fmla="*/ 59 h 77"/>
                  <a:gd name="T2" fmla="*/ 107 w 126"/>
                  <a:gd name="T3" fmla="*/ 77 h 77"/>
                  <a:gd name="T4" fmla="*/ 18 w 126"/>
                  <a:gd name="T5" fmla="*/ 77 h 77"/>
                  <a:gd name="T6" fmla="*/ 0 w 126"/>
                  <a:gd name="T7" fmla="*/ 59 h 77"/>
                  <a:gd name="T8" fmla="*/ 0 w 126"/>
                  <a:gd name="T9" fmla="*/ 19 h 77"/>
                  <a:gd name="T10" fmla="*/ 18 w 126"/>
                  <a:gd name="T11" fmla="*/ 0 h 77"/>
                  <a:gd name="T12" fmla="*/ 107 w 126"/>
                  <a:gd name="T13" fmla="*/ 0 h 77"/>
                  <a:gd name="T14" fmla="*/ 126 w 126"/>
                  <a:gd name="T15" fmla="*/ 19 h 77"/>
                  <a:gd name="T16" fmla="*/ 126 w 126"/>
                  <a:gd name="T17" fmla="*/ 59 h 77"/>
                  <a:gd name="T18" fmla="*/ 126 w 126"/>
                  <a:gd name="T19" fmla="*/ 59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6" h="77">
                    <a:moveTo>
                      <a:pt x="126" y="59"/>
                    </a:moveTo>
                    <a:cubicBezTo>
                      <a:pt x="126" y="69"/>
                      <a:pt x="118" y="77"/>
                      <a:pt x="107" y="77"/>
                    </a:cubicBezTo>
                    <a:cubicBezTo>
                      <a:pt x="18" y="77"/>
                      <a:pt x="18" y="77"/>
                      <a:pt x="18" y="77"/>
                    </a:cubicBezTo>
                    <a:cubicBezTo>
                      <a:pt x="8" y="77"/>
                      <a:pt x="0" y="69"/>
                      <a:pt x="0" y="5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8" y="0"/>
                      <a:pt x="18" y="0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18" y="0"/>
                      <a:pt x="126" y="9"/>
                      <a:pt x="126" y="19"/>
                    </a:cubicBezTo>
                    <a:cubicBezTo>
                      <a:pt x="126" y="59"/>
                      <a:pt x="126" y="59"/>
                      <a:pt x="126" y="59"/>
                    </a:cubicBezTo>
                    <a:cubicBezTo>
                      <a:pt x="126" y="59"/>
                      <a:pt x="126" y="59"/>
                      <a:pt x="126" y="59"/>
                    </a:cubicBezTo>
                    <a:close/>
                  </a:path>
                </a:pathLst>
              </a:custGeom>
              <a:solidFill>
                <a:srgbClr val="2C29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" name="Freeform 551"/>
              <p:cNvSpPr>
                <a:spLocks/>
              </p:cNvSpPr>
              <p:nvPr/>
            </p:nvSpPr>
            <p:spPr bwMode="auto">
              <a:xfrm>
                <a:off x="9675063" y="5344909"/>
                <a:ext cx="843205" cy="134749"/>
              </a:xfrm>
              <a:custGeom>
                <a:avLst/>
                <a:gdLst>
                  <a:gd name="T0" fmla="*/ 124 w 124"/>
                  <a:gd name="T1" fmla="*/ 20 h 20"/>
                  <a:gd name="T2" fmla="*/ 108 w 124"/>
                  <a:gd name="T3" fmla="*/ 9 h 20"/>
                  <a:gd name="T4" fmla="*/ 62 w 124"/>
                  <a:gd name="T5" fmla="*/ 0 h 20"/>
                  <a:gd name="T6" fmla="*/ 16 w 124"/>
                  <a:gd name="T7" fmla="*/ 9 h 20"/>
                  <a:gd name="T8" fmla="*/ 0 w 124"/>
                  <a:gd name="T9" fmla="*/ 20 h 20"/>
                  <a:gd name="T10" fmla="*/ 124 w 124"/>
                  <a:gd name="T11" fmla="*/ 20 h 20"/>
                  <a:gd name="T12" fmla="*/ 124 w 124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4" h="20">
                    <a:moveTo>
                      <a:pt x="124" y="20"/>
                    </a:moveTo>
                    <a:cubicBezTo>
                      <a:pt x="122" y="14"/>
                      <a:pt x="116" y="11"/>
                      <a:pt x="108" y="9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9" y="11"/>
                      <a:pt x="3" y="14"/>
                      <a:pt x="0" y="20"/>
                    </a:cubicBezTo>
                    <a:cubicBezTo>
                      <a:pt x="124" y="20"/>
                      <a:pt x="124" y="20"/>
                      <a:pt x="124" y="20"/>
                    </a:cubicBezTo>
                    <a:cubicBezTo>
                      <a:pt x="124" y="20"/>
                      <a:pt x="124" y="20"/>
                      <a:pt x="124" y="2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" name="Freeform 552"/>
              <p:cNvSpPr>
                <a:spLocks/>
              </p:cNvSpPr>
              <p:nvPr/>
            </p:nvSpPr>
            <p:spPr bwMode="auto">
              <a:xfrm>
                <a:off x="9675063" y="5479658"/>
                <a:ext cx="87792" cy="104125"/>
              </a:xfrm>
              <a:custGeom>
                <a:avLst/>
                <a:gdLst>
                  <a:gd name="T0" fmla="*/ 0 w 43"/>
                  <a:gd name="T1" fmla="*/ 0 h 51"/>
                  <a:gd name="T2" fmla="*/ 43 w 43"/>
                  <a:gd name="T3" fmla="*/ 0 h 51"/>
                  <a:gd name="T4" fmla="*/ 43 w 43"/>
                  <a:gd name="T5" fmla="*/ 51 h 51"/>
                  <a:gd name="T6" fmla="*/ 0 w 43"/>
                  <a:gd name="T7" fmla="*/ 51 h 51"/>
                  <a:gd name="T8" fmla="*/ 0 w 43"/>
                  <a:gd name="T9" fmla="*/ 0 h 51"/>
                  <a:gd name="T10" fmla="*/ 0 w 43"/>
                  <a:gd name="T11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" h="51">
                    <a:moveTo>
                      <a:pt x="0" y="0"/>
                    </a:moveTo>
                    <a:lnTo>
                      <a:pt x="43" y="0"/>
                    </a:lnTo>
                    <a:lnTo>
                      <a:pt x="43" y="51"/>
                    </a:lnTo>
                    <a:lnTo>
                      <a:pt x="0" y="5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" name="Freeform 553"/>
              <p:cNvSpPr>
                <a:spLocks/>
              </p:cNvSpPr>
              <p:nvPr/>
            </p:nvSpPr>
            <p:spPr bwMode="auto">
              <a:xfrm>
                <a:off x="10430476" y="5479658"/>
                <a:ext cx="87792" cy="95959"/>
              </a:xfrm>
              <a:custGeom>
                <a:avLst/>
                <a:gdLst>
                  <a:gd name="T0" fmla="*/ 0 w 43"/>
                  <a:gd name="T1" fmla="*/ 0 h 47"/>
                  <a:gd name="T2" fmla="*/ 43 w 43"/>
                  <a:gd name="T3" fmla="*/ 0 h 47"/>
                  <a:gd name="T4" fmla="*/ 43 w 43"/>
                  <a:gd name="T5" fmla="*/ 47 h 47"/>
                  <a:gd name="T6" fmla="*/ 0 w 43"/>
                  <a:gd name="T7" fmla="*/ 47 h 47"/>
                  <a:gd name="T8" fmla="*/ 0 w 43"/>
                  <a:gd name="T9" fmla="*/ 0 h 47"/>
                  <a:gd name="T10" fmla="*/ 0 w 43"/>
                  <a:gd name="T1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" h="47">
                    <a:moveTo>
                      <a:pt x="0" y="0"/>
                    </a:moveTo>
                    <a:lnTo>
                      <a:pt x="43" y="0"/>
                    </a:lnTo>
                    <a:lnTo>
                      <a:pt x="43" y="47"/>
                    </a:lnTo>
                    <a:lnTo>
                      <a:pt x="0" y="4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" name="Freeform 554"/>
              <p:cNvSpPr>
                <a:spLocks/>
              </p:cNvSpPr>
              <p:nvPr/>
            </p:nvSpPr>
            <p:spPr bwMode="auto">
              <a:xfrm>
                <a:off x="10036437" y="5493949"/>
                <a:ext cx="40833" cy="185792"/>
              </a:xfrm>
              <a:custGeom>
                <a:avLst/>
                <a:gdLst>
                  <a:gd name="T0" fmla="*/ 6 w 6"/>
                  <a:gd name="T1" fmla="*/ 25 h 27"/>
                  <a:gd name="T2" fmla="*/ 5 w 6"/>
                  <a:gd name="T3" fmla="*/ 27 h 27"/>
                  <a:gd name="T4" fmla="*/ 1 w 6"/>
                  <a:gd name="T5" fmla="*/ 27 h 27"/>
                  <a:gd name="T6" fmla="*/ 0 w 6"/>
                  <a:gd name="T7" fmla="*/ 25 h 27"/>
                  <a:gd name="T8" fmla="*/ 0 w 6"/>
                  <a:gd name="T9" fmla="*/ 1 h 27"/>
                  <a:gd name="T10" fmla="*/ 1 w 6"/>
                  <a:gd name="T11" fmla="*/ 0 h 27"/>
                  <a:gd name="T12" fmla="*/ 5 w 6"/>
                  <a:gd name="T13" fmla="*/ 0 h 27"/>
                  <a:gd name="T14" fmla="*/ 6 w 6"/>
                  <a:gd name="T15" fmla="*/ 1 h 27"/>
                  <a:gd name="T16" fmla="*/ 6 w 6"/>
                  <a:gd name="T17" fmla="*/ 25 h 27"/>
                  <a:gd name="T18" fmla="*/ 6 w 6"/>
                  <a:gd name="T19" fmla="*/ 2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27">
                    <a:moveTo>
                      <a:pt x="6" y="25"/>
                    </a:moveTo>
                    <a:cubicBezTo>
                      <a:pt x="6" y="26"/>
                      <a:pt x="5" y="27"/>
                      <a:pt x="5" y="27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0" y="27"/>
                      <a:pt x="0" y="26"/>
                      <a:pt x="0" y="2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6" y="0"/>
                      <a:pt x="6" y="1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6" y="25"/>
                      <a:pt x="6" y="25"/>
                      <a:pt x="6" y="2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" name="Freeform 555"/>
              <p:cNvSpPr>
                <a:spLocks/>
              </p:cNvSpPr>
              <p:nvPr/>
            </p:nvSpPr>
            <p:spPr bwMode="auto">
              <a:xfrm>
                <a:off x="10130353" y="5493949"/>
                <a:ext cx="40833" cy="185792"/>
              </a:xfrm>
              <a:custGeom>
                <a:avLst/>
                <a:gdLst>
                  <a:gd name="T0" fmla="*/ 6 w 6"/>
                  <a:gd name="T1" fmla="*/ 25 h 27"/>
                  <a:gd name="T2" fmla="*/ 4 w 6"/>
                  <a:gd name="T3" fmla="*/ 27 h 27"/>
                  <a:gd name="T4" fmla="*/ 1 w 6"/>
                  <a:gd name="T5" fmla="*/ 27 h 27"/>
                  <a:gd name="T6" fmla="*/ 0 w 6"/>
                  <a:gd name="T7" fmla="*/ 25 h 27"/>
                  <a:gd name="T8" fmla="*/ 0 w 6"/>
                  <a:gd name="T9" fmla="*/ 1 h 27"/>
                  <a:gd name="T10" fmla="*/ 1 w 6"/>
                  <a:gd name="T11" fmla="*/ 0 h 27"/>
                  <a:gd name="T12" fmla="*/ 4 w 6"/>
                  <a:gd name="T13" fmla="*/ 0 h 27"/>
                  <a:gd name="T14" fmla="*/ 6 w 6"/>
                  <a:gd name="T15" fmla="*/ 1 h 27"/>
                  <a:gd name="T16" fmla="*/ 6 w 6"/>
                  <a:gd name="T17" fmla="*/ 25 h 27"/>
                  <a:gd name="T18" fmla="*/ 6 w 6"/>
                  <a:gd name="T19" fmla="*/ 2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27">
                    <a:moveTo>
                      <a:pt x="6" y="25"/>
                    </a:moveTo>
                    <a:cubicBezTo>
                      <a:pt x="6" y="26"/>
                      <a:pt x="5" y="27"/>
                      <a:pt x="4" y="27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0" y="27"/>
                      <a:pt x="0" y="26"/>
                      <a:pt x="0" y="2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6" y="0"/>
                      <a:pt x="6" y="1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6" y="25"/>
                      <a:pt x="6" y="25"/>
                      <a:pt x="6" y="25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" name="Freeform 556"/>
              <p:cNvSpPr>
                <a:spLocks/>
              </p:cNvSpPr>
              <p:nvPr/>
            </p:nvSpPr>
            <p:spPr bwMode="auto">
              <a:xfrm>
                <a:off x="10056854" y="5365325"/>
                <a:ext cx="93916" cy="251125"/>
              </a:xfrm>
              <a:custGeom>
                <a:avLst/>
                <a:gdLst>
                  <a:gd name="T0" fmla="*/ 0 w 46"/>
                  <a:gd name="T1" fmla="*/ 0 h 123"/>
                  <a:gd name="T2" fmla="*/ 46 w 46"/>
                  <a:gd name="T3" fmla="*/ 0 h 123"/>
                  <a:gd name="T4" fmla="*/ 46 w 46"/>
                  <a:gd name="T5" fmla="*/ 123 h 123"/>
                  <a:gd name="T6" fmla="*/ 0 w 46"/>
                  <a:gd name="T7" fmla="*/ 123 h 123"/>
                  <a:gd name="T8" fmla="*/ 0 w 46"/>
                  <a:gd name="T9" fmla="*/ 0 h 123"/>
                  <a:gd name="T10" fmla="*/ 0 w 46"/>
                  <a:gd name="T11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6" h="123">
                    <a:moveTo>
                      <a:pt x="0" y="0"/>
                    </a:moveTo>
                    <a:lnTo>
                      <a:pt x="46" y="0"/>
                    </a:lnTo>
                    <a:lnTo>
                      <a:pt x="46" y="123"/>
                    </a:lnTo>
                    <a:lnTo>
                      <a:pt x="0" y="12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54" name="Group 853"/>
            <p:cNvGrpSpPr/>
            <p:nvPr/>
          </p:nvGrpSpPr>
          <p:grpSpPr>
            <a:xfrm>
              <a:off x="1724973" y="3907368"/>
              <a:ext cx="452052" cy="481104"/>
              <a:chOff x="9129712" y="1798638"/>
              <a:chExt cx="617538" cy="657226"/>
            </a:xfrm>
          </p:grpSpPr>
          <p:sp>
            <p:nvSpPr>
              <p:cNvPr id="855" name="Freeform 7"/>
              <p:cNvSpPr>
                <a:spLocks/>
              </p:cNvSpPr>
              <p:nvPr/>
            </p:nvSpPr>
            <p:spPr bwMode="auto">
              <a:xfrm>
                <a:off x="9674225" y="2039938"/>
                <a:ext cx="73025" cy="174625"/>
              </a:xfrm>
              <a:custGeom>
                <a:avLst/>
                <a:gdLst>
                  <a:gd name="T0" fmla="*/ 3 w 8"/>
                  <a:gd name="T1" fmla="*/ 1 h 19"/>
                  <a:gd name="T2" fmla="*/ 5 w 8"/>
                  <a:gd name="T3" fmla="*/ 10 h 19"/>
                  <a:gd name="T4" fmla="*/ 0 w 8"/>
                  <a:gd name="T5" fmla="*/ 15 h 19"/>
                  <a:gd name="T6" fmla="*/ 3 w 8"/>
                  <a:gd name="T7" fmla="*/ 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9">
                    <a:moveTo>
                      <a:pt x="3" y="1"/>
                    </a:moveTo>
                    <a:cubicBezTo>
                      <a:pt x="3" y="1"/>
                      <a:pt x="8" y="0"/>
                      <a:pt x="5" y="10"/>
                    </a:cubicBezTo>
                    <a:cubicBezTo>
                      <a:pt x="2" y="19"/>
                      <a:pt x="0" y="15"/>
                      <a:pt x="0" y="15"/>
                    </a:cubicBezTo>
                    <a:lnTo>
                      <a:pt x="3" y="1"/>
                    </a:lnTo>
                    <a:close/>
                  </a:path>
                </a:pathLst>
              </a:custGeom>
              <a:solidFill>
                <a:srgbClr val="F0B3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856" name="Group 855"/>
              <p:cNvGrpSpPr/>
              <p:nvPr/>
            </p:nvGrpSpPr>
            <p:grpSpPr>
              <a:xfrm>
                <a:off x="9129712" y="1798638"/>
                <a:ext cx="609601" cy="657226"/>
                <a:chOff x="9129712" y="1798638"/>
                <a:chExt cx="609601" cy="657226"/>
              </a:xfrm>
            </p:grpSpPr>
            <p:sp>
              <p:nvSpPr>
                <p:cNvPr id="857" name="Freeform 5"/>
                <p:cNvSpPr>
                  <a:spLocks/>
                </p:cNvSpPr>
                <p:nvPr/>
              </p:nvSpPr>
              <p:spPr bwMode="auto">
                <a:xfrm>
                  <a:off x="9129712" y="2057401"/>
                  <a:ext cx="73025" cy="185738"/>
                </a:xfrm>
                <a:custGeom>
                  <a:avLst/>
                  <a:gdLst>
                    <a:gd name="T0" fmla="*/ 5 w 8"/>
                    <a:gd name="T1" fmla="*/ 1 h 20"/>
                    <a:gd name="T2" fmla="*/ 3 w 8"/>
                    <a:gd name="T3" fmla="*/ 10 h 20"/>
                    <a:gd name="T4" fmla="*/ 8 w 8"/>
                    <a:gd name="T5" fmla="*/ 16 h 20"/>
                    <a:gd name="T6" fmla="*/ 5 w 8"/>
                    <a:gd name="T7" fmla="*/ 1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20">
                      <a:moveTo>
                        <a:pt x="5" y="1"/>
                      </a:moveTo>
                      <a:cubicBezTo>
                        <a:pt x="5" y="1"/>
                        <a:pt x="0" y="0"/>
                        <a:pt x="3" y="10"/>
                      </a:cubicBezTo>
                      <a:cubicBezTo>
                        <a:pt x="6" y="20"/>
                        <a:pt x="8" y="16"/>
                        <a:pt x="8" y="16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solidFill>
                  <a:srgbClr val="F0B3A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8" name="Freeform 6"/>
                <p:cNvSpPr>
                  <a:spLocks/>
                </p:cNvSpPr>
                <p:nvPr/>
              </p:nvSpPr>
              <p:spPr bwMode="auto">
                <a:xfrm>
                  <a:off x="9166225" y="1974851"/>
                  <a:ext cx="573088" cy="481013"/>
                </a:xfrm>
                <a:custGeom>
                  <a:avLst/>
                  <a:gdLst>
                    <a:gd name="T0" fmla="*/ 17 w 62"/>
                    <a:gd name="T1" fmla="*/ 52 h 52"/>
                    <a:gd name="T2" fmla="*/ 2 w 62"/>
                    <a:gd name="T3" fmla="*/ 0 h 52"/>
                    <a:gd name="T4" fmla="*/ 57 w 62"/>
                    <a:gd name="T5" fmla="*/ 1 h 52"/>
                    <a:gd name="T6" fmla="*/ 49 w 62"/>
                    <a:gd name="T7" fmla="*/ 42 h 52"/>
                    <a:gd name="T8" fmla="*/ 47 w 62"/>
                    <a:gd name="T9" fmla="*/ 52 h 52"/>
                    <a:gd name="T10" fmla="*/ 17 w 62"/>
                    <a:gd name="T11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2" h="52">
                      <a:moveTo>
                        <a:pt x="17" y="52"/>
                      </a:moveTo>
                      <a:cubicBezTo>
                        <a:pt x="17" y="52"/>
                        <a:pt x="0" y="23"/>
                        <a:pt x="2" y="0"/>
                      </a:cubicBezTo>
                      <a:cubicBezTo>
                        <a:pt x="57" y="1"/>
                        <a:pt x="57" y="1"/>
                        <a:pt x="57" y="1"/>
                      </a:cubicBezTo>
                      <a:cubicBezTo>
                        <a:pt x="57" y="1"/>
                        <a:pt x="62" y="13"/>
                        <a:pt x="49" y="42"/>
                      </a:cubicBezTo>
                      <a:cubicBezTo>
                        <a:pt x="49" y="42"/>
                        <a:pt x="46" y="48"/>
                        <a:pt x="47" y="52"/>
                      </a:cubicBezTo>
                      <a:lnTo>
                        <a:pt x="17" y="52"/>
                      </a:lnTo>
                      <a:close/>
                    </a:path>
                  </a:pathLst>
                </a:custGeom>
                <a:solidFill>
                  <a:srgbClr val="FFCAB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9" name="Freeform 8"/>
                <p:cNvSpPr>
                  <a:spLocks/>
                </p:cNvSpPr>
                <p:nvPr/>
              </p:nvSpPr>
              <p:spPr bwMode="auto">
                <a:xfrm>
                  <a:off x="9137650" y="1798638"/>
                  <a:ext cx="582613" cy="611188"/>
                </a:xfrm>
                <a:custGeom>
                  <a:avLst/>
                  <a:gdLst>
                    <a:gd name="T0" fmla="*/ 24 w 63"/>
                    <a:gd name="T1" fmla="*/ 4 h 66"/>
                    <a:gd name="T2" fmla="*/ 5 w 63"/>
                    <a:gd name="T3" fmla="*/ 34 h 66"/>
                    <a:gd name="T4" fmla="*/ 22 w 63"/>
                    <a:gd name="T5" fmla="*/ 61 h 66"/>
                    <a:gd name="T6" fmla="*/ 26 w 63"/>
                    <a:gd name="T7" fmla="*/ 55 h 66"/>
                    <a:gd name="T8" fmla="*/ 26 w 63"/>
                    <a:gd name="T9" fmla="*/ 62 h 66"/>
                    <a:gd name="T10" fmla="*/ 30 w 63"/>
                    <a:gd name="T11" fmla="*/ 63 h 66"/>
                    <a:gd name="T12" fmla="*/ 30 w 63"/>
                    <a:gd name="T13" fmla="*/ 60 h 66"/>
                    <a:gd name="T14" fmla="*/ 35 w 63"/>
                    <a:gd name="T15" fmla="*/ 66 h 66"/>
                    <a:gd name="T16" fmla="*/ 42 w 63"/>
                    <a:gd name="T17" fmla="*/ 66 h 66"/>
                    <a:gd name="T18" fmla="*/ 42 w 63"/>
                    <a:gd name="T19" fmla="*/ 55 h 66"/>
                    <a:gd name="T20" fmla="*/ 45 w 63"/>
                    <a:gd name="T21" fmla="*/ 62 h 66"/>
                    <a:gd name="T22" fmla="*/ 61 w 63"/>
                    <a:gd name="T23" fmla="*/ 34 h 66"/>
                    <a:gd name="T24" fmla="*/ 24 w 63"/>
                    <a:gd name="T25" fmla="*/ 4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3" h="66">
                      <a:moveTo>
                        <a:pt x="24" y="4"/>
                      </a:moveTo>
                      <a:cubicBezTo>
                        <a:pt x="24" y="4"/>
                        <a:pt x="0" y="8"/>
                        <a:pt x="5" y="34"/>
                      </a:cubicBezTo>
                      <a:cubicBezTo>
                        <a:pt x="9" y="60"/>
                        <a:pt x="22" y="61"/>
                        <a:pt x="22" y="61"/>
                      </a:cubicBezTo>
                      <a:cubicBezTo>
                        <a:pt x="26" y="55"/>
                        <a:pt x="26" y="55"/>
                        <a:pt x="26" y="55"/>
                      </a:cubicBezTo>
                      <a:cubicBezTo>
                        <a:pt x="26" y="62"/>
                        <a:pt x="26" y="62"/>
                        <a:pt x="26" y="62"/>
                      </a:cubicBezTo>
                      <a:cubicBezTo>
                        <a:pt x="30" y="63"/>
                        <a:pt x="30" y="63"/>
                        <a:pt x="30" y="63"/>
                      </a:cubicBezTo>
                      <a:cubicBezTo>
                        <a:pt x="30" y="60"/>
                        <a:pt x="30" y="60"/>
                        <a:pt x="30" y="60"/>
                      </a:cubicBezTo>
                      <a:cubicBezTo>
                        <a:pt x="35" y="66"/>
                        <a:pt x="35" y="66"/>
                        <a:pt x="35" y="66"/>
                      </a:cubicBezTo>
                      <a:cubicBezTo>
                        <a:pt x="42" y="66"/>
                        <a:pt x="42" y="66"/>
                        <a:pt x="42" y="66"/>
                      </a:cubicBezTo>
                      <a:cubicBezTo>
                        <a:pt x="42" y="55"/>
                        <a:pt x="42" y="55"/>
                        <a:pt x="42" y="55"/>
                      </a:cubicBezTo>
                      <a:cubicBezTo>
                        <a:pt x="45" y="62"/>
                        <a:pt x="45" y="62"/>
                        <a:pt x="45" y="62"/>
                      </a:cubicBezTo>
                      <a:cubicBezTo>
                        <a:pt x="45" y="62"/>
                        <a:pt x="58" y="56"/>
                        <a:pt x="61" y="34"/>
                      </a:cubicBezTo>
                      <a:cubicBezTo>
                        <a:pt x="63" y="12"/>
                        <a:pt x="47" y="0"/>
                        <a:pt x="24" y="4"/>
                      </a:cubicBezTo>
                      <a:close/>
                    </a:path>
                  </a:pathLst>
                </a:custGeom>
                <a:solidFill>
                  <a:srgbClr val="FFB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919" name="Group 918"/>
            <p:cNvGrpSpPr/>
            <p:nvPr/>
          </p:nvGrpSpPr>
          <p:grpSpPr>
            <a:xfrm>
              <a:off x="4510057" y="3761532"/>
              <a:ext cx="1094329" cy="2703759"/>
              <a:chOff x="4510057" y="3761532"/>
              <a:chExt cx="1094329" cy="2703759"/>
            </a:xfrm>
          </p:grpSpPr>
          <p:grpSp>
            <p:nvGrpSpPr>
              <p:cNvPr id="873" name="Group 872"/>
              <p:cNvGrpSpPr/>
              <p:nvPr/>
            </p:nvGrpSpPr>
            <p:grpSpPr>
              <a:xfrm>
                <a:off x="4510057" y="4457845"/>
                <a:ext cx="1094329" cy="1947743"/>
                <a:chOff x="475176" y="3819159"/>
                <a:chExt cx="1094329" cy="1947743"/>
              </a:xfrm>
            </p:grpSpPr>
            <p:sp>
              <p:nvSpPr>
                <p:cNvPr id="864" name="Freeform 473"/>
                <p:cNvSpPr>
                  <a:spLocks/>
                </p:cNvSpPr>
                <p:nvPr/>
              </p:nvSpPr>
              <p:spPr bwMode="auto">
                <a:xfrm>
                  <a:off x="475176" y="3819159"/>
                  <a:ext cx="1094329" cy="559414"/>
                </a:xfrm>
                <a:custGeom>
                  <a:avLst/>
                  <a:gdLst>
                    <a:gd name="T0" fmla="*/ 5 w 161"/>
                    <a:gd name="T1" fmla="*/ 61 h 82"/>
                    <a:gd name="T2" fmla="*/ 34 w 161"/>
                    <a:gd name="T3" fmla="*/ 13 h 82"/>
                    <a:gd name="T4" fmla="*/ 57 w 161"/>
                    <a:gd name="T5" fmla="*/ 0 h 82"/>
                    <a:gd name="T6" fmla="*/ 62 w 161"/>
                    <a:gd name="T7" fmla="*/ 1 h 82"/>
                    <a:gd name="T8" fmla="*/ 105 w 161"/>
                    <a:gd name="T9" fmla="*/ 1 h 82"/>
                    <a:gd name="T10" fmla="*/ 132 w 161"/>
                    <a:gd name="T11" fmla="*/ 19 h 82"/>
                    <a:gd name="T12" fmla="*/ 154 w 161"/>
                    <a:gd name="T13" fmla="*/ 61 h 82"/>
                    <a:gd name="T14" fmla="*/ 140 w 161"/>
                    <a:gd name="T15" fmla="*/ 80 h 82"/>
                    <a:gd name="T16" fmla="*/ 123 w 161"/>
                    <a:gd name="T17" fmla="*/ 49 h 82"/>
                    <a:gd name="T18" fmla="*/ 39 w 161"/>
                    <a:gd name="T19" fmla="*/ 49 h 82"/>
                    <a:gd name="T20" fmla="*/ 25 w 161"/>
                    <a:gd name="T21" fmla="*/ 73 h 82"/>
                    <a:gd name="T22" fmla="*/ 11 w 161"/>
                    <a:gd name="T23" fmla="*/ 77 h 82"/>
                    <a:gd name="T24" fmla="*/ 5 w 161"/>
                    <a:gd name="T25" fmla="*/ 61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61" h="82">
                      <a:moveTo>
                        <a:pt x="5" y="61"/>
                      </a:move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34" y="13"/>
                        <a:pt x="40" y="0"/>
                        <a:pt x="57" y="0"/>
                      </a:cubicBezTo>
                      <a:cubicBezTo>
                        <a:pt x="62" y="1"/>
                        <a:pt x="62" y="1"/>
                        <a:pt x="62" y="1"/>
                      </a:cubicBezTo>
                      <a:cubicBezTo>
                        <a:pt x="105" y="1"/>
                        <a:pt x="105" y="1"/>
                        <a:pt x="105" y="1"/>
                      </a:cubicBezTo>
                      <a:cubicBezTo>
                        <a:pt x="105" y="1"/>
                        <a:pt x="123" y="0"/>
                        <a:pt x="132" y="19"/>
                      </a:cubicBezTo>
                      <a:cubicBezTo>
                        <a:pt x="154" y="61"/>
                        <a:pt x="154" y="61"/>
                        <a:pt x="154" y="61"/>
                      </a:cubicBezTo>
                      <a:cubicBezTo>
                        <a:pt x="154" y="61"/>
                        <a:pt x="161" y="77"/>
                        <a:pt x="140" y="80"/>
                      </a:cubicBezTo>
                      <a:cubicBezTo>
                        <a:pt x="140" y="80"/>
                        <a:pt x="126" y="57"/>
                        <a:pt x="123" y="49"/>
                      </a:cubicBezTo>
                      <a:cubicBezTo>
                        <a:pt x="39" y="49"/>
                        <a:pt x="39" y="49"/>
                        <a:pt x="39" y="49"/>
                      </a:cubicBezTo>
                      <a:cubicBezTo>
                        <a:pt x="25" y="73"/>
                        <a:pt x="25" y="73"/>
                        <a:pt x="25" y="73"/>
                      </a:cubicBezTo>
                      <a:cubicBezTo>
                        <a:pt x="25" y="73"/>
                        <a:pt x="21" y="82"/>
                        <a:pt x="11" y="77"/>
                      </a:cubicBezTo>
                      <a:cubicBezTo>
                        <a:pt x="0" y="72"/>
                        <a:pt x="5" y="61"/>
                        <a:pt x="5" y="61"/>
                      </a:cubicBezTo>
                      <a:close/>
                    </a:path>
                  </a:pathLst>
                </a:custGeom>
                <a:solidFill>
                  <a:srgbClr val="F1EFE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5" name="Freeform 479"/>
                <p:cNvSpPr>
                  <a:spLocks/>
                </p:cNvSpPr>
                <p:nvPr/>
              </p:nvSpPr>
              <p:spPr bwMode="auto">
                <a:xfrm>
                  <a:off x="754884" y="4290783"/>
                  <a:ext cx="557373" cy="436915"/>
                </a:xfrm>
                <a:custGeom>
                  <a:avLst/>
                  <a:gdLst>
                    <a:gd name="T0" fmla="*/ 273 w 273"/>
                    <a:gd name="T1" fmla="*/ 214 h 214"/>
                    <a:gd name="T2" fmla="*/ 0 w 273"/>
                    <a:gd name="T3" fmla="*/ 214 h 214"/>
                    <a:gd name="T4" fmla="*/ 10 w 273"/>
                    <a:gd name="T5" fmla="*/ 0 h 214"/>
                    <a:gd name="T6" fmla="*/ 269 w 273"/>
                    <a:gd name="T7" fmla="*/ 0 h 214"/>
                    <a:gd name="T8" fmla="*/ 273 w 273"/>
                    <a:gd name="T9" fmla="*/ 214 h 2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3" h="214">
                      <a:moveTo>
                        <a:pt x="273" y="214"/>
                      </a:moveTo>
                      <a:lnTo>
                        <a:pt x="0" y="214"/>
                      </a:lnTo>
                      <a:lnTo>
                        <a:pt x="10" y="0"/>
                      </a:lnTo>
                      <a:lnTo>
                        <a:pt x="269" y="0"/>
                      </a:lnTo>
                      <a:lnTo>
                        <a:pt x="273" y="214"/>
                      </a:lnTo>
                      <a:close/>
                    </a:path>
                  </a:pathLst>
                </a:custGeom>
                <a:solidFill>
                  <a:srgbClr val="F1EFE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6" name="Freeform 480"/>
                <p:cNvSpPr>
                  <a:spLocks/>
                </p:cNvSpPr>
                <p:nvPr/>
              </p:nvSpPr>
              <p:spPr bwMode="auto">
                <a:xfrm>
                  <a:off x="754884" y="4727697"/>
                  <a:ext cx="549207" cy="244999"/>
                </a:xfrm>
                <a:custGeom>
                  <a:avLst/>
                  <a:gdLst>
                    <a:gd name="T0" fmla="*/ 269 w 269"/>
                    <a:gd name="T1" fmla="*/ 120 h 120"/>
                    <a:gd name="T2" fmla="*/ 3 w 269"/>
                    <a:gd name="T3" fmla="*/ 120 h 120"/>
                    <a:gd name="T4" fmla="*/ 0 w 269"/>
                    <a:gd name="T5" fmla="*/ 0 h 120"/>
                    <a:gd name="T6" fmla="*/ 269 w 269"/>
                    <a:gd name="T7" fmla="*/ 0 h 120"/>
                    <a:gd name="T8" fmla="*/ 269 w 269"/>
                    <a:gd name="T9" fmla="*/ 12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9" h="120">
                      <a:moveTo>
                        <a:pt x="269" y="120"/>
                      </a:moveTo>
                      <a:lnTo>
                        <a:pt x="3" y="120"/>
                      </a:lnTo>
                      <a:lnTo>
                        <a:pt x="0" y="0"/>
                      </a:lnTo>
                      <a:lnTo>
                        <a:pt x="269" y="0"/>
                      </a:lnTo>
                      <a:lnTo>
                        <a:pt x="269" y="12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7" name="Freeform 481"/>
                <p:cNvSpPr>
                  <a:spLocks/>
                </p:cNvSpPr>
                <p:nvPr/>
              </p:nvSpPr>
              <p:spPr bwMode="auto">
                <a:xfrm>
                  <a:off x="842675" y="4972696"/>
                  <a:ext cx="177625" cy="657414"/>
                </a:xfrm>
                <a:custGeom>
                  <a:avLst/>
                  <a:gdLst>
                    <a:gd name="T0" fmla="*/ 47 w 87"/>
                    <a:gd name="T1" fmla="*/ 0 h 322"/>
                    <a:gd name="T2" fmla="*/ 0 w 87"/>
                    <a:gd name="T3" fmla="*/ 322 h 322"/>
                    <a:gd name="T4" fmla="*/ 40 w 87"/>
                    <a:gd name="T5" fmla="*/ 322 h 322"/>
                    <a:gd name="T6" fmla="*/ 87 w 87"/>
                    <a:gd name="T7" fmla="*/ 0 h 322"/>
                    <a:gd name="T8" fmla="*/ 47 w 87"/>
                    <a:gd name="T9" fmla="*/ 0 h 3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7" h="322">
                      <a:moveTo>
                        <a:pt x="47" y="0"/>
                      </a:moveTo>
                      <a:lnTo>
                        <a:pt x="0" y="322"/>
                      </a:lnTo>
                      <a:lnTo>
                        <a:pt x="40" y="322"/>
                      </a:lnTo>
                      <a:lnTo>
                        <a:pt x="87" y="0"/>
                      </a:lnTo>
                      <a:lnTo>
                        <a:pt x="47" y="0"/>
                      </a:lnTo>
                      <a:close/>
                    </a:path>
                  </a:pathLst>
                </a:custGeom>
                <a:solidFill>
                  <a:schemeClr val="tx1">
                    <a:lumMod val="90000"/>
                    <a:lumOff val="1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8" name="Freeform 482"/>
                <p:cNvSpPr>
                  <a:spLocks/>
                </p:cNvSpPr>
                <p:nvPr/>
              </p:nvSpPr>
              <p:spPr bwMode="auto">
                <a:xfrm>
                  <a:off x="754884" y="4952280"/>
                  <a:ext cx="183749" cy="677830"/>
                </a:xfrm>
                <a:custGeom>
                  <a:avLst/>
                  <a:gdLst>
                    <a:gd name="T0" fmla="*/ 0 w 90"/>
                    <a:gd name="T1" fmla="*/ 0 h 332"/>
                    <a:gd name="T2" fmla="*/ 3 w 90"/>
                    <a:gd name="T3" fmla="*/ 332 h 332"/>
                    <a:gd name="T4" fmla="*/ 43 w 90"/>
                    <a:gd name="T5" fmla="*/ 332 h 332"/>
                    <a:gd name="T6" fmla="*/ 90 w 90"/>
                    <a:gd name="T7" fmla="*/ 10 h 332"/>
                    <a:gd name="T8" fmla="*/ 0 w 90"/>
                    <a:gd name="T9" fmla="*/ 0 h 3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332">
                      <a:moveTo>
                        <a:pt x="0" y="0"/>
                      </a:moveTo>
                      <a:lnTo>
                        <a:pt x="3" y="332"/>
                      </a:lnTo>
                      <a:lnTo>
                        <a:pt x="43" y="332"/>
                      </a:lnTo>
                      <a:lnTo>
                        <a:pt x="90" y="1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9" name="Freeform 868"/>
                <p:cNvSpPr>
                  <a:spLocks/>
                </p:cNvSpPr>
                <p:nvPr/>
              </p:nvSpPr>
              <p:spPr bwMode="auto">
                <a:xfrm>
                  <a:off x="1032550" y="4972696"/>
                  <a:ext cx="177625" cy="657414"/>
                </a:xfrm>
                <a:custGeom>
                  <a:avLst/>
                  <a:gdLst>
                    <a:gd name="T0" fmla="*/ 40 w 87"/>
                    <a:gd name="T1" fmla="*/ 0 h 322"/>
                    <a:gd name="T2" fmla="*/ 87 w 87"/>
                    <a:gd name="T3" fmla="*/ 322 h 322"/>
                    <a:gd name="T4" fmla="*/ 47 w 87"/>
                    <a:gd name="T5" fmla="*/ 322 h 322"/>
                    <a:gd name="T6" fmla="*/ 0 w 87"/>
                    <a:gd name="T7" fmla="*/ 0 h 322"/>
                    <a:gd name="T8" fmla="*/ 40 w 87"/>
                    <a:gd name="T9" fmla="*/ 0 h 3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7" h="322">
                      <a:moveTo>
                        <a:pt x="40" y="0"/>
                      </a:moveTo>
                      <a:lnTo>
                        <a:pt x="87" y="322"/>
                      </a:lnTo>
                      <a:lnTo>
                        <a:pt x="47" y="322"/>
                      </a:lnTo>
                      <a:lnTo>
                        <a:pt x="0" y="0"/>
                      </a:lnTo>
                      <a:lnTo>
                        <a:pt x="40" y="0"/>
                      </a:lnTo>
                      <a:close/>
                    </a:path>
                  </a:pathLst>
                </a:custGeom>
                <a:solidFill>
                  <a:schemeClr val="tx1">
                    <a:lumMod val="90000"/>
                    <a:lumOff val="1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0" name="Freeform 484"/>
                <p:cNvSpPr>
                  <a:spLocks/>
                </p:cNvSpPr>
                <p:nvPr/>
              </p:nvSpPr>
              <p:spPr bwMode="auto">
                <a:xfrm>
                  <a:off x="1114216" y="4972696"/>
                  <a:ext cx="198041" cy="657414"/>
                </a:xfrm>
                <a:custGeom>
                  <a:avLst/>
                  <a:gdLst>
                    <a:gd name="T0" fmla="*/ 93 w 97"/>
                    <a:gd name="T1" fmla="*/ 0 h 322"/>
                    <a:gd name="T2" fmla="*/ 97 w 97"/>
                    <a:gd name="T3" fmla="*/ 322 h 322"/>
                    <a:gd name="T4" fmla="*/ 47 w 97"/>
                    <a:gd name="T5" fmla="*/ 322 h 322"/>
                    <a:gd name="T6" fmla="*/ 0 w 97"/>
                    <a:gd name="T7" fmla="*/ 0 h 322"/>
                    <a:gd name="T8" fmla="*/ 93 w 97"/>
                    <a:gd name="T9" fmla="*/ 0 h 3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7" h="322">
                      <a:moveTo>
                        <a:pt x="93" y="0"/>
                      </a:moveTo>
                      <a:lnTo>
                        <a:pt x="97" y="322"/>
                      </a:lnTo>
                      <a:lnTo>
                        <a:pt x="47" y="322"/>
                      </a:lnTo>
                      <a:lnTo>
                        <a:pt x="0" y="0"/>
                      </a:lnTo>
                      <a:lnTo>
                        <a:pt x="93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1" name="Freeform 485"/>
                <p:cNvSpPr>
                  <a:spLocks/>
                </p:cNvSpPr>
                <p:nvPr/>
              </p:nvSpPr>
              <p:spPr bwMode="auto">
                <a:xfrm>
                  <a:off x="679342" y="5601527"/>
                  <a:ext cx="244999" cy="165375"/>
                </a:xfrm>
                <a:custGeom>
                  <a:avLst/>
                  <a:gdLst>
                    <a:gd name="T0" fmla="*/ 36 w 36"/>
                    <a:gd name="T1" fmla="*/ 12 h 24"/>
                    <a:gd name="T2" fmla="*/ 26 w 36"/>
                    <a:gd name="T3" fmla="*/ 24 h 24"/>
                    <a:gd name="T4" fmla="*/ 11 w 36"/>
                    <a:gd name="T5" fmla="*/ 24 h 24"/>
                    <a:gd name="T6" fmla="*/ 0 w 36"/>
                    <a:gd name="T7" fmla="*/ 12 h 24"/>
                    <a:gd name="T8" fmla="*/ 0 w 36"/>
                    <a:gd name="T9" fmla="*/ 12 h 24"/>
                    <a:gd name="T10" fmla="*/ 11 w 36"/>
                    <a:gd name="T11" fmla="*/ 0 h 24"/>
                    <a:gd name="T12" fmla="*/ 26 w 36"/>
                    <a:gd name="T13" fmla="*/ 0 h 24"/>
                    <a:gd name="T14" fmla="*/ 36 w 36"/>
                    <a:gd name="T15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6" h="24">
                      <a:moveTo>
                        <a:pt x="36" y="12"/>
                      </a:moveTo>
                      <a:cubicBezTo>
                        <a:pt x="36" y="19"/>
                        <a:pt x="32" y="24"/>
                        <a:pt x="26" y="24"/>
                      </a:cubicBezTo>
                      <a:cubicBezTo>
                        <a:pt x="11" y="24"/>
                        <a:pt x="11" y="24"/>
                        <a:pt x="11" y="24"/>
                      </a:cubicBezTo>
                      <a:cubicBezTo>
                        <a:pt x="5" y="24"/>
                        <a:pt x="0" y="19"/>
                        <a:pt x="0" y="1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5"/>
                        <a:pt x="5" y="0"/>
                        <a:pt x="11" y="0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32" y="0"/>
                        <a:pt x="36" y="5"/>
                        <a:pt x="36" y="12"/>
                      </a:cubicBezTo>
                      <a:close/>
                    </a:path>
                  </a:pathLst>
                </a:custGeom>
                <a:solidFill>
                  <a:srgbClr val="2C29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2" name="Freeform 486"/>
                <p:cNvSpPr>
                  <a:spLocks/>
                </p:cNvSpPr>
                <p:nvPr/>
              </p:nvSpPr>
              <p:spPr bwMode="auto">
                <a:xfrm>
                  <a:off x="1114216" y="5601527"/>
                  <a:ext cx="244999" cy="165375"/>
                </a:xfrm>
                <a:custGeom>
                  <a:avLst/>
                  <a:gdLst>
                    <a:gd name="T0" fmla="*/ 36 w 36"/>
                    <a:gd name="T1" fmla="*/ 12 h 24"/>
                    <a:gd name="T2" fmla="*/ 26 w 36"/>
                    <a:gd name="T3" fmla="*/ 24 h 24"/>
                    <a:gd name="T4" fmla="*/ 10 w 36"/>
                    <a:gd name="T5" fmla="*/ 24 h 24"/>
                    <a:gd name="T6" fmla="*/ 0 w 36"/>
                    <a:gd name="T7" fmla="*/ 12 h 24"/>
                    <a:gd name="T8" fmla="*/ 0 w 36"/>
                    <a:gd name="T9" fmla="*/ 12 h 24"/>
                    <a:gd name="T10" fmla="*/ 10 w 36"/>
                    <a:gd name="T11" fmla="*/ 0 h 24"/>
                    <a:gd name="T12" fmla="*/ 26 w 36"/>
                    <a:gd name="T13" fmla="*/ 0 h 24"/>
                    <a:gd name="T14" fmla="*/ 36 w 36"/>
                    <a:gd name="T15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6" h="24">
                      <a:moveTo>
                        <a:pt x="36" y="12"/>
                      </a:moveTo>
                      <a:cubicBezTo>
                        <a:pt x="36" y="19"/>
                        <a:pt x="32" y="24"/>
                        <a:pt x="26" y="24"/>
                      </a:cubicBezTo>
                      <a:cubicBezTo>
                        <a:pt x="10" y="24"/>
                        <a:pt x="10" y="24"/>
                        <a:pt x="10" y="24"/>
                      </a:cubicBezTo>
                      <a:cubicBezTo>
                        <a:pt x="4" y="24"/>
                        <a:pt x="0" y="19"/>
                        <a:pt x="0" y="1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5"/>
                        <a:pt x="4" y="0"/>
                        <a:pt x="10" y="0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32" y="0"/>
                        <a:pt x="36" y="5"/>
                        <a:pt x="36" y="12"/>
                      </a:cubicBezTo>
                      <a:close/>
                    </a:path>
                  </a:pathLst>
                </a:custGeom>
                <a:solidFill>
                  <a:srgbClr val="2C29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886" name="Group 885"/>
              <p:cNvGrpSpPr/>
              <p:nvPr/>
            </p:nvGrpSpPr>
            <p:grpSpPr>
              <a:xfrm>
                <a:off x="4526506" y="3761532"/>
                <a:ext cx="1041246" cy="2703759"/>
                <a:chOff x="4526506" y="3761532"/>
                <a:chExt cx="1041246" cy="2703759"/>
              </a:xfrm>
            </p:grpSpPr>
            <p:sp>
              <p:nvSpPr>
                <p:cNvPr id="428" name="Rectangle 512"/>
                <p:cNvSpPr>
                  <a:spLocks noChangeArrowheads="1"/>
                </p:cNvSpPr>
                <p:nvPr/>
              </p:nvSpPr>
              <p:spPr bwMode="auto">
                <a:xfrm>
                  <a:off x="4820505" y="4919755"/>
                  <a:ext cx="420582" cy="612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9" name="Freeform 513"/>
                <p:cNvSpPr>
                  <a:spLocks/>
                </p:cNvSpPr>
                <p:nvPr/>
              </p:nvSpPr>
              <p:spPr bwMode="auto">
                <a:xfrm>
                  <a:off x="4806213" y="4893214"/>
                  <a:ext cx="449165" cy="26542"/>
                </a:xfrm>
                <a:custGeom>
                  <a:avLst/>
                  <a:gdLst>
                    <a:gd name="T0" fmla="*/ 51 w 66"/>
                    <a:gd name="T1" fmla="*/ 0 h 4"/>
                    <a:gd name="T2" fmla="*/ 56 w 66"/>
                    <a:gd name="T3" fmla="*/ 1 h 4"/>
                    <a:gd name="T4" fmla="*/ 60 w 66"/>
                    <a:gd name="T5" fmla="*/ 2 h 4"/>
                    <a:gd name="T6" fmla="*/ 63 w 66"/>
                    <a:gd name="T7" fmla="*/ 3 h 4"/>
                    <a:gd name="T8" fmla="*/ 62 w 66"/>
                    <a:gd name="T9" fmla="*/ 4 h 4"/>
                    <a:gd name="T10" fmla="*/ 52 w 66"/>
                    <a:gd name="T11" fmla="*/ 4 h 4"/>
                    <a:gd name="T12" fmla="*/ 51 w 66"/>
                    <a:gd name="T13" fmla="*/ 4 h 4"/>
                    <a:gd name="T14" fmla="*/ 4 w 66"/>
                    <a:gd name="T15" fmla="*/ 4 h 4"/>
                    <a:gd name="T16" fmla="*/ 4 w 66"/>
                    <a:gd name="T17" fmla="*/ 3 h 4"/>
                    <a:gd name="T18" fmla="*/ 8 w 66"/>
                    <a:gd name="T19" fmla="*/ 1 h 4"/>
                    <a:gd name="T20" fmla="*/ 16 w 66"/>
                    <a:gd name="T21" fmla="*/ 0 h 4"/>
                    <a:gd name="T22" fmla="*/ 51 w 66"/>
                    <a:gd name="T2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66" h="4">
                      <a:moveTo>
                        <a:pt x="51" y="0"/>
                      </a:moveTo>
                      <a:cubicBezTo>
                        <a:pt x="51" y="0"/>
                        <a:pt x="54" y="0"/>
                        <a:pt x="56" y="1"/>
                      </a:cubicBezTo>
                      <a:cubicBezTo>
                        <a:pt x="60" y="2"/>
                        <a:pt x="60" y="2"/>
                        <a:pt x="60" y="2"/>
                      </a:cubicBezTo>
                      <a:cubicBezTo>
                        <a:pt x="63" y="3"/>
                        <a:pt x="63" y="3"/>
                        <a:pt x="63" y="3"/>
                      </a:cubicBezTo>
                      <a:cubicBezTo>
                        <a:pt x="63" y="3"/>
                        <a:pt x="66" y="4"/>
                        <a:pt x="62" y="4"/>
                      </a:cubicBezTo>
                      <a:cubicBezTo>
                        <a:pt x="52" y="4"/>
                        <a:pt x="52" y="4"/>
                        <a:pt x="52" y="4"/>
                      </a:cubicBezTo>
                      <a:cubicBezTo>
                        <a:pt x="51" y="4"/>
                        <a:pt x="51" y="4"/>
                        <a:pt x="51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0" y="4"/>
                        <a:pt x="4" y="3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12" y="0"/>
                        <a:pt x="16" y="0"/>
                      </a:cubicBezTo>
                      <a:lnTo>
                        <a:pt x="51" y="0"/>
                      </a:lnTo>
                      <a:close/>
                    </a:path>
                  </a:pathLst>
                </a:custGeom>
                <a:solidFill>
                  <a:srgbClr val="C6C6C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7" name="Freeform 522"/>
                <p:cNvSpPr>
                  <a:spLocks/>
                </p:cNvSpPr>
                <p:nvPr/>
              </p:nvSpPr>
              <p:spPr bwMode="auto">
                <a:xfrm>
                  <a:off x="4636756" y="4823798"/>
                  <a:ext cx="114333" cy="177625"/>
                </a:xfrm>
                <a:custGeom>
                  <a:avLst/>
                  <a:gdLst>
                    <a:gd name="T0" fmla="*/ 0 w 56"/>
                    <a:gd name="T1" fmla="*/ 87 h 87"/>
                    <a:gd name="T2" fmla="*/ 56 w 56"/>
                    <a:gd name="T3" fmla="*/ 0 h 87"/>
                    <a:gd name="T4" fmla="*/ 56 w 56"/>
                    <a:gd name="T5" fmla="*/ 70 h 87"/>
                    <a:gd name="T6" fmla="*/ 0 w 56"/>
                    <a:gd name="T7" fmla="*/ 87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87">
                      <a:moveTo>
                        <a:pt x="0" y="87"/>
                      </a:moveTo>
                      <a:lnTo>
                        <a:pt x="56" y="0"/>
                      </a:lnTo>
                      <a:lnTo>
                        <a:pt x="56" y="70"/>
                      </a:lnTo>
                      <a:lnTo>
                        <a:pt x="0" y="87"/>
                      </a:lnTo>
                      <a:close/>
                    </a:path>
                  </a:pathLst>
                </a:custGeom>
                <a:solidFill>
                  <a:srgbClr val="B5B3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8" name="Freeform 523"/>
                <p:cNvSpPr>
                  <a:spLocks/>
                </p:cNvSpPr>
                <p:nvPr/>
              </p:nvSpPr>
              <p:spPr bwMode="auto">
                <a:xfrm>
                  <a:off x="5404420" y="4829922"/>
                  <a:ext cx="116375" cy="185792"/>
                </a:xfrm>
                <a:custGeom>
                  <a:avLst/>
                  <a:gdLst>
                    <a:gd name="T0" fmla="*/ 0 w 57"/>
                    <a:gd name="T1" fmla="*/ 0 h 91"/>
                    <a:gd name="T2" fmla="*/ 57 w 57"/>
                    <a:gd name="T3" fmla="*/ 91 h 91"/>
                    <a:gd name="T4" fmla="*/ 0 w 57"/>
                    <a:gd name="T5" fmla="*/ 77 h 91"/>
                    <a:gd name="T6" fmla="*/ 0 w 57"/>
                    <a:gd name="T7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7" h="91">
                      <a:moveTo>
                        <a:pt x="0" y="0"/>
                      </a:moveTo>
                      <a:lnTo>
                        <a:pt x="57" y="91"/>
                      </a:lnTo>
                      <a:lnTo>
                        <a:pt x="0" y="7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5B3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9" name="Rectangle 524"/>
                <p:cNvSpPr>
                  <a:spLocks noChangeArrowheads="1"/>
                </p:cNvSpPr>
                <p:nvPr/>
              </p:nvSpPr>
              <p:spPr bwMode="auto">
                <a:xfrm>
                  <a:off x="4934838" y="4386883"/>
                  <a:ext cx="279708" cy="102083"/>
                </a:xfrm>
                <a:prstGeom prst="rect">
                  <a:avLst/>
                </a:prstGeom>
                <a:solidFill>
                  <a:srgbClr val="B5B3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0" name="Freeform 525"/>
                <p:cNvSpPr>
                  <a:spLocks/>
                </p:cNvSpPr>
                <p:nvPr/>
              </p:nvSpPr>
              <p:spPr bwMode="auto">
                <a:xfrm>
                  <a:off x="4840922" y="4092884"/>
                  <a:ext cx="53083" cy="136792"/>
                </a:xfrm>
                <a:custGeom>
                  <a:avLst/>
                  <a:gdLst>
                    <a:gd name="T0" fmla="*/ 5 w 8"/>
                    <a:gd name="T1" fmla="*/ 1 h 20"/>
                    <a:gd name="T2" fmla="*/ 3 w 8"/>
                    <a:gd name="T3" fmla="*/ 10 h 20"/>
                    <a:gd name="T4" fmla="*/ 8 w 8"/>
                    <a:gd name="T5" fmla="*/ 16 h 20"/>
                    <a:gd name="T6" fmla="*/ 5 w 8"/>
                    <a:gd name="T7" fmla="*/ 1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20">
                      <a:moveTo>
                        <a:pt x="5" y="1"/>
                      </a:moveTo>
                      <a:cubicBezTo>
                        <a:pt x="5" y="1"/>
                        <a:pt x="0" y="0"/>
                        <a:pt x="3" y="10"/>
                      </a:cubicBezTo>
                      <a:cubicBezTo>
                        <a:pt x="6" y="20"/>
                        <a:pt x="8" y="16"/>
                        <a:pt x="8" y="16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solidFill>
                  <a:srgbClr val="CF9D5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1" name="Freeform 526"/>
                <p:cNvSpPr>
                  <a:spLocks/>
                </p:cNvSpPr>
                <p:nvPr/>
              </p:nvSpPr>
              <p:spPr bwMode="auto">
                <a:xfrm>
                  <a:off x="4867463" y="4031634"/>
                  <a:ext cx="420582" cy="355248"/>
                </a:xfrm>
                <a:custGeom>
                  <a:avLst/>
                  <a:gdLst>
                    <a:gd name="T0" fmla="*/ 17 w 62"/>
                    <a:gd name="T1" fmla="*/ 52 h 52"/>
                    <a:gd name="T2" fmla="*/ 2 w 62"/>
                    <a:gd name="T3" fmla="*/ 0 h 52"/>
                    <a:gd name="T4" fmla="*/ 57 w 62"/>
                    <a:gd name="T5" fmla="*/ 1 h 52"/>
                    <a:gd name="T6" fmla="*/ 49 w 62"/>
                    <a:gd name="T7" fmla="*/ 42 h 52"/>
                    <a:gd name="T8" fmla="*/ 47 w 62"/>
                    <a:gd name="T9" fmla="*/ 52 h 52"/>
                    <a:gd name="T10" fmla="*/ 17 w 62"/>
                    <a:gd name="T11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2" h="52">
                      <a:moveTo>
                        <a:pt x="17" y="52"/>
                      </a:moveTo>
                      <a:cubicBezTo>
                        <a:pt x="17" y="52"/>
                        <a:pt x="0" y="23"/>
                        <a:pt x="2" y="0"/>
                      </a:cubicBezTo>
                      <a:cubicBezTo>
                        <a:pt x="57" y="1"/>
                        <a:pt x="57" y="1"/>
                        <a:pt x="57" y="1"/>
                      </a:cubicBezTo>
                      <a:cubicBezTo>
                        <a:pt x="57" y="1"/>
                        <a:pt x="62" y="13"/>
                        <a:pt x="49" y="42"/>
                      </a:cubicBezTo>
                      <a:cubicBezTo>
                        <a:pt x="49" y="42"/>
                        <a:pt x="46" y="48"/>
                        <a:pt x="47" y="52"/>
                      </a:cubicBezTo>
                      <a:lnTo>
                        <a:pt x="17" y="52"/>
                      </a:lnTo>
                      <a:close/>
                    </a:path>
                  </a:pathLst>
                </a:custGeom>
                <a:solidFill>
                  <a:srgbClr val="CF9D5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2" name="Freeform 527"/>
                <p:cNvSpPr>
                  <a:spLocks/>
                </p:cNvSpPr>
                <p:nvPr/>
              </p:nvSpPr>
              <p:spPr bwMode="auto">
                <a:xfrm>
                  <a:off x="5241087" y="4078592"/>
                  <a:ext cx="55125" cy="130666"/>
                </a:xfrm>
                <a:custGeom>
                  <a:avLst/>
                  <a:gdLst>
                    <a:gd name="T0" fmla="*/ 3 w 8"/>
                    <a:gd name="T1" fmla="*/ 1 h 19"/>
                    <a:gd name="T2" fmla="*/ 5 w 8"/>
                    <a:gd name="T3" fmla="*/ 10 h 19"/>
                    <a:gd name="T4" fmla="*/ 0 w 8"/>
                    <a:gd name="T5" fmla="*/ 15 h 19"/>
                    <a:gd name="T6" fmla="*/ 3 w 8"/>
                    <a:gd name="T7" fmla="*/ 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9">
                      <a:moveTo>
                        <a:pt x="3" y="1"/>
                      </a:moveTo>
                      <a:cubicBezTo>
                        <a:pt x="3" y="1"/>
                        <a:pt x="8" y="0"/>
                        <a:pt x="5" y="10"/>
                      </a:cubicBezTo>
                      <a:cubicBezTo>
                        <a:pt x="2" y="19"/>
                        <a:pt x="0" y="15"/>
                        <a:pt x="0" y="15"/>
                      </a:cubicBezTo>
                      <a:lnTo>
                        <a:pt x="3" y="1"/>
                      </a:lnTo>
                      <a:close/>
                    </a:path>
                  </a:pathLst>
                </a:custGeom>
                <a:solidFill>
                  <a:srgbClr val="CF9D5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3" name="Freeform 528"/>
                <p:cNvSpPr>
                  <a:spLocks/>
                </p:cNvSpPr>
                <p:nvPr/>
              </p:nvSpPr>
              <p:spPr bwMode="auto">
                <a:xfrm>
                  <a:off x="4847046" y="3900968"/>
                  <a:ext cx="428748" cy="424665"/>
                </a:xfrm>
                <a:custGeom>
                  <a:avLst/>
                  <a:gdLst>
                    <a:gd name="T0" fmla="*/ 45 w 63"/>
                    <a:gd name="T1" fmla="*/ 62 h 62"/>
                    <a:gd name="T2" fmla="*/ 61 w 63"/>
                    <a:gd name="T3" fmla="*/ 34 h 62"/>
                    <a:gd name="T4" fmla="*/ 24 w 63"/>
                    <a:gd name="T5" fmla="*/ 4 h 62"/>
                    <a:gd name="T6" fmla="*/ 5 w 63"/>
                    <a:gd name="T7" fmla="*/ 34 h 62"/>
                    <a:gd name="T8" fmla="*/ 22 w 63"/>
                    <a:gd name="T9" fmla="*/ 61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62">
                      <a:moveTo>
                        <a:pt x="45" y="62"/>
                      </a:moveTo>
                      <a:cubicBezTo>
                        <a:pt x="45" y="62"/>
                        <a:pt x="58" y="56"/>
                        <a:pt x="61" y="34"/>
                      </a:cubicBezTo>
                      <a:cubicBezTo>
                        <a:pt x="63" y="12"/>
                        <a:pt x="47" y="0"/>
                        <a:pt x="24" y="4"/>
                      </a:cubicBezTo>
                      <a:cubicBezTo>
                        <a:pt x="24" y="4"/>
                        <a:pt x="0" y="8"/>
                        <a:pt x="5" y="34"/>
                      </a:cubicBezTo>
                      <a:cubicBezTo>
                        <a:pt x="9" y="60"/>
                        <a:pt x="22" y="61"/>
                        <a:pt x="22" y="61"/>
                      </a:cubicBezTo>
                    </a:path>
                  </a:pathLst>
                </a:custGeom>
                <a:solidFill>
                  <a:srgbClr val="32145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4" name="Freeform 529"/>
                <p:cNvSpPr>
                  <a:spLocks/>
                </p:cNvSpPr>
                <p:nvPr/>
              </p:nvSpPr>
              <p:spPr bwMode="auto">
                <a:xfrm>
                  <a:off x="5077754" y="4352174"/>
                  <a:ext cx="55125" cy="0"/>
                </a:xfrm>
                <a:custGeom>
                  <a:avLst/>
                  <a:gdLst>
                    <a:gd name="T0" fmla="*/ 0 w 27"/>
                    <a:gd name="T1" fmla="*/ 27 w 27"/>
                    <a:gd name="T2" fmla="*/ 0 w 2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7">
                      <a:moveTo>
                        <a:pt x="0" y="0"/>
                      </a:moveTo>
                      <a:lnTo>
                        <a:pt x="2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0020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6" name="Freeform 531"/>
                <p:cNvSpPr>
                  <a:spLocks/>
                </p:cNvSpPr>
                <p:nvPr/>
              </p:nvSpPr>
              <p:spPr bwMode="auto">
                <a:xfrm>
                  <a:off x="5010379" y="4325633"/>
                  <a:ext cx="55125" cy="6126"/>
                </a:xfrm>
                <a:custGeom>
                  <a:avLst/>
                  <a:gdLst>
                    <a:gd name="T0" fmla="*/ 0 w 27"/>
                    <a:gd name="T1" fmla="*/ 0 h 3"/>
                    <a:gd name="T2" fmla="*/ 27 w 27"/>
                    <a:gd name="T3" fmla="*/ 3 h 3"/>
                    <a:gd name="T4" fmla="*/ 0 w 27"/>
                    <a:gd name="T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7" h="3">
                      <a:moveTo>
                        <a:pt x="0" y="0"/>
                      </a:moveTo>
                      <a:lnTo>
                        <a:pt x="27" y="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0020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7" name="Line 532"/>
                <p:cNvSpPr>
                  <a:spLocks noChangeShapeType="1"/>
                </p:cNvSpPr>
                <p:nvPr/>
              </p:nvSpPr>
              <p:spPr bwMode="auto">
                <a:xfrm>
                  <a:off x="5010379" y="4325633"/>
                  <a:ext cx="55125" cy="6126"/>
                </a:xfrm>
                <a:prstGeom prst="line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9" name="Freeform 554"/>
                <p:cNvSpPr>
                  <a:spLocks/>
                </p:cNvSpPr>
                <p:nvPr/>
              </p:nvSpPr>
              <p:spPr bwMode="auto">
                <a:xfrm>
                  <a:off x="4983838" y="6279499"/>
                  <a:ext cx="40833" cy="185792"/>
                </a:xfrm>
                <a:custGeom>
                  <a:avLst/>
                  <a:gdLst>
                    <a:gd name="T0" fmla="*/ 6 w 6"/>
                    <a:gd name="T1" fmla="*/ 25 h 27"/>
                    <a:gd name="T2" fmla="*/ 5 w 6"/>
                    <a:gd name="T3" fmla="*/ 27 h 27"/>
                    <a:gd name="T4" fmla="*/ 1 w 6"/>
                    <a:gd name="T5" fmla="*/ 27 h 27"/>
                    <a:gd name="T6" fmla="*/ 0 w 6"/>
                    <a:gd name="T7" fmla="*/ 25 h 27"/>
                    <a:gd name="T8" fmla="*/ 0 w 6"/>
                    <a:gd name="T9" fmla="*/ 1 h 27"/>
                    <a:gd name="T10" fmla="*/ 1 w 6"/>
                    <a:gd name="T11" fmla="*/ 0 h 27"/>
                    <a:gd name="T12" fmla="*/ 5 w 6"/>
                    <a:gd name="T13" fmla="*/ 0 h 27"/>
                    <a:gd name="T14" fmla="*/ 6 w 6"/>
                    <a:gd name="T15" fmla="*/ 1 h 27"/>
                    <a:gd name="T16" fmla="*/ 6 w 6"/>
                    <a:gd name="T17" fmla="*/ 25 h 27"/>
                    <a:gd name="T18" fmla="*/ 6 w 6"/>
                    <a:gd name="T19" fmla="*/ 25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" h="27">
                      <a:moveTo>
                        <a:pt x="6" y="25"/>
                      </a:moveTo>
                      <a:cubicBezTo>
                        <a:pt x="6" y="26"/>
                        <a:pt x="5" y="27"/>
                        <a:pt x="5" y="27"/>
                      </a:cubicBezTo>
                      <a:cubicBezTo>
                        <a:pt x="1" y="27"/>
                        <a:pt x="1" y="27"/>
                        <a:pt x="1" y="27"/>
                      </a:cubicBezTo>
                      <a:cubicBezTo>
                        <a:pt x="0" y="27"/>
                        <a:pt x="0" y="26"/>
                        <a:pt x="0" y="25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6" y="0"/>
                        <a:pt x="6" y="1"/>
                      </a:cubicBezTo>
                      <a:cubicBezTo>
                        <a:pt x="6" y="25"/>
                        <a:pt x="6" y="25"/>
                        <a:pt x="6" y="25"/>
                      </a:cubicBezTo>
                      <a:cubicBezTo>
                        <a:pt x="6" y="25"/>
                        <a:pt x="6" y="25"/>
                        <a:pt x="6" y="2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0" name="Freeform 555"/>
                <p:cNvSpPr>
                  <a:spLocks/>
                </p:cNvSpPr>
                <p:nvPr/>
              </p:nvSpPr>
              <p:spPr bwMode="auto">
                <a:xfrm>
                  <a:off x="5077754" y="6279499"/>
                  <a:ext cx="40833" cy="185792"/>
                </a:xfrm>
                <a:custGeom>
                  <a:avLst/>
                  <a:gdLst>
                    <a:gd name="T0" fmla="*/ 6 w 6"/>
                    <a:gd name="T1" fmla="*/ 25 h 27"/>
                    <a:gd name="T2" fmla="*/ 4 w 6"/>
                    <a:gd name="T3" fmla="*/ 27 h 27"/>
                    <a:gd name="T4" fmla="*/ 1 w 6"/>
                    <a:gd name="T5" fmla="*/ 27 h 27"/>
                    <a:gd name="T6" fmla="*/ 0 w 6"/>
                    <a:gd name="T7" fmla="*/ 25 h 27"/>
                    <a:gd name="T8" fmla="*/ 0 w 6"/>
                    <a:gd name="T9" fmla="*/ 1 h 27"/>
                    <a:gd name="T10" fmla="*/ 1 w 6"/>
                    <a:gd name="T11" fmla="*/ 0 h 27"/>
                    <a:gd name="T12" fmla="*/ 4 w 6"/>
                    <a:gd name="T13" fmla="*/ 0 h 27"/>
                    <a:gd name="T14" fmla="*/ 6 w 6"/>
                    <a:gd name="T15" fmla="*/ 1 h 27"/>
                    <a:gd name="T16" fmla="*/ 6 w 6"/>
                    <a:gd name="T17" fmla="*/ 25 h 27"/>
                    <a:gd name="T18" fmla="*/ 6 w 6"/>
                    <a:gd name="T19" fmla="*/ 25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" h="27">
                      <a:moveTo>
                        <a:pt x="6" y="25"/>
                      </a:moveTo>
                      <a:cubicBezTo>
                        <a:pt x="6" y="26"/>
                        <a:pt x="5" y="27"/>
                        <a:pt x="4" y="27"/>
                      </a:cubicBezTo>
                      <a:cubicBezTo>
                        <a:pt x="1" y="27"/>
                        <a:pt x="1" y="27"/>
                        <a:pt x="1" y="27"/>
                      </a:cubicBezTo>
                      <a:cubicBezTo>
                        <a:pt x="0" y="27"/>
                        <a:pt x="0" y="26"/>
                        <a:pt x="0" y="25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5" y="0"/>
                        <a:pt x="6" y="0"/>
                        <a:pt x="6" y="1"/>
                      </a:cubicBezTo>
                      <a:cubicBezTo>
                        <a:pt x="6" y="25"/>
                        <a:pt x="6" y="25"/>
                        <a:pt x="6" y="25"/>
                      </a:cubicBezTo>
                      <a:cubicBezTo>
                        <a:pt x="6" y="25"/>
                        <a:pt x="6" y="25"/>
                        <a:pt x="6" y="2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1" name="Freeform 556"/>
                <p:cNvSpPr>
                  <a:spLocks/>
                </p:cNvSpPr>
                <p:nvPr/>
              </p:nvSpPr>
              <p:spPr bwMode="auto">
                <a:xfrm>
                  <a:off x="5004255" y="6150875"/>
                  <a:ext cx="93916" cy="251125"/>
                </a:xfrm>
                <a:custGeom>
                  <a:avLst/>
                  <a:gdLst>
                    <a:gd name="T0" fmla="*/ 0 w 46"/>
                    <a:gd name="T1" fmla="*/ 0 h 123"/>
                    <a:gd name="T2" fmla="*/ 46 w 46"/>
                    <a:gd name="T3" fmla="*/ 0 h 123"/>
                    <a:gd name="T4" fmla="*/ 46 w 46"/>
                    <a:gd name="T5" fmla="*/ 123 h 123"/>
                    <a:gd name="T6" fmla="*/ 0 w 46"/>
                    <a:gd name="T7" fmla="*/ 123 h 123"/>
                    <a:gd name="T8" fmla="*/ 0 w 46"/>
                    <a:gd name="T9" fmla="*/ 0 h 123"/>
                    <a:gd name="T10" fmla="*/ 0 w 46"/>
                    <a:gd name="T11" fmla="*/ 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6" h="123">
                      <a:moveTo>
                        <a:pt x="0" y="0"/>
                      </a:moveTo>
                      <a:lnTo>
                        <a:pt x="46" y="0"/>
                      </a:lnTo>
                      <a:lnTo>
                        <a:pt x="46" y="123"/>
                      </a:lnTo>
                      <a:lnTo>
                        <a:pt x="0" y="123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1" name="Freeform 528"/>
                <p:cNvSpPr>
                  <a:spLocks/>
                </p:cNvSpPr>
                <p:nvPr/>
              </p:nvSpPr>
              <p:spPr bwMode="auto">
                <a:xfrm>
                  <a:off x="4924746" y="3791553"/>
                  <a:ext cx="292116" cy="289334"/>
                </a:xfrm>
                <a:custGeom>
                  <a:avLst/>
                  <a:gdLst>
                    <a:gd name="T0" fmla="*/ 45 w 63"/>
                    <a:gd name="T1" fmla="*/ 62 h 62"/>
                    <a:gd name="T2" fmla="*/ 61 w 63"/>
                    <a:gd name="T3" fmla="*/ 34 h 62"/>
                    <a:gd name="T4" fmla="*/ 24 w 63"/>
                    <a:gd name="T5" fmla="*/ 4 h 62"/>
                    <a:gd name="T6" fmla="*/ 5 w 63"/>
                    <a:gd name="T7" fmla="*/ 34 h 62"/>
                    <a:gd name="T8" fmla="*/ 22 w 63"/>
                    <a:gd name="T9" fmla="*/ 61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62">
                      <a:moveTo>
                        <a:pt x="45" y="62"/>
                      </a:moveTo>
                      <a:cubicBezTo>
                        <a:pt x="45" y="62"/>
                        <a:pt x="58" y="56"/>
                        <a:pt x="61" y="34"/>
                      </a:cubicBezTo>
                      <a:cubicBezTo>
                        <a:pt x="63" y="12"/>
                        <a:pt x="47" y="0"/>
                        <a:pt x="24" y="4"/>
                      </a:cubicBezTo>
                      <a:cubicBezTo>
                        <a:pt x="24" y="4"/>
                        <a:pt x="0" y="8"/>
                        <a:pt x="5" y="34"/>
                      </a:cubicBezTo>
                      <a:cubicBezTo>
                        <a:pt x="9" y="60"/>
                        <a:pt x="22" y="61"/>
                        <a:pt x="22" y="61"/>
                      </a:cubicBezTo>
                    </a:path>
                  </a:pathLst>
                </a:custGeom>
                <a:solidFill>
                  <a:srgbClr val="1C0B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2" name="Freeform 528"/>
                <p:cNvSpPr>
                  <a:spLocks/>
                </p:cNvSpPr>
                <p:nvPr/>
              </p:nvSpPr>
              <p:spPr bwMode="auto">
                <a:xfrm>
                  <a:off x="4920591" y="3761532"/>
                  <a:ext cx="292116" cy="289334"/>
                </a:xfrm>
                <a:custGeom>
                  <a:avLst/>
                  <a:gdLst>
                    <a:gd name="T0" fmla="*/ 45 w 63"/>
                    <a:gd name="T1" fmla="*/ 62 h 62"/>
                    <a:gd name="T2" fmla="*/ 61 w 63"/>
                    <a:gd name="T3" fmla="*/ 34 h 62"/>
                    <a:gd name="T4" fmla="*/ 24 w 63"/>
                    <a:gd name="T5" fmla="*/ 4 h 62"/>
                    <a:gd name="T6" fmla="*/ 5 w 63"/>
                    <a:gd name="T7" fmla="*/ 34 h 62"/>
                    <a:gd name="T8" fmla="*/ 22 w 63"/>
                    <a:gd name="T9" fmla="*/ 61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62">
                      <a:moveTo>
                        <a:pt x="45" y="62"/>
                      </a:moveTo>
                      <a:cubicBezTo>
                        <a:pt x="45" y="62"/>
                        <a:pt x="58" y="56"/>
                        <a:pt x="61" y="34"/>
                      </a:cubicBezTo>
                      <a:cubicBezTo>
                        <a:pt x="63" y="12"/>
                        <a:pt x="47" y="0"/>
                        <a:pt x="24" y="4"/>
                      </a:cubicBezTo>
                      <a:cubicBezTo>
                        <a:pt x="24" y="4"/>
                        <a:pt x="0" y="8"/>
                        <a:pt x="5" y="34"/>
                      </a:cubicBezTo>
                      <a:cubicBezTo>
                        <a:pt x="9" y="60"/>
                        <a:pt x="22" y="61"/>
                        <a:pt x="22" y="61"/>
                      </a:cubicBezTo>
                    </a:path>
                  </a:pathLst>
                </a:custGeom>
                <a:solidFill>
                  <a:srgbClr val="32145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6" name="Freeform 541"/>
                <p:cNvSpPr>
                  <a:spLocks/>
                </p:cNvSpPr>
                <p:nvPr/>
              </p:nvSpPr>
              <p:spPr bwMode="auto">
                <a:xfrm>
                  <a:off x="4847046" y="5732335"/>
                  <a:ext cx="408332" cy="69416"/>
                </a:xfrm>
                <a:custGeom>
                  <a:avLst/>
                  <a:gdLst>
                    <a:gd name="T0" fmla="*/ 60 w 60"/>
                    <a:gd name="T1" fmla="*/ 5 h 10"/>
                    <a:gd name="T2" fmla="*/ 54 w 60"/>
                    <a:gd name="T3" fmla="*/ 10 h 10"/>
                    <a:gd name="T4" fmla="*/ 5 w 60"/>
                    <a:gd name="T5" fmla="*/ 10 h 10"/>
                    <a:gd name="T6" fmla="*/ 0 w 60"/>
                    <a:gd name="T7" fmla="*/ 5 h 10"/>
                    <a:gd name="T8" fmla="*/ 0 w 60"/>
                    <a:gd name="T9" fmla="*/ 5 h 10"/>
                    <a:gd name="T10" fmla="*/ 5 w 60"/>
                    <a:gd name="T11" fmla="*/ 0 h 10"/>
                    <a:gd name="T12" fmla="*/ 54 w 60"/>
                    <a:gd name="T13" fmla="*/ 0 h 10"/>
                    <a:gd name="T14" fmla="*/ 60 w 60"/>
                    <a:gd name="T15" fmla="*/ 5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0" h="10">
                      <a:moveTo>
                        <a:pt x="60" y="5"/>
                      </a:moveTo>
                      <a:cubicBezTo>
                        <a:pt x="60" y="8"/>
                        <a:pt x="57" y="10"/>
                        <a:pt x="54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2" y="10"/>
                        <a:pt x="0" y="8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2"/>
                        <a:pt x="2" y="0"/>
                        <a:pt x="5" y="0"/>
                      </a:cubicBezTo>
                      <a:cubicBezTo>
                        <a:pt x="54" y="0"/>
                        <a:pt x="54" y="0"/>
                        <a:pt x="54" y="0"/>
                      </a:cubicBezTo>
                      <a:cubicBezTo>
                        <a:pt x="57" y="0"/>
                        <a:pt x="60" y="2"/>
                        <a:pt x="60" y="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8" name="Freeform 543"/>
                <p:cNvSpPr>
                  <a:spLocks/>
                </p:cNvSpPr>
                <p:nvPr/>
              </p:nvSpPr>
              <p:spPr bwMode="auto">
                <a:xfrm>
                  <a:off x="4989962" y="5289296"/>
                  <a:ext cx="122499" cy="326665"/>
                </a:xfrm>
                <a:custGeom>
                  <a:avLst/>
                  <a:gdLst>
                    <a:gd name="T0" fmla="*/ 0 w 60"/>
                    <a:gd name="T1" fmla="*/ 0 h 160"/>
                    <a:gd name="T2" fmla="*/ 60 w 60"/>
                    <a:gd name="T3" fmla="*/ 0 h 160"/>
                    <a:gd name="T4" fmla="*/ 60 w 60"/>
                    <a:gd name="T5" fmla="*/ 160 h 160"/>
                    <a:gd name="T6" fmla="*/ 0 w 60"/>
                    <a:gd name="T7" fmla="*/ 160 h 160"/>
                    <a:gd name="T8" fmla="*/ 0 w 60"/>
                    <a:gd name="T9" fmla="*/ 0 h 160"/>
                    <a:gd name="T10" fmla="*/ 0 w 60"/>
                    <a:gd name="T11" fmla="*/ 0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0" h="160">
                      <a:moveTo>
                        <a:pt x="0" y="0"/>
                      </a:moveTo>
                      <a:lnTo>
                        <a:pt x="60" y="0"/>
                      </a:lnTo>
                      <a:lnTo>
                        <a:pt x="60" y="160"/>
                      </a:lnTo>
                      <a:lnTo>
                        <a:pt x="0" y="16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9" name="Freeform 544"/>
                <p:cNvSpPr>
                  <a:spLocks/>
                </p:cNvSpPr>
                <p:nvPr/>
              </p:nvSpPr>
              <p:spPr bwMode="auto">
                <a:xfrm>
                  <a:off x="4969546" y="5918126"/>
                  <a:ext cx="163333" cy="314415"/>
                </a:xfrm>
                <a:custGeom>
                  <a:avLst/>
                  <a:gdLst>
                    <a:gd name="T0" fmla="*/ 80 w 80"/>
                    <a:gd name="T1" fmla="*/ 154 h 154"/>
                    <a:gd name="T2" fmla="*/ 0 w 80"/>
                    <a:gd name="T3" fmla="*/ 154 h 154"/>
                    <a:gd name="T4" fmla="*/ 10 w 80"/>
                    <a:gd name="T5" fmla="*/ 0 h 154"/>
                    <a:gd name="T6" fmla="*/ 70 w 80"/>
                    <a:gd name="T7" fmla="*/ 0 h 154"/>
                    <a:gd name="T8" fmla="*/ 80 w 80"/>
                    <a:gd name="T9" fmla="*/ 154 h 154"/>
                    <a:gd name="T10" fmla="*/ 80 w 80"/>
                    <a:gd name="T11" fmla="*/ 154 h 154"/>
                    <a:gd name="T12" fmla="*/ 80 w 80"/>
                    <a:gd name="T13" fmla="*/ 154 h 1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0" h="154">
                      <a:moveTo>
                        <a:pt x="80" y="154"/>
                      </a:moveTo>
                      <a:lnTo>
                        <a:pt x="0" y="154"/>
                      </a:lnTo>
                      <a:lnTo>
                        <a:pt x="10" y="0"/>
                      </a:lnTo>
                      <a:lnTo>
                        <a:pt x="70" y="0"/>
                      </a:lnTo>
                      <a:lnTo>
                        <a:pt x="80" y="154"/>
                      </a:lnTo>
                      <a:lnTo>
                        <a:pt x="80" y="154"/>
                      </a:lnTo>
                      <a:lnTo>
                        <a:pt x="80" y="15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0" name="Freeform 545"/>
                <p:cNvSpPr>
                  <a:spLocks/>
                </p:cNvSpPr>
                <p:nvPr/>
              </p:nvSpPr>
              <p:spPr bwMode="auto">
                <a:xfrm>
                  <a:off x="5004255" y="5787460"/>
                  <a:ext cx="87792" cy="130666"/>
                </a:xfrm>
                <a:custGeom>
                  <a:avLst/>
                  <a:gdLst>
                    <a:gd name="T0" fmla="*/ 43 w 43"/>
                    <a:gd name="T1" fmla="*/ 64 h 64"/>
                    <a:gd name="T2" fmla="*/ 0 w 43"/>
                    <a:gd name="T3" fmla="*/ 64 h 64"/>
                    <a:gd name="T4" fmla="*/ 6 w 43"/>
                    <a:gd name="T5" fmla="*/ 0 h 64"/>
                    <a:gd name="T6" fmla="*/ 40 w 43"/>
                    <a:gd name="T7" fmla="*/ 0 h 64"/>
                    <a:gd name="T8" fmla="*/ 43 w 43"/>
                    <a:gd name="T9" fmla="*/ 64 h 64"/>
                    <a:gd name="T10" fmla="*/ 43 w 43"/>
                    <a:gd name="T11" fmla="*/ 64 h 64"/>
                    <a:gd name="T12" fmla="*/ 43 w 43"/>
                    <a:gd name="T13" fmla="*/ 64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64">
                      <a:moveTo>
                        <a:pt x="43" y="64"/>
                      </a:moveTo>
                      <a:lnTo>
                        <a:pt x="0" y="64"/>
                      </a:lnTo>
                      <a:lnTo>
                        <a:pt x="6" y="0"/>
                      </a:lnTo>
                      <a:lnTo>
                        <a:pt x="40" y="0"/>
                      </a:lnTo>
                      <a:lnTo>
                        <a:pt x="43" y="64"/>
                      </a:lnTo>
                      <a:lnTo>
                        <a:pt x="43" y="64"/>
                      </a:lnTo>
                      <a:lnTo>
                        <a:pt x="43" y="6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1" name="Oval 546"/>
                <p:cNvSpPr>
                  <a:spLocks noChangeArrowheads="1"/>
                </p:cNvSpPr>
                <p:nvPr/>
              </p:nvSpPr>
              <p:spPr bwMode="auto">
                <a:xfrm>
                  <a:off x="4526506" y="6279499"/>
                  <a:ext cx="183749" cy="185792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2" name="Oval 547"/>
                <p:cNvSpPr>
                  <a:spLocks noChangeArrowheads="1"/>
                </p:cNvSpPr>
                <p:nvPr/>
              </p:nvSpPr>
              <p:spPr bwMode="auto">
                <a:xfrm>
                  <a:off x="5377877" y="6273375"/>
                  <a:ext cx="183749" cy="183749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3" name="Freeform 548"/>
                <p:cNvSpPr>
                  <a:spLocks/>
                </p:cNvSpPr>
                <p:nvPr/>
              </p:nvSpPr>
              <p:spPr bwMode="auto">
                <a:xfrm>
                  <a:off x="4698006" y="5807877"/>
                  <a:ext cx="244999" cy="75542"/>
                </a:xfrm>
                <a:custGeom>
                  <a:avLst/>
                  <a:gdLst>
                    <a:gd name="T0" fmla="*/ 36 w 36"/>
                    <a:gd name="T1" fmla="*/ 0 h 11"/>
                    <a:gd name="T2" fmla="*/ 36 w 36"/>
                    <a:gd name="T3" fmla="*/ 3 h 11"/>
                    <a:gd name="T4" fmla="*/ 28 w 36"/>
                    <a:gd name="T5" fmla="*/ 11 h 11"/>
                    <a:gd name="T6" fmla="*/ 0 w 36"/>
                    <a:gd name="T7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1">
                      <a:moveTo>
                        <a:pt x="36" y="0"/>
                      </a:moveTo>
                      <a:cubicBezTo>
                        <a:pt x="36" y="3"/>
                        <a:pt x="36" y="3"/>
                        <a:pt x="36" y="3"/>
                      </a:cubicBezTo>
                      <a:cubicBezTo>
                        <a:pt x="36" y="7"/>
                        <a:pt x="33" y="11"/>
                        <a:pt x="28" y="11"/>
                      </a:cubicBezTo>
                      <a:cubicBezTo>
                        <a:pt x="0" y="11"/>
                        <a:pt x="0" y="11"/>
                        <a:pt x="0" y="11"/>
                      </a:cubicBezTo>
                    </a:path>
                  </a:pathLst>
                </a:custGeom>
                <a:noFill/>
                <a:ln w="1587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4" name="Freeform 549"/>
                <p:cNvSpPr>
                  <a:spLocks/>
                </p:cNvSpPr>
                <p:nvPr/>
              </p:nvSpPr>
              <p:spPr bwMode="auto">
                <a:xfrm>
                  <a:off x="4561214" y="5848710"/>
                  <a:ext cx="149042" cy="61250"/>
                </a:xfrm>
                <a:custGeom>
                  <a:avLst/>
                  <a:gdLst>
                    <a:gd name="T0" fmla="*/ 73 w 73"/>
                    <a:gd name="T1" fmla="*/ 24 h 30"/>
                    <a:gd name="T2" fmla="*/ 0 w 73"/>
                    <a:gd name="T3" fmla="*/ 30 h 30"/>
                    <a:gd name="T4" fmla="*/ 0 w 73"/>
                    <a:gd name="T5" fmla="*/ 0 h 30"/>
                    <a:gd name="T6" fmla="*/ 73 w 73"/>
                    <a:gd name="T7" fmla="*/ 7 h 30"/>
                    <a:gd name="T8" fmla="*/ 73 w 73"/>
                    <a:gd name="T9" fmla="*/ 24 h 30"/>
                    <a:gd name="T10" fmla="*/ 73 w 73"/>
                    <a:gd name="T11" fmla="*/ 24 h 30"/>
                    <a:gd name="T12" fmla="*/ 73 w 73"/>
                    <a:gd name="T13" fmla="*/ 24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30">
                      <a:moveTo>
                        <a:pt x="73" y="24"/>
                      </a:moveTo>
                      <a:lnTo>
                        <a:pt x="0" y="30"/>
                      </a:lnTo>
                      <a:lnTo>
                        <a:pt x="0" y="0"/>
                      </a:lnTo>
                      <a:lnTo>
                        <a:pt x="73" y="7"/>
                      </a:lnTo>
                      <a:lnTo>
                        <a:pt x="73" y="24"/>
                      </a:lnTo>
                      <a:lnTo>
                        <a:pt x="73" y="24"/>
                      </a:lnTo>
                      <a:lnTo>
                        <a:pt x="73" y="2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6" name="Freeform 551"/>
                <p:cNvSpPr>
                  <a:spLocks/>
                </p:cNvSpPr>
                <p:nvPr/>
              </p:nvSpPr>
              <p:spPr bwMode="auto">
                <a:xfrm>
                  <a:off x="4622464" y="6130459"/>
                  <a:ext cx="843205" cy="134749"/>
                </a:xfrm>
                <a:custGeom>
                  <a:avLst/>
                  <a:gdLst>
                    <a:gd name="T0" fmla="*/ 124 w 124"/>
                    <a:gd name="T1" fmla="*/ 20 h 20"/>
                    <a:gd name="T2" fmla="*/ 108 w 124"/>
                    <a:gd name="T3" fmla="*/ 9 h 20"/>
                    <a:gd name="T4" fmla="*/ 62 w 124"/>
                    <a:gd name="T5" fmla="*/ 0 h 20"/>
                    <a:gd name="T6" fmla="*/ 16 w 124"/>
                    <a:gd name="T7" fmla="*/ 9 h 20"/>
                    <a:gd name="T8" fmla="*/ 0 w 124"/>
                    <a:gd name="T9" fmla="*/ 20 h 20"/>
                    <a:gd name="T10" fmla="*/ 124 w 124"/>
                    <a:gd name="T11" fmla="*/ 20 h 20"/>
                    <a:gd name="T12" fmla="*/ 124 w 124"/>
                    <a:gd name="T13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4" h="20">
                      <a:moveTo>
                        <a:pt x="124" y="20"/>
                      </a:moveTo>
                      <a:cubicBezTo>
                        <a:pt x="122" y="14"/>
                        <a:pt x="116" y="11"/>
                        <a:pt x="108" y="9"/>
                      </a:cubicBezTo>
                      <a:cubicBezTo>
                        <a:pt x="62" y="0"/>
                        <a:pt x="62" y="0"/>
                        <a:pt x="62" y="0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9" y="11"/>
                        <a:pt x="3" y="14"/>
                        <a:pt x="0" y="20"/>
                      </a:cubicBezTo>
                      <a:cubicBezTo>
                        <a:pt x="124" y="20"/>
                        <a:pt x="124" y="20"/>
                        <a:pt x="124" y="20"/>
                      </a:cubicBezTo>
                      <a:cubicBezTo>
                        <a:pt x="124" y="20"/>
                        <a:pt x="124" y="20"/>
                        <a:pt x="124" y="2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7" name="Freeform 552"/>
                <p:cNvSpPr>
                  <a:spLocks/>
                </p:cNvSpPr>
                <p:nvPr/>
              </p:nvSpPr>
              <p:spPr bwMode="auto">
                <a:xfrm>
                  <a:off x="4622464" y="6265208"/>
                  <a:ext cx="87792" cy="104125"/>
                </a:xfrm>
                <a:custGeom>
                  <a:avLst/>
                  <a:gdLst>
                    <a:gd name="T0" fmla="*/ 0 w 43"/>
                    <a:gd name="T1" fmla="*/ 0 h 51"/>
                    <a:gd name="T2" fmla="*/ 43 w 43"/>
                    <a:gd name="T3" fmla="*/ 0 h 51"/>
                    <a:gd name="T4" fmla="*/ 43 w 43"/>
                    <a:gd name="T5" fmla="*/ 51 h 51"/>
                    <a:gd name="T6" fmla="*/ 0 w 43"/>
                    <a:gd name="T7" fmla="*/ 51 h 51"/>
                    <a:gd name="T8" fmla="*/ 0 w 43"/>
                    <a:gd name="T9" fmla="*/ 0 h 51"/>
                    <a:gd name="T10" fmla="*/ 0 w 43"/>
                    <a:gd name="T11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3" h="51">
                      <a:moveTo>
                        <a:pt x="0" y="0"/>
                      </a:moveTo>
                      <a:lnTo>
                        <a:pt x="43" y="0"/>
                      </a:lnTo>
                      <a:lnTo>
                        <a:pt x="43" y="51"/>
                      </a:lnTo>
                      <a:lnTo>
                        <a:pt x="0" y="51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8" name="Freeform 553"/>
                <p:cNvSpPr>
                  <a:spLocks/>
                </p:cNvSpPr>
                <p:nvPr/>
              </p:nvSpPr>
              <p:spPr bwMode="auto">
                <a:xfrm>
                  <a:off x="5377877" y="6265208"/>
                  <a:ext cx="87792" cy="95959"/>
                </a:xfrm>
                <a:custGeom>
                  <a:avLst/>
                  <a:gdLst>
                    <a:gd name="T0" fmla="*/ 0 w 43"/>
                    <a:gd name="T1" fmla="*/ 0 h 47"/>
                    <a:gd name="T2" fmla="*/ 43 w 43"/>
                    <a:gd name="T3" fmla="*/ 0 h 47"/>
                    <a:gd name="T4" fmla="*/ 43 w 43"/>
                    <a:gd name="T5" fmla="*/ 47 h 47"/>
                    <a:gd name="T6" fmla="*/ 0 w 43"/>
                    <a:gd name="T7" fmla="*/ 47 h 47"/>
                    <a:gd name="T8" fmla="*/ 0 w 43"/>
                    <a:gd name="T9" fmla="*/ 0 h 47"/>
                    <a:gd name="T10" fmla="*/ 0 w 43"/>
                    <a:gd name="T11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3" h="47">
                      <a:moveTo>
                        <a:pt x="0" y="0"/>
                      </a:moveTo>
                      <a:lnTo>
                        <a:pt x="43" y="0"/>
                      </a:lnTo>
                      <a:lnTo>
                        <a:pt x="43" y="47"/>
                      </a:lnTo>
                      <a:lnTo>
                        <a:pt x="0" y="4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7" name="Freeform 542"/>
                <p:cNvSpPr>
                  <a:spLocks/>
                </p:cNvSpPr>
                <p:nvPr/>
              </p:nvSpPr>
              <p:spPr bwMode="auto">
                <a:xfrm>
                  <a:off x="4534673" y="5615961"/>
                  <a:ext cx="1033079" cy="151083"/>
                </a:xfrm>
                <a:custGeom>
                  <a:avLst/>
                  <a:gdLst>
                    <a:gd name="T0" fmla="*/ 152 w 152"/>
                    <a:gd name="T1" fmla="*/ 11 h 22"/>
                    <a:gd name="T2" fmla="*/ 141 w 152"/>
                    <a:gd name="T3" fmla="*/ 22 h 22"/>
                    <a:gd name="T4" fmla="*/ 11 w 152"/>
                    <a:gd name="T5" fmla="*/ 22 h 22"/>
                    <a:gd name="T6" fmla="*/ 0 w 152"/>
                    <a:gd name="T7" fmla="*/ 11 h 22"/>
                    <a:gd name="T8" fmla="*/ 0 w 152"/>
                    <a:gd name="T9" fmla="*/ 11 h 22"/>
                    <a:gd name="T10" fmla="*/ 11 w 152"/>
                    <a:gd name="T11" fmla="*/ 0 h 22"/>
                    <a:gd name="T12" fmla="*/ 141 w 152"/>
                    <a:gd name="T13" fmla="*/ 0 h 22"/>
                    <a:gd name="T14" fmla="*/ 152 w 152"/>
                    <a:gd name="T15" fmla="*/ 11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2" h="22">
                      <a:moveTo>
                        <a:pt x="152" y="11"/>
                      </a:moveTo>
                      <a:cubicBezTo>
                        <a:pt x="152" y="17"/>
                        <a:pt x="147" y="22"/>
                        <a:pt x="141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5" y="22"/>
                        <a:pt x="0" y="17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5"/>
                        <a:pt x="5" y="0"/>
                        <a:pt x="11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47" y="0"/>
                        <a:pt x="152" y="5"/>
                        <a:pt x="152" y="11"/>
                      </a:cubicBezTo>
                      <a:close/>
                    </a:path>
                  </a:pathLst>
                </a:custGeom>
                <a:solidFill>
                  <a:srgbClr val="2C29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5" name="Freeform 550"/>
                <p:cNvSpPr>
                  <a:spLocks/>
                </p:cNvSpPr>
                <p:nvPr/>
              </p:nvSpPr>
              <p:spPr bwMode="auto">
                <a:xfrm>
                  <a:off x="4622464" y="4789089"/>
                  <a:ext cx="857496" cy="526748"/>
                </a:xfrm>
                <a:custGeom>
                  <a:avLst/>
                  <a:gdLst>
                    <a:gd name="T0" fmla="*/ 126 w 126"/>
                    <a:gd name="T1" fmla="*/ 59 h 77"/>
                    <a:gd name="T2" fmla="*/ 107 w 126"/>
                    <a:gd name="T3" fmla="*/ 77 h 77"/>
                    <a:gd name="T4" fmla="*/ 18 w 126"/>
                    <a:gd name="T5" fmla="*/ 77 h 77"/>
                    <a:gd name="T6" fmla="*/ 0 w 126"/>
                    <a:gd name="T7" fmla="*/ 59 h 77"/>
                    <a:gd name="T8" fmla="*/ 0 w 126"/>
                    <a:gd name="T9" fmla="*/ 19 h 77"/>
                    <a:gd name="T10" fmla="*/ 18 w 126"/>
                    <a:gd name="T11" fmla="*/ 0 h 77"/>
                    <a:gd name="T12" fmla="*/ 107 w 126"/>
                    <a:gd name="T13" fmla="*/ 0 h 77"/>
                    <a:gd name="T14" fmla="*/ 126 w 126"/>
                    <a:gd name="T15" fmla="*/ 19 h 77"/>
                    <a:gd name="T16" fmla="*/ 126 w 126"/>
                    <a:gd name="T17" fmla="*/ 59 h 77"/>
                    <a:gd name="T18" fmla="*/ 126 w 126"/>
                    <a:gd name="T19" fmla="*/ 59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6" h="77">
                      <a:moveTo>
                        <a:pt x="126" y="59"/>
                      </a:moveTo>
                      <a:cubicBezTo>
                        <a:pt x="126" y="69"/>
                        <a:pt x="118" y="77"/>
                        <a:pt x="107" y="77"/>
                      </a:cubicBezTo>
                      <a:cubicBezTo>
                        <a:pt x="18" y="77"/>
                        <a:pt x="18" y="77"/>
                        <a:pt x="18" y="77"/>
                      </a:cubicBezTo>
                      <a:cubicBezTo>
                        <a:pt x="8" y="77"/>
                        <a:pt x="0" y="69"/>
                        <a:pt x="0" y="59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9"/>
                        <a:pt x="8" y="0"/>
                        <a:pt x="18" y="0"/>
                      </a:cubicBezTo>
                      <a:cubicBezTo>
                        <a:pt x="107" y="0"/>
                        <a:pt x="107" y="0"/>
                        <a:pt x="107" y="0"/>
                      </a:cubicBezTo>
                      <a:cubicBezTo>
                        <a:pt x="118" y="0"/>
                        <a:pt x="126" y="9"/>
                        <a:pt x="126" y="19"/>
                      </a:cubicBezTo>
                      <a:cubicBezTo>
                        <a:pt x="126" y="59"/>
                        <a:pt x="126" y="59"/>
                        <a:pt x="126" y="59"/>
                      </a:cubicBezTo>
                      <a:cubicBezTo>
                        <a:pt x="126" y="59"/>
                        <a:pt x="126" y="59"/>
                        <a:pt x="126" y="59"/>
                      </a:cubicBezTo>
                      <a:close/>
                    </a:path>
                  </a:pathLst>
                </a:custGeom>
                <a:solidFill>
                  <a:srgbClr val="2C29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920" name="Group 919"/>
            <p:cNvGrpSpPr/>
            <p:nvPr/>
          </p:nvGrpSpPr>
          <p:grpSpPr>
            <a:xfrm>
              <a:off x="7659113" y="4022054"/>
              <a:ext cx="1094329" cy="2564323"/>
              <a:chOff x="4510057" y="3900968"/>
              <a:chExt cx="1094329" cy="2564323"/>
            </a:xfrm>
          </p:grpSpPr>
          <p:grpSp>
            <p:nvGrpSpPr>
              <p:cNvPr id="921" name="Group 920"/>
              <p:cNvGrpSpPr/>
              <p:nvPr/>
            </p:nvGrpSpPr>
            <p:grpSpPr>
              <a:xfrm>
                <a:off x="4510057" y="4457845"/>
                <a:ext cx="1094329" cy="1947743"/>
                <a:chOff x="475176" y="3819159"/>
                <a:chExt cx="1094329" cy="1947743"/>
              </a:xfrm>
            </p:grpSpPr>
            <p:sp>
              <p:nvSpPr>
                <p:cNvPr id="954" name="Freeform 473"/>
                <p:cNvSpPr>
                  <a:spLocks/>
                </p:cNvSpPr>
                <p:nvPr/>
              </p:nvSpPr>
              <p:spPr bwMode="auto">
                <a:xfrm>
                  <a:off x="475176" y="3819159"/>
                  <a:ext cx="1094329" cy="559414"/>
                </a:xfrm>
                <a:custGeom>
                  <a:avLst/>
                  <a:gdLst>
                    <a:gd name="T0" fmla="*/ 5 w 161"/>
                    <a:gd name="T1" fmla="*/ 61 h 82"/>
                    <a:gd name="T2" fmla="*/ 34 w 161"/>
                    <a:gd name="T3" fmla="*/ 13 h 82"/>
                    <a:gd name="T4" fmla="*/ 57 w 161"/>
                    <a:gd name="T5" fmla="*/ 0 h 82"/>
                    <a:gd name="T6" fmla="*/ 62 w 161"/>
                    <a:gd name="T7" fmla="*/ 1 h 82"/>
                    <a:gd name="T8" fmla="*/ 105 w 161"/>
                    <a:gd name="T9" fmla="*/ 1 h 82"/>
                    <a:gd name="T10" fmla="*/ 132 w 161"/>
                    <a:gd name="T11" fmla="*/ 19 h 82"/>
                    <a:gd name="T12" fmla="*/ 154 w 161"/>
                    <a:gd name="T13" fmla="*/ 61 h 82"/>
                    <a:gd name="T14" fmla="*/ 140 w 161"/>
                    <a:gd name="T15" fmla="*/ 80 h 82"/>
                    <a:gd name="T16" fmla="*/ 123 w 161"/>
                    <a:gd name="T17" fmla="*/ 49 h 82"/>
                    <a:gd name="T18" fmla="*/ 39 w 161"/>
                    <a:gd name="T19" fmla="*/ 49 h 82"/>
                    <a:gd name="T20" fmla="*/ 25 w 161"/>
                    <a:gd name="T21" fmla="*/ 73 h 82"/>
                    <a:gd name="T22" fmla="*/ 11 w 161"/>
                    <a:gd name="T23" fmla="*/ 77 h 82"/>
                    <a:gd name="T24" fmla="*/ 5 w 161"/>
                    <a:gd name="T25" fmla="*/ 61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61" h="82">
                      <a:moveTo>
                        <a:pt x="5" y="61"/>
                      </a:moveTo>
                      <a:cubicBezTo>
                        <a:pt x="34" y="13"/>
                        <a:pt x="34" y="13"/>
                        <a:pt x="34" y="13"/>
                      </a:cubicBezTo>
                      <a:cubicBezTo>
                        <a:pt x="34" y="13"/>
                        <a:pt x="40" y="0"/>
                        <a:pt x="57" y="0"/>
                      </a:cubicBezTo>
                      <a:cubicBezTo>
                        <a:pt x="62" y="1"/>
                        <a:pt x="62" y="1"/>
                        <a:pt x="62" y="1"/>
                      </a:cubicBezTo>
                      <a:cubicBezTo>
                        <a:pt x="105" y="1"/>
                        <a:pt x="105" y="1"/>
                        <a:pt x="105" y="1"/>
                      </a:cubicBezTo>
                      <a:cubicBezTo>
                        <a:pt x="105" y="1"/>
                        <a:pt x="123" y="0"/>
                        <a:pt x="132" y="19"/>
                      </a:cubicBezTo>
                      <a:cubicBezTo>
                        <a:pt x="154" y="61"/>
                        <a:pt x="154" y="61"/>
                        <a:pt x="154" y="61"/>
                      </a:cubicBezTo>
                      <a:cubicBezTo>
                        <a:pt x="154" y="61"/>
                        <a:pt x="161" y="77"/>
                        <a:pt x="140" y="80"/>
                      </a:cubicBezTo>
                      <a:cubicBezTo>
                        <a:pt x="140" y="80"/>
                        <a:pt x="126" y="57"/>
                        <a:pt x="123" y="49"/>
                      </a:cubicBezTo>
                      <a:cubicBezTo>
                        <a:pt x="39" y="49"/>
                        <a:pt x="39" y="49"/>
                        <a:pt x="39" y="49"/>
                      </a:cubicBezTo>
                      <a:cubicBezTo>
                        <a:pt x="25" y="73"/>
                        <a:pt x="25" y="73"/>
                        <a:pt x="25" y="73"/>
                      </a:cubicBezTo>
                      <a:cubicBezTo>
                        <a:pt x="25" y="73"/>
                        <a:pt x="21" y="82"/>
                        <a:pt x="11" y="77"/>
                      </a:cubicBezTo>
                      <a:cubicBezTo>
                        <a:pt x="0" y="72"/>
                        <a:pt x="5" y="61"/>
                        <a:pt x="5" y="61"/>
                      </a:cubicBezTo>
                      <a:close/>
                    </a:path>
                  </a:pathLst>
                </a:custGeom>
                <a:solidFill>
                  <a:srgbClr val="F1EFE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5" name="Freeform 479"/>
                <p:cNvSpPr>
                  <a:spLocks/>
                </p:cNvSpPr>
                <p:nvPr/>
              </p:nvSpPr>
              <p:spPr bwMode="auto">
                <a:xfrm>
                  <a:off x="754884" y="4290783"/>
                  <a:ext cx="557373" cy="436915"/>
                </a:xfrm>
                <a:custGeom>
                  <a:avLst/>
                  <a:gdLst>
                    <a:gd name="T0" fmla="*/ 273 w 273"/>
                    <a:gd name="T1" fmla="*/ 214 h 214"/>
                    <a:gd name="T2" fmla="*/ 0 w 273"/>
                    <a:gd name="T3" fmla="*/ 214 h 214"/>
                    <a:gd name="T4" fmla="*/ 10 w 273"/>
                    <a:gd name="T5" fmla="*/ 0 h 214"/>
                    <a:gd name="T6" fmla="*/ 269 w 273"/>
                    <a:gd name="T7" fmla="*/ 0 h 214"/>
                    <a:gd name="T8" fmla="*/ 273 w 273"/>
                    <a:gd name="T9" fmla="*/ 214 h 2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3" h="214">
                      <a:moveTo>
                        <a:pt x="273" y="214"/>
                      </a:moveTo>
                      <a:lnTo>
                        <a:pt x="0" y="214"/>
                      </a:lnTo>
                      <a:lnTo>
                        <a:pt x="10" y="0"/>
                      </a:lnTo>
                      <a:lnTo>
                        <a:pt x="269" y="0"/>
                      </a:lnTo>
                      <a:lnTo>
                        <a:pt x="273" y="214"/>
                      </a:lnTo>
                      <a:close/>
                    </a:path>
                  </a:pathLst>
                </a:custGeom>
                <a:solidFill>
                  <a:srgbClr val="F1EFE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6" name="Freeform 480"/>
                <p:cNvSpPr>
                  <a:spLocks/>
                </p:cNvSpPr>
                <p:nvPr/>
              </p:nvSpPr>
              <p:spPr bwMode="auto">
                <a:xfrm>
                  <a:off x="754884" y="4727697"/>
                  <a:ext cx="549207" cy="244999"/>
                </a:xfrm>
                <a:custGeom>
                  <a:avLst/>
                  <a:gdLst>
                    <a:gd name="T0" fmla="*/ 269 w 269"/>
                    <a:gd name="T1" fmla="*/ 120 h 120"/>
                    <a:gd name="T2" fmla="*/ 3 w 269"/>
                    <a:gd name="T3" fmla="*/ 120 h 120"/>
                    <a:gd name="T4" fmla="*/ 0 w 269"/>
                    <a:gd name="T5" fmla="*/ 0 h 120"/>
                    <a:gd name="T6" fmla="*/ 269 w 269"/>
                    <a:gd name="T7" fmla="*/ 0 h 120"/>
                    <a:gd name="T8" fmla="*/ 269 w 269"/>
                    <a:gd name="T9" fmla="*/ 12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9" h="120">
                      <a:moveTo>
                        <a:pt x="269" y="120"/>
                      </a:moveTo>
                      <a:lnTo>
                        <a:pt x="3" y="120"/>
                      </a:lnTo>
                      <a:lnTo>
                        <a:pt x="0" y="0"/>
                      </a:lnTo>
                      <a:lnTo>
                        <a:pt x="269" y="0"/>
                      </a:lnTo>
                      <a:lnTo>
                        <a:pt x="269" y="12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7" name="Freeform 481"/>
                <p:cNvSpPr>
                  <a:spLocks/>
                </p:cNvSpPr>
                <p:nvPr/>
              </p:nvSpPr>
              <p:spPr bwMode="auto">
                <a:xfrm>
                  <a:off x="842675" y="4972696"/>
                  <a:ext cx="177625" cy="657414"/>
                </a:xfrm>
                <a:custGeom>
                  <a:avLst/>
                  <a:gdLst>
                    <a:gd name="T0" fmla="*/ 47 w 87"/>
                    <a:gd name="T1" fmla="*/ 0 h 322"/>
                    <a:gd name="T2" fmla="*/ 0 w 87"/>
                    <a:gd name="T3" fmla="*/ 322 h 322"/>
                    <a:gd name="T4" fmla="*/ 40 w 87"/>
                    <a:gd name="T5" fmla="*/ 322 h 322"/>
                    <a:gd name="T6" fmla="*/ 87 w 87"/>
                    <a:gd name="T7" fmla="*/ 0 h 322"/>
                    <a:gd name="T8" fmla="*/ 47 w 87"/>
                    <a:gd name="T9" fmla="*/ 0 h 3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7" h="322">
                      <a:moveTo>
                        <a:pt x="47" y="0"/>
                      </a:moveTo>
                      <a:lnTo>
                        <a:pt x="0" y="322"/>
                      </a:lnTo>
                      <a:lnTo>
                        <a:pt x="40" y="322"/>
                      </a:lnTo>
                      <a:lnTo>
                        <a:pt x="87" y="0"/>
                      </a:lnTo>
                      <a:lnTo>
                        <a:pt x="47" y="0"/>
                      </a:lnTo>
                      <a:close/>
                    </a:path>
                  </a:pathLst>
                </a:custGeom>
                <a:solidFill>
                  <a:schemeClr val="tx1">
                    <a:lumMod val="90000"/>
                    <a:lumOff val="1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8" name="Freeform 482"/>
                <p:cNvSpPr>
                  <a:spLocks/>
                </p:cNvSpPr>
                <p:nvPr/>
              </p:nvSpPr>
              <p:spPr bwMode="auto">
                <a:xfrm>
                  <a:off x="754884" y="4952280"/>
                  <a:ext cx="183749" cy="677830"/>
                </a:xfrm>
                <a:custGeom>
                  <a:avLst/>
                  <a:gdLst>
                    <a:gd name="T0" fmla="*/ 0 w 90"/>
                    <a:gd name="T1" fmla="*/ 0 h 332"/>
                    <a:gd name="T2" fmla="*/ 3 w 90"/>
                    <a:gd name="T3" fmla="*/ 332 h 332"/>
                    <a:gd name="T4" fmla="*/ 43 w 90"/>
                    <a:gd name="T5" fmla="*/ 332 h 332"/>
                    <a:gd name="T6" fmla="*/ 90 w 90"/>
                    <a:gd name="T7" fmla="*/ 10 h 332"/>
                    <a:gd name="T8" fmla="*/ 0 w 90"/>
                    <a:gd name="T9" fmla="*/ 0 h 3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332">
                      <a:moveTo>
                        <a:pt x="0" y="0"/>
                      </a:moveTo>
                      <a:lnTo>
                        <a:pt x="3" y="332"/>
                      </a:lnTo>
                      <a:lnTo>
                        <a:pt x="43" y="332"/>
                      </a:lnTo>
                      <a:lnTo>
                        <a:pt x="90" y="1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9" name="Freeform 958"/>
                <p:cNvSpPr>
                  <a:spLocks/>
                </p:cNvSpPr>
                <p:nvPr/>
              </p:nvSpPr>
              <p:spPr bwMode="auto">
                <a:xfrm>
                  <a:off x="1032550" y="4972696"/>
                  <a:ext cx="177625" cy="657414"/>
                </a:xfrm>
                <a:custGeom>
                  <a:avLst/>
                  <a:gdLst>
                    <a:gd name="T0" fmla="*/ 40 w 87"/>
                    <a:gd name="T1" fmla="*/ 0 h 322"/>
                    <a:gd name="T2" fmla="*/ 87 w 87"/>
                    <a:gd name="T3" fmla="*/ 322 h 322"/>
                    <a:gd name="T4" fmla="*/ 47 w 87"/>
                    <a:gd name="T5" fmla="*/ 322 h 322"/>
                    <a:gd name="T6" fmla="*/ 0 w 87"/>
                    <a:gd name="T7" fmla="*/ 0 h 322"/>
                    <a:gd name="T8" fmla="*/ 40 w 87"/>
                    <a:gd name="T9" fmla="*/ 0 h 3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7" h="322">
                      <a:moveTo>
                        <a:pt x="40" y="0"/>
                      </a:moveTo>
                      <a:lnTo>
                        <a:pt x="87" y="322"/>
                      </a:lnTo>
                      <a:lnTo>
                        <a:pt x="47" y="322"/>
                      </a:lnTo>
                      <a:lnTo>
                        <a:pt x="0" y="0"/>
                      </a:lnTo>
                      <a:lnTo>
                        <a:pt x="40" y="0"/>
                      </a:lnTo>
                      <a:close/>
                    </a:path>
                  </a:pathLst>
                </a:custGeom>
                <a:solidFill>
                  <a:schemeClr val="tx1">
                    <a:lumMod val="90000"/>
                    <a:lumOff val="1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0" name="Freeform 484"/>
                <p:cNvSpPr>
                  <a:spLocks/>
                </p:cNvSpPr>
                <p:nvPr/>
              </p:nvSpPr>
              <p:spPr bwMode="auto">
                <a:xfrm>
                  <a:off x="1114216" y="4972696"/>
                  <a:ext cx="198041" cy="657414"/>
                </a:xfrm>
                <a:custGeom>
                  <a:avLst/>
                  <a:gdLst>
                    <a:gd name="T0" fmla="*/ 93 w 97"/>
                    <a:gd name="T1" fmla="*/ 0 h 322"/>
                    <a:gd name="T2" fmla="*/ 97 w 97"/>
                    <a:gd name="T3" fmla="*/ 322 h 322"/>
                    <a:gd name="T4" fmla="*/ 47 w 97"/>
                    <a:gd name="T5" fmla="*/ 322 h 322"/>
                    <a:gd name="T6" fmla="*/ 0 w 97"/>
                    <a:gd name="T7" fmla="*/ 0 h 322"/>
                    <a:gd name="T8" fmla="*/ 93 w 97"/>
                    <a:gd name="T9" fmla="*/ 0 h 3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7" h="322">
                      <a:moveTo>
                        <a:pt x="93" y="0"/>
                      </a:moveTo>
                      <a:lnTo>
                        <a:pt x="97" y="322"/>
                      </a:lnTo>
                      <a:lnTo>
                        <a:pt x="47" y="322"/>
                      </a:lnTo>
                      <a:lnTo>
                        <a:pt x="0" y="0"/>
                      </a:lnTo>
                      <a:lnTo>
                        <a:pt x="93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1" name="Freeform 485"/>
                <p:cNvSpPr>
                  <a:spLocks/>
                </p:cNvSpPr>
                <p:nvPr/>
              </p:nvSpPr>
              <p:spPr bwMode="auto">
                <a:xfrm>
                  <a:off x="679342" y="5601527"/>
                  <a:ext cx="244999" cy="165375"/>
                </a:xfrm>
                <a:custGeom>
                  <a:avLst/>
                  <a:gdLst>
                    <a:gd name="T0" fmla="*/ 36 w 36"/>
                    <a:gd name="T1" fmla="*/ 12 h 24"/>
                    <a:gd name="T2" fmla="*/ 26 w 36"/>
                    <a:gd name="T3" fmla="*/ 24 h 24"/>
                    <a:gd name="T4" fmla="*/ 11 w 36"/>
                    <a:gd name="T5" fmla="*/ 24 h 24"/>
                    <a:gd name="T6" fmla="*/ 0 w 36"/>
                    <a:gd name="T7" fmla="*/ 12 h 24"/>
                    <a:gd name="T8" fmla="*/ 0 w 36"/>
                    <a:gd name="T9" fmla="*/ 12 h 24"/>
                    <a:gd name="T10" fmla="*/ 11 w 36"/>
                    <a:gd name="T11" fmla="*/ 0 h 24"/>
                    <a:gd name="T12" fmla="*/ 26 w 36"/>
                    <a:gd name="T13" fmla="*/ 0 h 24"/>
                    <a:gd name="T14" fmla="*/ 36 w 36"/>
                    <a:gd name="T15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6" h="24">
                      <a:moveTo>
                        <a:pt x="36" y="12"/>
                      </a:moveTo>
                      <a:cubicBezTo>
                        <a:pt x="36" y="19"/>
                        <a:pt x="32" y="24"/>
                        <a:pt x="26" y="24"/>
                      </a:cubicBezTo>
                      <a:cubicBezTo>
                        <a:pt x="11" y="24"/>
                        <a:pt x="11" y="24"/>
                        <a:pt x="11" y="24"/>
                      </a:cubicBezTo>
                      <a:cubicBezTo>
                        <a:pt x="5" y="24"/>
                        <a:pt x="0" y="19"/>
                        <a:pt x="0" y="1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5"/>
                        <a:pt x="5" y="0"/>
                        <a:pt x="11" y="0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32" y="0"/>
                        <a:pt x="36" y="5"/>
                        <a:pt x="36" y="12"/>
                      </a:cubicBezTo>
                      <a:close/>
                    </a:path>
                  </a:pathLst>
                </a:custGeom>
                <a:solidFill>
                  <a:srgbClr val="2C29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2" name="Freeform 486"/>
                <p:cNvSpPr>
                  <a:spLocks/>
                </p:cNvSpPr>
                <p:nvPr/>
              </p:nvSpPr>
              <p:spPr bwMode="auto">
                <a:xfrm>
                  <a:off x="1114216" y="5601527"/>
                  <a:ext cx="244999" cy="165375"/>
                </a:xfrm>
                <a:custGeom>
                  <a:avLst/>
                  <a:gdLst>
                    <a:gd name="T0" fmla="*/ 36 w 36"/>
                    <a:gd name="T1" fmla="*/ 12 h 24"/>
                    <a:gd name="T2" fmla="*/ 26 w 36"/>
                    <a:gd name="T3" fmla="*/ 24 h 24"/>
                    <a:gd name="T4" fmla="*/ 10 w 36"/>
                    <a:gd name="T5" fmla="*/ 24 h 24"/>
                    <a:gd name="T6" fmla="*/ 0 w 36"/>
                    <a:gd name="T7" fmla="*/ 12 h 24"/>
                    <a:gd name="T8" fmla="*/ 0 w 36"/>
                    <a:gd name="T9" fmla="*/ 12 h 24"/>
                    <a:gd name="T10" fmla="*/ 10 w 36"/>
                    <a:gd name="T11" fmla="*/ 0 h 24"/>
                    <a:gd name="T12" fmla="*/ 26 w 36"/>
                    <a:gd name="T13" fmla="*/ 0 h 24"/>
                    <a:gd name="T14" fmla="*/ 36 w 36"/>
                    <a:gd name="T15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6" h="24">
                      <a:moveTo>
                        <a:pt x="36" y="12"/>
                      </a:moveTo>
                      <a:cubicBezTo>
                        <a:pt x="36" y="19"/>
                        <a:pt x="32" y="24"/>
                        <a:pt x="26" y="24"/>
                      </a:cubicBezTo>
                      <a:cubicBezTo>
                        <a:pt x="10" y="24"/>
                        <a:pt x="10" y="24"/>
                        <a:pt x="10" y="24"/>
                      </a:cubicBezTo>
                      <a:cubicBezTo>
                        <a:pt x="4" y="24"/>
                        <a:pt x="0" y="19"/>
                        <a:pt x="0" y="1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5"/>
                        <a:pt x="4" y="0"/>
                        <a:pt x="10" y="0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32" y="0"/>
                        <a:pt x="36" y="5"/>
                        <a:pt x="36" y="12"/>
                      </a:cubicBezTo>
                      <a:close/>
                    </a:path>
                  </a:pathLst>
                </a:custGeom>
                <a:solidFill>
                  <a:srgbClr val="2C29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922" name="Group 921"/>
              <p:cNvGrpSpPr/>
              <p:nvPr/>
            </p:nvGrpSpPr>
            <p:grpSpPr>
              <a:xfrm>
                <a:off x="4526506" y="3900968"/>
                <a:ext cx="1041246" cy="2564323"/>
                <a:chOff x="4526506" y="3900968"/>
                <a:chExt cx="1041246" cy="2564323"/>
              </a:xfrm>
            </p:grpSpPr>
            <p:sp>
              <p:nvSpPr>
                <p:cNvPr id="923" name="Rectangle 512"/>
                <p:cNvSpPr>
                  <a:spLocks noChangeArrowheads="1"/>
                </p:cNvSpPr>
                <p:nvPr/>
              </p:nvSpPr>
              <p:spPr bwMode="auto">
                <a:xfrm>
                  <a:off x="4820505" y="4919755"/>
                  <a:ext cx="420582" cy="612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4" name="Freeform 513"/>
                <p:cNvSpPr>
                  <a:spLocks/>
                </p:cNvSpPr>
                <p:nvPr/>
              </p:nvSpPr>
              <p:spPr bwMode="auto">
                <a:xfrm>
                  <a:off x="4806213" y="4893214"/>
                  <a:ext cx="449165" cy="26542"/>
                </a:xfrm>
                <a:custGeom>
                  <a:avLst/>
                  <a:gdLst>
                    <a:gd name="T0" fmla="*/ 51 w 66"/>
                    <a:gd name="T1" fmla="*/ 0 h 4"/>
                    <a:gd name="T2" fmla="*/ 56 w 66"/>
                    <a:gd name="T3" fmla="*/ 1 h 4"/>
                    <a:gd name="T4" fmla="*/ 60 w 66"/>
                    <a:gd name="T5" fmla="*/ 2 h 4"/>
                    <a:gd name="T6" fmla="*/ 63 w 66"/>
                    <a:gd name="T7" fmla="*/ 3 h 4"/>
                    <a:gd name="T8" fmla="*/ 62 w 66"/>
                    <a:gd name="T9" fmla="*/ 4 h 4"/>
                    <a:gd name="T10" fmla="*/ 52 w 66"/>
                    <a:gd name="T11" fmla="*/ 4 h 4"/>
                    <a:gd name="T12" fmla="*/ 51 w 66"/>
                    <a:gd name="T13" fmla="*/ 4 h 4"/>
                    <a:gd name="T14" fmla="*/ 4 w 66"/>
                    <a:gd name="T15" fmla="*/ 4 h 4"/>
                    <a:gd name="T16" fmla="*/ 4 w 66"/>
                    <a:gd name="T17" fmla="*/ 3 h 4"/>
                    <a:gd name="T18" fmla="*/ 8 w 66"/>
                    <a:gd name="T19" fmla="*/ 1 h 4"/>
                    <a:gd name="T20" fmla="*/ 16 w 66"/>
                    <a:gd name="T21" fmla="*/ 0 h 4"/>
                    <a:gd name="T22" fmla="*/ 51 w 66"/>
                    <a:gd name="T2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66" h="4">
                      <a:moveTo>
                        <a:pt x="51" y="0"/>
                      </a:moveTo>
                      <a:cubicBezTo>
                        <a:pt x="51" y="0"/>
                        <a:pt x="54" y="0"/>
                        <a:pt x="56" y="1"/>
                      </a:cubicBezTo>
                      <a:cubicBezTo>
                        <a:pt x="60" y="2"/>
                        <a:pt x="60" y="2"/>
                        <a:pt x="60" y="2"/>
                      </a:cubicBezTo>
                      <a:cubicBezTo>
                        <a:pt x="63" y="3"/>
                        <a:pt x="63" y="3"/>
                        <a:pt x="63" y="3"/>
                      </a:cubicBezTo>
                      <a:cubicBezTo>
                        <a:pt x="63" y="3"/>
                        <a:pt x="66" y="4"/>
                        <a:pt x="62" y="4"/>
                      </a:cubicBezTo>
                      <a:cubicBezTo>
                        <a:pt x="52" y="4"/>
                        <a:pt x="52" y="4"/>
                        <a:pt x="52" y="4"/>
                      </a:cubicBezTo>
                      <a:cubicBezTo>
                        <a:pt x="51" y="4"/>
                        <a:pt x="51" y="4"/>
                        <a:pt x="51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0" y="4"/>
                        <a:pt x="4" y="3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12" y="0"/>
                        <a:pt x="16" y="0"/>
                      </a:cubicBezTo>
                      <a:lnTo>
                        <a:pt x="51" y="0"/>
                      </a:lnTo>
                      <a:close/>
                    </a:path>
                  </a:pathLst>
                </a:custGeom>
                <a:solidFill>
                  <a:srgbClr val="C6C6C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6" name="Freeform 522"/>
                <p:cNvSpPr>
                  <a:spLocks/>
                </p:cNvSpPr>
                <p:nvPr/>
              </p:nvSpPr>
              <p:spPr bwMode="auto">
                <a:xfrm>
                  <a:off x="4636756" y="4823798"/>
                  <a:ext cx="114333" cy="177625"/>
                </a:xfrm>
                <a:custGeom>
                  <a:avLst/>
                  <a:gdLst>
                    <a:gd name="T0" fmla="*/ 0 w 56"/>
                    <a:gd name="T1" fmla="*/ 87 h 87"/>
                    <a:gd name="T2" fmla="*/ 56 w 56"/>
                    <a:gd name="T3" fmla="*/ 0 h 87"/>
                    <a:gd name="T4" fmla="*/ 56 w 56"/>
                    <a:gd name="T5" fmla="*/ 70 h 87"/>
                    <a:gd name="T6" fmla="*/ 0 w 56"/>
                    <a:gd name="T7" fmla="*/ 87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6" h="87">
                      <a:moveTo>
                        <a:pt x="0" y="87"/>
                      </a:moveTo>
                      <a:lnTo>
                        <a:pt x="56" y="0"/>
                      </a:lnTo>
                      <a:lnTo>
                        <a:pt x="56" y="70"/>
                      </a:lnTo>
                      <a:lnTo>
                        <a:pt x="0" y="87"/>
                      </a:lnTo>
                      <a:close/>
                    </a:path>
                  </a:pathLst>
                </a:custGeom>
                <a:solidFill>
                  <a:srgbClr val="B5B3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7" name="Freeform 523"/>
                <p:cNvSpPr>
                  <a:spLocks/>
                </p:cNvSpPr>
                <p:nvPr/>
              </p:nvSpPr>
              <p:spPr bwMode="auto">
                <a:xfrm>
                  <a:off x="5404420" y="4829922"/>
                  <a:ext cx="116375" cy="185792"/>
                </a:xfrm>
                <a:custGeom>
                  <a:avLst/>
                  <a:gdLst>
                    <a:gd name="T0" fmla="*/ 0 w 57"/>
                    <a:gd name="T1" fmla="*/ 0 h 91"/>
                    <a:gd name="T2" fmla="*/ 57 w 57"/>
                    <a:gd name="T3" fmla="*/ 91 h 91"/>
                    <a:gd name="T4" fmla="*/ 0 w 57"/>
                    <a:gd name="T5" fmla="*/ 77 h 91"/>
                    <a:gd name="T6" fmla="*/ 0 w 57"/>
                    <a:gd name="T7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7" h="91">
                      <a:moveTo>
                        <a:pt x="0" y="0"/>
                      </a:moveTo>
                      <a:lnTo>
                        <a:pt x="57" y="91"/>
                      </a:lnTo>
                      <a:lnTo>
                        <a:pt x="0" y="7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5B3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8" name="Rectangle 524"/>
                <p:cNvSpPr>
                  <a:spLocks noChangeArrowheads="1"/>
                </p:cNvSpPr>
                <p:nvPr/>
              </p:nvSpPr>
              <p:spPr bwMode="auto">
                <a:xfrm>
                  <a:off x="4934838" y="4386883"/>
                  <a:ext cx="279708" cy="102083"/>
                </a:xfrm>
                <a:prstGeom prst="rect">
                  <a:avLst/>
                </a:prstGeom>
                <a:solidFill>
                  <a:srgbClr val="B5B3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9" name="Freeform 525"/>
                <p:cNvSpPr>
                  <a:spLocks/>
                </p:cNvSpPr>
                <p:nvPr/>
              </p:nvSpPr>
              <p:spPr bwMode="auto">
                <a:xfrm>
                  <a:off x="4840922" y="4092884"/>
                  <a:ext cx="53083" cy="136792"/>
                </a:xfrm>
                <a:custGeom>
                  <a:avLst/>
                  <a:gdLst>
                    <a:gd name="T0" fmla="*/ 5 w 8"/>
                    <a:gd name="T1" fmla="*/ 1 h 20"/>
                    <a:gd name="T2" fmla="*/ 3 w 8"/>
                    <a:gd name="T3" fmla="*/ 10 h 20"/>
                    <a:gd name="T4" fmla="*/ 8 w 8"/>
                    <a:gd name="T5" fmla="*/ 16 h 20"/>
                    <a:gd name="T6" fmla="*/ 5 w 8"/>
                    <a:gd name="T7" fmla="*/ 1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20">
                      <a:moveTo>
                        <a:pt x="5" y="1"/>
                      </a:moveTo>
                      <a:cubicBezTo>
                        <a:pt x="5" y="1"/>
                        <a:pt x="0" y="0"/>
                        <a:pt x="3" y="10"/>
                      </a:cubicBezTo>
                      <a:cubicBezTo>
                        <a:pt x="6" y="20"/>
                        <a:pt x="8" y="16"/>
                        <a:pt x="8" y="16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solidFill>
                  <a:srgbClr val="CF9D5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0" name="Freeform 526"/>
                <p:cNvSpPr>
                  <a:spLocks/>
                </p:cNvSpPr>
                <p:nvPr/>
              </p:nvSpPr>
              <p:spPr bwMode="auto">
                <a:xfrm>
                  <a:off x="4867463" y="4031634"/>
                  <a:ext cx="420582" cy="355248"/>
                </a:xfrm>
                <a:custGeom>
                  <a:avLst/>
                  <a:gdLst>
                    <a:gd name="T0" fmla="*/ 17 w 62"/>
                    <a:gd name="T1" fmla="*/ 52 h 52"/>
                    <a:gd name="T2" fmla="*/ 2 w 62"/>
                    <a:gd name="T3" fmla="*/ 0 h 52"/>
                    <a:gd name="T4" fmla="*/ 57 w 62"/>
                    <a:gd name="T5" fmla="*/ 1 h 52"/>
                    <a:gd name="T6" fmla="*/ 49 w 62"/>
                    <a:gd name="T7" fmla="*/ 42 h 52"/>
                    <a:gd name="T8" fmla="*/ 47 w 62"/>
                    <a:gd name="T9" fmla="*/ 52 h 52"/>
                    <a:gd name="T10" fmla="*/ 17 w 62"/>
                    <a:gd name="T11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2" h="52">
                      <a:moveTo>
                        <a:pt x="17" y="52"/>
                      </a:moveTo>
                      <a:cubicBezTo>
                        <a:pt x="17" y="52"/>
                        <a:pt x="0" y="23"/>
                        <a:pt x="2" y="0"/>
                      </a:cubicBezTo>
                      <a:cubicBezTo>
                        <a:pt x="57" y="1"/>
                        <a:pt x="57" y="1"/>
                        <a:pt x="57" y="1"/>
                      </a:cubicBezTo>
                      <a:cubicBezTo>
                        <a:pt x="57" y="1"/>
                        <a:pt x="62" y="13"/>
                        <a:pt x="49" y="42"/>
                      </a:cubicBezTo>
                      <a:cubicBezTo>
                        <a:pt x="49" y="42"/>
                        <a:pt x="46" y="48"/>
                        <a:pt x="47" y="52"/>
                      </a:cubicBezTo>
                      <a:lnTo>
                        <a:pt x="17" y="52"/>
                      </a:lnTo>
                      <a:close/>
                    </a:path>
                  </a:pathLst>
                </a:custGeom>
                <a:solidFill>
                  <a:srgbClr val="CF9D5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1" name="Freeform 527"/>
                <p:cNvSpPr>
                  <a:spLocks/>
                </p:cNvSpPr>
                <p:nvPr/>
              </p:nvSpPr>
              <p:spPr bwMode="auto">
                <a:xfrm>
                  <a:off x="5241087" y="4078592"/>
                  <a:ext cx="55125" cy="130666"/>
                </a:xfrm>
                <a:custGeom>
                  <a:avLst/>
                  <a:gdLst>
                    <a:gd name="T0" fmla="*/ 3 w 8"/>
                    <a:gd name="T1" fmla="*/ 1 h 19"/>
                    <a:gd name="T2" fmla="*/ 5 w 8"/>
                    <a:gd name="T3" fmla="*/ 10 h 19"/>
                    <a:gd name="T4" fmla="*/ 0 w 8"/>
                    <a:gd name="T5" fmla="*/ 15 h 19"/>
                    <a:gd name="T6" fmla="*/ 3 w 8"/>
                    <a:gd name="T7" fmla="*/ 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9">
                      <a:moveTo>
                        <a:pt x="3" y="1"/>
                      </a:moveTo>
                      <a:cubicBezTo>
                        <a:pt x="3" y="1"/>
                        <a:pt x="8" y="0"/>
                        <a:pt x="5" y="10"/>
                      </a:cubicBezTo>
                      <a:cubicBezTo>
                        <a:pt x="2" y="19"/>
                        <a:pt x="0" y="15"/>
                        <a:pt x="0" y="15"/>
                      </a:cubicBezTo>
                      <a:lnTo>
                        <a:pt x="3" y="1"/>
                      </a:lnTo>
                      <a:close/>
                    </a:path>
                  </a:pathLst>
                </a:custGeom>
                <a:solidFill>
                  <a:srgbClr val="CF9D5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2" name="Freeform 528"/>
                <p:cNvSpPr>
                  <a:spLocks/>
                </p:cNvSpPr>
                <p:nvPr/>
              </p:nvSpPr>
              <p:spPr bwMode="auto">
                <a:xfrm>
                  <a:off x="4847046" y="3900968"/>
                  <a:ext cx="428748" cy="424665"/>
                </a:xfrm>
                <a:custGeom>
                  <a:avLst/>
                  <a:gdLst>
                    <a:gd name="T0" fmla="*/ 45 w 63"/>
                    <a:gd name="T1" fmla="*/ 62 h 62"/>
                    <a:gd name="T2" fmla="*/ 61 w 63"/>
                    <a:gd name="T3" fmla="*/ 34 h 62"/>
                    <a:gd name="T4" fmla="*/ 24 w 63"/>
                    <a:gd name="T5" fmla="*/ 4 h 62"/>
                    <a:gd name="T6" fmla="*/ 5 w 63"/>
                    <a:gd name="T7" fmla="*/ 34 h 62"/>
                    <a:gd name="T8" fmla="*/ 22 w 63"/>
                    <a:gd name="T9" fmla="*/ 61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62">
                      <a:moveTo>
                        <a:pt x="45" y="62"/>
                      </a:moveTo>
                      <a:cubicBezTo>
                        <a:pt x="45" y="62"/>
                        <a:pt x="58" y="56"/>
                        <a:pt x="61" y="34"/>
                      </a:cubicBezTo>
                      <a:cubicBezTo>
                        <a:pt x="63" y="12"/>
                        <a:pt x="47" y="0"/>
                        <a:pt x="24" y="4"/>
                      </a:cubicBezTo>
                      <a:cubicBezTo>
                        <a:pt x="24" y="4"/>
                        <a:pt x="0" y="8"/>
                        <a:pt x="5" y="34"/>
                      </a:cubicBezTo>
                      <a:cubicBezTo>
                        <a:pt x="9" y="60"/>
                        <a:pt x="22" y="61"/>
                        <a:pt x="22" y="61"/>
                      </a:cubicBezTo>
                    </a:path>
                  </a:pathLst>
                </a:custGeom>
                <a:solidFill>
                  <a:srgbClr val="ED672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3" name="Freeform 529"/>
                <p:cNvSpPr>
                  <a:spLocks/>
                </p:cNvSpPr>
                <p:nvPr/>
              </p:nvSpPr>
              <p:spPr bwMode="auto">
                <a:xfrm>
                  <a:off x="5077754" y="4352174"/>
                  <a:ext cx="55125" cy="0"/>
                </a:xfrm>
                <a:custGeom>
                  <a:avLst/>
                  <a:gdLst>
                    <a:gd name="T0" fmla="*/ 0 w 27"/>
                    <a:gd name="T1" fmla="*/ 27 w 27"/>
                    <a:gd name="T2" fmla="*/ 0 w 2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27">
                      <a:moveTo>
                        <a:pt x="0" y="0"/>
                      </a:moveTo>
                      <a:lnTo>
                        <a:pt x="2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0020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4" name="Freeform 531"/>
                <p:cNvSpPr>
                  <a:spLocks/>
                </p:cNvSpPr>
                <p:nvPr/>
              </p:nvSpPr>
              <p:spPr bwMode="auto">
                <a:xfrm>
                  <a:off x="5010379" y="4325633"/>
                  <a:ext cx="55125" cy="6126"/>
                </a:xfrm>
                <a:custGeom>
                  <a:avLst/>
                  <a:gdLst>
                    <a:gd name="T0" fmla="*/ 0 w 27"/>
                    <a:gd name="T1" fmla="*/ 0 h 3"/>
                    <a:gd name="T2" fmla="*/ 27 w 27"/>
                    <a:gd name="T3" fmla="*/ 3 h 3"/>
                    <a:gd name="T4" fmla="*/ 0 w 27"/>
                    <a:gd name="T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7" h="3">
                      <a:moveTo>
                        <a:pt x="0" y="0"/>
                      </a:moveTo>
                      <a:lnTo>
                        <a:pt x="27" y="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0020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5" name="Line 532"/>
                <p:cNvSpPr>
                  <a:spLocks noChangeShapeType="1"/>
                </p:cNvSpPr>
                <p:nvPr/>
              </p:nvSpPr>
              <p:spPr bwMode="auto">
                <a:xfrm>
                  <a:off x="5010379" y="4325633"/>
                  <a:ext cx="55125" cy="6126"/>
                </a:xfrm>
                <a:prstGeom prst="line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6" name="Freeform 554"/>
                <p:cNvSpPr>
                  <a:spLocks/>
                </p:cNvSpPr>
                <p:nvPr/>
              </p:nvSpPr>
              <p:spPr bwMode="auto">
                <a:xfrm>
                  <a:off x="4983838" y="6279499"/>
                  <a:ext cx="40833" cy="185792"/>
                </a:xfrm>
                <a:custGeom>
                  <a:avLst/>
                  <a:gdLst>
                    <a:gd name="T0" fmla="*/ 6 w 6"/>
                    <a:gd name="T1" fmla="*/ 25 h 27"/>
                    <a:gd name="T2" fmla="*/ 5 w 6"/>
                    <a:gd name="T3" fmla="*/ 27 h 27"/>
                    <a:gd name="T4" fmla="*/ 1 w 6"/>
                    <a:gd name="T5" fmla="*/ 27 h 27"/>
                    <a:gd name="T6" fmla="*/ 0 w 6"/>
                    <a:gd name="T7" fmla="*/ 25 h 27"/>
                    <a:gd name="T8" fmla="*/ 0 w 6"/>
                    <a:gd name="T9" fmla="*/ 1 h 27"/>
                    <a:gd name="T10" fmla="*/ 1 w 6"/>
                    <a:gd name="T11" fmla="*/ 0 h 27"/>
                    <a:gd name="T12" fmla="*/ 5 w 6"/>
                    <a:gd name="T13" fmla="*/ 0 h 27"/>
                    <a:gd name="T14" fmla="*/ 6 w 6"/>
                    <a:gd name="T15" fmla="*/ 1 h 27"/>
                    <a:gd name="T16" fmla="*/ 6 w 6"/>
                    <a:gd name="T17" fmla="*/ 25 h 27"/>
                    <a:gd name="T18" fmla="*/ 6 w 6"/>
                    <a:gd name="T19" fmla="*/ 25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" h="27">
                      <a:moveTo>
                        <a:pt x="6" y="25"/>
                      </a:moveTo>
                      <a:cubicBezTo>
                        <a:pt x="6" y="26"/>
                        <a:pt x="5" y="27"/>
                        <a:pt x="5" y="27"/>
                      </a:cubicBezTo>
                      <a:cubicBezTo>
                        <a:pt x="1" y="27"/>
                        <a:pt x="1" y="27"/>
                        <a:pt x="1" y="27"/>
                      </a:cubicBezTo>
                      <a:cubicBezTo>
                        <a:pt x="0" y="27"/>
                        <a:pt x="0" y="26"/>
                        <a:pt x="0" y="25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6" y="0"/>
                        <a:pt x="6" y="1"/>
                      </a:cubicBezTo>
                      <a:cubicBezTo>
                        <a:pt x="6" y="25"/>
                        <a:pt x="6" y="25"/>
                        <a:pt x="6" y="25"/>
                      </a:cubicBezTo>
                      <a:cubicBezTo>
                        <a:pt x="6" y="25"/>
                        <a:pt x="6" y="25"/>
                        <a:pt x="6" y="2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7" name="Freeform 555"/>
                <p:cNvSpPr>
                  <a:spLocks/>
                </p:cNvSpPr>
                <p:nvPr/>
              </p:nvSpPr>
              <p:spPr bwMode="auto">
                <a:xfrm>
                  <a:off x="5077754" y="6279499"/>
                  <a:ext cx="40833" cy="185792"/>
                </a:xfrm>
                <a:custGeom>
                  <a:avLst/>
                  <a:gdLst>
                    <a:gd name="T0" fmla="*/ 6 w 6"/>
                    <a:gd name="T1" fmla="*/ 25 h 27"/>
                    <a:gd name="T2" fmla="*/ 4 w 6"/>
                    <a:gd name="T3" fmla="*/ 27 h 27"/>
                    <a:gd name="T4" fmla="*/ 1 w 6"/>
                    <a:gd name="T5" fmla="*/ 27 h 27"/>
                    <a:gd name="T6" fmla="*/ 0 w 6"/>
                    <a:gd name="T7" fmla="*/ 25 h 27"/>
                    <a:gd name="T8" fmla="*/ 0 w 6"/>
                    <a:gd name="T9" fmla="*/ 1 h 27"/>
                    <a:gd name="T10" fmla="*/ 1 w 6"/>
                    <a:gd name="T11" fmla="*/ 0 h 27"/>
                    <a:gd name="T12" fmla="*/ 4 w 6"/>
                    <a:gd name="T13" fmla="*/ 0 h 27"/>
                    <a:gd name="T14" fmla="*/ 6 w 6"/>
                    <a:gd name="T15" fmla="*/ 1 h 27"/>
                    <a:gd name="T16" fmla="*/ 6 w 6"/>
                    <a:gd name="T17" fmla="*/ 25 h 27"/>
                    <a:gd name="T18" fmla="*/ 6 w 6"/>
                    <a:gd name="T19" fmla="*/ 25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" h="27">
                      <a:moveTo>
                        <a:pt x="6" y="25"/>
                      </a:moveTo>
                      <a:cubicBezTo>
                        <a:pt x="6" y="26"/>
                        <a:pt x="5" y="27"/>
                        <a:pt x="4" y="27"/>
                      </a:cubicBezTo>
                      <a:cubicBezTo>
                        <a:pt x="1" y="27"/>
                        <a:pt x="1" y="27"/>
                        <a:pt x="1" y="27"/>
                      </a:cubicBezTo>
                      <a:cubicBezTo>
                        <a:pt x="0" y="27"/>
                        <a:pt x="0" y="26"/>
                        <a:pt x="0" y="25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5" y="0"/>
                        <a:pt x="6" y="0"/>
                        <a:pt x="6" y="1"/>
                      </a:cubicBezTo>
                      <a:cubicBezTo>
                        <a:pt x="6" y="25"/>
                        <a:pt x="6" y="25"/>
                        <a:pt x="6" y="25"/>
                      </a:cubicBezTo>
                      <a:cubicBezTo>
                        <a:pt x="6" y="25"/>
                        <a:pt x="6" y="25"/>
                        <a:pt x="6" y="2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8" name="Freeform 556"/>
                <p:cNvSpPr>
                  <a:spLocks/>
                </p:cNvSpPr>
                <p:nvPr/>
              </p:nvSpPr>
              <p:spPr bwMode="auto">
                <a:xfrm>
                  <a:off x="5004255" y="6150875"/>
                  <a:ext cx="93916" cy="251125"/>
                </a:xfrm>
                <a:custGeom>
                  <a:avLst/>
                  <a:gdLst>
                    <a:gd name="T0" fmla="*/ 0 w 46"/>
                    <a:gd name="T1" fmla="*/ 0 h 123"/>
                    <a:gd name="T2" fmla="*/ 46 w 46"/>
                    <a:gd name="T3" fmla="*/ 0 h 123"/>
                    <a:gd name="T4" fmla="*/ 46 w 46"/>
                    <a:gd name="T5" fmla="*/ 123 h 123"/>
                    <a:gd name="T6" fmla="*/ 0 w 46"/>
                    <a:gd name="T7" fmla="*/ 123 h 123"/>
                    <a:gd name="T8" fmla="*/ 0 w 46"/>
                    <a:gd name="T9" fmla="*/ 0 h 123"/>
                    <a:gd name="T10" fmla="*/ 0 w 46"/>
                    <a:gd name="T11" fmla="*/ 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6" h="123">
                      <a:moveTo>
                        <a:pt x="0" y="0"/>
                      </a:moveTo>
                      <a:lnTo>
                        <a:pt x="46" y="0"/>
                      </a:lnTo>
                      <a:lnTo>
                        <a:pt x="46" y="123"/>
                      </a:lnTo>
                      <a:lnTo>
                        <a:pt x="0" y="123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1" name="Freeform 541"/>
                <p:cNvSpPr>
                  <a:spLocks/>
                </p:cNvSpPr>
                <p:nvPr/>
              </p:nvSpPr>
              <p:spPr bwMode="auto">
                <a:xfrm>
                  <a:off x="4847046" y="5732335"/>
                  <a:ext cx="408332" cy="69416"/>
                </a:xfrm>
                <a:custGeom>
                  <a:avLst/>
                  <a:gdLst>
                    <a:gd name="T0" fmla="*/ 60 w 60"/>
                    <a:gd name="T1" fmla="*/ 5 h 10"/>
                    <a:gd name="T2" fmla="*/ 54 w 60"/>
                    <a:gd name="T3" fmla="*/ 10 h 10"/>
                    <a:gd name="T4" fmla="*/ 5 w 60"/>
                    <a:gd name="T5" fmla="*/ 10 h 10"/>
                    <a:gd name="T6" fmla="*/ 0 w 60"/>
                    <a:gd name="T7" fmla="*/ 5 h 10"/>
                    <a:gd name="T8" fmla="*/ 0 w 60"/>
                    <a:gd name="T9" fmla="*/ 5 h 10"/>
                    <a:gd name="T10" fmla="*/ 5 w 60"/>
                    <a:gd name="T11" fmla="*/ 0 h 10"/>
                    <a:gd name="T12" fmla="*/ 54 w 60"/>
                    <a:gd name="T13" fmla="*/ 0 h 10"/>
                    <a:gd name="T14" fmla="*/ 60 w 60"/>
                    <a:gd name="T15" fmla="*/ 5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0" h="10">
                      <a:moveTo>
                        <a:pt x="60" y="5"/>
                      </a:moveTo>
                      <a:cubicBezTo>
                        <a:pt x="60" y="8"/>
                        <a:pt x="57" y="10"/>
                        <a:pt x="54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2" y="10"/>
                        <a:pt x="0" y="8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2"/>
                        <a:pt x="2" y="0"/>
                        <a:pt x="5" y="0"/>
                      </a:cubicBezTo>
                      <a:cubicBezTo>
                        <a:pt x="54" y="0"/>
                        <a:pt x="54" y="0"/>
                        <a:pt x="54" y="0"/>
                      </a:cubicBezTo>
                      <a:cubicBezTo>
                        <a:pt x="57" y="0"/>
                        <a:pt x="60" y="2"/>
                        <a:pt x="60" y="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2" name="Freeform 543"/>
                <p:cNvSpPr>
                  <a:spLocks/>
                </p:cNvSpPr>
                <p:nvPr/>
              </p:nvSpPr>
              <p:spPr bwMode="auto">
                <a:xfrm>
                  <a:off x="4989962" y="5289296"/>
                  <a:ext cx="122499" cy="326665"/>
                </a:xfrm>
                <a:custGeom>
                  <a:avLst/>
                  <a:gdLst>
                    <a:gd name="T0" fmla="*/ 0 w 60"/>
                    <a:gd name="T1" fmla="*/ 0 h 160"/>
                    <a:gd name="T2" fmla="*/ 60 w 60"/>
                    <a:gd name="T3" fmla="*/ 0 h 160"/>
                    <a:gd name="T4" fmla="*/ 60 w 60"/>
                    <a:gd name="T5" fmla="*/ 160 h 160"/>
                    <a:gd name="T6" fmla="*/ 0 w 60"/>
                    <a:gd name="T7" fmla="*/ 160 h 160"/>
                    <a:gd name="T8" fmla="*/ 0 w 60"/>
                    <a:gd name="T9" fmla="*/ 0 h 160"/>
                    <a:gd name="T10" fmla="*/ 0 w 60"/>
                    <a:gd name="T11" fmla="*/ 0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0" h="160">
                      <a:moveTo>
                        <a:pt x="0" y="0"/>
                      </a:moveTo>
                      <a:lnTo>
                        <a:pt x="60" y="0"/>
                      </a:lnTo>
                      <a:lnTo>
                        <a:pt x="60" y="160"/>
                      </a:lnTo>
                      <a:lnTo>
                        <a:pt x="0" y="16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3" name="Freeform 544"/>
                <p:cNvSpPr>
                  <a:spLocks/>
                </p:cNvSpPr>
                <p:nvPr/>
              </p:nvSpPr>
              <p:spPr bwMode="auto">
                <a:xfrm>
                  <a:off x="4969546" y="5918126"/>
                  <a:ext cx="163333" cy="314415"/>
                </a:xfrm>
                <a:custGeom>
                  <a:avLst/>
                  <a:gdLst>
                    <a:gd name="T0" fmla="*/ 80 w 80"/>
                    <a:gd name="T1" fmla="*/ 154 h 154"/>
                    <a:gd name="T2" fmla="*/ 0 w 80"/>
                    <a:gd name="T3" fmla="*/ 154 h 154"/>
                    <a:gd name="T4" fmla="*/ 10 w 80"/>
                    <a:gd name="T5" fmla="*/ 0 h 154"/>
                    <a:gd name="T6" fmla="*/ 70 w 80"/>
                    <a:gd name="T7" fmla="*/ 0 h 154"/>
                    <a:gd name="T8" fmla="*/ 80 w 80"/>
                    <a:gd name="T9" fmla="*/ 154 h 154"/>
                    <a:gd name="T10" fmla="*/ 80 w 80"/>
                    <a:gd name="T11" fmla="*/ 154 h 154"/>
                    <a:gd name="T12" fmla="*/ 80 w 80"/>
                    <a:gd name="T13" fmla="*/ 154 h 1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0" h="154">
                      <a:moveTo>
                        <a:pt x="80" y="154"/>
                      </a:moveTo>
                      <a:lnTo>
                        <a:pt x="0" y="154"/>
                      </a:lnTo>
                      <a:lnTo>
                        <a:pt x="10" y="0"/>
                      </a:lnTo>
                      <a:lnTo>
                        <a:pt x="70" y="0"/>
                      </a:lnTo>
                      <a:lnTo>
                        <a:pt x="80" y="154"/>
                      </a:lnTo>
                      <a:lnTo>
                        <a:pt x="80" y="154"/>
                      </a:lnTo>
                      <a:lnTo>
                        <a:pt x="80" y="15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4" name="Freeform 545"/>
                <p:cNvSpPr>
                  <a:spLocks/>
                </p:cNvSpPr>
                <p:nvPr/>
              </p:nvSpPr>
              <p:spPr bwMode="auto">
                <a:xfrm>
                  <a:off x="5004255" y="5787460"/>
                  <a:ext cx="87792" cy="130666"/>
                </a:xfrm>
                <a:custGeom>
                  <a:avLst/>
                  <a:gdLst>
                    <a:gd name="T0" fmla="*/ 43 w 43"/>
                    <a:gd name="T1" fmla="*/ 64 h 64"/>
                    <a:gd name="T2" fmla="*/ 0 w 43"/>
                    <a:gd name="T3" fmla="*/ 64 h 64"/>
                    <a:gd name="T4" fmla="*/ 6 w 43"/>
                    <a:gd name="T5" fmla="*/ 0 h 64"/>
                    <a:gd name="T6" fmla="*/ 40 w 43"/>
                    <a:gd name="T7" fmla="*/ 0 h 64"/>
                    <a:gd name="T8" fmla="*/ 43 w 43"/>
                    <a:gd name="T9" fmla="*/ 64 h 64"/>
                    <a:gd name="T10" fmla="*/ 43 w 43"/>
                    <a:gd name="T11" fmla="*/ 64 h 64"/>
                    <a:gd name="T12" fmla="*/ 43 w 43"/>
                    <a:gd name="T13" fmla="*/ 64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64">
                      <a:moveTo>
                        <a:pt x="43" y="64"/>
                      </a:moveTo>
                      <a:lnTo>
                        <a:pt x="0" y="64"/>
                      </a:lnTo>
                      <a:lnTo>
                        <a:pt x="6" y="0"/>
                      </a:lnTo>
                      <a:lnTo>
                        <a:pt x="40" y="0"/>
                      </a:lnTo>
                      <a:lnTo>
                        <a:pt x="43" y="64"/>
                      </a:lnTo>
                      <a:lnTo>
                        <a:pt x="43" y="64"/>
                      </a:lnTo>
                      <a:lnTo>
                        <a:pt x="43" y="6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5" name="Oval 546"/>
                <p:cNvSpPr>
                  <a:spLocks noChangeArrowheads="1"/>
                </p:cNvSpPr>
                <p:nvPr/>
              </p:nvSpPr>
              <p:spPr bwMode="auto">
                <a:xfrm>
                  <a:off x="4526506" y="6279499"/>
                  <a:ext cx="183749" cy="185792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6" name="Oval 547"/>
                <p:cNvSpPr>
                  <a:spLocks noChangeArrowheads="1"/>
                </p:cNvSpPr>
                <p:nvPr/>
              </p:nvSpPr>
              <p:spPr bwMode="auto">
                <a:xfrm>
                  <a:off x="5377877" y="6273375"/>
                  <a:ext cx="183749" cy="183749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7" name="Freeform 548"/>
                <p:cNvSpPr>
                  <a:spLocks/>
                </p:cNvSpPr>
                <p:nvPr/>
              </p:nvSpPr>
              <p:spPr bwMode="auto">
                <a:xfrm>
                  <a:off x="4698006" y="5807877"/>
                  <a:ext cx="244999" cy="75542"/>
                </a:xfrm>
                <a:custGeom>
                  <a:avLst/>
                  <a:gdLst>
                    <a:gd name="T0" fmla="*/ 36 w 36"/>
                    <a:gd name="T1" fmla="*/ 0 h 11"/>
                    <a:gd name="T2" fmla="*/ 36 w 36"/>
                    <a:gd name="T3" fmla="*/ 3 h 11"/>
                    <a:gd name="T4" fmla="*/ 28 w 36"/>
                    <a:gd name="T5" fmla="*/ 11 h 11"/>
                    <a:gd name="T6" fmla="*/ 0 w 36"/>
                    <a:gd name="T7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1">
                      <a:moveTo>
                        <a:pt x="36" y="0"/>
                      </a:moveTo>
                      <a:cubicBezTo>
                        <a:pt x="36" y="3"/>
                        <a:pt x="36" y="3"/>
                        <a:pt x="36" y="3"/>
                      </a:cubicBezTo>
                      <a:cubicBezTo>
                        <a:pt x="36" y="7"/>
                        <a:pt x="33" y="11"/>
                        <a:pt x="28" y="11"/>
                      </a:cubicBezTo>
                      <a:cubicBezTo>
                        <a:pt x="0" y="11"/>
                        <a:pt x="0" y="11"/>
                        <a:pt x="0" y="11"/>
                      </a:cubicBezTo>
                    </a:path>
                  </a:pathLst>
                </a:custGeom>
                <a:noFill/>
                <a:ln w="1587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8" name="Freeform 549"/>
                <p:cNvSpPr>
                  <a:spLocks/>
                </p:cNvSpPr>
                <p:nvPr/>
              </p:nvSpPr>
              <p:spPr bwMode="auto">
                <a:xfrm>
                  <a:off x="4561214" y="5848710"/>
                  <a:ext cx="149042" cy="61250"/>
                </a:xfrm>
                <a:custGeom>
                  <a:avLst/>
                  <a:gdLst>
                    <a:gd name="T0" fmla="*/ 73 w 73"/>
                    <a:gd name="T1" fmla="*/ 24 h 30"/>
                    <a:gd name="T2" fmla="*/ 0 w 73"/>
                    <a:gd name="T3" fmla="*/ 30 h 30"/>
                    <a:gd name="T4" fmla="*/ 0 w 73"/>
                    <a:gd name="T5" fmla="*/ 0 h 30"/>
                    <a:gd name="T6" fmla="*/ 73 w 73"/>
                    <a:gd name="T7" fmla="*/ 7 h 30"/>
                    <a:gd name="T8" fmla="*/ 73 w 73"/>
                    <a:gd name="T9" fmla="*/ 24 h 30"/>
                    <a:gd name="T10" fmla="*/ 73 w 73"/>
                    <a:gd name="T11" fmla="*/ 24 h 30"/>
                    <a:gd name="T12" fmla="*/ 73 w 73"/>
                    <a:gd name="T13" fmla="*/ 24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30">
                      <a:moveTo>
                        <a:pt x="73" y="24"/>
                      </a:moveTo>
                      <a:lnTo>
                        <a:pt x="0" y="30"/>
                      </a:lnTo>
                      <a:lnTo>
                        <a:pt x="0" y="0"/>
                      </a:lnTo>
                      <a:lnTo>
                        <a:pt x="73" y="7"/>
                      </a:lnTo>
                      <a:lnTo>
                        <a:pt x="73" y="24"/>
                      </a:lnTo>
                      <a:lnTo>
                        <a:pt x="73" y="24"/>
                      </a:lnTo>
                      <a:lnTo>
                        <a:pt x="73" y="2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9" name="Freeform 551"/>
                <p:cNvSpPr>
                  <a:spLocks/>
                </p:cNvSpPr>
                <p:nvPr/>
              </p:nvSpPr>
              <p:spPr bwMode="auto">
                <a:xfrm>
                  <a:off x="4622464" y="6130459"/>
                  <a:ext cx="843205" cy="134749"/>
                </a:xfrm>
                <a:custGeom>
                  <a:avLst/>
                  <a:gdLst>
                    <a:gd name="T0" fmla="*/ 124 w 124"/>
                    <a:gd name="T1" fmla="*/ 20 h 20"/>
                    <a:gd name="T2" fmla="*/ 108 w 124"/>
                    <a:gd name="T3" fmla="*/ 9 h 20"/>
                    <a:gd name="T4" fmla="*/ 62 w 124"/>
                    <a:gd name="T5" fmla="*/ 0 h 20"/>
                    <a:gd name="T6" fmla="*/ 16 w 124"/>
                    <a:gd name="T7" fmla="*/ 9 h 20"/>
                    <a:gd name="T8" fmla="*/ 0 w 124"/>
                    <a:gd name="T9" fmla="*/ 20 h 20"/>
                    <a:gd name="T10" fmla="*/ 124 w 124"/>
                    <a:gd name="T11" fmla="*/ 20 h 20"/>
                    <a:gd name="T12" fmla="*/ 124 w 124"/>
                    <a:gd name="T13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4" h="20">
                      <a:moveTo>
                        <a:pt x="124" y="20"/>
                      </a:moveTo>
                      <a:cubicBezTo>
                        <a:pt x="122" y="14"/>
                        <a:pt x="116" y="11"/>
                        <a:pt x="108" y="9"/>
                      </a:cubicBezTo>
                      <a:cubicBezTo>
                        <a:pt x="62" y="0"/>
                        <a:pt x="62" y="0"/>
                        <a:pt x="62" y="0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9" y="11"/>
                        <a:pt x="3" y="14"/>
                        <a:pt x="0" y="20"/>
                      </a:cubicBezTo>
                      <a:cubicBezTo>
                        <a:pt x="124" y="20"/>
                        <a:pt x="124" y="20"/>
                        <a:pt x="124" y="20"/>
                      </a:cubicBezTo>
                      <a:cubicBezTo>
                        <a:pt x="124" y="20"/>
                        <a:pt x="124" y="20"/>
                        <a:pt x="124" y="2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0" name="Freeform 552"/>
                <p:cNvSpPr>
                  <a:spLocks/>
                </p:cNvSpPr>
                <p:nvPr/>
              </p:nvSpPr>
              <p:spPr bwMode="auto">
                <a:xfrm>
                  <a:off x="4622464" y="6265208"/>
                  <a:ext cx="87792" cy="104125"/>
                </a:xfrm>
                <a:custGeom>
                  <a:avLst/>
                  <a:gdLst>
                    <a:gd name="T0" fmla="*/ 0 w 43"/>
                    <a:gd name="T1" fmla="*/ 0 h 51"/>
                    <a:gd name="T2" fmla="*/ 43 w 43"/>
                    <a:gd name="T3" fmla="*/ 0 h 51"/>
                    <a:gd name="T4" fmla="*/ 43 w 43"/>
                    <a:gd name="T5" fmla="*/ 51 h 51"/>
                    <a:gd name="T6" fmla="*/ 0 w 43"/>
                    <a:gd name="T7" fmla="*/ 51 h 51"/>
                    <a:gd name="T8" fmla="*/ 0 w 43"/>
                    <a:gd name="T9" fmla="*/ 0 h 51"/>
                    <a:gd name="T10" fmla="*/ 0 w 43"/>
                    <a:gd name="T11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3" h="51">
                      <a:moveTo>
                        <a:pt x="0" y="0"/>
                      </a:moveTo>
                      <a:lnTo>
                        <a:pt x="43" y="0"/>
                      </a:lnTo>
                      <a:lnTo>
                        <a:pt x="43" y="51"/>
                      </a:lnTo>
                      <a:lnTo>
                        <a:pt x="0" y="51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1" name="Freeform 553"/>
                <p:cNvSpPr>
                  <a:spLocks/>
                </p:cNvSpPr>
                <p:nvPr/>
              </p:nvSpPr>
              <p:spPr bwMode="auto">
                <a:xfrm>
                  <a:off x="5377877" y="6265208"/>
                  <a:ext cx="87792" cy="95959"/>
                </a:xfrm>
                <a:custGeom>
                  <a:avLst/>
                  <a:gdLst>
                    <a:gd name="T0" fmla="*/ 0 w 43"/>
                    <a:gd name="T1" fmla="*/ 0 h 47"/>
                    <a:gd name="T2" fmla="*/ 43 w 43"/>
                    <a:gd name="T3" fmla="*/ 0 h 47"/>
                    <a:gd name="T4" fmla="*/ 43 w 43"/>
                    <a:gd name="T5" fmla="*/ 47 h 47"/>
                    <a:gd name="T6" fmla="*/ 0 w 43"/>
                    <a:gd name="T7" fmla="*/ 47 h 47"/>
                    <a:gd name="T8" fmla="*/ 0 w 43"/>
                    <a:gd name="T9" fmla="*/ 0 h 47"/>
                    <a:gd name="T10" fmla="*/ 0 w 43"/>
                    <a:gd name="T11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3" h="47">
                      <a:moveTo>
                        <a:pt x="0" y="0"/>
                      </a:moveTo>
                      <a:lnTo>
                        <a:pt x="43" y="0"/>
                      </a:lnTo>
                      <a:lnTo>
                        <a:pt x="43" y="47"/>
                      </a:lnTo>
                      <a:lnTo>
                        <a:pt x="0" y="4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2" name="Freeform 542"/>
                <p:cNvSpPr>
                  <a:spLocks/>
                </p:cNvSpPr>
                <p:nvPr/>
              </p:nvSpPr>
              <p:spPr bwMode="auto">
                <a:xfrm>
                  <a:off x="4534673" y="5615961"/>
                  <a:ext cx="1033079" cy="151083"/>
                </a:xfrm>
                <a:custGeom>
                  <a:avLst/>
                  <a:gdLst>
                    <a:gd name="T0" fmla="*/ 152 w 152"/>
                    <a:gd name="T1" fmla="*/ 11 h 22"/>
                    <a:gd name="T2" fmla="*/ 141 w 152"/>
                    <a:gd name="T3" fmla="*/ 22 h 22"/>
                    <a:gd name="T4" fmla="*/ 11 w 152"/>
                    <a:gd name="T5" fmla="*/ 22 h 22"/>
                    <a:gd name="T6" fmla="*/ 0 w 152"/>
                    <a:gd name="T7" fmla="*/ 11 h 22"/>
                    <a:gd name="T8" fmla="*/ 0 w 152"/>
                    <a:gd name="T9" fmla="*/ 11 h 22"/>
                    <a:gd name="T10" fmla="*/ 11 w 152"/>
                    <a:gd name="T11" fmla="*/ 0 h 22"/>
                    <a:gd name="T12" fmla="*/ 141 w 152"/>
                    <a:gd name="T13" fmla="*/ 0 h 22"/>
                    <a:gd name="T14" fmla="*/ 152 w 152"/>
                    <a:gd name="T15" fmla="*/ 11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2" h="22">
                      <a:moveTo>
                        <a:pt x="152" y="11"/>
                      </a:moveTo>
                      <a:cubicBezTo>
                        <a:pt x="152" y="17"/>
                        <a:pt x="147" y="22"/>
                        <a:pt x="141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5" y="22"/>
                        <a:pt x="0" y="17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5"/>
                        <a:pt x="5" y="0"/>
                        <a:pt x="11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47" y="0"/>
                        <a:pt x="152" y="5"/>
                        <a:pt x="152" y="11"/>
                      </a:cubicBezTo>
                      <a:close/>
                    </a:path>
                  </a:pathLst>
                </a:custGeom>
                <a:solidFill>
                  <a:srgbClr val="2C29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3" name="Freeform 550"/>
                <p:cNvSpPr>
                  <a:spLocks/>
                </p:cNvSpPr>
                <p:nvPr/>
              </p:nvSpPr>
              <p:spPr bwMode="auto">
                <a:xfrm>
                  <a:off x="4622464" y="4789089"/>
                  <a:ext cx="857496" cy="526748"/>
                </a:xfrm>
                <a:custGeom>
                  <a:avLst/>
                  <a:gdLst>
                    <a:gd name="T0" fmla="*/ 126 w 126"/>
                    <a:gd name="T1" fmla="*/ 59 h 77"/>
                    <a:gd name="T2" fmla="*/ 107 w 126"/>
                    <a:gd name="T3" fmla="*/ 77 h 77"/>
                    <a:gd name="T4" fmla="*/ 18 w 126"/>
                    <a:gd name="T5" fmla="*/ 77 h 77"/>
                    <a:gd name="T6" fmla="*/ 0 w 126"/>
                    <a:gd name="T7" fmla="*/ 59 h 77"/>
                    <a:gd name="T8" fmla="*/ 0 w 126"/>
                    <a:gd name="T9" fmla="*/ 19 h 77"/>
                    <a:gd name="T10" fmla="*/ 18 w 126"/>
                    <a:gd name="T11" fmla="*/ 0 h 77"/>
                    <a:gd name="T12" fmla="*/ 107 w 126"/>
                    <a:gd name="T13" fmla="*/ 0 h 77"/>
                    <a:gd name="T14" fmla="*/ 126 w 126"/>
                    <a:gd name="T15" fmla="*/ 19 h 77"/>
                    <a:gd name="T16" fmla="*/ 126 w 126"/>
                    <a:gd name="T17" fmla="*/ 59 h 77"/>
                    <a:gd name="T18" fmla="*/ 126 w 126"/>
                    <a:gd name="T19" fmla="*/ 59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6" h="77">
                      <a:moveTo>
                        <a:pt x="126" y="59"/>
                      </a:moveTo>
                      <a:cubicBezTo>
                        <a:pt x="126" y="69"/>
                        <a:pt x="118" y="77"/>
                        <a:pt x="107" y="77"/>
                      </a:cubicBezTo>
                      <a:cubicBezTo>
                        <a:pt x="18" y="77"/>
                        <a:pt x="18" y="77"/>
                        <a:pt x="18" y="77"/>
                      </a:cubicBezTo>
                      <a:cubicBezTo>
                        <a:pt x="8" y="77"/>
                        <a:pt x="0" y="69"/>
                        <a:pt x="0" y="59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9"/>
                        <a:pt x="8" y="0"/>
                        <a:pt x="18" y="0"/>
                      </a:cubicBezTo>
                      <a:cubicBezTo>
                        <a:pt x="107" y="0"/>
                        <a:pt x="107" y="0"/>
                        <a:pt x="107" y="0"/>
                      </a:cubicBezTo>
                      <a:cubicBezTo>
                        <a:pt x="118" y="0"/>
                        <a:pt x="126" y="9"/>
                        <a:pt x="126" y="19"/>
                      </a:cubicBezTo>
                      <a:cubicBezTo>
                        <a:pt x="126" y="59"/>
                        <a:pt x="126" y="59"/>
                        <a:pt x="126" y="59"/>
                      </a:cubicBezTo>
                      <a:cubicBezTo>
                        <a:pt x="126" y="59"/>
                        <a:pt x="126" y="59"/>
                        <a:pt x="126" y="59"/>
                      </a:cubicBezTo>
                      <a:close/>
                    </a:path>
                  </a:pathLst>
                </a:custGeom>
                <a:solidFill>
                  <a:srgbClr val="2C29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964" name="Moon 963"/>
            <p:cNvSpPr/>
            <p:nvPr/>
          </p:nvSpPr>
          <p:spPr bwMode="auto">
            <a:xfrm>
              <a:off x="8088652" y="4154192"/>
              <a:ext cx="165666" cy="579978"/>
            </a:xfrm>
            <a:prstGeom prst="moon">
              <a:avLst>
                <a:gd name="adj" fmla="val 86797"/>
              </a:avLst>
            </a:prstGeom>
            <a:solidFill>
              <a:srgbClr val="DA5512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293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2400" dirty="0" err="1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968" name="Moon 967"/>
            <p:cNvSpPr/>
            <p:nvPr/>
          </p:nvSpPr>
          <p:spPr bwMode="auto">
            <a:xfrm rot="8100000">
              <a:off x="8215548" y="4123142"/>
              <a:ext cx="50926" cy="101851"/>
            </a:xfrm>
            <a:prstGeom prst="moon">
              <a:avLst>
                <a:gd name="adj" fmla="val 60580"/>
              </a:avLst>
            </a:pr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293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2400" dirty="0" err="1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</p:grpSp>
      <p:grpSp>
        <p:nvGrpSpPr>
          <p:cNvPr id="987" name="Group 986"/>
          <p:cNvGrpSpPr/>
          <p:nvPr/>
        </p:nvGrpSpPr>
        <p:grpSpPr>
          <a:xfrm>
            <a:off x="5347314" y="1997628"/>
            <a:ext cx="1123791" cy="1123791"/>
            <a:chOff x="9907588" y="1744662"/>
            <a:chExt cx="1123950" cy="1123950"/>
          </a:xfrm>
        </p:grpSpPr>
        <p:sp>
          <p:nvSpPr>
            <p:cNvPr id="988" name="Oval 20"/>
            <p:cNvSpPr>
              <a:spLocks noChangeArrowheads="1"/>
            </p:cNvSpPr>
            <p:nvPr/>
          </p:nvSpPr>
          <p:spPr bwMode="auto">
            <a:xfrm>
              <a:off x="9907588" y="1744662"/>
              <a:ext cx="1123950" cy="1123950"/>
            </a:xfrm>
            <a:prstGeom prst="ellipse">
              <a:avLst/>
            </a:prstGeom>
            <a:solidFill>
              <a:srgbClr val="505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9" name="Oval 21"/>
            <p:cNvSpPr>
              <a:spLocks noChangeArrowheads="1"/>
            </p:cNvSpPr>
            <p:nvPr/>
          </p:nvSpPr>
          <p:spPr bwMode="auto">
            <a:xfrm>
              <a:off x="9988550" y="1825625"/>
              <a:ext cx="958850" cy="9588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0" name="Oval 22"/>
            <p:cNvSpPr>
              <a:spLocks noChangeArrowheads="1"/>
            </p:cNvSpPr>
            <p:nvPr/>
          </p:nvSpPr>
          <p:spPr bwMode="auto">
            <a:xfrm>
              <a:off x="10440988" y="2278062"/>
              <a:ext cx="53975" cy="5397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1" name="Freeform 23"/>
            <p:cNvSpPr>
              <a:spLocks/>
            </p:cNvSpPr>
            <p:nvPr/>
          </p:nvSpPr>
          <p:spPr bwMode="auto">
            <a:xfrm>
              <a:off x="10463213" y="1851025"/>
              <a:ext cx="12700" cy="908050"/>
            </a:xfrm>
            <a:custGeom>
              <a:avLst/>
              <a:gdLst>
                <a:gd name="T0" fmla="*/ 8 w 8"/>
                <a:gd name="T1" fmla="*/ 572 h 572"/>
                <a:gd name="T2" fmla="*/ 0 w 8"/>
                <a:gd name="T3" fmla="*/ 572 h 572"/>
                <a:gd name="T4" fmla="*/ 0 w 8"/>
                <a:gd name="T5" fmla="*/ 0 h 572"/>
                <a:gd name="T6" fmla="*/ 8 w 8"/>
                <a:gd name="T7" fmla="*/ 0 h 572"/>
                <a:gd name="T8" fmla="*/ 8 w 8"/>
                <a:gd name="T9" fmla="*/ 572 h 572"/>
                <a:gd name="T10" fmla="*/ 8 w 8"/>
                <a:gd name="T11" fmla="*/ 572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72">
                  <a:moveTo>
                    <a:pt x="8" y="572"/>
                  </a:moveTo>
                  <a:lnTo>
                    <a:pt x="0" y="572"/>
                  </a:lnTo>
                  <a:lnTo>
                    <a:pt x="0" y="0"/>
                  </a:lnTo>
                  <a:lnTo>
                    <a:pt x="8" y="0"/>
                  </a:lnTo>
                  <a:lnTo>
                    <a:pt x="8" y="572"/>
                  </a:lnTo>
                  <a:lnTo>
                    <a:pt x="8" y="572"/>
                  </a:lnTo>
                  <a:close/>
                </a:path>
              </a:pathLst>
            </a:custGeom>
            <a:solidFill>
              <a:srgbClr val="1B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2" name="Freeform 24"/>
            <p:cNvSpPr>
              <a:spLocks/>
            </p:cNvSpPr>
            <p:nvPr/>
          </p:nvSpPr>
          <p:spPr bwMode="auto">
            <a:xfrm>
              <a:off x="10017125" y="2300287"/>
              <a:ext cx="908050" cy="12700"/>
            </a:xfrm>
            <a:custGeom>
              <a:avLst/>
              <a:gdLst>
                <a:gd name="T0" fmla="*/ 572 w 572"/>
                <a:gd name="T1" fmla="*/ 8 h 8"/>
                <a:gd name="T2" fmla="*/ 0 w 572"/>
                <a:gd name="T3" fmla="*/ 8 h 8"/>
                <a:gd name="T4" fmla="*/ 0 w 572"/>
                <a:gd name="T5" fmla="*/ 0 h 8"/>
                <a:gd name="T6" fmla="*/ 572 w 572"/>
                <a:gd name="T7" fmla="*/ 0 h 8"/>
                <a:gd name="T8" fmla="*/ 572 w 572"/>
                <a:gd name="T9" fmla="*/ 8 h 8"/>
                <a:gd name="T10" fmla="*/ 572 w 572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2" h="8">
                  <a:moveTo>
                    <a:pt x="57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72" y="0"/>
                  </a:lnTo>
                  <a:lnTo>
                    <a:pt x="572" y="8"/>
                  </a:lnTo>
                  <a:lnTo>
                    <a:pt x="572" y="8"/>
                  </a:lnTo>
                  <a:close/>
                </a:path>
              </a:pathLst>
            </a:custGeom>
            <a:solidFill>
              <a:srgbClr val="1B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3" name="Freeform 25"/>
            <p:cNvSpPr>
              <a:spLocks/>
            </p:cNvSpPr>
            <p:nvPr/>
          </p:nvSpPr>
          <p:spPr bwMode="auto">
            <a:xfrm>
              <a:off x="10071100" y="2074862"/>
              <a:ext cx="798513" cy="461963"/>
            </a:xfrm>
            <a:custGeom>
              <a:avLst/>
              <a:gdLst>
                <a:gd name="T0" fmla="*/ 499 w 503"/>
                <a:gd name="T1" fmla="*/ 291 h 291"/>
                <a:gd name="T2" fmla="*/ 495 w 503"/>
                <a:gd name="T3" fmla="*/ 289 h 291"/>
                <a:gd name="T4" fmla="*/ 0 w 503"/>
                <a:gd name="T5" fmla="*/ 5 h 291"/>
                <a:gd name="T6" fmla="*/ 6 w 503"/>
                <a:gd name="T7" fmla="*/ 0 h 291"/>
                <a:gd name="T8" fmla="*/ 10 w 503"/>
                <a:gd name="T9" fmla="*/ 2 h 291"/>
                <a:gd name="T10" fmla="*/ 503 w 503"/>
                <a:gd name="T11" fmla="*/ 283 h 291"/>
                <a:gd name="T12" fmla="*/ 499 w 503"/>
                <a:gd name="T13" fmla="*/ 291 h 291"/>
                <a:gd name="T14" fmla="*/ 499 w 503"/>
                <a:gd name="T15" fmla="*/ 2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3" h="291">
                  <a:moveTo>
                    <a:pt x="499" y="291"/>
                  </a:moveTo>
                  <a:lnTo>
                    <a:pt x="495" y="289"/>
                  </a:lnTo>
                  <a:lnTo>
                    <a:pt x="0" y="5"/>
                  </a:lnTo>
                  <a:lnTo>
                    <a:pt x="6" y="0"/>
                  </a:lnTo>
                  <a:lnTo>
                    <a:pt x="10" y="2"/>
                  </a:lnTo>
                  <a:lnTo>
                    <a:pt x="503" y="283"/>
                  </a:lnTo>
                  <a:lnTo>
                    <a:pt x="499" y="291"/>
                  </a:lnTo>
                  <a:lnTo>
                    <a:pt x="499" y="291"/>
                  </a:lnTo>
                  <a:close/>
                </a:path>
              </a:pathLst>
            </a:custGeom>
            <a:solidFill>
              <a:srgbClr val="1B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4" name="Freeform 26"/>
            <p:cNvSpPr>
              <a:spLocks/>
            </p:cNvSpPr>
            <p:nvPr/>
          </p:nvSpPr>
          <p:spPr bwMode="auto">
            <a:xfrm>
              <a:off x="10237788" y="1908175"/>
              <a:ext cx="461963" cy="793750"/>
            </a:xfrm>
            <a:custGeom>
              <a:avLst/>
              <a:gdLst>
                <a:gd name="T0" fmla="*/ 8 w 291"/>
                <a:gd name="T1" fmla="*/ 500 h 500"/>
                <a:gd name="T2" fmla="*/ 0 w 291"/>
                <a:gd name="T3" fmla="*/ 497 h 500"/>
                <a:gd name="T4" fmla="*/ 285 w 291"/>
                <a:gd name="T5" fmla="*/ 0 h 500"/>
                <a:gd name="T6" fmla="*/ 291 w 291"/>
                <a:gd name="T7" fmla="*/ 4 h 500"/>
                <a:gd name="T8" fmla="*/ 8 w 291"/>
                <a:gd name="T9" fmla="*/ 500 h 500"/>
                <a:gd name="T10" fmla="*/ 8 w 291"/>
                <a:gd name="T11" fmla="*/ 500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1" h="500">
                  <a:moveTo>
                    <a:pt x="8" y="500"/>
                  </a:moveTo>
                  <a:lnTo>
                    <a:pt x="0" y="497"/>
                  </a:lnTo>
                  <a:lnTo>
                    <a:pt x="285" y="0"/>
                  </a:lnTo>
                  <a:lnTo>
                    <a:pt x="291" y="4"/>
                  </a:lnTo>
                  <a:lnTo>
                    <a:pt x="8" y="500"/>
                  </a:lnTo>
                  <a:lnTo>
                    <a:pt x="8" y="500"/>
                  </a:lnTo>
                  <a:close/>
                </a:path>
              </a:pathLst>
            </a:custGeom>
            <a:solidFill>
              <a:srgbClr val="1B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5" name="Freeform 27"/>
            <p:cNvSpPr>
              <a:spLocks/>
            </p:cNvSpPr>
            <p:nvPr/>
          </p:nvSpPr>
          <p:spPr bwMode="auto">
            <a:xfrm>
              <a:off x="10237788" y="1911350"/>
              <a:ext cx="465138" cy="790575"/>
            </a:xfrm>
            <a:custGeom>
              <a:avLst/>
              <a:gdLst>
                <a:gd name="T0" fmla="*/ 285 w 293"/>
                <a:gd name="T1" fmla="*/ 498 h 498"/>
                <a:gd name="T2" fmla="*/ 0 w 293"/>
                <a:gd name="T3" fmla="*/ 4 h 498"/>
                <a:gd name="T4" fmla="*/ 6 w 293"/>
                <a:gd name="T5" fmla="*/ 0 h 498"/>
                <a:gd name="T6" fmla="*/ 293 w 293"/>
                <a:gd name="T7" fmla="*/ 495 h 498"/>
                <a:gd name="T8" fmla="*/ 285 w 293"/>
                <a:gd name="T9" fmla="*/ 498 h 498"/>
                <a:gd name="T10" fmla="*/ 285 w 293"/>
                <a:gd name="T11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3" h="498">
                  <a:moveTo>
                    <a:pt x="285" y="498"/>
                  </a:moveTo>
                  <a:lnTo>
                    <a:pt x="0" y="4"/>
                  </a:lnTo>
                  <a:lnTo>
                    <a:pt x="6" y="0"/>
                  </a:lnTo>
                  <a:lnTo>
                    <a:pt x="293" y="495"/>
                  </a:lnTo>
                  <a:lnTo>
                    <a:pt x="285" y="498"/>
                  </a:lnTo>
                  <a:lnTo>
                    <a:pt x="285" y="498"/>
                  </a:lnTo>
                  <a:close/>
                </a:path>
              </a:pathLst>
            </a:custGeom>
            <a:solidFill>
              <a:srgbClr val="1B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6" name="Freeform 28"/>
            <p:cNvSpPr>
              <a:spLocks/>
            </p:cNvSpPr>
            <p:nvPr/>
          </p:nvSpPr>
          <p:spPr bwMode="auto">
            <a:xfrm>
              <a:off x="10071100" y="2071687"/>
              <a:ext cx="795338" cy="465138"/>
            </a:xfrm>
            <a:custGeom>
              <a:avLst/>
              <a:gdLst>
                <a:gd name="T0" fmla="*/ 6 w 501"/>
                <a:gd name="T1" fmla="*/ 293 h 293"/>
                <a:gd name="T2" fmla="*/ 0 w 501"/>
                <a:gd name="T3" fmla="*/ 287 h 293"/>
                <a:gd name="T4" fmla="*/ 497 w 501"/>
                <a:gd name="T5" fmla="*/ 0 h 293"/>
                <a:gd name="T6" fmla="*/ 501 w 501"/>
                <a:gd name="T7" fmla="*/ 7 h 293"/>
                <a:gd name="T8" fmla="*/ 6 w 501"/>
                <a:gd name="T9" fmla="*/ 293 h 293"/>
                <a:gd name="T10" fmla="*/ 6 w 501"/>
                <a:gd name="T11" fmla="*/ 293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1" h="293">
                  <a:moveTo>
                    <a:pt x="6" y="293"/>
                  </a:moveTo>
                  <a:lnTo>
                    <a:pt x="0" y="287"/>
                  </a:lnTo>
                  <a:lnTo>
                    <a:pt x="497" y="0"/>
                  </a:lnTo>
                  <a:lnTo>
                    <a:pt x="501" y="7"/>
                  </a:lnTo>
                  <a:lnTo>
                    <a:pt x="6" y="293"/>
                  </a:lnTo>
                  <a:lnTo>
                    <a:pt x="6" y="293"/>
                  </a:lnTo>
                  <a:close/>
                </a:path>
              </a:pathLst>
            </a:custGeom>
            <a:solidFill>
              <a:srgbClr val="1B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7" name="Oval 29"/>
            <p:cNvSpPr>
              <a:spLocks noChangeArrowheads="1"/>
            </p:cNvSpPr>
            <p:nvPr/>
          </p:nvSpPr>
          <p:spPr bwMode="auto">
            <a:xfrm>
              <a:off x="10106025" y="1938337"/>
              <a:ext cx="731838" cy="7334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8" name="Oval 30"/>
            <p:cNvSpPr>
              <a:spLocks noChangeArrowheads="1"/>
            </p:cNvSpPr>
            <p:nvPr/>
          </p:nvSpPr>
          <p:spPr bwMode="auto">
            <a:xfrm>
              <a:off x="10440988" y="2278062"/>
              <a:ext cx="53975" cy="5397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9" name="Freeform 31"/>
            <p:cNvSpPr>
              <a:spLocks/>
            </p:cNvSpPr>
            <p:nvPr/>
          </p:nvSpPr>
          <p:spPr bwMode="auto">
            <a:xfrm>
              <a:off x="10186988" y="2020887"/>
              <a:ext cx="288925" cy="292100"/>
            </a:xfrm>
            <a:custGeom>
              <a:avLst/>
              <a:gdLst>
                <a:gd name="T0" fmla="*/ 90 w 92"/>
                <a:gd name="T1" fmla="*/ 93 h 93"/>
                <a:gd name="T2" fmla="*/ 89 w 92"/>
                <a:gd name="T3" fmla="*/ 92 h 93"/>
                <a:gd name="T4" fmla="*/ 1 w 92"/>
                <a:gd name="T5" fmla="*/ 5 h 93"/>
                <a:gd name="T6" fmla="*/ 1 w 92"/>
                <a:gd name="T7" fmla="*/ 1 h 93"/>
                <a:gd name="T8" fmla="*/ 3 w 92"/>
                <a:gd name="T9" fmla="*/ 1 h 93"/>
                <a:gd name="T10" fmla="*/ 92 w 92"/>
                <a:gd name="T11" fmla="*/ 89 h 93"/>
                <a:gd name="T12" fmla="*/ 92 w 92"/>
                <a:gd name="T13" fmla="*/ 92 h 93"/>
                <a:gd name="T14" fmla="*/ 90 w 92"/>
                <a:gd name="T1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93">
                  <a:moveTo>
                    <a:pt x="90" y="93"/>
                  </a:moveTo>
                  <a:cubicBezTo>
                    <a:pt x="90" y="93"/>
                    <a:pt x="89" y="93"/>
                    <a:pt x="89" y="92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3" y="0"/>
                    <a:pt x="3" y="1"/>
                  </a:cubicBezTo>
                  <a:cubicBezTo>
                    <a:pt x="92" y="89"/>
                    <a:pt x="92" y="89"/>
                    <a:pt x="92" y="89"/>
                  </a:cubicBezTo>
                  <a:cubicBezTo>
                    <a:pt x="92" y="90"/>
                    <a:pt x="92" y="91"/>
                    <a:pt x="92" y="92"/>
                  </a:cubicBezTo>
                  <a:cubicBezTo>
                    <a:pt x="91" y="93"/>
                    <a:pt x="91" y="93"/>
                    <a:pt x="90" y="93"/>
                  </a:cubicBezTo>
                  <a:close/>
                </a:path>
              </a:pathLst>
            </a:custGeom>
            <a:solidFill>
              <a:srgbClr val="1B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0" name="Freeform 32"/>
            <p:cNvSpPr>
              <a:spLocks/>
            </p:cNvSpPr>
            <p:nvPr/>
          </p:nvSpPr>
          <p:spPr bwMode="auto">
            <a:xfrm>
              <a:off x="10463213" y="2300287"/>
              <a:ext cx="217488" cy="12700"/>
            </a:xfrm>
            <a:custGeom>
              <a:avLst/>
              <a:gdLst>
                <a:gd name="T0" fmla="*/ 2 w 69"/>
                <a:gd name="T1" fmla="*/ 4 h 4"/>
                <a:gd name="T2" fmla="*/ 0 w 69"/>
                <a:gd name="T3" fmla="*/ 2 h 4"/>
                <a:gd name="T4" fmla="*/ 2 w 69"/>
                <a:gd name="T5" fmla="*/ 0 h 4"/>
                <a:gd name="T6" fmla="*/ 66 w 69"/>
                <a:gd name="T7" fmla="*/ 0 h 4"/>
                <a:gd name="T8" fmla="*/ 69 w 69"/>
                <a:gd name="T9" fmla="*/ 2 h 4"/>
                <a:gd name="T10" fmla="*/ 66 w 69"/>
                <a:gd name="T11" fmla="*/ 4 h 4"/>
                <a:gd name="T12" fmla="*/ 2 w 69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4">
                  <a:moveTo>
                    <a:pt x="2" y="4"/>
                  </a:move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8" y="0"/>
                    <a:pt x="69" y="1"/>
                    <a:pt x="69" y="2"/>
                  </a:cubicBezTo>
                  <a:cubicBezTo>
                    <a:pt x="69" y="3"/>
                    <a:pt x="68" y="4"/>
                    <a:pt x="66" y="4"/>
                  </a:cubicBezTo>
                  <a:lnTo>
                    <a:pt x="2" y="4"/>
                  </a:lnTo>
                  <a:close/>
                </a:path>
              </a:pathLst>
            </a:custGeom>
            <a:solidFill>
              <a:srgbClr val="1B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1" name="Freeform 33"/>
            <p:cNvSpPr>
              <a:spLocks/>
            </p:cNvSpPr>
            <p:nvPr/>
          </p:nvSpPr>
          <p:spPr bwMode="auto">
            <a:xfrm>
              <a:off x="10186988" y="2239962"/>
              <a:ext cx="349250" cy="346075"/>
            </a:xfrm>
            <a:custGeom>
              <a:avLst/>
              <a:gdLst>
                <a:gd name="T0" fmla="*/ 2 w 111"/>
                <a:gd name="T1" fmla="*/ 110 h 110"/>
                <a:gd name="T2" fmla="*/ 1 w 111"/>
                <a:gd name="T3" fmla="*/ 109 h 110"/>
                <a:gd name="T4" fmla="*/ 1 w 111"/>
                <a:gd name="T5" fmla="*/ 107 h 110"/>
                <a:gd name="T6" fmla="*/ 108 w 111"/>
                <a:gd name="T7" fmla="*/ 0 h 110"/>
                <a:gd name="T8" fmla="*/ 111 w 111"/>
                <a:gd name="T9" fmla="*/ 0 h 110"/>
                <a:gd name="T10" fmla="*/ 111 w 111"/>
                <a:gd name="T11" fmla="*/ 3 h 110"/>
                <a:gd name="T12" fmla="*/ 3 w 111"/>
                <a:gd name="T13" fmla="*/ 109 h 110"/>
                <a:gd name="T14" fmla="*/ 2 w 111"/>
                <a:gd name="T15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110">
                  <a:moveTo>
                    <a:pt x="2" y="110"/>
                  </a:moveTo>
                  <a:cubicBezTo>
                    <a:pt x="2" y="110"/>
                    <a:pt x="1" y="110"/>
                    <a:pt x="1" y="109"/>
                  </a:cubicBezTo>
                  <a:cubicBezTo>
                    <a:pt x="0" y="109"/>
                    <a:pt x="0" y="107"/>
                    <a:pt x="1" y="107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09" y="0"/>
                    <a:pt x="110" y="0"/>
                    <a:pt x="111" y="0"/>
                  </a:cubicBezTo>
                  <a:cubicBezTo>
                    <a:pt x="111" y="1"/>
                    <a:pt x="111" y="2"/>
                    <a:pt x="111" y="3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10"/>
                    <a:pt x="3" y="110"/>
                    <a:pt x="2" y="110"/>
                  </a:cubicBezTo>
                  <a:close/>
                </a:path>
              </a:pathLst>
            </a:custGeom>
            <a:solidFill>
              <a:srgbClr val="E811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72" name="Group 3071"/>
          <p:cNvGrpSpPr/>
          <p:nvPr/>
        </p:nvGrpSpPr>
        <p:grpSpPr>
          <a:xfrm>
            <a:off x="6569050" y="2349900"/>
            <a:ext cx="446243" cy="581722"/>
            <a:chOff x="10506076" y="2660651"/>
            <a:chExt cx="1014412" cy="1322387"/>
          </a:xfrm>
        </p:grpSpPr>
        <p:sp>
          <p:nvSpPr>
            <p:cNvPr id="974" name="Freeform 12"/>
            <p:cNvSpPr>
              <a:spLocks/>
            </p:cNvSpPr>
            <p:nvPr/>
          </p:nvSpPr>
          <p:spPr bwMode="auto">
            <a:xfrm>
              <a:off x="10506076" y="2660651"/>
              <a:ext cx="1014412" cy="1322387"/>
            </a:xfrm>
            <a:custGeom>
              <a:avLst/>
              <a:gdLst>
                <a:gd name="T0" fmla="*/ 0 w 180"/>
                <a:gd name="T1" fmla="*/ 89 h 236"/>
                <a:gd name="T2" fmla="*/ 90 w 180"/>
                <a:gd name="T3" fmla="*/ 0 h 236"/>
                <a:gd name="T4" fmla="*/ 180 w 180"/>
                <a:gd name="T5" fmla="*/ 89 h 236"/>
                <a:gd name="T6" fmla="*/ 90 w 180"/>
                <a:gd name="T7" fmla="*/ 179 h 236"/>
                <a:gd name="T8" fmla="*/ 56 w 180"/>
                <a:gd name="T9" fmla="*/ 172 h 236"/>
                <a:gd name="T10" fmla="*/ 0 w 180"/>
                <a:gd name="T11" fmla="*/ 236 h 236"/>
                <a:gd name="T12" fmla="*/ 0 w 180"/>
                <a:gd name="T13" fmla="*/ 89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236">
                  <a:moveTo>
                    <a:pt x="0" y="89"/>
                  </a:moveTo>
                  <a:cubicBezTo>
                    <a:pt x="0" y="40"/>
                    <a:pt x="41" y="0"/>
                    <a:pt x="90" y="0"/>
                  </a:cubicBezTo>
                  <a:cubicBezTo>
                    <a:pt x="140" y="0"/>
                    <a:pt x="180" y="40"/>
                    <a:pt x="180" y="89"/>
                  </a:cubicBezTo>
                  <a:cubicBezTo>
                    <a:pt x="180" y="139"/>
                    <a:pt x="140" y="179"/>
                    <a:pt x="90" y="179"/>
                  </a:cubicBezTo>
                  <a:cubicBezTo>
                    <a:pt x="78" y="179"/>
                    <a:pt x="66" y="177"/>
                    <a:pt x="56" y="172"/>
                  </a:cubicBezTo>
                  <a:cubicBezTo>
                    <a:pt x="0" y="236"/>
                    <a:pt x="0" y="236"/>
                    <a:pt x="0" y="236"/>
                  </a:cubicBezTo>
                  <a:lnTo>
                    <a:pt x="0" y="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3098" name="Picture 26" descr="https://pcdnetwork.org/wp-content/plugins/mediapress/templates/mediapress/default/assets/images/loader.gif"/>
            <p:cNvPicPr>
              <a:picLocks noChangeAspect="1" noChangeArrowheads="1" noCrop="1"/>
            </p:cNvPicPr>
            <p:nvPr/>
          </p:nvPicPr>
          <p:blipFill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54877" y="2805112"/>
              <a:ext cx="713162" cy="7131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073" name="Group 3072"/>
          <p:cNvGrpSpPr/>
          <p:nvPr/>
        </p:nvGrpSpPr>
        <p:grpSpPr>
          <a:xfrm>
            <a:off x="6816365" y="3388285"/>
            <a:ext cx="576610" cy="751669"/>
            <a:chOff x="7597444" y="3149491"/>
            <a:chExt cx="576692" cy="751775"/>
          </a:xfrm>
        </p:grpSpPr>
        <p:sp>
          <p:nvSpPr>
            <p:cNvPr id="1005" name="Freeform 12"/>
            <p:cNvSpPr>
              <a:spLocks/>
            </p:cNvSpPr>
            <p:nvPr/>
          </p:nvSpPr>
          <p:spPr bwMode="auto">
            <a:xfrm flipH="1">
              <a:off x="7597444" y="3149491"/>
              <a:ext cx="576692" cy="751775"/>
            </a:xfrm>
            <a:custGeom>
              <a:avLst/>
              <a:gdLst>
                <a:gd name="T0" fmla="*/ 0 w 180"/>
                <a:gd name="T1" fmla="*/ 89 h 236"/>
                <a:gd name="T2" fmla="*/ 90 w 180"/>
                <a:gd name="T3" fmla="*/ 0 h 236"/>
                <a:gd name="T4" fmla="*/ 180 w 180"/>
                <a:gd name="T5" fmla="*/ 89 h 236"/>
                <a:gd name="T6" fmla="*/ 90 w 180"/>
                <a:gd name="T7" fmla="*/ 179 h 236"/>
                <a:gd name="T8" fmla="*/ 56 w 180"/>
                <a:gd name="T9" fmla="*/ 172 h 236"/>
                <a:gd name="T10" fmla="*/ 0 w 180"/>
                <a:gd name="T11" fmla="*/ 236 h 236"/>
                <a:gd name="T12" fmla="*/ 0 w 180"/>
                <a:gd name="T13" fmla="*/ 89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236">
                  <a:moveTo>
                    <a:pt x="0" y="89"/>
                  </a:moveTo>
                  <a:cubicBezTo>
                    <a:pt x="0" y="40"/>
                    <a:pt x="41" y="0"/>
                    <a:pt x="90" y="0"/>
                  </a:cubicBezTo>
                  <a:cubicBezTo>
                    <a:pt x="140" y="0"/>
                    <a:pt x="180" y="40"/>
                    <a:pt x="180" y="89"/>
                  </a:cubicBezTo>
                  <a:cubicBezTo>
                    <a:pt x="180" y="139"/>
                    <a:pt x="140" y="179"/>
                    <a:pt x="90" y="179"/>
                  </a:cubicBezTo>
                  <a:cubicBezTo>
                    <a:pt x="78" y="179"/>
                    <a:pt x="66" y="177"/>
                    <a:pt x="56" y="172"/>
                  </a:cubicBezTo>
                  <a:cubicBezTo>
                    <a:pt x="0" y="236"/>
                    <a:pt x="0" y="236"/>
                    <a:pt x="0" y="236"/>
                  </a:cubicBezTo>
                  <a:lnTo>
                    <a:pt x="0" y="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006" name="Picture 26" descr="https://pcdnetwork.org/wp-content/plugins/mediapress/templates/mediapress/default/assets/images/loader.gif"/>
            <p:cNvPicPr>
              <a:picLocks noChangeAspect="1" noChangeArrowheads="1" noCrop="1"/>
            </p:cNvPicPr>
            <p:nvPr/>
          </p:nvPicPr>
          <p:blipFill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82037" y="3231617"/>
              <a:ext cx="405432" cy="4054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08" name="Group 1007"/>
          <p:cNvGrpSpPr/>
          <p:nvPr/>
        </p:nvGrpSpPr>
        <p:grpSpPr>
          <a:xfrm>
            <a:off x="2690715" y="2783108"/>
            <a:ext cx="423819" cy="552491"/>
            <a:chOff x="7597444" y="3149491"/>
            <a:chExt cx="576692" cy="751775"/>
          </a:xfrm>
        </p:grpSpPr>
        <p:sp>
          <p:nvSpPr>
            <p:cNvPr id="1009" name="Freeform 12"/>
            <p:cNvSpPr>
              <a:spLocks/>
            </p:cNvSpPr>
            <p:nvPr/>
          </p:nvSpPr>
          <p:spPr bwMode="auto">
            <a:xfrm flipH="1">
              <a:off x="7597444" y="3149491"/>
              <a:ext cx="576692" cy="751775"/>
            </a:xfrm>
            <a:custGeom>
              <a:avLst/>
              <a:gdLst>
                <a:gd name="T0" fmla="*/ 0 w 180"/>
                <a:gd name="T1" fmla="*/ 89 h 236"/>
                <a:gd name="T2" fmla="*/ 90 w 180"/>
                <a:gd name="T3" fmla="*/ 0 h 236"/>
                <a:gd name="T4" fmla="*/ 180 w 180"/>
                <a:gd name="T5" fmla="*/ 89 h 236"/>
                <a:gd name="T6" fmla="*/ 90 w 180"/>
                <a:gd name="T7" fmla="*/ 179 h 236"/>
                <a:gd name="T8" fmla="*/ 56 w 180"/>
                <a:gd name="T9" fmla="*/ 172 h 236"/>
                <a:gd name="T10" fmla="*/ 0 w 180"/>
                <a:gd name="T11" fmla="*/ 236 h 236"/>
                <a:gd name="T12" fmla="*/ 0 w 180"/>
                <a:gd name="T13" fmla="*/ 89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236">
                  <a:moveTo>
                    <a:pt x="0" y="89"/>
                  </a:moveTo>
                  <a:cubicBezTo>
                    <a:pt x="0" y="40"/>
                    <a:pt x="41" y="0"/>
                    <a:pt x="90" y="0"/>
                  </a:cubicBezTo>
                  <a:cubicBezTo>
                    <a:pt x="140" y="0"/>
                    <a:pt x="180" y="40"/>
                    <a:pt x="180" y="89"/>
                  </a:cubicBezTo>
                  <a:cubicBezTo>
                    <a:pt x="180" y="139"/>
                    <a:pt x="140" y="179"/>
                    <a:pt x="90" y="179"/>
                  </a:cubicBezTo>
                  <a:cubicBezTo>
                    <a:pt x="78" y="179"/>
                    <a:pt x="66" y="177"/>
                    <a:pt x="56" y="172"/>
                  </a:cubicBezTo>
                  <a:cubicBezTo>
                    <a:pt x="0" y="236"/>
                    <a:pt x="0" y="236"/>
                    <a:pt x="0" y="236"/>
                  </a:cubicBezTo>
                  <a:lnTo>
                    <a:pt x="0" y="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010" name="Picture 26" descr="https://pcdnetwork.org/wp-content/plugins/mediapress/templates/mediapress/default/assets/images/loader.gif"/>
            <p:cNvPicPr>
              <a:picLocks noChangeAspect="1" noChangeArrowheads="1" noCrop="1"/>
            </p:cNvPicPr>
            <p:nvPr/>
          </p:nvPicPr>
          <p:blipFill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82037" y="3231617"/>
              <a:ext cx="405432" cy="4054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11" name="Group 1010"/>
          <p:cNvGrpSpPr/>
          <p:nvPr/>
        </p:nvGrpSpPr>
        <p:grpSpPr>
          <a:xfrm>
            <a:off x="4881885" y="3375975"/>
            <a:ext cx="622113" cy="810984"/>
            <a:chOff x="10506076" y="2660651"/>
            <a:chExt cx="1014412" cy="1322387"/>
          </a:xfrm>
        </p:grpSpPr>
        <p:sp>
          <p:nvSpPr>
            <p:cNvPr id="1012" name="Freeform 12"/>
            <p:cNvSpPr>
              <a:spLocks/>
            </p:cNvSpPr>
            <p:nvPr/>
          </p:nvSpPr>
          <p:spPr bwMode="auto">
            <a:xfrm>
              <a:off x="10506076" y="2660651"/>
              <a:ext cx="1014412" cy="1322387"/>
            </a:xfrm>
            <a:custGeom>
              <a:avLst/>
              <a:gdLst>
                <a:gd name="T0" fmla="*/ 0 w 180"/>
                <a:gd name="T1" fmla="*/ 89 h 236"/>
                <a:gd name="T2" fmla="*/ 90 w 180"/>
                <a:gd name="T3" fmla="*/ 0 h 236"/>
                <a:gd name="T4" fmla="*/ 180 w 180"/>
                <a:gd name="T5" fmla="*/ 89 h 236"/>
                <a:gd name="T6" fmla="*/ 90 w 180"/>
                <a:gd name="T7" fmla="*/ 179 h 236"/>
                <a:gd name="T8" fmla="*/ 56 w 180"/>
                <a:gd name="T9" fmla="*/ 172 h 236"/>
                <a:gd name="T10" fmla="*/ 0 w 180"/>
                <a:gd name="T11" fmla="*/ 236 h 236"/>
                <a:gd name="T12" fmla="*/ 0 w 180"/>
                <a:gd name="T13" fmla="*/ 89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236">
                  <a:moveTo>
                    <a:pt x="0" y="89"/>
                  </a:moveTo>
                  <a:cubicBezTo>
                    <a:pt x="0" y="40"/>
                    <a:pt x="41" y="0"/>
                    <a:pt x="90" y="0"/>
                  </a:cubicBezTo>
                  <a:cubicBezTo>
                    <a:pt x="140" y="0"/>
                    <a:pt x="180" y="40"/>
                    <a:pt x="180" y="89"/>
                  </a:cubicBezTo>
                  <a:cubicBezTo>
                    <a:pt x="180" y="139"/>
                    <a:pt x="140" y="179"/>
                    <a:pt x="90" y="179"/>
                  </a:cubicBezTo>
                  <a:cubicBezTo>
                    <a:pt x="78" y="179"/>
                    <a:pt x="66" y="177"/>
                    <a:pt x="56" y="172"/>
                  </a:cubicBezTo>
                  <a:cubicBezTo>
                    <a:pt x="0" y="236"/>
                    <a:pt x="0" y="236"/>
                    <a:pt x="0" y="236"/>
                  </a:cubicBezTo>
                  <a:lnTo>
                    <a:pt x="0" y="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013" name="Picture 26" descr="https://pcdnetwork.org/wp-content/plugins/mediapress/templates/mediapress/default/assets/images/loader.gif"/>
            <p:cNvPicPr>
              <a:picLocks noChangeAspect="1" noChangeArrowheads="1" noCrop="1"/>
            </p:cNvPicPr>
            <p:nvPr/>
          </p:nvPicPr>
          <p:blipFill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54877" y="2805112"/>
              <a:ext cx="713162" cy="7131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14" name="Group 1013"/>
          <p:cNvGrpSpPr/>
          <p:nvPr/>
        </p:nvGrpSpPr>
        <p:grpSpPr>
          <a:xfrm>
            <a:off x="698935" y="2730145"/>
            <a:ext cx="446243" cy="581722"/>
            <a:chOff x="10506076" y="2660651"/>
            <a:chExt cx="1014412" cy="1322387"/>
          </a:xfrm>
        </p:grpSpPr>
        <p:sp>
          <p:nvSpPr>
            <p:cNvPr id="1015" name="Freeform 12"/>
            <p:cNvSpPr>
              <a:spLocks/>
            </p:cNvSpPr>
            <p:nvPr/>
          </p:nvSpPr>
          <p:spPr bwMode="auto">
            <a:xfrm>
              <a:off x="10506076" y="2660651"/>
              <a:ext cx="1014412" cy="1322387"/>
            </a:xfrm>
            <a:custGeom>
              <a:avLst/>
              <a:gdLst>
                <a:gd name="T0" fmla="*/ 0 w 180"/>
                <a:gd name="T1" fmla="*/ 89 h 236"/>
                <a:gd name="T2" fmla="*/ 90 w 180"/>
                <a:gd name="T3" fmla="*/ 0 h 236"/>
                <a:gd name="T4" fmla="*/ 180 w 180"/>
                <a:gd name="T5" fmla="*/ 89 h 236"/>
                <a:gd name="T6" fmla="*/ 90 w 180"/>
                <a:gd name="T7" fmla="*/ 179 h 236"/>
                <a:gd name="T8" fmla="*/ 56 w 180"/>
                <a:gd name="T9" fmla="*/ 172 h 236"/>
                <a:gd name="T10" fmla="*/ 0 w 180"/>
                <a:gd name="T11" fmla="*/ 236 h 236"/>
                <a:gd name="T12" fmla="*/ 0 w 180"/>
                <a:gd name="T13" fmla="*/ 89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236">
                  <a:moveTo>
                    <a:pt x="0" y="89"/>
                  </a:moveTo>
                  <a:cubicBezTo>
                    <a:pt x="0" y="40"/>
                    <a:pt x="41" y="0"/>
                    <a:pt x="90" y="0"/>
                  </a:cubicBezTo>
                  <a:cubicBezTo>
                    <a:pt x="140" y="0"/>
                    <a:pt x="180" y="40"/>
                    <a:pt x="180" y="89"/>
                  </a:cubicBezTo>
                  <a:cubicBezTo>
                    <a:pt x="180" y="139"/>
                    <a:pt x="140" y="179"/>
                    <a:pt x="90" y="179"/>
                  </a:cubicBezTo>
                  <a:cubicBezTo>
                    <a:pt x="78" y="179"/>
                    <a:pt x="66" y="177"/>
                    <a:pt x="56" y="172"/>
                  </a:cubicBezTo>
                  <a:cubicBezTo>
                    <a:pt x="0" y="236"/>
                    <a:pt x="0" y="236"/>
                    <a:pt x="0" y="236"/>
                  </a:cubicBezTo>
                  <a:lnTo>
                    <a:pt x="0" y="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016" name="Picture 26" descr="https://pcdnetwork.org/wp-content/plugins/mediapress/templates/mediapress/default/assets/images/loader.gif"/>
            <p:cNvPicPr>
              <a:picLocks noChangeAspect="1" noChangeArrowheads="1" noCrop="1"/>
            </p:cNvPicPr>
            <p:nvPr/>
          </p:nvPicPr>
          <p:blipFill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54877" y="2805112"/>
              <a:ext cx="713162" cy="7131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17" name="Group 1016"/>
          <p:cNvGrpSpPr/>
          <p:nvPr/>
        </p:nvGrpSpPr>
        <p:grpSpPr>
          <a:xfrm>
            <a:off x="508028" y="3727087"/>
            <a:ext cx="523946" cy="683015"/>
            <a:chOff x="7597444" y="3149491"/>
            <a:chExt cx="576692" cy="751775"/>
          </a:xfrm>
        </p:grpSpPr>
        <p:sp>
          <p:nvSpPr>
            <p:cNvPr id="1018" name="Freeform 12"/>
            <p:cNvSpPr>
              <a:spLocks/>
            </p:cNvSpPr>
            <p:nvPr/>
          </p:nvSpPr>
          <p:spPr bwMode="auto">
            <a:xfrm flipH="1">
              <a:off x="7597444" y="3149491"/>
              <a:ext cx="576692" cy="751775"/>
            </a:xfrm>
            <a:custGeom>
              <a:avLst/>
              <a:gdLst>
                <a:gd name="T0" fmla="*/ 0 w 180"/>
                <a:gd name="T1" fmla="*/ 89 h 236"/>
                <a:gd name="T2" fmla="*/ 90 w 180"/>
                <a:gd name="T3" fmla="*/ 0 h 236"/>
                <a:gd name="T4" fmla="*/ 180 w 180"/>
                <a:gd name="T5" fmla="*/ 89 h 236"/>
                <a:gd name="T6" fmla="*/ 90 w 180"/>
                <a:gd name="T7" fmla="*/ 179 h 236"/>
                <a:gd name="T8" fmla="*/ 56 w 180"/>
                <a:gd name="T9" fmla="*/ 172 h 236"/>
                <a:gd name="T10" fmla="*/ 0 w 180"/>
                <a:gd name="T11" fmla="*/ 236 h 236"/>
                <a:gd name="T12" fmla="*/ 0 w 180"/>
                <a:gd name="T13" fmla="*/ 89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236">
                  <a:moveTo>
                    <a:pt x="0" y="89"/>
                  </a:moveTo>
                  <a:cubicBezTo>
                    <a:pt x="0" y="40"/>
                    <a:pt x="41" y="0"/>
                    <a:pt x="90" y="0"/>
                  </a:cubicBezTo>
                  <a:cubicBezTo>
                    <a:pt x="140" y="0"/>
                    <a:pt x="180" y="40"/>
                    <a:pt x="180" y="89"/>
                  </a:cubicBezTo>
                  <a:cubicBezTo>
                    <a:pt x="180" y="139"/>
                    <a:pt x="140" y="179"/>
                    <a:pt x="90" y="179"/>
                  </a:cubicBezTo>
                  <a:cubicBezTo>
                    <a:pt x="78" y="179"/>
                    <a:pt x="66" y="177"/>
                    <a:pt x="56" y="172"/>
                  </a:cubicBezTo>
                  <a:cubicBezTo>
                    <a:pt x="0" y="236"/>
                    <a:pt x="0" y="236"/>
                    <a:pt x="0" y="236"/>
                  </a:cubicBezTo>
                  <a:lnTo>
                    <a:pt x="0" y="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019" name="Picture 26" descr="https://pcdnetwork.org/wp-content/plugins/mediapress/templates/mediapress/default/assets/images/loader.gif"/>
            <p:cNvPicPr>
              <a:picLocks noChangeAspect="1" noChangeArrowheads="1" noCrop="1"/>
            </p:cNvPicPr>
            <p:nvPr/>
          </p:nvPicPr>
          <p:blipFill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82037" y="3231617"/>
              <a:ext cx="405432" cy="4054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27" name="Rectangle 1026"/>
          <p:cNvSpPr/>
          <p:nvPr/>
        </p:nvSpPr>
        <p:spPr bwMode="auto">
          <a:xfrm>
            <a:off x="8673618" y="497"/>
            <a:ext cx="3761093" cy="6992047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777" tIns="146221" rIns="182777" bIns="146221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11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kern="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3081" name="Group 3080"/>
          <p:cNvGrpSpPr/>
          <p:nvPr/>
        </p:nvGrpSpPr>
        <p:grpSpPr>
          <a:xfrm>
            <a:off x="9123221" y="909166"/>
            <a:ext cx="2727939" cy="1005269"/>
            <a:chOff x="9216236" y="753470"/>
            <a:chExt cx="2728327" cy="1005411"/>
          </a:xfrm>
        </p:grpSpPr>
        <p:sp>
          <p:nvSpPr>
            <p:cNvPr id="1029" name="TextBox 1028"/>
            <p:cNvSpPr txBox="1"/>
            <p:nvPr/>
          </p:nvSpPr>
          <p:spPr>
            <a:xfrm>
              <a:off x="9663953" y="753470"/>
              <a:ext cx="2280610" cy="1005411"/>
            </a:xfrm>
            <a:prstGeom prst="rect">
              <a:avLst/>
            </a:prstGeom>
          </p:spPr>
          <p:txBody>
            <a:bodyPr vert="horz" wrap="square" lIns="0" tIns="91388" rIns="91388" bIns="91388" rtlCol="0" anchor="t">
              <a:noAutofit/>
            </a:bodyPr>
            <a:lstStyle/>
            <a:p>
              <a:pPr defTabSz="914045">
                <a:spcAft>
                  <a:spcPts val="1198"/>
                </a:spcAft>
              </a:pPr>
              <a:r>
                <a:rPr lang="en-US" sz="2000" kern="0" spc="-50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Agility</a:t>
              </a:r>
              <a:endParaRPr lang="en-US" sz="1801" kern="0" spc="-5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defTabSz="914045">
                <a:lnSpc>
                  <a:spcPct val="90000"/>
                </a:lnSpc>
                <a:spcAft>
                  <a:spcPts val="1000"/>
                </a:spcAft>
              </a:pPr>
              <a:r>
                <a:rPr lang="en-US" sz="1632" kern="0" dirty="0">
                  <a:solidFill>
                    <a:schemeClr val="bg1"/>
                  </a:solidFill>
                  <a:cs typeface="Bodoni Std Bold Italic"/>
                </a:rPr>
                <a:t>Takes longer to make and execute decisions</a:t>
              </a:r>
            </a:p>
          </p:txBody>
        </p:sp>
        <p:grpSp>
          <p:nvGrpSpPr>
            <p:cNvPr id="3075" name="Group 3074"/>
            <p:cNvGrpSpPr/>
            <p:nvPr/>
          </p:nvGrpSpPr>
          <p:grpSpPr>
            <a:xfrm>
              <a:off x="9216236" y="847131"/>
              <a:ext cx="340643" cy="335121"/>
              <a:chOff x="841383" y="4335319"/>
              <a:chExt cx="148660" cy="146250"/>
            </a:xfrm>
            <a:solidFill>
              <a:srgbClr val="ED6722"/>
            </a:solidFill>
          </p:grpSpPr>
          <p:sp>
            <p:nvSpPr>
              <p:cNvPr id="1037" name="Freeform 2045"/>
              <p:cNvSpPr>
                <a:spLocks noEditPoints="1"/>
              </p:cNvSpPr>
              <p:nvPr/>
            </p:nvSpPr>
            <p:spPr bwMode="auto">
              <a:xfrm>
                <a:off x="841383" y="4335319"/>
                <a:ext cx="148660" cy="146250"/>
              </a:xfrm>
              <a:custGeom>
                <a:avLst/>
                <a:gdLst>
                  <a:gd name="T0" fmla="*/ 39 w 78"/>
                  <a:gd name="T1" fmla="*/ 77 h 77"/>
                  <a:gd name="T2" fmla="*/ 0 w 78"/>
                  <a:gd name="T3" fmla="*/ 39 h 77"/>
                  <a:gd name="T4" fmla="*/ 39 w 78"/>
                  <a:gd name="T5" fmla="*/ 0 h 77"/>
                  <a:gd name="T6" fmla="*/ 78 w 78"/>
                  <a:gd name="T7" fmla="*/ 39 h 77"/>
                  <a:gd name="T8" fmla="*/ 39 w 78"/>
                  <a:gd name="T9" fmla="*/ 77 h 77"/>
                  <a:gd name="T10" fmla="*/ 39 w 78"/>
                  <a:gd name="T11" fmla="*/ 8 h 77"/>
                  <a:gd name="T12" fmla="*/ 8 w 78"/>
                  <a:gd name="T13" fmla="*/ 39 h 77"/>
                  <a:gd name="T14" fmla="*/ 39 w 78"/>
                  <a:gd name="T15" fmla="*/ 69 h 77"/>
                  <a:gd name="T16" fmla="*/ 70 w 78"/>
                  <a:gd name="T17" fmla="*/ 39 h 77"/>
                  <a:gd name="T18" fmla="*/ 39 w 78"/>
                  <a:gd name="T19" fmla="*/ 8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8" h="77">
                    <a:moveTo>
                      <a:pt x="39" y="77"/>
                    </a:moveTo>
                    <a:cubicBezTo>
                      <a:pt x="18" y="77"/>
                      <a:pt x="0" y="60"/>
                      <a:pt x="0" y="39"/>
                    </a:cubicBezTo>
                    <a:cubicBezTo>
                      <a:pt x="0" y="17"/>
                      <a:pt x="18" y="0"/>
                      <a:pt x="39" y="0"/>
                    </a:cubicBezTo>
                    <a:cubicBezTo>
                      <a:pt x="60" y="0"/>
                      <a:pt x="78" y="17"/>
                      <a:pt x="78" y="39"/>
                    </a:cubicBezTo>
                    <a:cubicBezTo>
                      <a:pt x="78" y="60"/>
                      <a:pt x="60" y="77"/>
                      <a:pt x="39" y="77"/>
                    </a:cubicBezTo>
                    <a:close/>
                    <a:moveTo>
                      <a:pt x="39" y="8"/>
                    </a:moveTo>
                    <a:cubicBezTo>
                      <a:pt x="22" y="8"/>
                      <a:pt x="8" y="22"/>
                      <a:pt x="8" y="39"/>
                    </a:cubicBezTo>
                    <a:cubicBezTo>
                      <a:pt x="8" y="56"/>
                      <a:pt x="22" y="69"/>
                      <a:pt x="39" y="69"/>
                    </a:cubicBezTo>
                    <a:cubicBezTo>
                      <a:pt x="56" y="69"/>
                      <a:pt x="70" y="56"/>
                      <a:pt x="70" y="39"/>
                    </a:cubicBezTo>
                    <a:cubicBezTo>
                      <a:pt x="70" y="22"/>
                      <a:pt x="56" y="8"/>
                      <a:pt x="39" y="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8" name="Rectangle 2046"/>
              <p:cNvSpPr>
                <a:spLocks noChangeArrowheads="1"/>
              </p:cNvSpPr>
              <p:nvPr/>
            </p:nvSpPr>
            <p:spPr bwMode="auto">
              <a:xfrm>
                <a:off x="906472" y="4409247"/>
                <a:ext cx="39375" cy="9643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9" name="Rectangle 2047"/>
              <p:cNvSpPr>
                <a:spLocks noChangeArrowheads="1"/>
              </p:cNvSpPr>
              <p:nvPr/>
            </p:nvSpPr>
            <p:spPr bwMode="auto">
              <a:xfrm>
                <a:off x="906472" y="4367462"/>
                <a:ext cx="9643" cy="41786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083" name="Group 3082"/>
          <p:cNvGrpSpPr/>
          <p:nvPr/>
        </p:nvGrpSpPr>
        <p:grpSpPr>
          <a:xfrm>
            <a:off x="9125197" y="4741594"/>
            <a:ext cx="2849220" cy="1005269"/>
            <a:chOff x="9218206" y="4891322"/>
            <a:chExt cx="2849624" cy="1005411"/>
          </a:xfrm>
        </p:grpSpPr>
        <p:sp>
          <p:nvSpPr>
            <p:cNvPr id="1035" name="TextBox 1034"/>
            <p:cNvSpPr txBox="1"/>
            <p:nvPr/>
          </p:nvSpPr>
          <p:spPr>
            <a:xfrm>
              <a:off x="9659269" y="4891322"/>
              <a:ext cx="2408561" cy="1005411"/>
            </a:xfrm>
            <a:prstGeom prst="rect">
              <a:avLst/>
            </a:prstGeom>
          </p:spPr>
          <p:txBody>
            <a:bodyPr vert="horz" wrap="square" lIns="0" tIns="91388" rIns="91388" bIns="91388" rtlCol="0" anchor="t">
              <a:noAutofit/>
            </a:bodyPr>
            <a:lstStyle/>
            <a:p>
              <a:pPr defTabSz="914045">
                <a:spcAft>
                  <a:spcPts val="1198"/>
                </a:spcAft>
              </a:pPr>
              <a:r>
                <a:rPr lang="en-US" sz="2000" kern="0" spc="-50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Innovation</a:t>
              </a:r>
              <a:endParaRPr lang="en-US" sz="1801" kern="0" spc="-5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defTabSz="914045">
                <a:lnSpc>
                  <a:spcPct val="90000"/>
                </a:lnSpc>
                <a:spcAft>
                  <a:spcPts val="1000"/>
                </a:spcAft>
              </a:pPr>
              <a:r>
                <a:rPr lang="en-US" sz="1632" kern="0" dirty="0">
                  <a:solidFill>
                    <a:schemeClr val="bg1"/>
                  </a:solidFill>
                  <a:cs typeface="Bodoni Std Bold Italic"/>
                </a:rPr>
                <a:t>Discoveries aren’t leveraged in other areas </a:t>
              </a:r>
            </a:p>
          </p:txBody>
        </p:sp>
        <p:sp>
          <p:nvSpPr>
            <p:cNvPr id="1054" name="Freeform 1053"/>
            <p:cNvSpPr>
              <a:spLocks noEditPoints="1"/>
            </p:cNvSpPr>
            <p:nvPr/>
          </p:nvSpPr>
          <p:spPr bwMode="auto">
            <a:xfrm>
              <a:off x="9267532" y="4964874"/>
              <a:ext cx="238051" cy="343851"/>
            </a:xfrm>
            <a:custGeom>
              <a:avLst/>
              <a:gdLst>
                <a:gd name="T0" fmla="*/ 76 w 152"/>
                <a:gd name="T1" fmla="*/ 0 h 221"/>
                <a:gd name="T2" fmla="*/ 96 w 152"/>
                <a:gd name="T3" fmla="*/ 2 h 221"/>
                <a:gd name="T4" fmla="*/ 115 w 152"/>
                <a:gd name="T5" fmla="*/ 10 h 221"/>
                <a:gd name="T6" fmla="*/ 130 w 152"/>
                <a:gd name="T7" fmla="*/ 22 h 221"/>
                <a:gd name="T8" fmla="*/ 142 w 152"/>
                <a:gd name="T9" fmla="*/ 37 h 221"/>
                <a:gd name="T10" fmla="*/ 150 w 152"/>
                <a:gd name="T11" fmla="*/ 56 h 221"/>
                <a:gd name="T12" fmla="*/ 152 w 152"/>
                <a:gd name="T13" fmla="*/ 76 h 221"/>
                <a:gd name="T14" fmla="*/ 146 w 152"/>
                <a:gd name="T15" fmla="*/ 105 h 221"/>
                <a:gd name="T16" fmla="*/ 129 w 152"/>
                <a:gd name="T17" fmla="*/ 129 h 221"/>
                <a:gd name="T18" fmla="*/ 115 w 152"/>
                <a:gd name="T19" fmla="*/ 149 h 221"/>
                <a:gd name="T20" fmla="*/ 111 w 152"/>
                <a:gd name="T21" fmla="*/ 173 h 221"/>
                <a:gd name="T22" fmla="*/ 111 w 152"/>
                <a:gd name="T23" fmla="*/ 200 h 221"/>
                <a:gd name="T24" fmla="*/ 109 w 152"/>
                <a:gd name="T25" fmla="*/ 209 h 221"/>
                <a:gd name="T26" fmla="*/ 105 w 152"/>
                <a:gd name="T27" fmla="*/ 215 h 221"/>
                <a:gd name="T28" fmla="*/ 98 w 152"/>
                <a:gd name="T29" fmla="*/ 220 h 221"/>
                <a:gd name="T30" fmla="*/ 90 w 152"/>
                <a:gd name="T31" fmla="*/ 221 h 221"/>
                <a:gd name="T32" fmla="*/ 62 w 152"/>
                <a:gd name="T33" fmla="*/ 221 h 221"/>
                <a:gd name="T34" fmla="*/ 54 w 152"/>
                <a:gd name="T35" fmla="*/ 220 h 221"/>
                <a:gd name="T36" fmla="*/ 48 w 152"/>
                <a:gd name="T37" fmla="*/ 215 h 221"/>
                <a:gd name="T38" fmla="*/ 43 w 152"/>
                <a:gd name="T39" fmla="*/ 209 h 221"/>
                <a:gd name="T40" fmla="*/ 41 w 152"/>
                <a:gd name="T41" fmla="*/ 200 h 221"/>
                <a:gd name="T42" fmla="*/ 41 w 152"/>
                <a:gd name="T43" fmla="*/ 173 h 221"/>
                <a:gd name="T44" fmla="*/ 37 w 152"/>
                <a:gd name="T45" fmla="*/ 149 h 221"/>
                <a:gd name="T46" fmla="*/ 23 w 152"/>
                <a:gd name="T47" fmla="*/ 129 h 221"/>
                <a:gd name="T48" fmla="*/ 6 w 152"/>
                <a:gd name="T49" fmla="*/ 105 h 221"/>
                <a:gd name="T50" fmla="*/ 0 w 152"/>
                <a:gd name="T51" fmla="*/ 76 h 221"/>
                <a:gd name="T52" fmla="*/ 3 w 152"/>
                <a:gd name="T53" fmla="*/ 56 h 221"/>
                <a:gd name="T54" fmla="*/ 10 w 152"/>
                <a:gd name="T55" fmla="*/ 37 h 221"/>
                <a:gd name="T56" fmla="*/ 22 w 152"/>
                <a:gd name="T57" fmla="*/ 22 h 221"/>
                <a:gd name="T58" fmla="*/ 38 w 152"/>
                <a:gd name="T59" fmla="*/ 10 h 221"/>
                <a:gd name="T60" fmla="*/ 56 w 152"/>
                <a:gd name="T61" fmla="*/ 2 h 221"/>
                <a:gd name="T62" fmla="*/ 76 w 152"/>
                <a:gd name="T63" fmla="*/ 0 h 221"/>
                <a:gd name="T64" fmla="*/ 90 w 152"/>
                <a:gd name="T65" fmla="*/ 207 h 221"/>
                <a:gd name="T66" fmla="*/ 95 w 152"/>
                <a:gd name="T67" fmla="*/ 205 h 221"/>
                <a:gd name="T68" fmla="*/ 97 w 152"/>
                <a:gd name="T69" fmla="*/ 200 h 221"/>
                <a:gd name="T70" fmla="*/ 97 w 152"/>
                <a:gd name="T71" fmla="*/ 180 h 221"/>
                <a:gd name="T72" fmla="*/ 55 w 152"/>
                <a:gd name="T73" fmla="*/ 180 h 221"/>
                <a:gd name="T74" fmla="*/ 55 w 152"/>
                <a:gd name="T75" fmla="*/ 200 h 221"/>
                <a:gd name="T76" fmla="*/ 57 w 152"/>
                <a:gd name="T77" fmla="*/ 205 h 221"/>
                <a:gd name="T78" fmla="*/ 62 w 152"/>
                <a:gd name="T79" fmla="*/ 207 h 221"/>
                <a:gd name="T80" fmla="*/ 90 w 152"/>
                <a:gd name="T81" fmla="*/ 207 h 221"/>
                <a:gd name="T82" fmla="*/ 97 w 152"/>
                <a:gd name="T83" fmla="*/ 166 h 221"/>
                <a:gd name="T84" fmla="*/ 104 w 152"/>
                <a:gd name="T85" fmla="*/ 140 h 221"/>
                <a:gd name="T86" fmla="*/ 120 w 152"/>
                <a:gd name="T87" fmla="*/ 119 h 221"/>
                <a:gd name="T88" fmla="*/ 134 w 152"/>
                <a:gd name="T89" fmla="*/ 99 h 221"/>
                <a:gd name="T90" fmla="*/ 138 w 152"/>
                <a:gd name="T91" fmla="*/ 76 h 221"/>
                <a:gd name="T92" fmla="*/ 133 w 152"/>
                <a:gd name="T93" fmla="*/ 52 h 221"/>
                <a:gd name="T94" fmla="*/ 120 w 152"/>
                <a:gd name="T95" fmla="*/ 32 h 221"/>
                <a:gd name="T96" fmla="*/ 100 w 152"/>
                <a:gd name="T97" fmla="*/ 18 h 221"/>
                <a:gd name="T98" fmla="*/ 76 w 152"/>
                <a:gd name="T99" fmla="*/ 13 h 221"/>
                <a:gd name="T100" fmla="*/ 52 w 152"/>
                <a:gd name="T101" fmla="*/ 18 h 221"/>
                <a:gd name="T102" fmla="*/ 32 w 152"/>
                <a:gd name="T103" fmla="*/ 32 h 221"/>
                <a:gd name="T104" fmla="*/ 19 w 152"/>
                <a:gd name="T105" fmla="*/ 52 h 221"/>
                <a:gd name="T106" fmla="*/ 14 w 152"/>
                <a:gd name="T107" fmla="*/ 76 h 221"/>
                <a:gd name="T108" fmla="*/ 19 w 152"/>
                <a:gd name="T109" fmla="*/ 99 h 221"/>
                <a:gd name="T110" fmla="*/ 32 w 152"/>
                <a:gd name="T111" fmla="*/ 119 h 221"/>
                <a:gd name="T112" fmla="*/ 48 w 152"/>
                <a:gd name="T113" fmla="*/ 140 h 221"/>
                <a:gd name="T114" fmla="*/ 55 w 152"/>
                <a:gd name="T115" fmla="*/ 166 h 221"/>
                <a:gd name="T116" fmla="*/ 97 w 152"/>
                <a:gd name="T117" fmla="*/ 166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2" h="221">
                  <a:moveTo>
                    <a:pt x="76" y="0"/>
                  </a:moveTo>
                  <a:cubicBezTo>
                    <a:pt x="83" y="0"/>
                    <a:pt x="90" y="1"/>
                    <a:pt x="96" y="2"/>
                  </a:cubicBezTo>
                  <a:cubicBezTo>
                    <a:pt x="103" y="4"/>
                    <a:pt x="109" y="7"/>
                    <a:pt x="115" y="10"/>
                  </a:cubicBezTo>
                  <a:cubicBezTo>
                    <a:pt x="120" y="13"/>
                    <a:pt x="125" y="17"/>
                    <a:pt x="130" y="22"/>
                  </a:cubicBezTo>
                  <a:cubicBezTo>
                    <a:pt x="135" y="27"/>
                    <a:pt x="139" y="32"/>
                    <a:pt x="142" y="37"/>
                  </a:cubicBezTo>
                  <a:cubicBezTo>
                    <a:pt x="145" y="43"/>
                    <a:pt x="148" y="49"/>
                    <a:pt x="150" y="56"/>
                  </a:cubicBezTo>
                  <a:cubicBezTo>
                    <a:pt x="151" y="62"/>
                    <a:pt x="152" y="69"/>
                    <a:pt x="152" y="76"/>
                  </a:cubicBezTo>
                  <a:cubicBezTo>
                    <a:pt x="152" y="86"/>
                    <a:pt x="150" y="96"/>
                    <a:pt x="146" y="105"/>
                  </a:cubicBezTo>
                  <a:cubicBezTo>
                    <a:pt x="142" y="114"/>
                    <a:pt x="137" y="122"/>
                    <a:pt x="129" y="129"/>
                  </a:cubicBezTo>
                  <a:cubicBezTo>
                    <a:pt x="123" y="135"/>
                    <a:pt x="119" y="142"/>
                    <a:pt x="115" y="149"/>
                  </a:cubicBezTo>
                  <a:cubicBezTo>
                    <a:pt x="112" y="156"/>
                    <a:pt x="111" y="164"/>
                    <a:pt x="111" y="173"/>
                  </a:cubicBezTo>
                  <a:cubicBezTo>
                    <a:pt x="111" y="200"/>
                    <a:pt x="111" y="200"/>
                    <a:pt x="111" y="200"/>
                  </a:cubicBezTo>
                  <a:cubicBezTo>
                    <a:pt x="111" y="203"/>
                    <a:pt x="110" y="206"/>
                    <a:pt x="109" y="209"/>
                  </a:cubicBezTo>
                  <a:cubicBezTo>
                    <a:pt x="108" y="211"/>
                    <a:pt x="106" y="213"/>
                    <a:pt x="105" y="215"/>
                  </a:cubicBezTo>
                  <a:cubicBezTo>
                    <a:pt x="103" y="217"/>
                    <a:pt x="101" y="218"/>
                    <a:pt x="98" y="220"/>
                  </a:cubicBezTo>
                  <a:cubicBezTo>
                    <a:pt x="95" y="221"/>
                    <a:pt x="93" y="221"/>
                    <a:pt x="90" y="221"/>
                  </a:cubicBezTo>
                  <a:cubicBezTo>
                    <a:pt x="62" y="221"/>
                    <a:pt x="62" y="221"/>
                    <a:pt x="62" y="221"/>
                  </a:cubicBezTo>
                  <a:cubicBezTo>
                    <a:pt x="59" y="221"/>
                    <a:pt x="57" y="221"/>
                    <a:pt x="54" y="220"/>
                  </a:cubicBezTo>
                  <a:cubicBezTo>
                    <a:pt x="52" y="218"/>
                    <a:pt x="49" y="217"/>
                    <a:pt x="48" y="215"/>
                  </a:cubicBezTo>
                  <a:cubicBezTo>
                    <a:pt x="46" y="213"/>
                    <a:pt x="44" y="211"/>
                    <a:pt x="43" y="209"/>
                  </a:cubicBezTo>
                  <a:cubicBezTo>
                    <a:pt x="42" y="206"/>
                    <a:pt x="41" y="203"/>
                    <a:pt x="41" y="200"/>
                  </a:cubicBezTo>
                  <a:cubicBezTo>
                    <a:pt x="41" y="173"/>
                    <a:pt x="41" y="173"/>
                    <a:pt x="41" y="173"/>
                  </a:cubicBezTo>
                  <a:cubicBezTo>
                    <a:pt x="41" y="164"/>
                    <a:pt x="40" y="156"/>
                    <a:pt x="37" y="149"/>
                  </a:cubicBezTo>
                  <a:cubicBezTo>
                    <a:pt x="33" y="142"/>
                    <a:pt x="29" y="135"/>
                    <a:pt x="23" y="129"/>
                  </a:cubicBezTo>
                  <a:cubicBezTo>
                    <a:pt x="15" y="122"/>
                    <a:pt x="10" y="114"/>
                    <a:pt x="6" y="105"/>
                  </a:cubicBezTo>
                  <a:cubicBezTo>
                    <a:pt x="2" y="96"/>
                    <a:pt x="0" y="86"/>
                    <a:pt x="0" y="76"/>
                  </a:cubicBezTo>
                  <a:cubicBezTo>
                    <a:pt x="0" y="69"/>
                    <a:pt x="1" y="62"/>
                    <a:pt x="3" y="56"/>
                  </a:cubicBezTo>
                  <a:cubicBezTo>
                    <a:pt x="4" y="49"/>
                    <a:pt x="7" y="43"/>
                    <a:pt x="10" y="37"/>
                  </a:cubicBezTo>
                  <a:cubicBezTo>
                    <a:pt x="14" y="32"/>
                    <a:pt x="18" y="27"/>
                    <a:pt x="22" y="22"/>
                  </a:cubicBezTo>
                  <a:cubicBezTo>
                    <a:pt x="27" y="17"/>
                    <a:pt x="32" y="13"/>
                    <a:pt x="38" y="10"/>
                  </a:cubicBezTo>
                  <a:cubicBezTo>
                    <a:pt x="43" y="7"/>
                    <a:pt x="49" y="4"/>
                    <a:pt x="56" y="2"/>
                  </a:cubicBezTo>
                  <a:cubicBezTo>
                    <a:pt x="62" y="1"/>
                    <a:pt x="69" y="0"/>
                    <a:pt x="76" y="0"/>
                  </a:cubicBezTo>
                  <a:close/>
                  <a:moveTo>
                    <a:pt x="90" y="207"/>
                  </a:moveTo>
                  <a:cubicBezTo>
                    <a:pt x="92" y="207"/>
                    <a:pt x="93" y="207"/>
                    <a:pt x="95" y="205"/>
                  </a:cubicBezTo>
                  <a:cubicBezTo>
                    <a:pt x="96" y="204"/>
                    <a:pt x="97" y="202"/>
                    <a:pt x="97" y="200"/>
                  </a:cubicBezTo>
                  <a:cubicBezTo>
                    <a:pt x="97" y="180"/>
                    <a:pt x="97" y="180"/>
                    <a:pt x="97" y="180"/>
                  </a:cubicBezTo>
                  <a:cubicBezTo>
                    <a:pt x="55" y="180"/>
                    <a:pt x="55" y="180"/>
                    <a:pt x="55" y="180"/>
                  </a:cubicBezTo>
                  <a:cubicBezTo>
                    <a:pt x="55" y="200"/>
                    <a:pt x="55" y="200"/>
                    <a:pt x="55" y="200"/>
                  </a:cubicBezTo>
                  <a:cubicBezTo>
                    <a:pt x="55" y="202"/>
                    <a:pt x="56" y="204"/>
                    <a:pt x="57" y="205"/>
                  </a:cubicBezTo>
                  <a:cubicBezTo>
                    <a:pt x="59" y="207"/>
                    <a:pt x="60" y="207"/>
                    <a:pt x="62" y="207"/>
                  </a:cubicBezTo>
                  <a:cubicBezTo>
                    <a:pt x="90" y="207"/>
                    <a:pt x="90" y="207"/>
                    <a:pt x="90" y="207"/>
                  </a:cubicBezTo>
                  <a:close/>
                  <a:moveTo>
                    <a:pt x="97" y="166"/>
                  </a:moveTo>
                  <a:cubicBezTo>
                    <a:pt x="98" y="156"/>
                    <a:pt x="100" y="148"/>
                    <a:pt x="104" y="140"/>
                  </a:cubicBezTo>
                  <a:cubicBezTo>
                    <a:pt x="108" y="133"/>
                    <a:pt x="113" y="126"/>
                    <a:pt x="120" y="119"/>
                  </a:cubicBezTo>
                  <a:cubicBezTo>
                    <a:pt x="126" y="113"/>
                    <a:pt x="130" y="107"/>
                    <a:pt x="134" y="99"/>
                  </a:cubicBezTo>
                  <a:cubicBezTo>
                    <a:pt x="137" y="92"/>
                    <a:pt x="138" y="84"/>
                    <a:pt x="138" y="76"/>
                  </a:cubicBezTo>
                  <a:cubicBezTo>
                    <a:pt x="138" y="67"/>
                    <a:pt x="137" y="59"/>
                    <a:pt x="133" y="52"/>
                  </a:cubicBezTo>
                  <a:cubicBezTo>
                    <a:pt x="130" y="44"/>
                    <a:pt x="126" y="37"/>
                    <a:pt x="120" y="32"/>
                  </a:cubicBezTo>
                  <a:cubicBezTo>
                    <a:pt x="114" y="26"/>
                    <a:pt x="108" y="22"/>
                    <a:pt x="100" y="18"/>
                  </a:cubicBezTo>
                  <a:cubicBezTo>
                    <a:pt x="93" y="15"/>
                    <a:pt x="85" y="13"/>
                    <a:pt x="76" y="13"/>
                  </a:cubicBezTo>
                  <a:cubicBezTo>
                    <a:pt x="67" y="13"/>
                    <a:pt x="59" y="15"/>
                    <a:pt x="52" y="18"/>
                  </a:cubicBezTo>
                  <a:cubicBezTo>
                    <a:pt x="44" y="22"/>
                    <a:pt x="38" y="26"/>
                    <a:pt x="32" y="32"/>
                  </a:cubicBezTo>
                  <a:cubicBezTo>
                    <a:pt x="26" y="37"/>
                    <a:pt x="22" y="44"/>
                    <a:pt x="19" y="52"/>
                  </a:cubicBezTo>
                  <a:cubicBezTo>
                    <a:pt x="15" y="59"/>
                    <a:pt x="14" y="67"/>
                    <a:pt x="14" y="76"/>
                  </a:cubicBezTo>
                  <a:cubicBezTo>
                    <a:pt x="14" y="84"/>
                    <a:pt x="15" y="92"/>
                    <a:pt x="19" y="99"/>
                  </a:cubicBezTo>
                  <a:cubicBezTo>
                    <a:pt x="22" y="107"/>
                    <a:pt x="26" y="113"/>
                    <a:pt x="32" y="119"/>
                  </a:cubicBezTo>
                  <a:cubicBezTo>
                    <a:pt x="39" y="126"/>
                    <a:pt x="44" y="133"/>
                    <a:pt x="48" y="140"/>
                  </a:cubicBezTo>
                  <a:cubicBezTo>
                    <a:pt x="52" y="148"/>
                    <a:pt x="54" y="156"/>
                    <a:pt x="55" y="166"/>
                  </a:cubicBezTo>
                  <a:cubicBezTo>
                    <a:pt x="97" y="166"/>
                    <a:pt x="97" y="166"/>
                    <a:pt x="97" y="166"/>
                  </a:cubicBezTo>
                  <a:close/>
                </a:path>
              </a:pathLst>
            </a:custGeom>
            <a:solidFill>
              <a:srgbClr val="ED6722"/>
            </a:solidFill>
            <a:ln>
              <a:noFill/>
            </a:ln>
            <a:extLst/>
          </p:spPr>
          <p:txBody>
            <a:bodyPr vert="horz" wrap="square" lIns="89606" tIns="44804" rIns="89606" bIns="44804" numCol="1" anchor="t" anchorCtr="0" compatLnSpc="1">
              <a:prstTxWarp prst="textNoShape">
                <a:avLst/>
              </a:prstTxWarp>
            </a:bodyPr>
            <a:lstStyle/>
            <a:p>
              <a:endParaRPr lang="en-US" sz="1763"/>
            </a:p>
          </p:txBody>
        </p:sp>
        <p:grpSp>
          <p:nvGrpSpPr>
            <p:cNvPr id="1060" name="Group 1059"/>
            <p:cNvGrpSpPr/>
            <p:nvPr/>
          </p:nvGrpSpPr>
          <p:grpSpPr>
            <a:xfrm rot="10800000">
              <a:off x="9218206" y="4897248"/>
              <a:ext cx="336703" cy="105161"/>
              <a:chOff x="9159726" y="5172920"/>
              <a:chExt cx="336703" cy="105161"/>
            </a:xfrm>
          </p:grpSpPr>
          <p:cxnSp>
            <p:nvCxnSpPr>
              <p:cNvPr id="1061" name="Straight Connector 1060"/>
              <p:cNvCxnSpPr/>
              <p:nvPr/>
            </p:nvCxnSpPr>
            <p:spPr>
              <a:xfrm>
                <a:off x="9457291" y="5172920"/>
                <a:ext cx="39138" cy="41318"/>
              </a:xfrm>
              <a:prstGeom prst="line">
                <a:avLst/>
              </a:prstGeom>
              <a:ln w="19050" cap="rnd">
                <a:solidFill>
                  <a:srgbClr val="ED6722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2" name="Straight Connector 1061"/>
              <p:cNvCxnSpPr/>
              <p:nvPr/>
            </p:nvCxnSpPr>
            <p:spPr>
              <a:xfrm flipH="1">
                <a:off x="9159726" y="5172920"/>
                <a:ext cx="39138" cy="41318"/>
              </a:xfrm>
              <a:prstGeom prst="line">
                <a:avLst/>
              </a:prstGeom>
              <a:ln w="19050" cap="rnd">
                <a:solidFill>
                  <a:srgbClr val="ED6722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3" name="Straight Connector 1062"/>
              <p:cNvCxnSpPr/>
              <p:nvPr/>
            </p:nvCxnSpPr>
            <p:spPr>
              <a:xfrm rot="10800000" flipV="1">
                <a:off x="9258296" y="5227527"/>
                <a:ext cx="14865" cy="50554"/>
              </a:xfrm>
              <a:prstGeom prst="line">
                <a:avLst/>
              </a:prstGeom>
              <a:ln w="19050" cap="rnd">
                <a:solidFill>
                  <a:srgbClr val="ED6722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5" name="Straight Connector 1064"/>
              <p:cNvCxnSpPr/>
              <p:nvPr/>
            </p:nvCxnSpPr>
            <p:spPr>
              <a:xfrm rot="10800000" flipH="1" flipV="1">
                <a:off x="9375691" y="5227235"/>
                <a:ext cx="14865" cy="50554"/>
              </a:xfrm>
              <a:prstGeom prst="line">
                <a:avLst/>
              </a:prstGeom>
              <a:ln w="19050" cap="rnd">
                <a:solidFill>
                  <a:srgbClr val="ED6722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" name="Group 2"/>
          <p:cNvGrpSpPr/>
          <p:nvPr/>
        </p:nvGrpSpPr>
        <p:grpSpPr>
          <a:xfrm>
            <a:off x="9113184" y="2874168"/>
            <a:ext cx="3541390" cy="1005269"/>
            <a:chOff x="8934441" y="2818068"/>
            <a:chExt cx="3472266" cy="985647"/>
          </a:xfrm>
        </p:grpSpPr>
        <p:sp>
          <p:nvSpPr>
            <p:cNvPr id="1032" name="TextBox 1031"/>
            <p:cNvSpPr txBox="1"/>
            <p:nvPr/>
          </p:nvSpPr>
          <p:spPr>
            <a:xfrm>
              <a:off x="9359139" y="2818068"/>
              <a:ext cx="3047568" cy="985647"/>
            </a:xfrm>
            <a:prstGeom prst="rect">
              <a:avLst/>
            </a:prstGeom>
          </p:spPr>
          <p:txBody>
            <a:bodyPr vert="horz" wrap="square" lIns="0" tIns="91388" rIns="91388" bIns="91388" rtlCol="0" anchor="t">
              <a:noAutofit/>
            </a:bodyPr>
            <a:lstStyle/>
            <a:p>
              <a:pPr defTabSz="914045">
                <a:spcAft>
                  <a:spcPts val="1198"/>
                </a:spcAft>
              </a:pPr>
              <a:r>
                <a:rPr lang="en-US" sz="2000" kern="0" spc="-50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Quality</a:t>
              </a:r>
              <a:endParaRPr lang="en-US" sz="1801" kern="0" spc="-5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defTabSz="914045">
                <a:lnSpc>
                  <a:spcPct val="90000"/>
                </a:lnSpc>
                <a:spcAft>
                  <a:spcPts val="1000"/>
                </a:spcAft>
              </a:pPr>
              <a:r>
                <a:rPr lang="en-US" sz="1632" kern="0" dirty="0">
                  <a:solidFill>
                    <a:schemeClr val="bg1"/>
                  </a:solidFill>
                  <a:cs typeface="Bodoni Std Bold Italic"/>
                </a:rPr>
                <a:t>Worse decisions due to incomplete data</a:t>
              </a:r>
            </a:p>
          </p:txBody>
        </p:sp>
        <p:sp>
          <p:nvSpPr>
            <p:cNvPr id="430" name="Freeform 1739"/>
            <p:cNvSpPr>
              <a:spLocks noEditPoints="1"/>
            </p:cNvSpPr>
            <p:nvPr/>
          </p:nvSpPr>
          <p:spPr bwMode="auto">
            <a:xfrm>
              <a:off x="8934441" y="2888121"/>
              <a:ext cx="329432" cy="330523"/>
            </a:xfrm>
            <a:custGeom>
              <a:avLst/>
              <a:gdLst>
                <a:gd name="T0" fmla="*/ 151 w 302"/>
                <a:gd name="T1" fmla="*/ 61 h 303"/>
                <a:gd name="T2" fmla="*/ 168 w 302"/>
                <a:gd name="T3" fmla="*/ 118 h 303"/>
                <a:gd name="T4" fmla="*/ 172 w 302"/>
                <a:gd name="T5" fmla="*/ 132 h 303"/>
                <a:gd name="T6" fmla="*/ 186 w 302"/>
                <a:gd name="T7" fmla="*/ 132 h 303"/>
                <a:gd name="T8" fmla="*/ 246 w 302"/>
                <a:gd name="T9" fmla="*/ 132 h 303"/>
                <a:gd name="T10" fmla="*/ 196 w 302"/>
                <a:gd name="T11" fmla="*/ 170 h 303"/>
                <a:gd name="T12" fmla="*/ 186 w 302"/>
                <a:gd name="T13" fmla="*/ 177 h 303"/>
                <a:gd name="T14" fmla="*/ 191 w 302"/>
                <a:gd name="T15" fmla="*/ 189 h 303"/>
                <a:gd name="T16" fmla="*/ 210 w 302"/>
                <a:gd name="T17" fmla="*/ 251 h 303"/>
                <a:gd name="T18" fmla="*/ 163 w 302"/>
                <a:gd name="T19" fmla="*/ 215 h 303"/>
                <a:gd name="T20" fmla="*/ 151 w 302"/>
                <a:gd name="T21" fmla="*/ 206 h 303"/>
                <a:gd name="T22" fmla="*/ 139 w 302"/>
                <a:gd name="T23" fmla="*/ 215 h 303"/>
                <a:gd name="T24" fmla="*/ 92 w 302"/>
                <a:gd name="T25" fmla="*/ 251 h 303"/>
                <a:gd name="T26" fmla="*/ 111 w 302"/>
                <a:gd name="T27" fmla="*/ 189 h 303"/>
                <a:gd name="T28" fmla="*/ 116 w 302"/>
                <a:gd name="T29" fmla="*/ 177 h 303"/>
                <a:gd name="T30" fmla="*/ 104 w 302"/>
                <a:gd name="T31" fmla="*/ 170 h 303"/>
                <a:gd name="T32" fmla="*/ 54 w 302"/>
                <a:gd name="T33" fmla="*/ 132 h 303"/>
                <a:gd name="T34" fmla="*/ 116 w 302"/>
                <a:gd name="T35" fmla="*/ 132 h 303"/>
                <a:gd name="T36" fmla="*/ 130 w 302"/>
                <a:gd name="T37" fmla="*/ 132 h 303"/>
                <a:gd name="T38" fmla="*/ 132 w 302"/>
                <a:gd name="T39" fmla="*/ 118 h 303"/>
                <a:gd name="T40" fmla="*/ 151 w 302"/>
                <a:gd name="T41" fmla="*/ 61 h 303"/>
                <a:gd name="T42" fmla="*/ 151 w 302"/>
                <a:gd name="T43" fmla="*/ 0 h 303"/>
                <a:gd name="T44" fmla="*/ 116 w 302"/>
                <a:gd name="T45" fmla="*/ 113 h 303"/>
                <a:gd name="T46" fmla="*/ 0 w 302"/>
                <a:gd name="T47" fmla="*/ 113 h 303"/>
                <a:gd name="T48" fmla="*/ 92 w 302"/>
                <a:gd name="T49" fmla="*/ 184 h 303"/>
                <a:gd name="T50" fmla="*/ 56 w 302"/>
                <a:gd name="T51" fmla="*/ 303 h 303"/>
                <a:gd name="T52" fmla="*/ 151 w 302"/>
                <a:gd name="T53" fmla="*/ 229 h 303"/>
                <a:gd name="T54" fmla="*/ 246 w 302"/>
                <a:gd name="T55" fmla="*/ 303 h 303"/>
                <a:gd name="T56" fmla="*/ 208 w 302"/>
                <a:gd name="T57" fmla="*/ 184 h 303"/>
                <a:gd name="T58" fmla="*/ 302 w 302"/>
                <a:gd name="T59" fmla="*/ 113 h 303"/>
                <a:gd name="T60" fmla="*/ 186 w 302"/>
                <a:gd name="T61" fmla="*/ 113 h 303"/>
                <a:gd name="T62" fmla="*/ 151 w 302"/>
                <a:gd name="T63" fmla="*/ 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02" h="303">
                  <a:moveTo>
                    <a:pt x="151" y="61"/>
                  </a:moveTo>
                  <a:lnTo>
                    <a:pt x="168" y="118"/>
                  </a:lnTo>
                  <a:lnTo>
                    <a:pt x="172" y="132"/>
                  </a:lnTo>
                  <a:lnTo>
                    <a:pt x="186" y="132"/>
                  </a:lnTo>
                  <a:lnTo>
                    <a:pt x="246" y="132"/>
                  </a:lnTo>
                  <a:lnTo>
                    <a:pt x="196" y="170"/>
                  </a:lnTo>
                  <a:lnTo>
                    <a:pt x="186" y="177"/>
                  </a:lnTo>
                  <a:lnTo>
                    <a:pt x="191" y="189"/>
                  </a:lnTo>
                  <a:lnTo>
                    <a:pt x="210" y="251"/>
                  </a:lnTo>
                  <a:lnTo>
                    <a:pt x="163" y="215"/>
                  </a:lnTo>
                  <a:lnTo>
                    <a:pt x="151" y="206"/>
                  </a:lnTo>
                  <a:lnTo>
                    <a:pt x="139" y="215"/>
                  </a:lnTo>
                  <a:lnTo>
                    <a:pt x="92" y="251"/>
                  </a:lnTo>
                  <a:lnTo>
                    <a:pt x="111" y="189"/>
                  </a:lnTo>
                  <a:lnTo>
                    <a:pt x="116" y="177"/>
                  </a:lnTo>
                  <a:lnTo>
                    <a:pt x="104" y="170"/>
                  </a:lnTo>
                  <a:lnTo>
                    <a:pt x="54" y="132"/>
                  </a:lnTo>
                  <a:lnTo>
                    <a:pt x="116" y="132"/>
                  </a:lnTo>
                  <a:lnTo>
                    <a:pt x="130" y="132"/>
                  </a:lnTo>
                  <a:lnTo>
                    <a:pt x="132" y="118"/>
                  </a:lnTo>
                  <a:lnTo>
                    <a:pt x="151" y="61"/>
                  </a:lnTo>
                  <a:close/>
                  <a:moveTo>
                    <a:pt x="151" y="0"/>
                  </a:moveTo>
                  <a:lnTo>
                    <a:pt x="116" y="113"/>
                  </a:lnTo>
                  <a:lnTo>
                    <a:pt x="0" y="113"/>
                  </a:lnTo>
                  <a:lnTo>
                    <a:pt x="92" y="184"/>
                  </a:lnTo>
                  <a:lnTo>
                    <a:pt x="56" y="303"/>
                  </a:lnTo>
                  <a:lnTo>
                    <a:pt x="151" y="229"/>
                  </a:lnTo>
                  <a:lnTo>
                    <a:pt x="246" y="303"/>
                  </a:lnTo>
                  <a:lnTo>
                    <a:pt x="208" y="184"/>
                  </a:lnTo>
                  <a:lnTo>
                    <a:pt x="302" y="113"/>
                  </a:lnTo>
                  <a:lnTo>
                    <a:pt x="186" y="113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rgbClr val="FF6400"/>
            </a:solidFill>
            <a:ln>
              <a:noFill/>
            </a:ln>
          </p:spPr>
          <p:txBody>
            <a:bodyPr vert="horz" wrap="square" lIns="93260" tIns="46630" rIns="93260" bIns="46630" numCol="1" anchor="t" anchorCtr="0" compatLnSpc="1">
              <a:prstTxWarp prst="textNoShape">
                <a:avLst/>
              </a:prstTxWarp>
            </a:bodyPr>
            <a:lstStyle/>
            <a:p>
              <a:endParaRPr lang="en-US" sz="1836"/>
            </a:p>
          </p:txBody>
        </p:sp>
      </p:grpSp>
    </p:spTree>
    <p:extLst>
      <p:ext uri="{BB962C8B-B14F-4D97-AF65-F5344CB8AC3E}">
        <p14:creationId xmlns:p14="http://schemas.microsoft.com/office/powerpoint/2010/main" val="123724341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5" name="Rectangle 282"/>
          <p:cNvSpPr>
            <a:spLocks noChangeArrowheads="1"/>
          </p:cNvSpPr>
          <p:nvPr/>
        </p:nvSpPr>
        <p:spPr bwMode="auto">
          <a:xfrm>
            <a:off x="882" y="5162325"/>
            <a:ext cx="12434711" cy="1831704"/>
          </a:xfrm>
          <a:prstGeom prst="rect">
            <a:avLst/>
          </a:prstGeom>
          <a:solidFill>
            <a:srgbClr val="E0DCD8"/>
          </a:solidFill>
          <a:ln>
            <a:noFill/>
          </a:ln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" name="Title 787"/>
          <p:cNvSpPr>
            <a:spLocks noGrp="1"/>
          </p:cNvSpPr>
          <p:nvPr>
            <p:ph type="title"/>
          </p:nvPr>
        </p:nvSpPr>
        <p:spPr>
          <a:xfrm>
            <a:off x="274297" y="335205"/>
            <a:ext cx="11887878" cy="917444"/>
          </a:xfrm>
        </p:spPr>
        <p:txBody>
          <a:bodyPr/>
          <a:lstStyle/>
          <a:p>
            <a:r>
              <a:rPr lang="en-US" dirty="0"/>
              <a:t>One size doesn’t fit all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8891078" y="2419572"/>
            <a:ext cx="2885308" cy="3103244"/>
            <a:chOff x="8891456" y="2419419"/>
            <a:chExt cx="2885717" cy="3103684"/>
          </a:xfrm>
        </p:grpSpPr>
        <p:grpSp>
          <p:nvGrpSpPr>
            <p:cNvPr id="1001" name="Group 1000"/>
            <p:cNvGrpSpPr/>
            <p:nvPr/>
          </p:nvGrpSpPr>
          <p:grpSpPr>
            <a:xfrm>
              <a:off x="10648384" y="2419419"/>
              <a:ext cx="1128789" cy="1120746"/>
              <a:chOff x="5881688" y="3165475"/>
              <a:chExt cx="668337" cy="663575"/>
            </a:xfrm>
          </p:grpSpPr>
          <p:sp>
            <p:nvSpPr>
              <p:cNvPr id="983" name="AutoShape 547"/>
              <p:cNvSpPr>
                <a:spLocks noChangeAspect="1" noChangeArrowheads="1" noTextEdit="1"/>
              </p:cNvSpPr>
              <p:nvPr/>
            </p:nvSpPr>
            <p:spPr bwMode="auto">
              <a:xfrm>
                <a:off x="5886450" y="3165475"/>
                <a:ext cx="663575" cy="6635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4" name="Freeform 549"/>
              <p:cNvSpPr>
                <a:spLocks/>
              </p:cNvSpPr>
              <p:nvPr/>
            </p:nvSpPr>
            <p:spPr bwMode="auto">
              <a:xfrm>
                <a:off x="5908675" y="3192463"/>
                <a:ext cx="606425" cy="606425"/>
              </a:xfrm>
              <a:custGeom>
                <a:avLst/>
                <a:gdLst>
                  <a:gd name="T0" fmla="*/ 108 w 159"/>
                  <a:gd name="T1" fmla="*/ 81 h 159"/>
                  <a:gd name="T2" fmla="*/ 159 w 159"/>
                  <a:gd name="T3" fmla="*/ 81 h 159"/>
                  <a:gd name="T4" fmla="*/ 159 w 159"/>
                  <a:gd name="T5" fmla="*/ 78 h 159"/>
                  <a:gd name="T6" fmla="*/ 108 w 159"/>
                  <a:gd name="T7" fmla="*/ 78 h 159"/>
                  <a:gd name="T8" fmla="*/ 105 w 159"/>
                  <a:gd name="T9" fmla="*/ 66 h 159"/>
                  <a:gd name="T10" fmla="*/ 149 w 159"/>
                  <a:gd name="T11" fmla="*/ 41 h 159"/>
                  <a:gd name="T12" fmla="*/ 148 w 159"/>
                  <a:gd name="T13" fmla="*/ 39 h 159"/>
                  <a:gd name="T14" fmla="*/ 104 w 159"/>
                  <a:gd name="T15" fmla="*/ 64 h 159"/>
                  <a:gd name="T16" fmla="*/ 96 w 159"/>
                  <a:gd name="T17" fmla="*/ 56 h 159"/>
                  <a:gd name="T18" fmla="*/ 122 w 159"/>
                  <a:gd name="T19" fmla="*/ 12 h 159"/>
                  <a:gd name="T20" fmla="*/ 120 w 159"/>
                  <a:gd name="T21" fmla="*/ 11 h 159"/>
                  <a:gd name="T22" fmla="*/ 93 w 159"/>
                  <a:gd name="T23" fmla="*/ 55 h 159"/>
                  <a:gd name="T24" fmla="*/ 86 w 159"/>
                  <a:gd name="T25" fmla="*/ 52 h 159"/>
                  <a:gd name="T26" fmla="*/ 81 w 159"/>
                  <a:gd name="T27" fmla="*/ 51 h 159"/>
                  <a:gd name="T28" fmla="*/ 81 w 159"/>
                  <a:gd name="T29" fmla="*/ 0 h 159"/>
                  <a:gd name="T30" fmla="*/ 79 w 159"/>
                  <a:gd name="T31" fmla="*/ 0 h 159"/>
                  <a:gd name="T32" fmla="*/ 79 w 159"/>
                  <a:gd name="T33" fmla="*/ 51 h 159"/>
                  <a:gd name="T34" fmla="*/ 67 w 159"/>
                  <a:gd name="T35" fmla="*/ 54 h 159"/>
                  <a:gd name="T36" fmla="*/ 41 w 159"/>
                  <a:gd name="T37" fmla="*/ 10 h 159"/>
                  <a:gd name="T38" fmla="*/ 39 w 159"/>
                  <a:gd name="T39" fmla="*/ 12 h 159"/>
                  <a:gd name="T40" fmla="*/ 64 w 159"/>
                  <a:gd name="T41" fmla="*/ 56 h 159"/>
                  <a:gd name="T42" fmla="*/ 56 w 159"/>
                  <a:gd name="T43" fmla="*/ 64 h 159"/>
                  <a:gd name="T44" fmla="*/ 13 w 159"/>
                  <a:gd name="T45" fmla="*/ 37 h 159"/>
                  <a:gd name="T46" fmla="*/ 11 w 159"/>
                  <a:gd name="T47" fmla="*/ 40 h 159"/>
                  <a:gd name="T48" fmla="*/ 55 w 159"/>
                  <a:gd name="T49" fmla="*/ 66 h 159"/>
                  <a:gd name="T50" fmla="*/ 52 w 159"/>
                  <a:gd name="T51" fmla="*/ 74 h 159"/>
                  <a:gd name="T52" fmla="*/ 51 w 159"/>
                  <a:gd name="T53" fmla="*/ 78 h 159"/>
                  <a:gd name="T54" fmla="*/ 0 w 159"/>
                  <a:gd name="T55" fmla="*/ 78 h 159"/>
                  <a:gd name="T56" fmla="*/ 0 w 159"/>
                  <a:gd name="T57" fmla="*/ 81 h 159"/>
                  <a:gd name="T58" fmla="*/ 51 w 159"/>
                  <a:gd name="T59" fmla="*/ 81 h 159"/>
                  <a:gd name="T60" fmla="*/ 54 w 159"/>
                  <a:gd name="T61" fmla="*/ 93 h 159"/>
                  <a:gd name="T62" fmla="*/ 11 w 159"/>
                  <a:gd name="T63" fmla="*/ 118 h 159"/>
                  <a:gd name="T64" fmla="*/ 12 w 159"/>
                  <a:gd name="T65" fmla="*/ 120 h 159"/>
                  <a:gd name="T66" fmla="*/ 56 w 159"/>
                  <a:gd name="T67" fmla="*/ 95 h 159"/>
                  <a:gd name="T68" fmla="*/ 64 w 159"/>
                  <a:gd name="T69" fmla="*/ 104 h 159"/>
                  <a:gd name="T70" fmla="*/ 38 w 159"/>
                  <a:gd name="T71" fmla="*/ 147 h 159"/>
                  <a:gd name="T72" fmla="*/ 40 w 159"/>
                  <a:gd name="T73" fmla="*/ 148 h 159"/>
                  <a:gd name="T74" fmla="*/ 66 w 159"/>
                  <a:gd name="T75" fmla="*/ 105 h 159"/>
                  <a:gd name="T76" fmla="*/ 74 w 159"/>
                  <a:gd name="T77" fmla="*/ 108 h 159"/>
                  <a:gd name="T78" fmla="*/ 79 w 159"/>
                  <a:gd name="T79" fmla="*/ 108 h 159"/>
                  <a:gd name="T80" fmla="*/ 79 w 159"/>
                  <a:gd name="T81" fmla="*/ 159 h 159"/>
                  <a:gd name="T82" fmla="*/ 81 w 159"/>
                  <a:gd name="T83" fmla="*/ 159 h 159"/>
                  <a:gd name="T84" fmla="*/ 81 w 159"/>
                  <a:gd name="T85" fmla="*/ 108 h 159"/>
                  <a:gd name="T86" fmla="*/ 93 w 159"/>
                  <a:gd name="T87" fmla="*/ 105 h 159"/>
                  <a:gd name="T88" fmla="*/ 119 w 159"/>
                  <a:gd name="T89" fmla="*/ 149 h 159"/>
                  <a:gd name="T90" fmla="*/ 121 w 159"/>
                  <a:gd name="T91" fmla="*/ 147 h 159"/>
                  <a:gd name="T92" fmla="*/ 95 w 159"/>
                  <a:gd name="T93" fmla="*/ 104 h 159"/>
                  <a:gd name="T94" fmla="*/ 104 w 159"/>
                  <a:gd name="T95" fmla="*/ 95 h 159"/>
                  <a:gd name="T96" fmla="*/ 147 w 159"/>
                  <a:gd name="T97" fmla="*/ 122 h 159"/>
                  <a:gd name="T98" fmla="*/ 148 w 159"/>
                  <a:gd name="T99" fmla="*/ 119 h 159"/>
                  <a:gd name="T100" fmla="*/ 105 w 159"/>
                  <a:gd name="T101" fmla="*/ 93 h 159"/>
                  <a:gd name="T102" fmla="*/ 108 w 159"/>
                  <a:gd name="T103" fmla="*/ 85 h 159"/>
                  <a:gd name="T104" fmla="*/ 108 w 159"/>
                  <a:gd name="T105" fmla="*/ 81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9" h="159">
                    <a:moveTo>
                      <a:pt x="108" y="81"/>
                    </a:moveTo>
                    <a:cubicBezTo>
                      <a:pt x="159" y="81"/>
                      <a:pt x="159" y="81"/>
                      <a:pt x="159" y="81"/>
                    </a:cubicBezTo>
                    <a:cubicBezTo>
                      <a:pt x="159" y="78"/>
                      <a:pt x="159" y="78"/>
                      <a:pt x="159" y="78"/>
                    </a:cubicBezTo>
                    <a:cubicBezTo>
                      <a:pt x="108" y="78"/>
                      <a:pt x="108" y="78"/>
                      <a:pt x="108" y="78"/>
                    </a:cubicBezTo>
                    <a:cubicBezTo>
                      <a:pt x="108" y="74"/>
                      <a:pt x="107" y="70"/>
                      <a:pt x="105" y="66"/>
                    </a:cubicBezTo>
                    <a:cubicBezTo>
                      <a:pt x="149" y="41"/>
                      <a:pt x="149" y="41"/>
                      <a:pt x="149" y="41"/>
                    </a:cubicBezTo>
                    <a:cubicBezTo>
                      <a:pt x="148" y="39"/>
                      <a:pt x="148" y="39"/>
                      <a:pt x="148" y="39"/>
                    </a:cubicBezTo>
                    <a:cubicBezTo>
                      <a:pt x="104" y="64"/>
                      <a:pt x="104" y="64"/>
                      <a:pt x="104" y="64"/>
                    </a:cubicBezTo>
                    <a:cubicBezTo>
                      <a:pt x="102" y="61"/>
                      <a:pt x="99" y="58"/>
                      <a:pt x="96" y="56"/>
                    </a:cubicBezTo>
                    <a:cubicBezTo>
                      <a:pt x="122" y="12"/>
                      <a:pt x="122" y="12"/>
                      <a:pt x="122" y="12"/>
                    </a:cubicBezTo>
                    <a:cubicBezTo>
                      <a:pt x="120" y="11"/>
                      <a:pt x="120" y="11"/>
                      <a:pt x="120" y="11"/>
                    </a:cubicBezTo>
                    <a:cubicBezTo>
                      <a:pt x="93" y="55"/>
                      <a:pt x="93" y="55"/>
                      <a:pt x="93" y="55"/>
                    </a:cubicBezTo>
                    <a:cubicBezTo>
                      <a:pt x="91" y="53"/>
                      <a:pt x="88" y="52"/>
                      <a:pt x="86" y="52"/>
                    </a:cubicBezTo>
                    <a:cubicBezTo>
                      <a:pt x="84" y="51"/>
                      <a:pt x="83" y="51"/>
                      <a:pt x="81" y="51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79" y="0"/>
                      <a:pt x="79" y="0"/>
                      <a:pt x="79" y="0"/>
                    </a:cubicBezTo>
                    <a:cubicBezTo>
                      <a:pt x="79" y="51"/>
                      <a:pt x="79" y="51"/>
                      <a:pt x="79" y="51"/>
                    </a:cubicBezTo>
                    <a:cubicBezTo>
                      <a:pt x="74" y="51"/>
                      <a:pt x="70" y="52"/>
                      <a:pt x="67" y="54"/>
                    </a:cubicBezTo>
                    <a:cubicBezTo>
                      <a:pt x="41" y="10"/>
                      <a:pt x="41" y="10"/>
                      <a:pt x="41" y="10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64" y="56"/>
                      <a:pt x="64" y="56"/>
                      <a:pt x="64" y="56"/>
                    </a:cubicBezTo>
                    <a:cubicBezTo>
                      <a:pt x="61" y="58"/>
                      <a:pt x="58" y="60"/>
                      <a:pt x="56" y="64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55" y="66"/>
                      <a:pt x="55" y="66"/>
                      <a:pt x="55" y="66"/>
                    </a:cubicBezTo>
                    <a:cubicBezTo>
                      <a:pt x="53" y="68"/>
                      <a:pt x="52" y="71"/>
                      <a:pt x="52" y="74"/>
                    </a:cubicBezTo>
                    <a:cubicBezTo>
                      <a:pt x="51" y="75"/>
                      <a:pt x="51" y="77"/>
                      <a:pt x="51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51" y="81"/>
                      <a:pt x="51" y="81"/>
                      <a:pt x="51" y="81"/>
                    </a:cubicBezTo>
                    <a:cubicBezTo>
                      <a:pt x="51" y="85"/>
                      <a:pt x="52" y="89"/>
                      <a:pt x="54" y="93"/>
                    </a:cubicBezTo>
                    <a:cubicBezTo>
                      <a:pt x="11" y="118"/>
                      <a:pt x="11" y="118"/>
                      <a:pt x="11" y="118"/>
                    </a:cubicBezTo>
                    <a:cubicBezTo>
                      <a:pt x="12" y="120"/>
                      <a:pt x="12" y="120"/>
                      <a:pt x="12" y="120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58" y="98"/>
                      <a:pt x="60" y="101"/>
                      <a:pt x="64" y="104"/>
                    </a:cubicBezTo>
                    <a:cubicBezTo>
                      <a:pt x="38" y="147"/>
                      <a:pt x="38" y="147"/>
                      <a:pt x="38" y="147"/>
                    </a:cubicBezTo>
                    <a:cubicBezTo>
                      <a:pt x="40" y="148"/>
                      <a:pt x="40" y="148"/>
                      <a:pt x="40" y="148"/>
                    </a:cubicBezTo>
                    <a:cubicBezTo>
                      <a:pt x="66" y="105"/>
                      <a:pt x="66" y="105"/>
                      <a:pt x="66" y="105"/>
                    </a:cubicBezTo>
                    <a:cubicBezTo>
                      <a:pt x="68" y="106"/>
                      <a:pt x="71" y="107"/>
                      <a:pt x="74" y="108"/>
                    </a:cubicBezTo>
                    <a:cubicBezTo>
                      <a:pt x="76" y="108"/>
                      <a:pt x="77" y="108"/>
                      <a:pt x="79" y="108"/>
                    </a:cubicBezTo>
                    <a:cubicBezTo>
                      <a:pt x="79" y="159"/>
                      <a:pt x="79" y="159"/>
                      <a:pt x="79" y="159"/>
                    </a:cubicBezTo>
                    <a:cubicBezTo>
                      <a:pt x="81" y="159"/>
                      <a:pt x="81" y="159"/>
                      <a:pt x="81" y="159"/>
                    </a:cubicBezTo>
                    <a:cubicBezTo>
                      <a:pt x="81" y="108"/>
                      <a:pt x="81" y="108"/>
                      <a:pt x="81" y="108"/>
                    </a:cubicBezTo>
                    <a:cubicBezTo>
                      <a:pt x="85" y="108"/>
                      <a:pt x="89" y="107"/>
                      <a:pt x="93" y="105"/>
                    </a:cubicBezTo>
                    <a:cubicBezTo>
                      <a:pt x="119" y="149"/>
                      <a:pt x="119" y="149"/>
                      <a:pt x="119" y="149"/>
                    </a:cubicBezTo>
                    <a:cubicBezTo>
                      <a:pt x="121" y="147"/>
                      <a:pt x="121" y="147"/>
                      <a:pt x="121" y="147"/>
                    </a:cubicBezTo>
                    <a:cubicBezTo>
                      <a:pt x="95" y="104"/>
                      <a:pt x="95" y="104"/>
                      <a:pt x="95" y="104"/>
                    </a:cubicBezTo>
                    <a:cubicBezTo>
                      <a:pt x="99" y="102"/>
                      <a:pt x="102" y="99"/>
                      <a:pt x="104" y="95"/>
                    </a:cubicBezTo>
                    <a:cubicBezTo>
                      <a:pt x="147" y="122"/>
                      <a:pt x="147" y="122"/>
                      <a:pt x="147" y="122"/>
                    </a:cubicBezTo>
                    <a:cubicBezTo>
                      <a:pt x="148" y="119"/>
                      <a:pt x="148" y="119"/>
                      <a:pt x="148" y="119"/>
                    </a:cubicBezTo>
                    <a:cubicBezTo>
                      <a:pt x="105" y="93"/>
                      <a:pt x="105" y="93"/>
                      <a:pt x="105" y="93"/>
                    </a:cubicBezTo>
                    <a:cubicBezTo>
                      <a:pt x="106" y="91"/>
                      <a:pt x="107" y="88"/>
                      <a:pt x="108" y="85"/>
                    </a:cubicBezTo>
                    <a:cubicBezTo>
                      <a:pt x="108" y="84"/>
                      <a:pt x="108" y="82"/>
                      <a:pt x="108" y="81"/>
                    </a:cubicBezTo>
                  </a:path>
                </a:pathLst>
              </a:custGeom>
              <a:solidFill>
                <a:srgbClr val="40A1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5" name="Oval 550"/>
              <p:cNvSpPr>
                <a:spLocks noChangeArrowheads="1"/>
              </p:cNvSpPr>
              <p:nvPr/>
            </p:nvSpPr>
            <p:spPr bwMode="auto">
              <a:xfrm>
                <a:off x="6180138" y="3165475"/>
                <a:ext cx="65088" cy="65088"/>
              </a:xfrm>
              <a:prstGeom prst="ellipse">
                <a:avLst/>
              </a:prstGeom>
              <a:solidFill>
                <a:srgbClr val="00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6" name="Oval 551"/>
              <p:cNvSpPr>
                <a:spLocks noChangeArrowheads="1"/>
              </p:cNvSpPr>
              <p:nvPr/>
            </p:nvSpPr>
            <p:spPr bwMode="auto">
              <a:xfrm>
                <a:off x="6180138" y="3760788"/>
                <a:ext cx="65088" cy="65088"/>
              </a:xfrm>
              <a:prstGeom prst="ellipse">
                <a:avLst/>
              </a:prstGeom>
              <a:solidFill>
                <a:srgbClr val="00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7" name="Oval 552"/>
              <p:cNvSpPr>
                <a:spLocks noChangeArrowheads="1"/>
              </p:cNvSpPr>
              <p:nvPr/>
            </p:nvSpPr>
            <p:spPr bwMode="auto">
              <a:xfrm>
                <a:off x="6481763" y="3462338"/>
                <a:ext cx="65088" cy="65088"/>
              </a:xfrm>
              <a:prstGeom prst="ellipse">
                <a:avLst/>
              </a:prstGeom>
              <a:solidFill>
                <a:srgbClr val="00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8" name="Oval 553"/>
              <p:cNvSpPr>
                <a:spLocks noChangeArrowheads="1"/>
              </p:cNvSpPr>
              <p:nvPr/>
            </p:nvSpPr>
            <p:spPr bwMode="auto">
              <a:xfrm>
                <a:off x="5881688" y="3462338"/>
                <a:ext cx="65088" cy="65088"/>
              </a:xfrm>
              <a:prstGeom prst="ellipse">
                <a:avLst/>
              </a:prstGeom>
              <a:solidFill>
                <a:srgbClr val="00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9" name="Freeform 554"/>
              <p:cNvSpPr>
                <a:spLocks/>
              </p:cNvSpPr>
              <p:nvPr/>
            </p:nvSpPr>
            <p:spPr bwMode="auto">
              <a:xfrm>
                <a:off x="6430963" y="3611563"/>
                <a:ext cx="77788" cy="76200"/>
              </a:xfrm>
              <a:custGeom>
                <a:avLst/>
                <a:gdLst>
                  <a:gd name="T0" fmla="*/ 6 w 20"/>
                  <a:gd name="T1" fmla="*/ 17 h 20"/>
                  <a:gd name="T2" fmla="*/ 3 w 20"/>
                  <a:gd name="T3" fmla="*/ 6 h 20"/>
                  <a:gd name="T4" fmla="*/ 14 w 20"/>
                  <a:gd name="T5" fmla="*/ 3 h 20"/>
                  <a:gd name="T6" fmla="*/ 17 w 20"/>
                  <a:gd name="T7" fmla="*/ 14 h 20"/>
                  <a:gd name="T8" fmla="*/ 6 w 20"/>
                  <a:gd name="T9" fmla="*/ 1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6" y="17"/>
                    </a:moveTo>
                    <a:cubicBezTo>
                      <a:pt x="2" y="15"/>
                      <a:pt x="0" y="10"/>
                      <a:pt x="3" y="6"/>
                    </a:cubicBezTo>
                    <a:cubicBezTo>
                      <a:pt x="5" y="2"/>
                      <a:pt x="10" y="0"/>
                      <a:pt x="14" y="3"/>
                    </a:cubicBezTo>
                    <a:cubicBezTo>
                      <a:pt x="18" y="5"/>
                      <a:pt x="20" y="10"/>
                      <a:pt x="17" y="14"/>
                    </a:cubicBezTo>
                    <a:cubicBezTo>
                      <a:pt x="15" y="18"/>
                      <a:pt x="10" y="20"/>
                      <a:pt x="6" y="17"/>
                    </a:cubicBezTo>
                  </a:path>
                </a:pathLst>
              </a:custGeom>
              <a:solidFill>
                <a:srgbClr val="00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0" name="Freeform 555"/>
              <p:cNvSpPr>
                <a:spLocks/>
              </p:cNvSpPr>
              <p:nvPr/>
            </p:nvSpPr>
            <p:spPr bwMode="auto">
              <a:xfrm>
                <a:off x="5919788" y="3302000"/>
                <a:ext cx="73025" cy="77788"/>
              </a:xfrm>
              <a:custGeom>
                <a:avLst/>
                <a:gdLst>
                  <a:gd name="T0" fmla="*/ 5 w 19"/>
                  <a:gd name="T1" fmla="*/ 17 h 20"/>
                  <a:gd name="T2" fmla="*/ 2 w 19"/>
                  <a:gd name="T3" fmla="*/ 6 h 20"/>
                  <a:gd name="T4" fmla="*/ 14 w 19"/>
                  <a:gd name="T5" fmla="*/ 3 h 20"/>
                  <a:gd name="T6" fmla="*/ 17 w 19"/>
                  <a:gd name="T7" fmla="*/ 14 h 20"/>
                  <a:gd name="T8" fmla="*/ 5 w 19"/>
                  <a:gd name="T9" fmla="*/ 1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0">
                    <a:moveTo>
                      <a:pt x="5" y="17"/>
                    </a:moveTo>
                    <a:cubicBezTo>
                      <a:pt x="1" y="15"/>
                      <a:pt x="0" y="10"/>
                      <a:pt x="2" y="6"/>
                    </a:cubicBezTo>
                    <a:cubicBezTo>
                      <a:pt x="5" y="2"/>
                      <a:pt x="10" y="0"/>
                      <a:pt x="14" y="3"/>
                    </a:cubicBezTo>
                    <a:cubicBezTo>
                      <a:pt x="18" y="5"/>
                      <a:pt x="19" y="10"/>
                      <a:pt x="17" y="14"/>
                    </a:cubicBezTo>
                    <a:cubicBezTo>
                      <a:pt x="14" y="18"/>
                      <a:pt x="9" y="20"/>
                      <a:pt x="5" y="17"/>
                    </a:cubicBezTo>
                  </a:path>
                </a:pathLst>
              </a:custGeom>
              <a:solidFill>
                <a:srgbClr val="00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1" name="Freeform 556"/>
              <p:cNvSpPr>
                <a:spLocks/>
              </p:cNvSpPr>
              <p:nvPr/>
            </p:nvSpPr>
            <p:spPr bwMode="auto">
              <a:xfrm>
                <a:off x="6022975" y="3714750"/>
                <a:ext cx="73025" cy="73025"/>
              </a:xfrm>
              <a:custGeom>
                <a:avLst/>
                <a:gdLst>
                  <a:gd name="T0" fmla="*/ 2 w 19"/>
                  <a:gd name="T1" fmla="*/ 5 h 19"/>
                  <a:gd name="T2" fmla="*/ 14 w 19"/>
                  <a:gd name="T3" fmla="*/ 2 h 19"/>
                  <a:gd name="T4" fmla="*/ 16 w 19"/>
                  <a:gd name="T5" fmla="*/ 14 h 19"/>
                  <a:gd name="T6" fmla="*/ 5 w 19"/>
                  <a:gd name="T7" fmla="*/ 17 h 19"/>
                  <a:gd name="T8" fmla="*/ 2 w 19"/>
                  <a:gd name="T9" fmla="*/ 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2" y="5"/>
                    </a:moveTo>
                    <a:cubicBezTo>
                      <a:pt x="4" y="1"/>
                      <a:pt x="10" y="0"/>
                      <a:pt x="14" y="2"/>
                    </a:cubicBezTo>
                    <a:cubicBezTo>
                      <a:pt x="18" y="5"/>
                      <a:pt x="19" y="10"/>
                      <a:pt x="16" y="14"/>
                    </a:cubicBezTo>
                    <a:cubicBezTo>
                      <a:pt x="14" y="18"/>
                      <a:pt x="9" y="19"/>
                      <a:pt x="5" y="17"/>
                    </a:cubicBezTo>
                    <a:cubicBezTo>
                      <a:pt x="1" y="15"/>
                      <a:pt x="0" y="9"/>
                      <a:pt x="2" y="5"/>
                    </a:cubicBezTo>
                  </a:path>
                </a:pathLst>
              </a:custGeom>
              <a:solidFill>
                <a:srgbClr val="00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2" name="Freeform 557"/>
              <p:cNvSpPr>
                <a:spLocks/>
              </p:cNvSpPr>
              <p:nvPr/>
            </p:nvSpPr>
            <p:spPr bwMode="auto">
              <a:xfrm>
                <a:off x="6332538" y="3203575"/>
                <a:ext cx="73025" cy="73025"/>
              </a:xfrm>
              <a:custGeom>
                <a:avLst/>
                <a:gdLst>
                  <a:gd name="T0" fmla="*/ 2 w 19"/>
                  <a:gd name="T1" fmla="*/ 5 h 19"/>
                  <a:gd name="T2" fmla="*/ 14 w 19"/>
                  <a:gd name="T3" fmla="*/ 2 h 19"/>
                  <a:gd name="T4" fmla="*/ 17 w 19"/>
                  <a:gd name="T5" fmla="*/ 14 h 19"/>
                  <a:gd name="T6" fmla="*/ 5 w 19"/>
                  <a:gd name="T7" fmla="*/ 17 h 19"/>
                  <a:gd name="T8" fmla="*/ 2 w 19"/>
                  <a:gd name="T9" fmla="*/ 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2" y="5"/>
                    </a:moveTo>
                    <a:cubicBezTo>
                      <a:pt x="5" y="1"/>
                      <a:pt x="10" y="0"/>
                      <a:pt x="14" y="2"/>
                    </a:cubicBezTo>
                    <a:cubicBezTo>
                      <a:pt x="18" y="4"/>
                      <a:pt x="19" y="10"/>
                      <a:pt x="17" y="14"/>
                    </a:cubicBezTo>
                    <a:cubicBezTo>
                      <a:pt x="14" y="18"/>
                      <a:pt x="9" y="19"/>
                      <a:pt x="5" y="17"/>
                    </a:cubicBezTo>
                    <a:cubicBezTo>
                      <a:pt x="1" y="14"/>
                      <a:pt x="0" y="9"/>
                      <a:pt x="2" y="5"/>
                    </a:cubicBezTo>
                  </a:path>
                </a:pathLst>
              </a:custGeom>
              <a:solidFill>
                <a:srgbClr val="00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3" name="Freeform 558"/>
              <p:cNvSpPr>
                <a:spLocks/>
              </p:cNvSpPr>
              <p:nvPr/>
            </p:nvSpPr>
            <p:spPr bwMode="auto">
              <a:xfrm>
                <a:off x="6218238" y="3654425"/>
                <a:ext cx="76200" cy="44450"/>
              </a:xfrm>
              <a:custGeom>
                <a:avLst/>
                <a:gdLst>
                  <a:gd name="T0" fmla="*/ 20 w 20"/>
                  <a:gd name="T1" fmla="*/ 4 h 12"/>
                  <a:gd name="T2" fmla="*/ 11 w 20"/>
                  <a:gd name="T3" fmla="*/ 10 h 12"/>
                  <a:gd name="T4" fmla="*/ 0 w 20"/>
                  <a:gd name="T5" fmla="*/ 8 h 12"/>
                  <a:gd name="T6" fmla="*/ 9 w 20"/>
                  <a:gd name="T7" fmla="*/ 1 h 12"/>
                  <a:gd name="T8" fmla="*/ 20 w 20"/>
                  <a:gd name="T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2">
                    <a:moveTo>
                      <a:pt x="20" y="4"/>
                    </a:moveTo>
                    <a:cubicBezTo>
                      <a:pt x="20" y="6"/>
                      <a:pt x="16" y="9"/>
                      <a:pt x="11" y="10"/>
                    </a:cubicBezTo>
                    <a:cubicBezTo>
                      <a:pt x="5" y="12"/>
                      <a:pt x="1" y="10"/>
                      <a:pt x="0" y="8"/>
                    </a:cubicBezTo>
                    <a:cubicBezTo>
                      <a:pt x="0" y="6"/>
                      <a:pt x="4" y="3"/>
                      <a:pt x="9" y="1"/>
                    </a:cubicBezTo>
                    <a:cubicBezTo>
                      <a:pt x="14" y="0"/>
                      <a:pt x="19" y="1"/>
                      <a:pt x="20" y="4"/>
                    </a:cubicBezTo>
                  </a:path>
                </a:pathLst>
              </a:custGeom>
              <a:solidFill>
                <a:srgbClr val="00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4" name="Freeform 559"/>
              <p:cNvSpPr>
                <a:spLocks/>
              </p:cNvSpPr>
              <p:nvPr/>
            </p:nvSpPr>
            <p:spPr bwMode="auto">
              <a:xfrm>
                <a:off x="6008688" y="3409950"/>
                <a:ext cx="217488" cy="109538"/>
              </a:xfrm>
              <a:custGeom>
                <a:avLst/>
                <a:gdLst>
                  <a:gd name="T0" fmla="*/ 0 w 137"/>
                  <a:gd name="T1" fmla="*/ 9 h 69"/>
                  <a:gd name="T2" fmla="*/ 2 w 137"/>
                  <a:gd name="T3" fmla="*/ 0 h 69"/>
                  <a:gd name="T4" fmla="*/ 137 w 137"/>
                  <a:gd name="T5" fmla="*/ 48 h 69"/>
                  <a:gd name="T6" fmla="*/ 130 w 137"/>
                  <a:gd name="T7" fmla="*/ 69 h 69"/>
                  <a:gd name="T8" fmla="*/ 0 w 137"/>
                  <a:gd name="T9" fmla="*/ 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69">
                    <a:moveTo>
                      <a:pt x="0" y="9"/>
                    </a:moveTo>
                    <a:lnTo>
                      <a:pt x="2" y="0"/>
                    </a:lnTo>
                    <a:lnTo>
                      <a:pt x="137" y="48"/>
                    </a:lnTo>
                    <a:lnTo>
                      <a:pt x="130" y="6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5" name="Freeform 560"/>
              <p:cNvSpPr>
                <a:spLocks/>
              </p:cNvSpPr>
              <p:nvPr/>
            </p:nvSpPr>
            <p:spPr bwMode="auto">
              <a:xfrm>
                <a:off x="6191250" y="3432175"/>
                <a:ext cx="73025" cy="255588"/>
              </a:xfrm>
              <a:custGeom>
                <a:avLst/>
                <a:gdLst>
                  <a:gd name="T0" fmla="*/ 36 w 46"/>
                  <a:gd name="T1" fmla="*/ 161 h 161"/>
                  <a:gd name="T2" fmla="*/ 0 w 46"/>
                  <a:gd name="T3" fmla="*/ 3 h 161"/>
                  <a:gd name="T4" fmla="*/ 10 w 46"/>
                  <a:gd name="T5" fmla="*/ 0 h 161"/>
                  <a:gd name="T6" fmla="*/ 46 w 46"/>
                  <a:gd name="T7" fmla="*/ 161 h 161"/>
                  <a:gd name="T8" fmla="*/ 36 w 46"/>
                  <a:gd name="T9" fmla="*/ 161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161">
                    <a:moveTo>
                      <a:pt x="36" y="161"/>
                    </a:moveTo>
                    <a:lnTo>
                      <a:pt x="0" y="3"/>
                    </a:lnTo>
                    <a:lnTo>
                      <a:pt x="10" y="0"/>
                    </a:lnTo>
                    <a:lnTo>
                      <a:pt x="46" y="161"/>
                    </a:lnTo>
                    <a:lnTo>
                      <a:pt x="36" y="161"/>
                    </a:lnTo>
                    <a:close/>
                  </a:path>
                </a:pathLst>
              </a:custGeom>
              <a:solidFill>
                <a:srgbClr val="00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6" name="Freeform 561"/>
              <p:cNvSpPr>
                <a:spLocks/>
              </p:cNvSpPr>
              <p:nvPr/>
            </p:nvSpPr>
            <p:spPr bwMode="auto">
              <a:xfrm>
                <a:off x="5997575" y="3379788"/>
                <a:ext cx="68263" cy="95250"/>
              </a:xfrm>
              <a:custGeom>
                <a:avLst/>
                <a:gdLst>
                  <a:gd name="T0" fmla="*/ 17 w 18"/>
                  <a:gd name="T1" fmla="*/ 0 h 25"/>
                  <a:gd name="T2" fmla="*/ 16 w 18"/>
                  <a:gd name="T3" fmla="*/ 14 h 25"/>
                  <a:gd name="T4" fmla="*/ 8 w 18"/>
                  <a:gd name="T5" fmla="*/ 25 h 25"/>
                  <a:gd name="T6" fmla="*/ 0 w 18"/>
                  <a:gd name="T7" fmla="*/ 8 h 25"/>
                  <a:gd name="T8" fmla="*/ 17 w 18"/>
                  <a:gd name="T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25">
                    <a:moveTo>
                      <a:pt x="17" y="0"/>
                    </a:moveTo>
                    <a:cubicBezTo>
                      <a:pt x="17" y="0"/>
                      <a:pt x="18" y="9"/>
                      <a:pt x="16" y="14"/>
                    </a:cubicBezTo>
                    <a:cubicBezTo>
                      <a:pt x="15" y="19"/>
                      <a:pt x="8" y="25"/>
                      <a:pt x="8" y="25"/>
                    </a:cubicBezTo>
                    <a:cubicBezTo>
                      <a:pt x="0" y="8"/>
                      <a:pt x="0" y="8"/>
                      <a:pt x="0" y="8"/>
                    </a:cubicBez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00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7" name="Freeform 562"/>
              <p:cNvSpPr>
                <a:spLocks/>
              </p:cNvSpPr>
              <p:nvPr/>
            </p:nvSpPr>
            <p:spPr bwMode="auto">
              <a:xfrm>
                <a:off x="6027738" y="3200400"/>
                <a:ext cx="71438" cy="71438"/>
              </a:xfrm>
              <a:custGeom>
                <a:avLst/>
                <a:gdLst>
                  <a:gd name="T0" fmla="*/ 17 w 19"/>
                  <a:gd name="T1" fmla="*/ 5 h 19"/>
                  <a:gd name="T2" fmla="*/ 14 w 19"/>
                  <a:gd name="T3" fmla="*/ 17 h 19"/>
                  <a:gd name="T4" fmla="*/ 2 w 19"/>
                  <a:gd name="T5" fmla="*/ 14 h 19"/>
                  <a:gd name="T6" fmla="*/ 5 w 19"/>
                  <a:gd name="T7" fmla="*/ 2 h 19"/>
                  <a:gd name="T8" fmla="*/ 17 w 19"/>
                  <a:gd name="T9" fmla="*/ 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9">
                    <a:moveTo>
                      <a:pt x="17" y="5"/>
                    </a:moveTo>
                    <a:cubicBezTo>
                      <a:pt x="19" y="9"/>
                      <a:pt x="18" y="15"/>
                      <a:pt x="14" y="17"/>
                    </a:cubicBezTo>
                    <a:cubicBezTo>
                      <a:pt x="10" y="19"/>
                      <a:pt x="4" y="18"/>
                      <a:pt x="2" y="14"/>
                    </a:cubicBezTo>
                    <a:cubicBezTo>
                      <a:pt x="0" y="10"/>
                      <a:pt x="1" y="5"/>
                      <a:pt x="5" y="2"/>
                    </a:cubicBezTo>
                    <a:cubicBezTo>
                      <a:pt x="9" y="0"/>
                      <a:pt x="14" y="1"/>
                      <a:pt x="17" y="5"/>
                    </a:cubicBezTo>
                  </a:path>
                </a:pathLst>
              </a:custGeom>
              <a:solidFill>
                <a:srgbClr val="00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8" name="Freeform 563"/>
              <p:cNvSpPr>
                <a:spLocks/>
              </p:cNvSpPr>
              <p:nvPr/>
            </p:nvSpPr>
            <p:spPr bwMode="auto">
              <a:xfrm>
                <a:off x="6324600" y="3717925"/>
                <a:ext cx="76200" cy="73025"/>
              </a:xfrm>
              <a:custGeom>
                <a:avLst/>
                <a:gdLst>
                  <a:gd name="T0" fmla="*/ 18 w 20"/>
                  <a:gd name="T1" fmla="*/ 5 h 19"/>
                  <a:gd name="T2" fmla="*/ 14 w 20"/>
                  <a:gd name="T3" fmla="*/ 17 h 19"/>
                  <a:gd name="T4" fmla="*/ 3 w 20"/>
                  <a:gd name="T5" fmla="*/ 14 h 19"/>
                  <a:gd name="T6" fmla="*/ 6 w 20"/>
                  <a:gd name="T7" fmla="*/ 2 h 19"/>
                  <a:gd name="T8" fmla="*/ 18 w 20"/>
                  <a:gd name="T9" fmla="*/ 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9">
                    <a:moveTo>
                      <a:pt x="18" y="5"/>
                    </a:moveTo>
                    <a:cubicBezTo>
                      <a:pt x="20" y="9"/>
                      <a:pt x="19" y="14"/>
                      <a:pt x="14" y="17"/>
                    </a:cubicBezTo>
                    <a:cubicBezTo>
                      <a:pt x="10" y="19"/>
                      <a:pt x="5" y="18"/>
                      <a:pt x="3" y="14"/>
                    </a:cubicBezTo>
                    <a:cubicBezTo>
                      <a:pt x="0" y="10"/>
                      <a:pt x="2" y="4"/>
                      <a:pt x="6" y="2"/>
                    </a:cubicBezTo>
                    <a:cubicBezTo>
                      <a:pt x="10" y="0"/>
                      <a:pt x="15" y="1"/>
                      <a:pt x="18" y="5"/>
                    </a:cubicBezTo>
                  </a:path>
                </a:pathLst>
              </a:custGeom>
              <a:solidFill>
                <a:srgbClr val="00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9" name="Freeform 564"/>
              <p:cNvSpPr>
                <a:spLocks/>
              </p:cNvSpPr>
              <p:nvPr/>
            </p:nvSpPr>
            <p:spPr bwMode="auto">
              <a:xfrm>
                <a:off x="6435725" y="3306763"/>
                <a:ext cx="73025" cy="76200"/>
              </a:xfrm>
              <a:custGeom>
                <a:avLst/>
                <a:gdLst>
                  <a:gd name="T0" fmla="*/ 14 w 19"/>
                  <a:gd name="T1" fmla="*/ 17 h 20"/>
                  <a:gd name="T2" fmla="*/ 2 w 19"/>
                  <a:gd name="T3" fmla="*/ 14 h 20"/>
                  <a:gd name="T4" fmla="*/ 5 w 19"/>
                  <a:gd name="T5" fmla="*/ 3 h 20"/>
                  <a:gd name="T6" fmla="*/ 17 w 19"/>
                  <a:gd name="T7" fmla="*/ 6 h 20"/>
                  <a:gd name="T8" fmla="*/ 14 w 19"/>
                  <a:gd name="T9" fmla="*/ 1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0">
                    <a:moveTo>
                      <a:pt x="14" y="17"/>
                    </a:moveTo>
                    <a:cubicBezTo>
                      <a:pt x="10" y="20"/>
                      <a:pt x="5" y="18"/>
                      <a:pt x="2" y="14"/>
                    </a:cubicBezTo>
                    <a:cubicBezTo>
                      <a:pt x="0" y="10"/>
                      <a:pt x="1" y="5"/>
                      <a:pt x="5" y="3"/>
                    </a:cubicBezTo>
                    <a:cubicBezTo>
                      <a:pt x="9" y="0"/>
                      <a:pt x="15" y="2"/>
                      <a:pt x="17" y="6"/>
                    </a:cubicBezTo>
                    <a:cubicBezTo>
                      <a:pt x="19" y="10"/>
                      <a:pt x="18" y="15"/>
                      <a:pt x="14" y="17"/>
                    </a:cubicBezTo>
                  </a:path>
                </a:pathLst>
              </a:custGeom>
              <a:solidFill>
                <a:srgbClr val="00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0" name="Freeform 565"/>
              <p:cNvSpPr>
                <a:spLocks/>
              </p:cNvSpPr>
              <p:nvPr/>
            </p:nvSpPr>
            <p:spPr bwMode="auto">
              <a:xfrm>
                <a:off x="5916613" y="3608388"/>
                <a:ext cx="76200" cy="76200"/>
              </a:xfrm>
              <a:custGeom>
                <a:avLst/>
                <a:gdLst>
                  <a:gd name="T0" fmla="*/ 14 w 20"/>
                  <a:gd name="T1" fmla="*/ 17 h 20"/>
                  <a:gd name="T2" fmla="*/ 3 w 20"/>
                  <a:gd name="T3" fmla="*/ 14 h 20"/>
                  <a:gd name="T4" fmla="*/ 6 w 20"/>
                  <a:gd name="T5" fmla="*/ 3 h 20"/>
                  <a:gd name="T6" fmla="*/ 17 w 20"/>
                  <a:gd name="T7" fmla="*/ 6 h 20"/>
                  <a:gd name="T8" fmla="*/ 14 w 20"/>
                  <a:gd name="T9" fmla="*/ 1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0">
                    <a:moveTo>
                      <a:pt x="14" y="17"/>
                    </a:moveTo>
                    <a:cubicBezTo>
                      <a:pt x="10" y="20"/>
                      <a:pt x="5" y="18"/>
                      <a:pt x="3" y="14"/>
                    </a:cubicBezTo>
                    <a:cubicBezTo>
                      <a:pt x="0" y="10"/>
                      <a:pt x="2" y="5"/>
                      <a:pt x="6" y="3"/>
                    </a:cubicBezTo>
                    <a:cubicBezTo>
                      <a:pt x="10" y="0"/>
                      <a:pt x="15" y="2"/>
                      <a:pt x="17" y="6"/>
                    </a:cubicBezTo>
                    <a:cubicBezTo>
                      <a:pt x="20" y="10"/>
                      <a:pt x="18" y="15"/>
                      <a:pt x="14" y="17"/>
                    </a:cubicBezTo>
                  </a:path>
                </a:pathLst>
              </a:custGeom>
              <a:solidFill>
                <a:srgbClr val="00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01" name="Group 900"/>
            <p:cNvGrpSpPr/>
            <p:nvPr/>
          </p:nvGrpSpPr>
          <p:grpSpPr>
            <a:xfrm flipH="1">
              <a:off x="8891456" y="2989306"/>
              <a:ext cx="2670215" cy="2533797"/>
              <a:chOff x="8597776" y="2083453"/>
              <a:chExt cx="2528152" cy="2398992"/>
            </a:xfrm>
          </p:grpSpPr>
          <p:grpSp>
            <p:nvGrpSpPr>
              <p:cNvPr id="551" name="Group 550"/>
              <p:cNvGrpSpPr/>
              <p:nvPr/>
            </p:nvGrpSpPr>
            <p:grpSpPr>
              <a:xfrm>
                <a:off x="9704816" y="2206681"/>
                <a:ext cx="1363700" cy="986165"/>
                <a:chOff x="1687515" y="2909017"/>
                <a:chExt cx="1383721" cy="1000644"/>
              </a:xfrm>
            </p:grpSpPr>
            <p:sp>
              <p:nvSpPr>
                <p:cNvPr id="300" name="Freeform 281"/>
                <p:cNvSpPr>
                  <a:spLocks/>
                </p:cNvSpPr>
                <p:nvPr/>
              </p:nvSpPr>
              <p:spPr bwMode="auto">
                <a:xfrm>
                  <a:off x="1764130" y="2969381"/>
                  <a:ext cx="1242100" cy="698827"/>
                </a:xfrm>
                <a:prstGeom prst="rtTriangle">
                  <a:avLst/>
                </a:prstGeom>
                <a:solidFill>
                  <a:srgbClr val="00132E">
                    <a:alpha val="10980"/>
                  </a:srgbClr>
                </a:solidFill>
                <a:ln>
                  <a:noFill/>
                </a:ln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6" name="Freeform 277"/>
                <p:cNvSpPr>
                  <a:spLocks/>
                </p:cNvSpPr>
                <p:nvPr/>
              </p:nvSpPr>
              <p:spPr bwMode="auto">
                <a:xfrm>
                  <a:off x="1687515" y="2909017"/>
                  <a:ext cx="1383721" cy="835805"/>
                </a:xfrm>
                <a:custGeom>
                  <a:avLst/>
                  <a:gdLst>
                    <a:gd name="T0" fmla="*/ 240 w 252"/>
                    <a:gd name="T1" fmla="*/ 0 h 152"/>
                    <a:gd name="T2" fmla="*/ 252 w 252"/>
                    <a:gd name="T3" fmla="*/ 11 h 152"/>
                    <a:gd name="T4" fmla="*/ 252 w 252"/>
                    <a:gd name="T5" fmla="*/ 140 h 152"/>
                    <a:gd name="T6" fmla="*/ 240 w 252"/>
                    <a:gd name="T7" fmla="*/ 152 h 152"/>
                    <a:gd name="T8" fmla="*/ 12 w 252"/>
                    <a:gd name="T9" fmla="*/ 152 h 152"/>
                    <a:gd name="T10" fmla="*/ 0 w 252"/>
                    <a:gd name="T11" fmla="*/ 140 h 152"/>
                    <a:gd name="T12" fmla="*/ 0 w 252"/>
                    <a:gd name="T13" fmla="*/ 11 h 152"/>
                    <a:gd name="T14" fmla="*/ 12 w 252"/>
                    <a:gd name="T15" fmla="*/ 0 h 152"/>
                    <a:gd name="T16" fmla="*/ 240 w 252"/>
                    <a:gd name="T17" fmla="*/ 0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52" h="152">
                      <a:moveTo>
                        <a:pt x="240" y="0"/>
                      </a:moveTo>
                      <a:cubicBezTo>
                        <a:pt x="240" y="0"/>
                        <a:pt x="252" y="0"/>
                        <a:pt x="252" y="11"/>
                      </a:cubicBezTo>
                      <a:cubicBezTo>
                        <a:pt x="252" y="140"/>
                        <a:pt x="252" y="140"/>
                        <a:pt x="252" y="140"/>
                      </a:cubicBezTo>
                      <a:cubicBezTo>
                        <a:pt x="252" y="140"/>
                        <a:pt x="252" y="152"/>
                        <a:pt x="240" y="152"/>
                      </a:cubicBezTo>
                      <a:cubicBezTo>
                        <a:pt x="12" y="152"/>
                        <a:pt x="12" y="152"/>
                        <a:pt x="12" y="152"/>
                      </a:cubicBezTo>
                      <a:cubicBezTo>
                        <a:pt x="12" y="152"/>
                        <a:pt x="0" y="152"/>
                        <a:pt x="0" y="140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11"/>
                        <a:pt x="0" y="0"/>
                        <a:pt x="12" y="0"/>
                      </a:cubicBezTo>
                      <a:lnTo>
                        <a:pt x="240" y="0"/>
                      </a:lnTo>
                      <a:close/>
                    </a:path>
                  </a:pathLst>
                </a:custGeom>
                <a:solidFill>
                  <a:srgbClr val="DEDED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7" name="Freeform 278"/>
                <p:cNvSpPr>
                  <a:spLocks/>
                </p:cNvSpPr>
                <p:nvPr/>
              </p:nvSpPr>
              <p:spPr bwMode="auto">
                <a:xfrm>
                  <a:off x="1703766" y="2920625"/>
                  <a:ext cx="1351218" cy="812588"/>
                </a:xfrm>
                <a:custGeom>
                  <a:avLst/>
                  <a:gdLst>
                    <a:gd name="T0" fmla="*/ 235 w 246"/>
                    <a:gd name="T1" fmla="*/ 0 h 148"/>
                    <a:gd name="T2" fmla="*/ 246 w 246"/>
                    <a:gd name="T3" fmla="*/ 11 h 148"/>
                    <a:gd name="T4" fmla="*/ 246 w 246"/>
                    <a:gd name="T5" fmla="*/ 136 h 148"/>
                    <a:gd name="T6" fmla="*/ 235 w 246"/>
                    <a:gd name="T7" fmla="*/ 148 h 148"/>
                    <a:gd name="T8" fmla="*/ 11 w 246"/>
                    <a:gd name="T9" fmla="*/ 148 h 148"/>
                    <a:gd name="T10" fmla="*/ 0 w 246"/>
                    <a:gd name="T11" fmla="*/ 136 h 148"/>
                    <a:gd name="T12" fmla="*/ 0 w 246"/>
                    <a:gd name="T13" fmla="*/ 11 h 148"/>
                    <a:gd name="T14" fmla="*/ 11 w 246"/>
                    <a:gd name="T15" fmla="*/ 0 h 148"/>
                    <a:gd name="T16" fmla="*/ 235 w 246"/>
                    <a:gd name="T17" fmla="*/ 0 h 1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6" h="148">
                      <a:moveTo>
                        <a:pt x="235" y="0"/>
                      </a:moveTo>
                      <a:cubicBezTo>
                        <a:pt x="235" y="0"/>
                        <a:pt x="246" y="0"/>
                        <a:pt x="246" y="11"/>
                      </a:cubicBezTo>
                      <a:cubicBezTo>
                        <a:pt x="246" y="136"/>
                        <a:pt x="246" y="136"/>
                        <a:pt x="246" y="136"/>
                      </a:cubicBezTo>
                      <a:cubicBezTo>
                        <a:pt x="246" y="136"/>
                        <a:pt x="246" y="148"/>
                        <a:pt x="235" y="148"/>
                      </a:cubicBezTo>
                      <a:cubicBezTo>
                        <a:pt x="11" y="148"/>
                        <a:pt x="11" y="148"/>
                        <a:pt x="11" y="148"/>
                      </a:cubicBezTo>
                      <a:cubicBezTo>
                        <a:pt x="11" y="148"/>
                        <a:pt x="0" y="148"/>
                        <a:pt x="0" y="136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11"/>
                        <a:pt x="0" y="0"/>
                        <a:pt x="11" y="0"/>
                      </a:cubicBezTo>
                      <a:lnTo>
                        <a:pt x="235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8" name="Freeform 279"/>
                <p:cNvSpPr>
                  <a:spLocks/>
                </p:cNvSpPr>
                <p:nvPr/>
              </p:nvSpPr>
              <p:spPr bwMode="auto">
                <a:xfrm>
                  <a:off x="1752522" y="2969381"/>
                  <a:ext cx="1253707" cy="715078"/>
                </a:xfrm>
                <a:custGeom>
                  <a:avLst/>
                  <a:gdLst>
                    <a:gd name="T0" fmla="*/ 223 w 228"/>
                    <a:gd name="T1" fmla="*/ 0 h 130"/>
                    <a:gd name="T2" fmla="*/ 228 w 228"/>
                    <a:gd name="T3" fmla="*/ 4 h 130"/>
                    <a:gd name="T4" fmla="*/ 228 w 228"/>
                    <a:gd name="T5" fmla="*/ 125 h 130"/>
                    <a:gd name="T6" fmla="*/ 223 w 228"/>
                    <a:gd name="T7" fmla="*/ 130 h 130"/>
                    <a:gd name="T8" fmla="*/ 5 w 228"/>
                    <a:gd name="T9" fmla="*/ 130 h 130"/>
                    <a:gd name="T10" fmla="*/ 0 w 228"/>
                    <a:gd name="T11" fmla="*/ 125 h 130"/>
                    <a:gd name="T12" fmla="*/ 0 w 228"/>
                    <a:gd name="T13" fmla="*/ 4 h 130"/>
                    <a:gd name="T14" fmla="*/ 5 w 228"/>
                    <a:gd name="T15" fmla="*/ 0 h 130"/>
                    <a:gd name="T16" fmla="*/ 195 w 228"/>
                    <a:gd name="T17" fmla="*/ 0 h 130"/>
                    <a:gd name="T18" fmla="*/ 223 w 228"/>
                    <a:gd name="T19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8" h="130">
                      <a:moveTo>
                        <a:pt x="223" y="0"/>
                      </a:moveTo>
                      <a:cubicBezTo>
                        <a:pt x="223" y="0"/>
                        <a:pt x="228" y="0"/>
                        <a:pt x="228" y="4"/>
                      </a:cubicBezTo>
                      <a:cubicBezTo>
                        <a:pt x="228" y="125"/>
                        <a:pt x="228" y="125"/>
                        <a:pt x="228" y="125"/>
                      </a:cubicBezTo>
                      <a:cubicBezTo>
                        <a:pt x="228" y="125"/>
                        <a:pt x="228" y="130"/>
                        <a:pt x="223" y="130"/>
                      </a:cubicBezTo>
                      <a:cubicBezTo>
                        <a:pt x="5" y="130"/>
                        <a:pt x="5" y="130"/>
                        <a:pt x="5" y="130"/>
                      </a:cubicBezTo>
                      <a:cubicBezTo>
                        <a:pt x="5" y="130"/>
                        <a:pt x="0" y="130"/>
                        <a:pt x="0" y="125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0"/>
                        <a:pt x="5" y="0"/>
                      </a:cubicBezTo>
                      <a:cubicBezTo>
                        <a:pt x="195" y="0"/>
                        <a:pt x="195" y="0"/>
                        <a:pt x="195" y="0"/>
                      </a:cubicBezTo>
                      <a:cubicBezTo>
                        <a:pt x="223" y="0"/>
                        <a:pt x="223" y="0"/>
                        <a:pt x="223" y="0"/>
                      </a:cubicBezTo>
                    </a:path>
                  </a:pathLst>
                </a:custGeom>
                <a:solidFill>
                  <a:srgbClr val="0020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363" name="Group 362"/>
                <p:cNvGrpSpPr/>
                <p:nvPr/>
              </p:nvGrpSpPr>
              <p:grpSpPr>
                <a:xfrm>
                  <a:off x="2616292" y="3006293"/>
                  <a:ext cx="342471" cy="681185"/>
                  <a:chOff x="2849635" y="3116102"/>
                  <a:chExt cx="234172" cy="548808"/>
                </a:xfrm>
                <a:solidFill>
                  <a:srgbClr val="F1EFED">
                    <a:alpha val="25882"/>
                  </a:srgbClr>
                </a:solidFill>
              </p:grpSpPr>
              <p:sp>
                <p:nvSpPr>
                  <p:cNvPr id="318" name="Rectangle 299"/>
                  <p:cNvSpPr>
                    <a:spLocks noChangeArrowheads="1"/>
                  </p:cNvSpPr>
                  <p:nvPr/>
                </p:nvSpPr>
                <p:spPr bwMode="auto">
                  <a:xfrm>
                    <a:off x="2896057" y="3391538"/>
                    <a:ext cx="29917" cy="180529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19" name="Rectangle 300"/>
                  <p:cNvSpPr>
                    <a:spLocks noChangeArrowheads="1"/>
                  </p:cNvSpPr>
                  <p:nvPr/>
                </p:nvSpPr>
                <p:spPr bwMode="auto">
                  <a:xfrm>
                    <a:off x="2940415" y="3460655"/>
                    <a:ext cx="36106" cy="111412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20" name="Rectangle 301"/>
                  <p:cNvSpPr>
                    <a:spLocks noChangeArrowheads="1"/>
                  </p:cNvSpPr>
                  <p:nvPr/>
                </p:nvSpPr>
                <p:spPr bwMode="auto">
                  <a:xfrm>
                    <a:off x="2983742" y="3428676"/>
                    <a:ext cx="39201" cy="143392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21" name="Rectangle 302"/>
                  <p:cNvSpPr>
                    <a:spLocks noChangeArrowheads="1"/>
                  </p:cNvSpPr>
                  <p:nvPr/>
                </p:nvSpPr>
                <p:spPr bwMode="auto">
                  <a:xfrm>
                    <a:off x="3033259" y="3407012"/>
                    <a:ext cx="36106" cy="165055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22" name="Rectangle 303"/>
                  <p:cNvSpPr>
                    <a:spLocks noChangeArrowheads="1"/>
                  </p:cNvSpPr>
                  <p:nvPr/>
                </p:nvSpPr>
                <p:spPr bwMode="auto">
                  <a:xfrm>
                    <a:off x="2896057" y="3157366"/>
                    <a:ext cx="29917" cy="180529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23" name="Rectangle 304"/>
                  <p:cNvSpPr>
                    <a:spLocks noChangeArrowheads="1"/>
                  </p:cNvSpPr>
                  <p:nvPr/>
                </p:nvSpPr>
                <p:spPr bwMode="auto">
                  <a:xfrm>
                    <a:off x="2940415" y="3157366"/>
                    <a:ext cx="53643" cy="180529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24" name="Freeform 305"/>
                  <p:cNvSpPr>
                    <a:spLocks/>
                  </p:cNvSpPr>
                  <p:nvPr/>
                </p:nvSpPr>
                <p:spPr bwMode="auto">
                  <a:xfrm>
                    <a:off x="2849635" y="3116102"/>
                    <a:ext cx="234172" cy="548808"/>
                  </a:xfrm>
                  <a:custGeom>
                    <a:avLst/>
                    <a:gdLst>
                      <a:gd name="T0" fmla="*/ 227 w 227"/>
                      <a:gd name="T1" fmla="*/ 246 h 532"/>
                      <a:gd name="T2" fmla="*/ 227 w 227"/>
                      <a:gd name="T3" fmla="*/ 230 h 532"/>
                      <a:gd name="T4" fmla="*/ 24 w 227"/>
                      <a:gd name="T5" fmla="*/ 230 h 532"/>
                      <a:gd name="T6" fmla="*/ 24 w 227"/>
                      <a:gd name="T7" fmla="*/ 0 h 532"/>
                      <a:gd name="T8" fmla="*/ 0 w 227"/>
                      <a:gd name="T9" fmla="*/ 0 h 532"/>
                      <a:gd name="T10" fmla="*/ 0 w 227"/>
                      <a:gd name="T11" fmla="*/ 532 h 532"/>
                      <a:gd name="T12" fmla="*/ 24 w 227"/>
                      <a:gd name="T13" fmla="*/ 532 h 532"/>
                      <a:gd name="T14" fmla="*/ 24 w 227"/>
                      <a:gd name="T15" fmla="*/ 480 h 532"/>
                      <a:gd name="T16" fmla="*/ 227 w 227"/>
                      <a:gd name="T17" fmla="*/ 480 h 532"/>
                      <a:gd name="T18" fmla="*/ 227 w 227"/>
                      <a:gd name="T19" fmla="*/ 461 h 532"/>
                      <a:gd name="T20" fmla="*/ 24 w 227"/>
                      <a:gd name="T21" fmla="*/ 461 h 532"/>
                      <a:gd name="T22" fmla="*/ 24 w 227"/>
                      <a:gd name="T23" fmla="*/ 246 h 532"/>
                      <a:gd name="T24" fmla="*/ 227 w 227"/>
                      <a:gd name="T25" fmla="*/ 246 h 5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27" h="532">
                        <a:moveTo>
                          <a:pt x="227" y="246"/>
                        </a:moveTo>
                        <a:lnTo>
                          <a:pt x="227" y="230"/>
                        </a:lnTo>
                        <a:lnTo>
                          <a:pt x="24" y="230"/>
                        </a:lnTo>
                        <a:lnTo>
                          <a:pt x="24" y="0"/>
                        </a:lnTo>
                        <a:lnTo>
                          <a:pt x="0" y="0"/>
                        </a:lnTo>
                        <a:lnTo>
                          <a:pt x="0" y="532"/>
                        </a:lnTo>
                        <a:lnTo>
                          <a:pt x="24" y="532"/>
                        </a:lnTo>
                        <a:lnTo>
                          <a:pt x="24" y="480"/>
                        </a:lnTo>
                        <a:lnTo>
                          <a:pt x="227" y="480"/>
                        </a:lnTo>
                        <a:lnTo>
                          <a:pt x="227" y="461"/>
                        </a:lnTo>
                        <a:lnTo>
                          <a:pt x="24" y="461"/>
                        </a:lnTo>
                        <a:lnTo>
                          <a:pt x="24" y="246"/>
                        </a:lnTo>
                        <a:lnTo>
                          <a:pt x="227" y="24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64" name="Group 363"/>
                <p:cNvGrpSpPr/>
                <p:nvPr/>
              </p:nvGrpSpPr>
              <p:grpSpPr>
                <a:xfrm>
                  <a:off x="1774447" y="3081727"/>
                  <a:ext cx="132764" cy="384715"/>
                  <a:chOff x="2274005" y="3167682"/>
                  <a:chExt cx="90780" cy="263057"/>
                </a:xfrm>
                <a:solidFill>
                  <a:srgbClr val="3E5678"/>
                </a:solidFill>
              </p:grpSpPr>
              <p:sp>
                <p:nvSpPr>
                  <p:cNvPr id="325" name="Rectangle 306"/>
                  <p:cNvSpPr>
                    <a:spLocks noChangeArrowheads="1"/>
                  </p:cNvSpPr>
                  <p:nvPr/>
                </p:nvSpPr>
                <p:spPr bwMode="auto">
                  <a:xfrm>
                    <a:off x="2274005" y="3167682"/>
                    <a:ext cx="90780" cy="19601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26" name="Rectangle 307"/>
                  <p:cNvSpPr>
                    <a:spLocks noChangeArrowheads="1"/>
                  </p:cNvSpPr>
                  <p:nvPr/>
                </p:nvSpPr>
                <p:spPr bwMode="auto">
                  <a:xfrm>
                    <a:off x="2274005" y="3194503"/>
                    <a:ext cx="90780" cy="19601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27" name="Rectangle 308"/>
                  <p:cNvSpPr>
                    <a:spLocks noChangeArrowheads="1"/>
                  </p:cNvSpPr>
                  <p:nvPr/>
                </p:nvSpPr>
                <p:spPr bwMode="auto">
                  <a:xfrm>
                    <a:off x="2274005" y="3223388"/>
                    <a:ext cx="90780" cy="17537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28" name="Rectangle 309"/>
                  <p:cNvSpPr>
                    <a:spLocks noChangeArrowheads="1"/>
                  </p:cNvSpPr>
                  <p:nvPr/>
                </p:nvSpPr>
                <p:spPr bwMode="auto">
                  <a:xfrm>
                    <a:off x="2274005" y="3250209"/>
                    <a:ext cx="90780" cy="19601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29" name="Rectangle 310"/>
                  <p:cNvSpPr>
                    <a:spLocks noChangeArrowheads="1"/>
                  </p:cNvSpPr>
                  <p:nvPr/>
                </p:nvSpPr>
                <p:spPr bwMode="auto">
                  <a:xfrm>
                    <a:off x="2274005" y="3277031"/>
                    <a:ext cx="90780" cy="19601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30" name="Rectangle 311"/>
                  <p:cNvSpPr>
                    <a:spLocks noChangeArrowheads="1"/>
                  </p:cNvSpPr>
                  <p:nvPr/>
                </p:nvSpPr>
                <p:spPr bwMode="auto">
                  <a:xfrm>
                    <a:off x="2274005" y="3303852"/>
                    <a:ext cx="90780" cy="19601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31" name="Rectangle 312"/>
                  <p:cNvSpPr>
                    <a:spLocks noChangeArrowheads="1"/>
                  </p:cNvSpPr>
                  <p:nvPr/>
                </p:nvSpPr>
                <p:spPr bwMode="auto">
                  <a:xfrm>
                    <a:off x="2274005" y="3330674"/>
                    <a:ext cx="90780" cy="19601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32" name="Rectangle 313"/>
                  <p:cNvSpPr>
                    <a:spLocks noChangeArrowheads="1"/>
                  </p:cNvSpPr>
                  <p:nvPr/>
                </p:nvSpPr>
                <p:spPr bwMode="auto">
                  <a:xfrm>
                    <a:off x="2274005" y="3357495"/>
                    <a:ext cx="90780" cy="19601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33" name="Rectangle 314"/>
                  <p:cNvSpPr>
                    <a:spLocks noChangeArrowheads="1"/>
                  </p:cNvSpPr>
                  <p:nvPr/>
                </p:nvSpPr>
                <p:spPr bwMode="auto">
                  <a:xfrm>
                    <a:off x="2274005" y="3384317"/>
                    <a:ext cx="90780" cy="19601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34" name="Rectangle 315"/>
                  <p:cNvSpPr>
                    <a:spLocks noChangeArrowheads="1"/>
                  </p:cNvSpPr>
                  <p:nvPr/>
                </p:nvSpPr>
                <p:spPr bwMode="auto">
                  <a:xfrm>
                    <a:off x="2274005" y="3411138"/>
                    <a:ext cx="90780" cy="19601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66" name="Group 365"/>
                <p:cNvGrpSpPr/>
                <p:nvPr/>
              </p:nvGrpSpPr>
              <p:grpSpPr>
                <a:xfrm>
                  <a:off x="2076471" y="2958575"/>
                  <a:ext cx="552411" cy="951086"/>
                  <a:chOff x="2443187" y="2842730"/>
                  <a:chExt cx="433269" cy="745960"/>
                </a:xfrm>
              </p:grpSpPr>
              <p:sp>
                <p:nvSpPr>
                  <p:cNvPr id="335" name="Freeform 316"/>
                  <p:cNvSpPr>
                    <a:spLocks/>
                  </p:cNvSpPr>
                  <p:nvPr/>
                </p:nvSpPr>
                <p:spPr bwMode="auto">
                  <a:xfrm>
                    <a:off x="2450408" y="3321390"/>
                    <a:ext cx="155771" cy="212508"/>
                  </a:xfrm>
                  <a:custGeom>
                    <a:avLst/>
                    <a:gdLst>
                      <a:gd name="T0" fmla="*/ 15 w 64"/>
                      <a:gd name="T1" fmla="*/ 87 h 87"/>
                      <a:gd name="T2" fmla="*/ 9 w 64"/>
                      <a:gd name="T3" fmla="*/ 84 h 87"/>
                      <a:gd name="T4" fmla="*/ 4 w 64"/>
                      <a:gd name="T5" fmla="*/ 64 h 87"/>
                      <a:gd name="T6" fmla="*/ 36 w 64"/>
                      <a:gd name="T7" fmla="*/ 9 h 87"/>
                      <a:gd name="T8" fmla="*/ 56 w 64"/>
                      <a:gd name="T9" fmla="*/ 4 h 87"/>
                      <a:gd name="T10" fmla="*/ 60 w 64"/>
                      <a:gd name="T11" fmla="*/ 24 h 87"/>
                      <a:gd name="T12" fmla="*/ 29 w 64"/>
                      <a:gd name="T13" fmla="*/ 80 h 87"/>
                      <a:gd name="T14" fmla="*/ 15 w 64"/>
                      <a:gd name="T15" fmla="*/ 87 h 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64" h="87">
                        <a:moveTo>
                          <a:pt x="15" y="87"/>
                        </a:moveTo>
                        <a:cubicBezTo>
                          <a:pt x="13" y="86"/>
                          <a:pt x="11" y="86"/>
                          <a:pt x="9" y="84"/>
                        </a:cubicBezTo>
                        <a:cubicBezTo>
                          <a:pt x="2" y="80"/>
                          <a:pt x="0" y="71"/>
                          <a:pt x="4" y="64"/>
                        </a:cubicBezTo>
                        <a:cubicBezTo>
                          <a:pt x="36" y="9"/>
                          <a:pt x="36" y="9"/>
                          <a:pt x="36" y="9"/>
                        </a:cubicBezTo>
                        <a:cubicBezTo>
                          <a:pt x="40" y="2"/>
                          <a:pt x="49" y="0"/>
                          <a:pt x="56" y="4"/>
                        </a:cubicBezTo>
                        <a:cubicBezTo>
                          <a:pt x="62" y="9"/>
                          <a:pt x="64" y="17"/>
                          <a:pt x="60" y="24"/>
                        </a:cubicBezTo>
                        <a:cubicBezTo>
                          <a:pt x="29" y="80"/>
                          <a:pt x="29" y="80"/>
                          <a:pt x="29" y="80"/>
                        </a:cubicBezTo>
                        <a:cubicBezTo>
                          <a:pt x="26" y="85"/>
                          <a:pt x="20" y="87"/>
                          <a:pt x="15" y="87"/>
                        </a:cubicBezTo>
                      </a:path>
                    </a:pathLst>
                  </a:custGeom>
                  <a:solidFill>
                    <a:srgbClr val="D83B0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36" name="Freeform 317"/>
                  <p:cNvSpPr>
                    <a:spLocks/>
                  </p:cNvSpPr>
                  <p:nvPr/>
                </p:nvSpPr>
                <p:spPr bwMode="auto">
                  <a:xfrm>
                    <a:off x="2493735" y="2915973"/>
                    <a:ext cx="329079" cy="330110"/>
                  </a:xfrm>
                  <a:custGeom>
                    <a:avLst/>
                    <a:gdLst>
                      <a:gd name="T0" fmla="*/ 133 w 135"/>
                      <a:gd name="T1" fmla="*/ 70 h 135"/>
                      <a:gd name="T2" fmla="*/ 65 w 135"/>
                      <a:gd name="T3" fmla="*/ 134 h 135"/>
                      <a:gd name="T4" fmla="*/ 1 w 135"/>
                      <a:gd name="T5" fmla="*/ 65 h 135"/>
                      <a:gd name="T6" fmla="*/ 70 w 135"/>
                      <a:gd name="T7" fmla="*/ 2 h 135"/>
                      <a:gd name="T8" fmla="*/ 133 w 135"/>
                      <a:gd name="T9" fmla="*/ 70 h 1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5" h="135">
                        <a:moveTo>
                          <a:pt x="133" y="70"/>
                        </a:moveTo>
                        <a:cubicBezTo>
                          <a:pt x="132" y="107"/>
                          <a:pt x="101" y="135"/>
                          <a:pt x="65" y="134"/>
                        </a:cubicBezTo>
                        <a:cubicBezTo>
                          <a:pt x="29" y="132"/>
                          <a:pt x="0" y="102"/>
                          <a:pt x="1" y="65"/>
                        </a:cubicBezTo>
                        <a:cubicBezTo>
                          <a:pt x="3" y="29"/>
                          <a:pt x="33" y="0"/>
                          <a:pt x="70" y="2"/>
                        </a:cubicBezTo>
                        <a:cubicBezTo>
                          <a:pt x="106" y="3"/>
                          <a:pt x="135" y="34"/>
                          <a:pt x="133" y="70"/>
                        </a:cubicBezTo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37" name="Freeform 318"/>
                  <p:cNvSpPr>
                    <a:spLocks/>
                  </p:cNvSpPr>
                  <p:nvPr/>
                </p:nvSpPr>
                <p:spPr bwMode="auto">
                  <a:xfrm>
                    <a:off x="2620621" y="2842730"/>
                    <a:ext cx="212508" cy="210445"/>
                  </a:xfrm>
                  <a:custGeom>
                    <a:avLst/>
                    <a:gdLst>
                      <a:gd name="T0" fmla="*/ 86 w 87"/>
                      <a:gd name="T1" fmla="*/ 45 h 86"/>
                      <a:gd name="T2" fmla="*/ 42 w 87"/>
                      <a:gd name="T3" fmla="*/ 86 h 86"/>
                      <a:gd name="T4" fmla="*/ 1 w 87"/>
                      <a:gd name="T5" fmla="*/ 41 h 86"/>
                      <a:gd name="T6" fmla="*/ 45 w 87"/>
                      <a:gd name="T7" fmla="*/ 0 h 86"/>
                      <a:gd name="T8" fmla="*/ 86 w 87"/>
                      <a:gd name="T9" fmla="*/ 45 h 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7" h="86">
                        <a:moveTo>
                          <a:pt x="86" y="45"/>
                        </a:moveTo>
                        <a:cubicBezTo>
                          <a:pt x="85" y="68"/>
                          <a:pt x="65" y="86"/>
                          <a:pt x="42" y="86"/>
                        </a:cubicBezTo>
                        <a:cubicBezTo>
                          <a:pt x="18" y="85"/>
                          <a:pt x="0" y="65"/>
                          <a:pt x="1" y="41"/>
                        </a:cubicBezTo>
                        <a:cubicBezTo>
                          <a:pt x="2" y="18"/>
                          <a:pt x="21" y="0"/>
                          <a:pt x="45" y="0"/>
                        </a:cubicBezTo>
                        <a:cubicBezTo>
                          <a:pt x="68" y="1"/>
                          <a:pt x="87" y="21"/>
                          <a:pt x="86" y="45"/>
                        </a:cubicBezTo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38" name="Freeform 319"/>
                  <p:cNvSpPr>
                    <a:spLocks/>
                  </p:cNvSpPr>
                  <p:nvPr/>
                </p:nvSpPr>
                <p:spPr bwMode="auto">
                  <a:xfrm>
                    <a:off x="2493735" y="2842730"/>
                    <a:ext cx="271310" cy="387879"/>
                  </a:xfrm>
                  <a:custGeom>
                    <a:avLst/>
                    <a:gdLst>
                      <a:gd name="T0" fmla="*/ 7 w 111"/>
                      <a:gd name="T1" fmla="*/ 97 h 159"/>
                      <a:gd name="T2" fmla="*/ 59 w 111"/>
                      <a:gd name="T3" fmla="*/ 35 h 159"/>
                      <a:gd name="T4" fmla="*/ 102 w 111"/>
                      <a:gd name="T5" fmla="*/ 2 h 159"/>
                      <a:gd name="T6" fmla="*/ 111 w 111"/>
                      <a:gd name="T7" fmla="*/ 3 h 159"/>
                      <a:gd name="T8" fmla="*/ 97 w 111"/>
                      <a:gd name="T9" fmla="*/ 0 h 159"/>
                      <a:gd name="T10" fmla="*/ 54 w 111"/>
                      <a:gd name="T11" fmla="*/ 33 h 159"/>
                      <a:gd name="T12" fmla="*/ 1 w 111"/>
                      <a:gd name="T13" fmla="*/ 95 h 159"/>
                      <a:gd name="T14" fmla="*/ 43 w 111"/>
                      <a:gd name="T15" fmla="*/ 159 h 159"/>
                      <a:gd name="T16" fmla="*/ 30 w 111"/>
                      <a:gd name="T17" fmla="*/ 149 h 159"/>
                      <a:gd name="T18" fmla="*/ 7 w 111"/>
                      <a:gd name="T19" fmla="*/ 97 h 1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11" h="159">
                        <a:moveTo>
                          <a:pt x="7" y="97"/>
                        </a:moveTo>
                        <a:cubicBezTo>
                          <a:pt x="8" y="66"/>
                          <a:pt x="30" y="41"/>
                          <a:pt x="59" y="35"/>
                        </a:cubicBezTo>
                        <a:cubicBezTo>
                          <a:pt x="64" y="16"/>
                          <a:pt x="82" y="2"/>
                          <a:pt x="102" y="2"/>
                        </a:cubicBezTo>
                        <a:cubicBezTo>
                          <a:pt x="105" y="2"/>
                          <a:pt x="108" y="3"/>
                          <a:pt x="111" y="3"/>
                        </a:cubicBezTo>
                        <a:cubicBezTo>
                          <a:pt x="107" y="2"/>
                          <a:pt x="102" y="1"/>
                          <a:pt x="97" y="0"/>
                        </a:cubicBezTo>
                        <a:cubicBezTo>
                          <a:pt x="76" y="0"/>
                          <a:pt x="58" y="14"/>
                          <a:pt x="54" y="33"/>
                        </a:cubicBezTo>
                        <a:cubicBezTo>
                          <a:pt x="25" y="39"/>
                          <a:pt x="3" y="64"/>
                          <a:pt x="1" y="95"/>
                        </a:cubicBezTo>
                        <a:cubicBezTo>
                          <a:pt x="0" y="124"/>
                          <a:pt x="18" y="149"/>
                          <a:pt x="43" y="159"/>
                        </a:cubicBezTo>
                        <a:cubicBezTo>
                          <a:pt x="38" y="156"/>
                          <a:pt x="34" y="153"/>
                          <a:pt x="30" y="149"/>
                        </a:cubicBezTo>
                        <a:cubicBezTo>
                          <a:pt x="15" y="137"/>
                          <a:pt x="6" y="118"/>
                          <a:pt x="7" y="97"/>
                        </a:cubicBezTo>
                      </a:path>
                    </a:pathLst>
                  </a:custGeom>
                  <a:solidFill>
                    <a:srgbClr val="4A4A4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39" name="Freeform 320"/>
                  <p:cNvSpPr>
                    <a:spLocks/>
                  </p:cNvSpPr>
                  <p:nvPr/>
                </p:nvSpPr>
                <p:spPr bwMode="auto">
                  <a:xfrm>
                    <a:off x="2525714" y="3280127"/>
                    <a:ext cx="280594" cy="301750"/>
                  </a:xfrm>
                  <a:custGeom>
                    <a:avLst/>
                    <a:gdLst>
                      <a:gd name="T0" fmla="*/ 15 w 115"/>
                      <a:gd name="T1" fmla="*/ 158 h 158"/>
                      <a:gd name="T2" fmla="*/ 104 w 115"/>
                      <a:gd name="T3" fmla="*/ 158 h 158"/>
                      <a:gd name="T4" fmla="*/ 115 w 115"/>
                      <a:gd name="T5" fmla="*/ 43 h 158"/>
                      <a:gd name="T6" fmla="*/ 82 w 115"/>
                      <a:gd name="T7" fmla="*/ 3 h 158"/>
                      <a:gd name="T8" fmla="*/ 33 w 115"/>
                      <a:gd name="T9" fmla="*/ 4 h 158"/>
                      <a:gd name="T10" fmla="*/ 0 w 115"/>
                      <a:gd name="T11" fmla="*/ 45 h 158"/>
                      <a:gd name="T12" fmla="*/ 15 w 115"/>
                      <a:gd name="T13" fmla="*/ 158 h 1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15" h="158">
                        <a:moveTo>
                          <a:pt x="15" y="158"/>
                        </a:moveTo>
                        <a:cubicBezTo>
                          <a:pt x="104" y="158"/>
                          <a:pt x="104" y="158"/>
                          <a:pt x="104" y="158"/>
                        </a:cubicBezTo>
                        <a:cubicBezTo>
                          <a:pt x="109" y="158"/>
                          <a:pt x="115" y="43"/>
                          <a:pt x="115" y="43"/>
                        </a:cubicBezTo>
                        <a:cubicBezTo>
                          <a:pt x="106" y="26"/>
                          <a:pt x="113" y="7"/>
                          <a:pt x="82" y="3"/>
                        </a:cubicBezTo>
                        <a:cubicBezTo>
                          <a:pt x="57" y="0"/>
                          <a:pt x="33" y="4"/>
                          <a:pt x="33" y="4"/>
                        </a:cubicBezTo>
                        <a:cubicBezTo>
                          <a:pt x="15" y="4"/>
                          <a:pt x="4" y="28"/>
                          <a:pt x="0" y="45"/>
                        </a:cubicBezTo>
                        <a:cubicBezTo>
                          <a:pt x="0" y="45"/>
                          <a:pt x="1" y="158"/>
                          <a:pt x="15" y="158"/>
                        </a:cubicBezTo>
                      </a:path>
                    </a:pathLst>
                  </a:custGeom>
                  <a:solidFill>
                    <a:srgbClr val="A8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40" name="Freeform 321"/>
                  <p:cNvSpPr>
                    <a:spLocks/>
                  </p:cNvSpPr>
                  <p:nvPr/>
                </p:nvSpPr>
                <p:spPr bwMode="auto">
                  <a:xfrm>
                    <a:off x="2525714" y="3289410"/>
                    <a:ext cx="94907" cy="299280"/>
                  </a:xfrm>
                  <a:custGeom>
                    <a:avLst/>
                    <a:gdLst>
                      <a:gd name="T0" fmla="*/ 33 w 39"/>
                      <a:gd name="T1" fmla="*/ 0 h 154"/>
                      <a:gd name="T2" fmla="*/ 0 w 39"/>
                      <a:gd name="T3" fmla="*/ 41 h 154"/>
                      <a:gd name="T4" fmla="*/ 15 w 39"/>
                      <a:gd name="T5" fmla="*/ 154 h 154"/>
                      <a:gd name="T6" fmla="*/ 21 w 39"/>
                      <a:gd name="T7" fmla="*/ 154 h 154"/>
                      <a:gd name="T8" fmla="*/ 6 w 39"/>
                      <a:gd name="T9" fmla="*/ 41 h 154"/>
                      <a:gd name="T10" fmla="*/ 39 w 39"/>
                      <a:gd name="T11" fmla="*/ 0 h 1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9" h="154">
                        <a:moveTo>
                          <a:pt x="33" y="0"/>
                        </a:moveTo>
                        <a:cubicBezTo>
                          <a:pt x="15" y="0"/>
                          <a:pt x="4" y="24"/>
                          <a:pt x="0" y="41"/>
                        </a:cubicBezTo>
                        <a:cubicBezTo>
                          <a:pt x="0" y="41"/>
                          <a:pt x="1" y="154"/>
                          <a:pt x="15" y="154"/>
                        </a:cubicBezTo>
                        <a:cubicBezTo>
                          <a:pt x="21" y="154"/>
                          <a:pt x="21" y="154"/>
                          <a:pt x="21" y="154"/>
                        </a:cubicBezTo>
                        <a:cubicBezTo>
                          <a:pt x="7" y="154"/>
                          <a:pt x="6" y="41"/>
                          <a:pt x="6" y="41"/>
                        </a:cubicBezTo>
                        <a:cubicBezTo>
                          <a:pt x="10" y="24"/>
                          <a:pt x="21" y="0"/>
                          <a:pt x="39" y="0"/>
                        </a:cubicBezTo>
                      </a:path>
                    </a:pathLst>
                  </a:custGeom>
                  <a:solidFill>
                    <a:srgbClr val="BE40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41" name="Freeform 322"/>
                  <p:cNvSpPr>
                    <a:spLocks/>
                  </p:cNvSpPr>
                  <p:nvPr/>
                </p:nvSpPr>
                <p:spPr bwMode="auto">
                  <a:xfrm>
                    <a:off x="2593799" y="3206882"/>
                    <a:ext cx="94907" cy="157834"/>
                  </a:xfrm>
                  <a:custGeom>
                    <a:avLst/>
                    <a:gdLst>
                      <a:gd name="T0" fmla="*/ 37 w 39"/>
                      <a:gd name="T1" fmla="*/ 0 h 65"/>
                      <a:gd name="T2" fmla="*/ 38 w 39"/>
                      <a:gd name="T3" fmla="*/ 46 h 65"/>
                      <a:gd name="T4" fmla="*/ 20 w 39"/>
                      <a:gd name="T5" fmla="*/ 65 h 65"/>
                      <a:gd name="T6" fmla="*/ 1 w 39"/>
                      <a:gd name="T7" fmla="*/ 46 h 65"/>
                      <a:gd name="T8" fmla="*/ 0 w 39"/>
                      <a:gd name="T9" fmla="*/ 1 h 65"/>
                      <a:gd name="T10" fmla="*/ 37 w 39"/>
                      <a:gd name="T11" fmla="*/ 0 h 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9" h="65">
                        <a:moveTo>
                          <a:pt x="37" y="0"/>
                        </a:moveTo>
                        <a:cubicBezTo>
                          <a:pt x="38" y="46"/>
                          <a:pt x="38" y="46"/>
                          <a:pt x="38" y="46"/>
                        </a:cubicBezTo>
                        <a:cubicBezTo>
                          <a:pt x="39" y="56"/>
                          <a:pt x="30" y="65"/>
                          <a:pt x="20" y="65"/>
                        </a:cubicBezTo>
                        <a:cubicBezTo>
                          <a:pt x="10" y="65"/>
                          <a:pt x="1" y="57"/>
                          <a:pt x="1" y="46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lnTo>
                          <a:pt x="37" y="0"/>
                        </a:lnTo>
                        <a:close/>
                      </a:path>
                    </a:pathLst>
                  </a:custGeom>
                  <a:solidFill>
                    <a:srgbClr val="BD905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42" name="Freeform 323"/>
                  <p:cNvSpPr>
                    <a:spLocks/>
                  </p:cNvSpPr>
                  <p:nvPr/>
                </p:nvSpPr>
                <p:spPr bwMode="auto">
                  <a:xfrm>
                    <a:off x="2720686" y="3123324"/>
                    <a:ext cx="66022" cy="66022"/>
                  </a:xfrm>
                  <a:custGeom>
                    <a:avLst/>
                    <a:gdLst>
                      <a:gd name="T0" fmla="*/ 26 w 27"/>
                      <a:gd name="T1" fmla="*/ 13 h 27"/>
                      <a:gd name="T2" fmla="*/ 14 w 27"/>
                      <a:gd name="T3" fmla="*/ 26 h 27"/>
                      <a:gd name="T4" fmla="*/ 1 w 27"/>
                      <a:gd name="T5" fmla="*/ 14 h 27"/>
                      <a:gd name="T6" fmla="*/ 13 w 27"/>
                      <a:gd name="T7" fmla="*/ 1 h 27"/>
                      <a:gd name="T8" fmla="*/ 26 w 27"/>
                      <a:gd name="T9" fmla="*/ 13 h 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7" h="27">
                        <a:moveTo>
                          <a:pt x="26" y="13"/>
                        </a:moveTo>
                        <a:cubicBezTo>
                          <a:pt x="27" y="20"/>
                          <a:pt x="21" y="26"/>
                          <a:pt x="14" y="26"/>
                        </a:cubicBezTo>
                        <a:cubicBezTo>
                          <a:pt x="7" y="27"/>
                          <a:pt x="1" y="21"/>
                          <a:pt x="1" y="14"/>
                        </a:cubicBezTo>
                        <a:cubicBezTo>
                          <a:pt x="0" y="7"/>
                          <a:pt x="6" y="1"/>
                          <a:pt x="13" y="1"/>
                        </a:cubicBezTo>
                        <a:cubicBezTo>
                          <a:pt x="20" y="0"/>
                          <a:pt x="26" y="6"/>
                          <a:pt x="26" y="13"/>
                        </a:cubicBezTo>
                      </a:path>
                    </a:pathLst>
                  </a:custGeom>
                  <a:solidFill>
                    <a:srgbClr val="BD905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43" name="Freeform 324"/>
                  <p:cNvSpPr>
                    <a:spLocks/>
                  </p:cNvSpPr>
                  <p:nvPr/>
                </p:nvSpPr>
                <p:spPr bwMode="auto">
                  <a:xfrm>
                    <a:off x="2722749" y="3123324"/>
                    <a:ext cx="61896" cy="51580"/>
                  </a:xfrm>
                  <a:custGeom>
                    <a:avLst/>
                    <a:gdLst>
                      <a:gd name="T0" fmla="*/ 10 w 25"/>
                      <a:gd name="T1" fmla="*/ 4 h 21"/>
                      <a:gd name="T2" fmla="*/ 24 w 25"/>
                      <a:gd name="T3" fmla="*/ 16 h 21"/>
                      <a:gd name="T4" fmla="*/ 23 w 25"/>
                      <a:gd name="T5" fmla="*/ 21 h 21"/>
                      <a:gd name="T6" fmla="*/ 25 w 25"/>
                      <a:gd name="T7" fmla="*/ 13 h 21"/>
                      <a:gd name="T8" fmla="*/ 12 w 25"/>
                      <a:gd name="T9" fmla="*/ 1 h 21"/>
                      <a:gd name="T10" fmla="*/ 0 w 25"/>
                      <a:gd name="T11" fmla="*/ 9 h 21"/>
                      <a:gd name="T12" fmla="*/ 10 w 25"/>
                      <a:gd name="T13" fmla="*/ 4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5" h="21">
                        <a:moveTo>
                          <a:pt x="10" y="4"/>
                        </a:moveTo>
                        <a:cubicBezTo>
                          <a:pt x="18" y="3"/>
                          <a:pt x="23" y="9"/>
                          <a:pt x="24" y="16"/>
                        </a:cubicBezTo>
                        <a:cubicBezTo>
                          <a:pt x="24" y="18"/>
                          <a:pt x="23" y="20"/>
                          <a:pt x="23" y="21"/>
                        </a:cubicBezTo>
                        <a:cubicBezTo>
                          <a:pt x="24" y="19"/>
                          <a:pt x="25" y="16"/>
                          <a:pt x="25" y="13"/>
                        </a:cubicBezTo>
                        <a:cubicBezTo>
                          <a:pt x="25" y="6"/>
                          <a:pt x="19" y="0"/>
                          <a:pt x="12" y="1"/>
                        </a:cubicBezTo>
                        <a:cubicBezTo>
                          <a:pt x="7" y="1"/>
                          <a:pt x="2" y="4"/>
                          <a:pt x="0" y="9"/>
                        </a:cubicBezTo>
                        <a:cubicBezTo>
                          <a:pt x="3" y="6"/>
                          <a:pt x="6" y="4"/>
                          <a:pt x="10" y="4"/>
                        </a:cubicBezTo>
                      </a:path>
                    </a:pathLst>
                  </a:custGeom>
                  <a:solidFill>
                    <a:srgbClr val="B1877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44" name="Freeform 325"/>
                  <p:cNvSpPr>
                    <a:spLocks/>
                  </p:cNvSpPr>
                  <p:nvPr/>
                </p:nvSpPr>
                <p:spPr bwMode="auto">
                  <a:xfrm>
                    <a:off x="2525714" y="3030480"/>
                    <a:ext cx="229014" cy="237267"/>
                  </a:xfrm>
                  <a:custGeom>
                    <a:avLst/>
                    <a:gdLst>
                      <a:gd name="T0" fmla="*/ 92 w 94"/>
                      <a:gd name="T1" fmla="*/ 3 h 97"/>
                      <a:gd name="T2" fmla="*/ 87 w 94"/>
                      <a:gd name="T3" fmla="*/ 1 h 97"/>
                      <a:gd name="T4" fmla="*/ 28 w 94"/>
                      <a:gd name="T5" fmla="*/ 2 h 97"/>
                      <a:gd name="T6" fmla="*/ 0 w 94"/>
                      <a:gd name="T7" fmla="*/ 42 h 97"/>
                      <a:gd name="T8" fmla="*/ 0 w 94"/>
                      <a:gd name="T9" fmla="*/ 66 h 97"/>
                      <a:gd name="T10" fmla="*/ 4 w 94"/>
                      <a:gd name="T11" fmla="*/ 75 h 97"/>
                      <a:gd name="T12" fmla="*/ 4 w 94"/>
                      <a:gd name="T13" fmla="*/ 75 h 97"/>
                      <a:gd name="T14" fmla="*/ 4 w 94"/>
                      <a:gd name="T15" fmla="*/ 75 h 97"/>
                      <a:gd name="T16" fmla="*/ 26 w 94"/>
                      <a:gd name="T17" fmla="*/ 93 h 97"/>
                      <a:gd name="T18" fmla="*/ 33 w 94"/>
                      <a:gd name="T19" fmla="*/ 97 h 97"/>
                      <a:gd name="T20" fmla="*/ 50 w 94"/>
                      <a:gd name="T21" fmla="*/ 97 h 97"/>
                      <a:gd name="T22" fmla="*/ 58 w 94"/>
                      <a:gd name="T23" fmla="*/ 92 h 97"/>
                      <a:gd name="T24" fmla="*/ 90 w 94"/>
                      <a:gd name="T25" fmla="*/ 73 h 97"/>
                      <a:gd name="T26" fmla="*/ 90 w 94"/>
                      <a:gd name="T27" fmla="*/ 73 h 97"/>
                      <a:gd name="T28" fmla="*/ 90 w 94"/>
                      <a:gd name="T29" fmla="*/ 72 h 97"/>
                      <a:gd name="T30" fmla="*/ 94 w 94"/>
                      <a:gd name="T31" fmla="*/ 63 h 97"/>
                      <a:gd name="T32" fmla="*/ 92 w 94"/>
                      <a:gd name="T33" fmla="*/ 3 h 9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94" h="97">
                        <a:moveTo>
                          <a:pt x="92" y="3"/>
                        </a:moveTo>
                        <a:cubicBezTo>
                          <a:pt x="92" y="0"/>
                          <a:pt x="90" y="1"/>
                          <a:pt x="87" y="1"/>
                        </a:cubicBezTo>
                        <a:cubicBezTo>
                          <a:pt x="28" y="2"/>
                          <a:pt x="28" y="2"/>
                          <a:pt x="28" y="2"/>
                        </a:cubicBezTo>
                        <a:cubicBezTo>
                          <a:pt x="0" y="42"/>
                          <a:pt x="0" y="42"/>
                          <a:pt x="0" y="42"/>
                        </a:cubicBezTo>
                        <a:cubicBezTo>
                          <a:pt x="0" y="55"/>
                          <a:pt x="0" y="65"/>
                          <a:pt x="0" y="66"/>
                        </a:cubicBezTo>
                        <a:cubicBezTo>
                          <a:pt x="0" y="69"/>
                          <a:pt x="2" y="72"/>
                          <a:pt x="4" y="75"/>
                        </a:cubicBezTo>
                        <a:cubicBezTo>
                          <a:pt x="4" y="75"/>
                          <a:pt x="4" y="75"/>
                          <a:pt x="4" y="75"/>
                        </a:cubicBezTo>
                        <a:cubicBezTo>
                          <a:pt x="4" y="75"/>
                          <a:pt x="4" y="75"/>
                          <a:pt x="4" y="75"/>
                        </a:cubicBezTo>
                        <a:cubicBezTo>
                          <a:pt x="5" y="75"/>
                          <a:pt x="26" y="93"/>
                          <a:pt x="26" y="93"/>
                        </a:cubicBezTo>
                        <a:cubicBezTo>
                          <a:pt x="27" y="95"/>
                          <a:pt x="31" y="97"/>
                          <a:pt x="33" y="97"/>
                        </a:cubicBezTo>
                        <a:cubicBezTo>
                          <a:pt x="50" y="97"/>
                          <a:pt x="50" y="97"/>
                          <a:pt x="50" y="97"/>
                        </a:cubicBezTo>
                        <a:cubicBezTo>
                          <a:pt x="53" y="97"/>
                          <a:pt x="56" y="94"/>
                          <a:pt x="58" y="92"/>
                        </a:cubicBezTo>
                        <a:cubicBezTo>
                          <a:pt x="58" y="92"/>
                          <a:pt x="89" y="73"/>
                          <a:pt x="90" y="73"/>
                        </a:cubicBezTo>
                        <a:cubicBezTo>
                          <a:pt x="90" y="73"/>
                          <a:pt x="90" y="73"/>
                          <a:pt x="90" y="73"/>
                        </a:cubicBezTo>
                        <a:cubicBezTo>
                          <a:pt x="90" y="73"/>
                          <a:pt x="90" y="72"/>
                          <a:pt x="90" y="72"/>
                        </a:cubicBezTo>
                        <a:cubicBezTo>
                          <a:pt x="92" y="70"/>
                          <a:pt x="94" y="67"/>
                          <a:pt x="94" y="63"/>
                        </a:cubicBezTo>
                        <a:cubicBezTo>
                          <a:pt x="94" y="63"/>
                          <a:pt x="92" y="3"/>
                          <a:pt x="92" y="3"/>
                        </a:cubicBezTo>
                      </a:path>
                    </a:pathLst>
                  </a:custGeom>
                  <a:solidFill>
                    <a:srgbClr val="CF9D5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45" name="Freeform 326"/>
                  <p:cNvSpPr>
                    <a:spLocks/>
                  </p:cNvSpPr>
                  <p:nvPr/>
                </p:nvSpPr>
                <p:spPr bwMode="auto">
                  <a:xfrm>
                    <a:off x="2667043" y="3126418"/>
                    <a:ext cx="87686" cy="128950"/>
                  </a:xfrm>
                  <a:custGeom>
                    <a:avLst/>
                    <a:gdLst>
                      <a:gd name="T0" fmla="*/ 0 w 36"/>
                      <a:gd name="T1" fmla="*/ 53 h 53"/>
                      <a:gd name="T2" fmla="*/ 32 w 36"/>
                      <a:gd name="T3" fmla="*/ 34 h 53"/>
                      <a:gd name="T4" fmla="*/ 32 w 36"/>
                      <a:gd name="T5" fmla="*/ 34 h 53"/>
                      <a:gd name="T6" fmla="*/ 32 w 36"/>
                      <a:gd name="T7" fmla="*/ 34 h 53"/>
                      <a:gd name="T8" fmla="*/ 36 w 36"/>
                      <a:gd name="T9" fmla="*/ 24 h 53"/>
                      <a:gd name="T10" fmla="*/ 35 w 36"/>
                      <a:gd name="T11" fmla="*/ 7 h 53"/>
                      <a:gd name="T12" fmla="*/ 30 w 36"/>
                      <a:gd name="T13" fmla="*/ 0 h 53"/>
                      <a:gd name="T14" fmla="*/ 30 w 36"/>
                      <a:gd name="T15" fmla="*/ 24 h 53"/>
                      <a:gd name="T16" fmla="*/ 26 w 36"/>
                      <a:gd name="T17" fmla="*/ 34 h 53"/>
                      <a:gd name="T18" fmla="*/ 26 w 36"/>
                      <a:gd name="T19" fmla="*/ 34 h 53"/>
                      <a:gd name="T20" fmla="*/ 26 w 36"/>
                      <a:gd name="T21" fmla="*/ 34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36" h="53">
                        <a:moveTo>
                          <a:pt x="0" y="53"/>
                        </a:moveTo>
                        <a:cubicBezTo>
                          <a:pt x="0" y="53"/>
                          <a:pt x="31" y="35"/>
                          <a:pt x="32" y="34"/>
                        </a:cubicBezTo>
                        <a:cubicBezTo>
                          <a:pt x="32" y="34"/>
                          <a:pt x="32" y="34"/>
                          <a:pt x="32" y="34"/>
                        </a:cubicBezTo>
                        <a:cubicBezTo>
                          <a:pt x="32" y="34"/>
                          <a:pt x="32" y="34"/>
                          <a:pt x="32" y="34"/>
                        </a:cubicBezTo>
                        <a:cubicBezTo>
                          <a:pt x="34" y="31"/>
                          <a:pt x="36" y="28"/>
                          <a:pt x="36" y="24"/>
                        </a:cubicBezTo>
                        <a:cubicBezTo>
                          <a:pt x="36" y="24"/>
                          <a:pt x="35" y="7"/>
                          <a:pt x="35" y="7"/>
                        </a:cubicBezTo>
                        <a:cubicBezTo>
                          <a:pt x="30" y="0"/>
                          <a:pt x="30" y="0"/>
                          <a:pt x="30" y="0"/>
                        </a:cubicBezTo>
                        <a:cubicBezTo>
                          <a:pt x="30" y="0"/>
                          <a:pt x="30" y="24"/>
                          <a:pt x="30" y="24"/>
                        </a:cubicBezTo>
                        <a:cubicBezTo>
                          <a:pt x="30" y="28"/>
                          <a:pt x="29" y="31"/>
                          <a:pt x="26" y="34"/>
                        </a:cubicBezTo>
                        <a:cubicBezTo>
                          <a:pt x="26" y="34"/>
                          <a:pt x="26" y="34"/>
                          <a:pt x="26" y="34"/>
                        </a:cubicBezTo>
                        <a:cubicBezTo>
                          <a:pt x="26" y="34"/>
                          <a:pt x="26" y="34"/>
                          <a:pt x="26" y="34"/>
                        </a:cubicBezTo>
                      </a:path>
                    </a:pathLst>
                  </a:custGeom>
                  <a:solidFill>
                    <a:srgbClr val="BD905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46" name="Freeform 327"/>
                  <p:cNvSpPr>
                    <a:spLocks/>
                  </p:cNvSpPr>
                  <p:nvPr/>
                </p:nvSpPr>
                <p:spPr bwMode="auto">
                  <a:xfrm>
                    <a:off x="2525714" y="3035638"/>
                    <a:ext cx="89749" cy="232109"/>
                  </a:xfrm>
                  <a:custGeom>
                    <a:avLst/>
                    <a:gdLst>
                      <a:gd name="T0" fmla="*/ 28 w 37"/>
                      <a:gd name="T1" fmla="*/ 0 h 95"/>
                      <a:gd name="T2" fmla="*/ 0 w 37"/>
                      <a:gd name="T3" fmla="*/ 40 h 95"/>
                      <a:gd name="T4" fmla="*/ 0 w 37"/>
                      <a:gd name="T5" fmla="*/ 64 h 95"/>
                      <a:gd name="T6" fmla="*/ 4 w 37"/>
                      <a:gd name="T7" fmla="*/ 73 h 95"/>
                      <a:gd name="T8" fmla="*/ 4 w 37"/>
                      <a:gd name="T9" fmla="*/ 73 h 95"/>
                      <a:gd name="T10" fmla="*/ 4 w 37"/>
                      <a:gd name="T11" fmla="*/ 73 h 95"/>
                      <a:gd name="T12" fmla="*/ 26 w 37"/>
                      <a:gd name="T13" fmla="*/ 91 h 95"/>
                      <a:gd name="T14" fmla="*/ 33 w 37"/>
                      <a:gd name="T15" fmla="*/ 95 h 95"/>
                      <a:gd name="T16" fmla="*/ 37 w 37"/>
                      <a:gd name="T17" fmla="*/ 95 h 95"/>
                      <a:gd name="T18" fmla="*/ 31 w 37"/>
                      <a:gd name="T19" fmla="*/ 91 h 95"/>
                      <a:gd name="T20" fmla="*/ 9 w 37"/>
                      <a:gd name="T21" fmla="*/ 73 h 95"/>
                      <a:gd name="T22" fmla="*/ 9 w 37"/>
                      <a:gd name="T23" fmla="*/ 73 h 95"/>
                      <a:gd name="T24" fmla="*/ 9 w 37"/>
                      <a:gd name="T25" fmla="*/ 73 h 95"/>
                      <a:gd name="T26" fmla="*/ 5 w 37"/>
                      <a:gd name="T27" fmla="*/ 64 h 95"/>
                      <a:gd name="T28" fmla="*/ 5 w 37"/>
                      <a:gd name="T29" fmla="*/ 40 h 95"/>
                      <a:gd name="T30" fmla="*/ 33 w 37"/>
                      <a:gd name="T31" fmla="*/ 0 h 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37" h="95">
                        <a:moveTo>
                          <a:pt x="28" y="0"/>
                        </a:moveTo>
                        <a:cubicBezTo>
                          <a:pt x="0" y="40"/>
                          <a:pt x="0" y="40"/>
                          <a:pt x="0" y="40"/>
                        </a:cubicBezTo>
                        <a:cubicBezTo>
                          <a:pt x="0" y="53"/>
                          <a:pt x="0" y="63"/>
                          <a:pt x="0" y="64"/>
                        </a:cubicBezTo>
                        <a:cubicBezTo>
                          <a:pt x="0" y="67"/>
                          <a:pt x="2" y="70"/>
                          <a:pt x="4" y="73"/>
                        </a:cubicBezTo>
                        <a:cubicBezTo>
                          <a:pt x="4" y="73"/>
                          <a:pt x="4" y="73"/>
                          <a:pt x="4" y="73"/>
                        </a:cubicBezTo>
                        <a:cubicBezTo>
                          <a:pt x="4" y="73"/>
                          <a:pt x="4" y="73"/>
                          <a:pt x="4" y="73"/>
                        </a:cubicBezTo>
                        <a:cubicBezTo>
                          <a:pt x="5" y="73"/>
                          <a:pt x="26" y="91"/>
                          <a:pt x="26" y="91"/>
                        </a:cubicBezTo>
                        <a:cubicBezTo>
                          <a:pt x="27" y="93"/>
                          <a:pt x="31" y="95"/>
                          <a:pt x="33" y="95"/>
                        </a:cubicBezTo>
                        <a:cubicBezTo>
                          <a:pt x="37" y="95"/>
                          <a:pt x="37" y="95"/>
                          <a:pt x="37" y="95"/>
                        </a:cubicBezTo>
                        <a:cubicBezTo>
                          <a:pt x="35" y="94"/>
                          <a:pt x="32" y="93"/>
                          <a:pt x="31" y="91"/>
                        </a:cubicBezTo>
                        <a:cubicBezTo>
                          <a:pt x="31" y="91"/>
                          <a:pt x="10" y="73"/>
                          <a:pt x="9" y="73"/>
                        </a:cubicBezTo>
                        <a:cubicBezTo>
                          <a:pt x="9" y="73"/>
                          <a:pt x="9" y="73"/>
                          <a:pt x="9" y="73"/>
                        </a:cubicBezTo>
                        <a:cubicBezTo>
                          <a:pt x="9" y="73"/>
                          <a:pt x="9" y="73"/>
                          <a:pt x="9" y="73"/>
                        </a:cubicBezTo>
                        <a:cubicBezTo>
                          <a:pt x="7" y="70"/>
                          <a:pt x="5" y="67"/>
                          <a:pt x="5" y="64"/>
                        </a:cubicBezTo>
                        <a:cubicBezTo>
                          <a:pt x="5" y="63"/>
                          <a:pt x="5" y="53"/>
                          <a:pt x="5" y="40"/>
                        </a:cubicBezTo>
                        <a:cubicBezTo>
                          <a:pt x="33" y="0"/>
                          <a:pt x="33" y="0"/>
                          <a:pt x="33" y="0"/>
                        </a:cubicBezTo>
                      </a:path>
                    </a:pathLst>
                  </a:custGeom>
                  <a:solidFill>
                    <a:srgbClr val="BD905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47" name="Freeform 328"/>
                  <p:cNvSpPr>
                    <a:spLocks/>
                  </p:cNvSpPr>
                  <p:nvPr/>
                </p:nvSpPr>
                <p:spPr bwMode="auto">
                  <a:xfrm rot="5400000">
                    <a:off x="2627842" y="3150145"/>
                    <a:ext cx="22695" cy="17537"/>
                  </a:xfrm>
                  <a:prstGeom prst="moon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48" name="Freeform 329"/>
                  <p:cNvSpPr>
                    <a:spLocks/>
                  </p:cNvSpPr>
                  <p:nvPr/>
                </p:nvSpPr>
                <p:spPr bwMode="auto">
                  <a:xfrm rot="5400000">
                    <a:off x="2559757" y="3153240"/>
                    <a:ext cx="19601" cy="16506"/>
                  </a:xfrm>
                  <a:prstGeom prst="moon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49" name="Freeform 330"/>
                  <p:cNvSpPr>
                    <a:spLocks/>
                  </p:cNvSpPr>
                  <p:nvPr/>
                </p:nvSpPr>
                <p:spPr bwMode="auto">
                  <a:xfrm>
                    <a:off x="2518493" y="2979932"/>
                    <a:ext cx="260994" cy="168150"/>
                  </a:xfrm>
                  <a:custGeom>
                    <a:avLst/>
                    <a:gdLst>
                      <a:gd name="T0" fmla="*/ 1 w 107"/>
                      <a:gd name="T1" fmla="*/ 48 h 69"/>
                      <a:gd name="T2" fmla="*/ 1 w 107"/>
                      <a:gd name="T3" fmla="*/ 66 h 69"/>
                      <a:gd name="T4" fmla="*/ 77 w 107"/>
                      <a:gd name="T5" fmla="*/ 33 h 69"/>
                      <a:gd name="T6" fmla="*/ 7 w 107"/>
                      <a:gd name="T7" fmla="*/ 27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07" h="69">
                        <a:moveTo>
                          <a:pt x="1" y="48"/>
                        </a:moveTo>
                        <a:cubicBezTo>
                          <a:pt x="1" y="66"/>
                          <a:pt x="1" y="66"/>
                          <a:pt x="1" y="66"/>
                        </a:cubicBezTo>
                        <a:cubicBezTo>
                          <a:pt x="0" y="66"/>
                          <a:pt x="73" y="69"/>
                          <a:pt x="77" y="33"/>
                        </a:cubicBezTo>
                        <a:cubicBezTo>
                          <a:pt x="107" y="0"/>
                          <a:pt x="7" y="27"/>
                          <a:pt x="7" y="27"/>
                        </a:cubicBezTo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50" name="Freeform 331"/>
                  <p:cNvSpPr>
                    <a:spLocks/>
                  </p:cNvSpPr>
                  <p:nvPr/>
                </p:nvSpPr>
                <p:spPr bwMode="auto">
                  <a:xfrm>
                    <a:off x="2695928" y="2999532"/>
                    <a:ext cx="61896" cy="155771"/>
                  </a:xfrm>
                  <a:custGeom>
                    <a:avLst/>
                    <a:gdLst>
                      <a:gd name="T0" fmla="*/ 24 w 25"/>
                      <a:gd name="T1" fmla="*/ 36 h 64"/>
                      <a:gd name="T2" fmla="*/ 23 w 25"/>
                      <a:gd name="T3" fmla="*/ 64 h 64"/>
                      <a:gd name="T4" fmla="*/ 0 w 25"/>
                      <a:gd name="T5" fmla="*/ 17 h 64"/>
                      <a:gd name="T6" fmla="*/ 25 w 25"/>
                      <a:gd name="T7" fmla="*/ 0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5" h="64">
                        <a:moveTo>
                          <a:pt x="24" y="36"/>
                        </a:moveTo>
                        <a:cubicBezTo>
                          <a:pt x="23" y="64"/>
                          <a:pt x="23" y="64"/>
                          <a:pt x="23" y="64"/>
                        </a:cubicBezTo>
                        <a:cubicBezTo>
                          <a:pt x="23" y="64"/>
                          <a:pt x="3" y="44"/>
                          <a:pt x="0" y="17"/>
                        </a:cubicBezTo>
                        <a:cubicBezTo>
                          <a:pt x="22" y="4"/>
                          <a:pt x="25" y="0"/>
                          <a:pt x="25" y="0"/>
                        </a:cubicBezTo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52" name="Freeform 333"/>
                  <p:cNvSpPr>
                    <a:spLocks/>
                  </p:cNvSpPr>
                  <p:nvPr/>
                </p:nvSpPr>
                <p:spPr bwMode="auto">
                  <a:xfrm>
                    <a:off x="2443187" y="3464781"/>
                    <a:ext cx="87686" cy="83559"/>
                  </a:xfrm>
                  <a:custGeom>
                    <a:avLst/>
                    <a:gdLst>
                      <a:gd name="T0" fmla="*/ 36 w 36"/>
                      <a:gd name="T1" fmla="*/ 20 h 34"/>
                      <a:gd name="T2" fmla="*/ 34 w 36"/>
                      <a:gd name="T3" fmla="*/ 25 h 34"/>
                      <a:gd name="T4" fmla="*/ 17 w 36"/>
                      <a:gd name="T5" fmla="*/ 30 h 34"/>
                      <a:gd name="T6" fmla="*/ 9 w 36"/>
                      <a:gd name="T7" fmla="*/ 26 h 34"/>
                      <a:gd name="T8" fmla="*/ 4 w 36"/>
                      <a:gd name="T9" fmla="*/ 9 h 34"/>
                      <a:gd name="T10" fmla="*/ 21 w 36"/>
                      <a:gd name="T11" fmla="*/ 3 h 34"/>
                      <a:gd name="T12" fmla="*/ 29 w 36"/>
                      <a:gd name="T13" fmla="*/ 8 h 34"/>
                      <a:gd name="T14" fmla="*/ 36 w 36"/>
                      <a:gd name="T15" fmla="*/ 20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6" h="34">
                        <a:moveTo>
                          <a:pt x="36" y="20"/>
                        </a:moveTo>
                        <a:cubicBezTo>
                          <a:pt x="36" y="21"/>
                          <a:pt x="35" y="23"/>
                          <a:pt x="34" y="25"/>
                        </a:cubicBezTo>
                        <a:cubicBezTo>
                          <a:pt x="31" y="31"/>
                          <a:pt x="23" y="34"/>
                          <a:pt x="17" y="30"/>
                        </a:cubicBezTo>
                        <a:cubicBezTo>
                          <a:pt x="9" y="26"/>
                          <a:pt x="9" y="26"/>
                          <a:pt x="9" y="26"/>
                        </a:cubicBezTo>
                        <a:cubicBezTo>
                          <a:pt x="3" y="23"/>
                          <a:pt x="0" y="15"/>
                          <a:pt x="4" y="9"/>
                        </a:cubicBezTo>
                        <a:cubicBezTo>
                          <a:pt x="7" y="3"/>
                          <a:pt x="15" y="0"/>
                          <a:pt x="21" y="3"/>
                        </a:cubicBezTo>
                        <a:cubicBezTo>
                          <a:pt x="29" y="8"/>
                          <a:pt x="29" y="8"/>
                          <a:pt x="29" y="8"/>
                        </a:cubicBezTo>
                        <a:cubicBezTo>
                          <a:pt x="33" y="10"/>
                          <a:pt x="36" y="15"/>
                          <a:pt x="36" y="20"/>
                        </a:cubicBezTo>
                      </a:path>
                    </a:pathLst>
                  </a:custGeom>
                  <a:solidFill>
                    <a:srgbClr val="D83B0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53" name="Freeform 334"/>
                  <p:cNvSpPr>
                    <a:spLocks/>
                  </p:cNvSpPr>
                  <p:nvPr/>
                </p:nvSpPr>
                <p:spPr bwMode="auto">
                  <a:xfrm>
                    <a:off x="2466914" y="3462718"/>
                    <a:ext cx="94907" cy="107286"/>
                  </a:xfrm>
                  <a:custGeom>
                    <a:avLst/>
                    <a:gdLst>
                      <a:gd name="T0" fmla="*/ 37 w 39"/>
                      <a:gd name="T1" fmla="*/ 30 h 44"/>
                      <a:gd name="T2" fmla="*/ 37 w 39"/>
                      <a:gd name="T3" fmla="*/ 26 h 44"/>
                      <a:gd name="T4" fmla="*/ 38 w 39"/>
                      <a:gd name="T5" fmla="*/ 24 h 44"/>
                      <a:gd name="T6" fmla="*/ 36 w 39"/>
                      <a:gd name="T7" fmla="*/ 18 h 44"/>
                      <a:gd name="T8" fmla="*/ 32 w 39"/>
                      <a:gd name="T9" fmla="*/ 16 h 44"/>
                      <a:gd name="T10" fmla="*/ 24 w 39"/>
                      <a:gd name="T11" fmla="*/ 11 h 44"/>
                      <a:gd name="T12" fmla="*/ 33 w 39"/>
                      <a:gd name="T13" fmla="*/ 9 h 44"/>
                      <a:gd name="T14" fmla="*/ 36 w 39"/>
                      <a:gd name="T15" fmla="*/ 0 h 44"/>
                      <a:gd name="T16" fmla="*/ 16 w 39"/>
                      <a:gd name="T17" fmla="*/ 4 h 44"/>
                      <a:gd name="T18" fmla="*/ 5 w 39"/>
                      <a:gd name="T19" fmla="*/ 16 h 44"/>
                      <a:gd name="T20" fmla="*/ 5 w 39"/>
                      <a:gd name="T21" fmla="*/ 16 h 44"/>
                      <a:gd name="T22" fmla="*/ 0 w 39"/>
                      <a:gd name="T23" fmla="*/ 28 h 44"/>
                      <a:gd name="T24" fmla="*/ 14 w 39"/>
                      <a:gd name="T25" fmla="*/ 40 h 44"/>
                      <a:gd name="T26" fmla="*/ 22 w 39"/>
                      <a:gd name="T27" fmla="*/ 43 h 44"/>
                      <a:gd name="T28" fmla="*/ 27 w 39"/>
                      <a:gd name="T29" fmla="*/ 40 h 44"/>
                      <a:gd name="T30" fmla="*/ 27 w 39"/>
                      <a:gd name="T31" fmla="*/ 38 h 44"/>
                      <a:gd name="T32" fmla="*/ 32 w 39"/>
                      <a:gd name="T33" fmla="*/ 35 h 44"/>
                      <a:gd name="T34" fmla="*/ 32 w 39"/>
                      <a:gd name="T35" fmla="*/ 33 h 44"/>
                      <a:gd name="T36" fmla="*/ 32 w 39"/>
                      <a:gd name="T37" fmla="*/ 33 h 44"/>
                      <a:gd name="T38" fmla="*/ 37 w 39"/>
                      <a:gd name="T39" fmla="*/ 30 h 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39" h="44">
                        <a:moveTo>
                          <a:pt x="37" y="30"/>
                        </a:moveTo>
                        <a:cubicBezTo>
                          <a:pt x="38" y="28"/>
                          <a:pt x="37" y="27"/>
                          <a:pt x="37" y="26"/>
                        </a:cubicBezTo>
                        <a:cubicBezTo>
                          <a:pt x="37" y="25"/>
                          <a:pt x="38" y="24"/>
                          <a:pt x="38" y="24"/>
                        </a:cubicBezTo>
                        <a:cubicBezTo>
                          <a:pt x="39" y="21"/>
                          <a:pt x="38" y="19"/>
                          <a:pt x="36" y="18"/>
                        </a:cubicBezTo>
                        <a:cubicBezTo>
                          <a:pt x="32" y="16"/>
                          <a:pt x="32" y="16"/>
                          <a:pt x="32" y="16"/>
                        </a:cubicBezTo>
                        <a:cubicBezTo>
                          <a:pt x="24" y="11"/>
                          <a:pt x="24" y="11"/>
                          <a:pt x="24" y="11"/>
                        </a:cubicBezTo>
                        <a:cubicBezTo>
                          <a:pt x="33" y="9"/>
                          <a:pt x="33" y="9"/>
                          <a:pt x="33" y="9"/>
                        </a:cubicBezTo>
                        <a:cubicBezTo>
                          <a:pt x="33" y="9"/>
                          <a:pt x="39" y="4"/>
                          <a:pt x="36" y="0"/>
                        </a:cubicBezTo>
                        <a:cubicBezTo>
                          <a:pt x="20" y="4"/>
                          <a:pt x="21" y="2"/>
                          <a:pt x="16" y="4"/>
                        </a:cubicBezTo>
                        <a:cubicBezTo>
                          <a:pt x="10" y="6"/>
                          <a:pt x="6" y="13"/>
                          <a:pt x="5" y="16"/>
                        </a:cubicBezTo>
                        <a:cubicBezTo>
                          <a:pt x="5" y="16"/>
                          <a:pt x="5" y="16"/>
                          <a:pt x="5" y="16"/>
                        </a:cubicBezTo>
                        <a:cubicBezTo>
                          <a:pt x="0" y="28"/>
                          <a:pt x="0" y="28"/>
                          <a:pt x="0" y="28"/>
                        </a:cubicBezTo>
                        <a:cubicBezTo>
                          <a:pt x="14" y="40"/>
                          <a:pt x="14" y="40"/>
                          <a:pt x="14" y="40"/>
                        </a:cubicBezTo>
                        <a:cubicBezTo>
                          <a:pt x="22" y="43"/>
                          <a:pt x="22" y="43"/>
                          <a:pt x="22" y="43"/>
                        </a:cubicBezTo>
                        <a:cubicBezTo>
                          <a:pt x="24" y="44"/>
                          <a:pt x="26" y="43"/>
                          <a:pt x="27" y="40"/>
                        </a:cubicBezTo>
                        <a:cubicBezTo>
                          <a:pt x="27" y="40"/>
                          <a:pt x="27" y="39"/>
                          <a:pt x="27" y="38"/>
                        </a:cubicBezTo>
                        <a:cubicBezTo>
                          <a:pt x="29" y="39"/>
                          <a:pt x="31" y="37"/>
                          <a:pt x="32" y="35"/>
                        </a:cubicBezTo>
                        <a:cubicBezTo>
                          <a:pt x="32" y="34"/>
                          <a:pt x="32" y="34"/>
                          <a:pt x="32" y="33"/>
                        </a:cubicBezTo>
                        <a:cubicBezTo>
                          <a:pt x="32" y="33"/>
                          <a:pt x="32" y="33"/>
                          <a:pt x="32" y="33"/>
                        </a:cubicBezTo>
                        <a:cubicBezTo>
                          <a:pt x="34" y="34"/>
                          <a:pt x="36" y="32"/>
                          <a:pt x="37" y="30"/>
                        </a:cubicBezTo>
                      </a:path>
                    </a:pathLst>
                  </a:custGeom>
                  <a:solidFill>
                    <a:srgbClr val="9D695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55" name="Freeform 336"/>
                  <p:cNvSpPr>
                    <a:spLocks/>
                  </p:cNvSpPr>
                  <p:nvPr/>
                </p:nvSpPr>
                <p:spPr bwMode="auto">
                  <a:xfrm>
                    <a:off x="2581420" y="3211009"/>
                    <a:ext cx="39201" cy="15474"/>
                  </a:xfrm>
                  <a:custGeom>
                    <a:avLst/>
                    <a:gdLst>
                      <a:gd name="T0" fmla="*/ 0 w 16"/>
                      <a:gd name="T1" fmla="*/ 0 h 6"/>
                      <a:gd name="T2" fmla="*/ 8 w 16"/>
                      <a:gd name="T3" fmla="*/ 6 h 6"/>
                      <a:gd name="T4" fmla="*/ 16 w 16"/>
                      <a:gd name="T5" fmla="*/ 0 h 6"/>
                      <a:gd name="T6" fmla="*/ 0 w 16"/>
                      <a:gd name="T7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6" h="6">
                        <a:moveTo>
                          <a:pt x="0" y="0"/>
                        </a:moveTo>
                        <a:cubicBezTo>
                          <a:pt x="1" y="3"/>
                          <a:pt x="4" y="6"/>
                          <a:pt x="8" y="6"/>
                        </a:cubicBezTo>
                        <a:cubicBezTo>
                          <a:pt x="12" y="6"/>
                          <a:pt x="15" y="3"/>
                          <a:pt x="16" y="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56" name="Freeform 337"/>
                  <p:cNvSpPr>
                    <a:spLocks/>
                  </p:cNvSpPr>
                  <p:nvPr/>
                </p:nvSpPr>
                <p:spPr bwMode="auto">
                  <a:xfrm>
                    <a:off x="2711401" y="3284253"/>
                    <a:ext cx="94907" cy="290910"/>
                  </a:xfrm>
                  <a:custGeom>
                    <a:avLst/>
                    <a:gdLst>
                      <a:gd name="T0" fmla="*/ 6 w 39"/>
                      <a:gd name="T1" fmla="*/ 1 h 156"/>
                      <a:gd name="T2" fmla="*/ 0 w 39"/>
                      <a:gd name="T3" fmla="*/ 0 h 156"/>
                      <a:gd name="T4" fmla="*/ 0 w 39"/>
                      <a:gd name="T5" fmla="*/ 1 h 156"/>
                      <a:gd name="T6" fmla="*/ 21 w 39"/>
                      <a:gd name="T7" fmla="*/ 41 h 156"/>
                      <a:gd name="T8" fmla="*/ 23 w 39"/>
                      <a:gd name="T9" fmla="*/ 156 h 156"/>
                      <a:gd name="T10" fmla="*/ 28 w 39"/>
                      <a:gd name="T11" fmla="*/ 156 h 156"/>
                      <a:gd name="T12" fmla="*/ 39 w 39"/>
                      <a:gd name="T13" fmla="*/ 41 h 156"/>
                      <a:gd name="T14" fmla="*/ 6 w 39"/>
                      <a:gd name="T15" fmla="*/ 1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39" h="156">
                        <a:moveTo>
                          <a:pt x="6" y="1"/>
                        </a:moveTo>
                        <a:cubicBezTo>
                          <a:pt x="4" y="0"/>
                          <a:pt x="2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20" y="10"/>
                          <a:pt x="17" y="24"/>
                          <a:pt x="21" y="41"/>
                        </a:cubicBezTo>
                        <a:cubicBezTo>
                          <a:pt x="21" y="41"/>
                          <a:pt x="27" y="156"/>
                          <a:pt x="23" y="156"/>
                        </a:cubicBezTo>
                        <a:cubicBezTo>
                          <a:pt x="28" y="156"/>
                          <a:pt x="28" y="156"/>
                          <a:pt x="28" y="156"/>
                        </a:cubicBezTo>
                        <a:cubicBezTo>
                          <a:pt x="33" y="156"/>
                          <a:pt x="39" y="41"/>
                          <a:pt x="39" y="41"/>
                        </a:cubicBezTo>
                        <a:cubicBezTo>
                          <a:pt x="32" y="24"/>
                          <a:pt x="37" y="5"/>
                          <a:pt x="6" y="1"/>
                        </a:cubicBezTo>
                      </a:path>
                    </a:pathLst>
                  </a:custGeom>
                  <a:solidFill>
                    <a:srgbClr val="99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57" name="Freeform 338"/>
                  <p:cNvSpPr>
                    <a:spLocks/>
                  </p:cNvSpPr>
                  <p:nvPr/>
                </p:nvSpPr>
                <p:spPr bwMode="auto">
                  <a:xfrm>
                    <a:off x="2711401" y="3289410"/>
                    <a:ext cx="165055" cy="285752"/>
                  </a:xfrm>
                  <a:custGeom>
                    <a:avLst/>
                    <a:gdLst>
                      <a:gd name="T0" fmla="*/ 9 w 68"/>
                      <a:gd name="T1" fmla="*/ 98 h 117"/>
                      <a:gd name="T2" fmla="*/ 22 w 68"/>
                      <a:gd name="T3" fmla="*/ 88 h 117"/>
                      <a:gd name="T4" fmla="*/ 34 w 68"/>
                      <a:gd name="T5" fmla="*/ 85 h 117"/>
                      <a:gd name="T6" fmla="*/ 2 w 68"/>
                      <a:gd name="T7" fmla="*/ 20 h 117"/>
                      <a:gd name="T8" fmla="*/ 12 w 68"/>
                      <a:gd name="T9" fmla="*/ 2 h 117"/>
                      <a:gd name="T10" fmla="*/ 32 w 68"/>
                      <a:gd name="T11" fmla="*/ 14 h 117"/>
                      <a:gd name="T12" fmla="*/ 66 w 68"/>
                      <a:gd name="T13" fmla="*/ 92 h 117"/>
                      <a:gd name="T14" fmla="*/ 68 w 68"/>
                      <a:gd name="T15" fmla="*/ 98 h 117"/>
                      <a:gd name="T16" fmla="*/ 54 w 68"/>
                      <a:gd name="T17" fmla="*/ 114 h 117"/>
                      <a:gd name="T18" fmla="*/ 24 w 68"/>
                      <a:gd name="T19" fmla="*/ 116 h 117"/>
                      <a:gd name="T20" fmla="*/ 8 w 68"/>
                      <a:gd name="T21" fmla="*/ 102 h 117"/>
                      <a:gd name="T22" fmla="*/ 9 w 68"/>
                      <a:gd name="T23" fmla="*/ 98 h 1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68" h="117">
                        <a:moveTo>
                          <a:pt x="9" y="98"/>
                        </a:moveTo>
                        <a:cubicBezTo>
                          <a:pt x="11" y="93"/>
                          <a:pt x="16" y="89"/>
                          <a:pt x="22" y="88"/>
                        </a:cubicBezTo>
                        <a:cubicBezTo>
                          <a:pt x="34" y="85"/>
                          <a:pt x="34" y="85"/>
                          <a:pt x="34" y="85"/>
                        </a:cubicBezTo>
                        <a:cubicBezTo>
                          <a:pt x="2" y="20"/>
                          <a:pt x="2" y="20"/>
                          <a:pt x="2" y="20"/>
                        </a:cubicBezTo>
                        <a:cubicBezTo>
                          <a:pt x="0" y="12"/>
                          <a:pt x="4" y="4"/>
                          <a:pt x="12" y="2"/>
                        </a:cubicBezTo>
                        <a:cubicBezTo>
                          <a:pt x="20" y="0"/>
                          <a:pt x="30" y="6"/>
                          <a:pt x="32" y="14"/>
                        </a:cubicBezTo>
                        <a:cubicBezTo>
                          <a:pt x="66" y="92"/>
                          <a:pt x="66" y="92"/>
                          <a:pt x="66" y="92"/>
                        </a:cubicBezTo>
                        <a:cubicBezTo>
                          <a:pt x="67" y="94"/>
                          <a:pt x="67" y="96"/>
                          <a:pt x="68" y="98"/>
                        </a:cubicBezTo>
                        <a:cubicBezTo>
                          <a:pt x="68" y="106"/>
                          <a:pt x="62" y="113"/>
                          <a:pt x="54" y="114"/>
                        </a:cubicBezTo>
                        <a:cubicBezTo>
                          <a:pt x="24" y="116"/>
                          <a:pt x="24" y="116"/>
                          <a:pt x="24" y="116"/>
                        </a:cubicBezTo>
                        <a:cubicBezTo>
                          <a:pt x="16" y="117"/>
                          <a:pt x="9" y="110"/>
                          <a:pt x="8" y="102"/>
                        </a:cubicBezTo>
                        <a:cubicBezTo>
                          <a:pt x="8" y="100"/>
                          <a:pt x="8" y="100"/>
                          <a:pt x="9" y="98"/>
                        </a:cubicBezTo>
                      </a:path>
                    </a:pathLst>
                  </a:custGeom>
                  <a:solidFill>
                    <a:srgbClr val="D83B0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58" name="Freeform 339"/>
                  <p:cNvSpPr>
                    <a:spLocks/>
                  </p:cNvSpPr>
                  <p:nvPr/>
                </p:nvSpPr>
                <p:spPr bwMode="auto">
                  <a:xfrm>
                    <a:off x="2647442" y="3464781"/>
                    <a:ext cx="107286" cy="112444"/>
                  </a:xfrm>
                  <a:custGeom>
                    <a:avLst/>
                    <a:gdLst>
                      <a:gd name="T0" fmla="*/ 1 w 44"/>
                      <a:gd name="T1" fmla="*/ 26 h 46"/>
                      <a:gd name="T2" fmla="*/ 3 w 44"/>
                      <a:gd name="T3" fmla="*/ 23 h 46"/>
                      <a:gd name="T4" fmla="*/ 3 w 44"/>
                      <a:gd name="T5" fmla="*/ 20 h 46"/>
                      <a:gd name="T6" fmla="*/ 7 w 44"/>
                      <a:gd name="T7" fmla="*/ 16 h 46"/>
                      <a:gd name="T8" fmla="*/ 14 w 44"/>
                      <a:gd name="T9" fmla="*/ 17 h 46"/>
                      <a:gd name="T10" fmla="*/ 25 w 44"/>
                      <a:gd name="T11" fmla="*/ 16 h 46"/>
                      <a:gd name="T12" fmla="*/ 16 w 44"/>
                      <a:gd name="T13" fmla="*/ 10 h 46"/>
                      <a:gd name="T14" fmla="*/ 17 w 44"/>
                      <a:gd name="T15" fmla="*/ 0 h 46"/>
                      <a:gd name="T16" fmla="*/ 38 w 44"/>
                      <a:gd name="T17" fmla="*/ 14 h 46"/>
                      <a:gd name="T18" fmla="*/ 43 w 44"/>
                      <a:gd name="T19" fmla="*/ 30 h 46"/>
                      <a:gd name="T20" fmla="*/ 43 w 44"/>
                      <a:gd name="T21" fmla="*/ 30 h 46"/>
                      <a:gd name="T22" fmla="*/ 42 w 44"/>
                      <a:gd name="T23" fmla="*/ 43 h 46"/>
                      <a:gd name="T24" fmla="*/ 20 w 44"/>
                      <a:gd name="T25" fmla="*/ 46 h 46"/>
                      <a:gd name="T26" fmla="*/ 10 w 44"/>
                      <a:gd name="T27" fmla="*/ 45 h 46"/>
                      <a:gd name="T28" fmla="*/ 6 w 44"/>
                      <a:gd name="T29" fmla="*/ 41 h 46"/>
                      <a:gd name="T30" fmla="*/ 7 w 44"/>
                      <a:gd name="T31" fmla="*/ 38 h 46"/>
                      <a:gd name="T32" fmla="*/ 4 w 44"/>
                      <a:gd name="T33" fmla="*/ 34 h 46"/>
                      <a:gd name="T34" fmla="*/ 5 w 44"/>
                      <a:gd name="T35" fmla="*/ 31 h 46"/>
                      <a:gd name="T36" fmla="*/ 5 w 44"/>
                      <a:gd name="T37" fmla="*/ 31 h 46"/>
                      <a:gd name="T38" fmla="*/ 1 w 44"/>
                      <a:gd name="T39" fmla="*/ 26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44" h="46">
                        <a:moveTo>
                          <a:pt x="1" y="26"/>
                        </a:moveTo>
                        <a:cubicBezTo>
                          <a:pt x="1" y="25"/>
                          <a:pt x="2" y="23"/>
                          <a:pt x="3" y="23"/>
                        </a:cubicBezTo>
                        <a:cubicBezTo>
                          <a:pt x="3" y="22"/>
                          <a:pt x="3" y="21"/>
                          <a:pt x="3" y="20"/>
                        </a:cubicBezTo>
                        <a:cubicBezTo>
                          <a:pt x="3" y="18"/>
                          <a:pt x="5" y="16"/>
                          <a:pt x="7" y="16"/>
                        </a:cubicBezTo>
                        <a:cubicBezTo>
                          <a:pt x="14" y="17"/>
                          <a:pt x="14" y="17"/>
                          <a:pt x="14" y="17"/>
                        </a:cubicBezTo>
                        <a:cubicBezTo>
                          <a:pt x="25" y="16"/>
                          <a:pt x="25" y="16"/>
                          <a:pt x="25" y="16"/>
                        </a:cubicBezTo>
                        <a:cubicBezTo>
                          <a:pt x="16" y="10"/>
                          <a:pt x="16" y="10"/>
                          <a:pt x="16" y="10"/>
                        </a:cubicBezTo>
                        <a:cubicBezTo>
                          <a:pt x="16" y="10"/>
                          <a:pt x="11" y="3"/>
                          <a:pt x="17" y="0"/>
                        </a:cubicBezTo>
                        <a:cubicBezTo>
                          <a:pt x="33" y="12"/>
                          <a:pt x="33" y="9"/>
                          <a:pt x="38" y="14"/>
                        </a:cubicBezTo>
                        <a:cubicBezTo>
                          <a:pt x="43" y="19"/>
                          <a:pt x="44" y="26"/>
                          <a:pt x="43" y="30"/>
                        </a:cubicBezTo>
                        <a:cubicBezTo>
                          <a:pt x="43" y="30"/>
                          <a:pt x="43" y="30"/>
                          <a:pt x="43" y="30"/>
                        </a:cubicBezTo>
                        <a:cubicBezTo>
                          <a:pt x="42" y="43"/>
                          <a:pt x="42" y="43"/>
                          <a:pt x="42" y="43"/>
                        </a:cubicBezTo>
                        <a:cubicBezTo>
                          <a:pt x="20" y="46"/>
                          <a:pt x="20" y="46"/>
                          <a:pt x="20" y="46"/>
                        </a:cubicBezTo>
                        <a:cubicBezTo>
                          <a:pt x="10" y="45"/>
                          <a:pt x="10" y="45"/>
                          <a:pt x="10" y="45"/>
                        </a:cubicBezTo>
                        <a:cubicBezTo>
                          <a:pt x="8" y="45"/>
                          <a:pt x="6" y="43"/>
                          <a:pt x="6" y="41"/>
                        </a:cubicBezTo>
                        <a:cubicBezTo>
                          <a:pt x="6" y="40"/>
                          <a:pt x="7" y="39"/>
                          <a:pt x="7" y="38"/>
                        </a:cubicBezTo>
                        <a:cubicBezTo>
                          <a:pt x="5" y="38"/>
                          <a:pt x="3" y="36"/>
                          <a:pt x="4" y="34"/>
                        </a:cubicBezTo>
                        <a:cubicBezTo>
                          <a:pt x="4" y="33"/>
                          <a:pt x="4" y="32"/>
                          <a:pt x="5" y="31"/>
                        </a:cubicBezTo>
                        <a:cubicBezTo>
                          <a:pt x="5" y="31"/>
                          <a:pt x="5" y="31"/>
                          <a:pt x="5" y="31"/>
                        </a:cubicBezTo>
                        <a:cubicBezTo>
                          <a:pt x="2" y="31"/>
                          <a:pt x="0" y="29"/>
                          <a:pt x="1" y="26"/>
                        </a:cubicBezTo>
                      </a:path>
                    </a:pathLst>
                  </a:custGeom>
                  <a:solidFill>
                    <a:srgbClr val="9D695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60" name="Freeform 341"/>
                  <p:cNvSpPr>
                    <a:spLocks/>
                  </p:cNvSpPr>
                  <p:nvPr/>
                </p:nvSpPr>
                <p:spPr bwMode="auto">
                  <a:xfrm>
                    <a:off x="2581420" y="3150145"/>
                    <a:ext cx="12379" cy="42296"/>
                  </a:xfrm>
                  <a:custGeom>
                    <a:avLst/>
                    <a:gdLst>
                      <a:gd name="T0" fmla="*/ 5 w 5"/>
                      <a:gd name="T1" fmla="*/ 17 h 17"/>
                      <a:gd name="T2" fmla="*/ 5 w 5"/>
                      <a:gd name="T3" fmla="*/ 0 h 17"/>
                      <a:gd name="T4" fmla="*/ 2 w 5"/>
                      <a:gd name="T5" fmla="*/ 3 h 17"/>
                      <a:gd name="T6" fmla="*/ 0 w 5"/>
                      <a:gd name="T7" fmla="*/ 17 h 17"/>
                      <a:gd name="T8" fmla="*/ 5 w 5"/>
                      <a:gd name="T9" fmla="*/ 17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17">
                        <a:moveTo>
                          <a:pt x="5" y="17"/>
                        </a:move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4" y="0"/>
                          <a:pt x="2" y="1"/>
                          <a:pt x="2" y="3"/>
                        </a:cubicBezTo>
                        <a:cubicBezTo>
                          <a:pt x="0" y="17"/>
                          <a:pt x="0" y="17"/>
                          <a:pt x="0" y="17"/>
                        </a:cubicBezTo>
                        <a:lnTo>
                          <a:pt x="5" y="17"/>
                        </a:lnTo>
                        <a:close/>
                      </a:path>
                    </a:pathLst>
                  </a:custGeom>
                  <a:solidFill>
                    <a:srgbClr val="E0AA6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61" name="Freeform 342"/>
                  <p:cNvSpPr>
                    <a:spLocks/>
                  </p:cNvSpPr>
                  <p:nvPr/>
                </p:nvSpPr>
                <p:spPr bwMode="auto">
                  <a:xfrm>
                    <a:off x="2581420" y="3192440"/>
                    <a:ext cx="29917" cy="9285"/>
                  </a:xfrm>
                  <a:custGeom>
                    <a:avLst/>
                    <a:gdLst>
                      <a:gd name="T0" fmla="*/ 0 w 12"/>
                      <a:gd name="T1" fmla="*/ 0 h 4"/>
                      <a:gd name="T2" fmla="*/ 6 w 12"/>
                      <a:gd name="T3" fmla="*/ 4 h 4"/>
                      <a:gd name="T4" fmla="*/ 12 w 12"/>
                      <a:gd name="T5" fmla="*/ 0 h 4"/>
                      <a:gd name="T6" fmla="*/ 0 w 12"/>
                      <a:gd name="T7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2" h="4">
                        <a:moveTo>
                          <a:pt x="0" y="0"/>
                        </a:moveTo>
                        <a:cubicBezTo>
                          <a:pt x="2" y="2"/>
                          <a:pt x="4" y="4"/>
                          <a:pt x="6" y="4"/>
                        </a:cubicBezTo>
                        <a:cubicBezTo>
                          <a:pt x="8" y="4"/>
                          <a:pt x="10" y="2"/>
                          <a:pt x="12" y="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C5E4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367" name="Rectangle 366"/>
                <p:cNvSpPr/>
                <p:nvPr/>
              </p:nvSpPr>
              <p:spPr bwMode="auto">
                <a:xfrm>
                  <a:off x="1824493" y="3739451"/>
                  <a:ext cx="999558" cy="161963"/>
                </a:xfrm>
                <a:prstGeom prst="rect">
                  <a:avLst/>
                </a:prstGeom>
                <a:solidFill>
                  <a:srgbClr val="F1EFED"/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32293" fontAlgn="base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 err="1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endParaRPr>
                </a:p>
              </p:txBody>
            </p:sp>
            <p:sp>
              <p:nvSpPr>
                <p:cNvPr id="408" name="Freeform 279"/>
                <p:cNvSpPr>
                  <a:spLocks/>
                </p:cNvSpPr>
                <p:nvPr/>
              </p:nvSpPr>
              <p:spPr bwMode="auto">
                <a:xfrm>
                  <a:off x="1811285" y="3346137"/>
                  <a:ext cx="281107" cy="373497"/>
                </a:xfrm>
                <a:prstGeom prst="rect">
                  <a:avLst/>
                </a:prstGeom>
                <a:solidFill>
                  <a:srgbClr val="F1EFE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9" name="Freeform 279"/>
                <p:cNvSpPr>
                  <a:spLocks/>
                </p:cNvSpPr>
                <p:nvPr/>
              </p:nvSpPr>
              <p:spPr bwMode="auto">
                <a:xfrm>
                  <a:off x="1830064" y="3375800"/>
                  <a:ext cx="175692" cy="17569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0" name="Freeform 279"/>
                <p:cNvSpPr>
                  <a:spLocks/>
                </p:cNvSpPr>
                <p:nvPr/>
              </p:nvSpPr>
              <p:spPr bwMode="auto">
                <a:xfrm>
                  <a:off x="1903407" y="3425223"/>
                  <a:ext cx="175692" cy="17569"/>
                </a:xfrm>
                <a:prstGeom prst="rect">
                  <a:avLst/>
                </a:prstGeom>
                <a:solidFill>
                  <a:schemeClr val="accent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1" name="Freeform 279"/>
                <p:cNvSpPr>
                  <a:spLocks/>
                </p:cNvSpPr>
                <p:nvPr/>
              </p:nvSpPr>
              <p:spPr bwMode="auto">
                <a:xfrm>
                  <a:off x="1838675" y="3480092"/>
                  <a:ext cx="175692" cy="17569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2" name="Freeform 279"/>
                <p:cNvSpPr>
                  <a:spLocks/>
                </p:cNvSpPr>
                <p:nvPr/>
              </p:nvSpPr>
              <p:spPr bwMode="auto">
                <a:xfrm>
                  <a:off x="1896422" y="3527489"/>
                  <a:ext cx="175692" cy="17569"/>
                </a:xfrm>
                <a:prstGeom prst="rect">
                  <a:avLst/>
                </a:prstGeom>
                <a:solidFill>
                  <a:schemeClr val="accent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3" name="Freeform 279"/>
                <p:cNvSpPr>
                  <a:spLocks/>
                </p:cNvSpPr>
                <p:nvPr/>
              </p:nvSpPr>
              <p:spPr bwMode="auto">
                <a:xfrm>
                  <a:off x="1831692" y="3582357"/>
                  <a:ext cx="175692" cy="17569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4" name="Freeform 279"/>
                <p:cNvSpPr>
                  <a:spLocks/>
                </p:cNvSpPr>
                <p:nvPr/>
              </p:nvSpPr>
              <p:spPr bwMode="auto">
                <a:xfrm>
                  <a:off x="1811285" y="3302677"/>
                  <a:ext cx="281107" cy="4392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5" name="Freeform 279"/>
                <p:cNvSpPr>
                  <a:spLocks/>
                </p:cNvSpPr>
                <p:nvPr/>
              </p:nvSpPr>
              <p:spPr bwMode="auto">
                <a:xfrm>
                  <a:off x="1831693" y="3635120"/>
                  <a:ext cx="240079" cy="43922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557" name="Freeform 405"/>
              <p:cNvSpPr>
                <a:spLocks noEditPoints="1"/>
              </p:cNvSpPr>
              <p:nvPr/>
            </p:nvSpPr>
            <p:spPr bwMode="auto">
              <a:xfrm>
                <a:off x="10599312" y="3241191"/>
                <a:ext cx="451385" cy="1199681"/>
              </a:xfrm>
              <a:custGeom>
                <a:avLst/>
                <a:gdLst>
                  <a:gd name="T0" fmla="*/ 89 w 96"/>
                  <a:gd name="T1" fmla="*/ 256 h 256"/>
                  <a:gd name="T2" fmla="*/ 84 w 96"/>
                  <a:gd name="T3" fmla="*/ 255 h 256"/>
                  <a:gd name="T4" fmla="*/ 73 w 96"/>
                  <a:gd name="T5" fmla="*/ 243 h 256"/>
                  <a:gd name="T6" fmla="*/ 0 w 96"/>
                  <a:gd name="T7" fmla="*/ 3 h 256"/>
                  <a:gd name="T8" fmla="*/ 1 w 96"/>
                  <a:gd name="T9" fmla="*/ 1 h 256"/>
                  <a:gd name="T10" fmla="*/ 3 w 96"/>
                  <a:gd name="T11" fmla="*/ 0 h 256"/>
                  <a:gd name="T12" fmla="*/ 54 w 96"/>
                  <a:gd name="T13" fmla="*/ 0 h 256"/>
                  <a:gd name="T14" fmla="*/ 56 w 96"/>
                  <a:gd name="T15" fmla="*/ 2 h 256"/>
                  <a:gd name="T16" fmla="*/ 96 w 96"/>
                  <a:gd name="T17" fmla="*/ 253 h 256"/>
                  <a:gd name="T18" fmla="*/ 95 w 96"/>
                  <a:gd name="T19" fmla="*/ 255 h 256"/>
                  <a:gd name="T20" fmla="*/ 89 w 96"/>
                  <a:gd name="T21" fmla="*/ 256 h 256"/>
                  <a:gd name="T22" fmla="*/ 6 w 96"/>
                  <a:gd name="T23" fmla="*/ 4 h 256"/>
                  <a:gd name="T24" fmla="*/ 77 w 96"/>
                  <a:gd name="T25" fmla="*/ 241 h 256"/>
                  <a:gd name="T26" fmla="*/ 86 w 96"/>
                  <a:gd name="T27" fmla="*/ 251 h 256"/>
                  <a:gd name="T28" fmla="*/ 91 w 96"/>
                  <a:gd name="T29" fmla="*/ 251 h 256"/>
                  <a:gd name="T30" fmla="*/ 52 w 96"/>
                  <a:gd name="T31" fmla="*/ 4 h 256"/>
                  <a:gd name="T32" fmla="*/ 6 w 96"/>
                  <a:gd name="T33" fmla="*/ 4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6" h="256">
                    <a:moveTo>
                      <a:pt x="89" y="256"/>
                    </a:moveTo>
                    <a:cubicBezTo>
                      <a:pt x="88" y="256"/>
                      <a:pt x="86" y="256"/>
                      <a:pt x="84" y="255"/>
                    </a:cubicBezTo>
                    <a:cubicBezTo>
                      <a:pt x="80" y="254"/>
                      <a:pt x="76" y="249"/>
                      <a:pt x="73" y="243"/>
                    </a:cubicBezTo>
                    <a:cubicBezTo>
                      <a:pt x="65" y="226"/>
                      <a:pt x="3" y="12"/>
                      <a:pt x="0" y="3"/>
                    </a:cubicBezTo>
                    <a:cubicBezTo>
                      <a:pt x="0" y="2"/>
                      <a:pt x="0" y="1"/>
                      <a:pt x="1" y="1"/>
                    </a:cubicBezTo>
                    <a:cubicBezTo>
                      <a:pt x="1" y="0"/>
                      <a:pt x="2" y="0"/>
                      <a:pt x="3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5" y="0"/>
                      <a:pt x="56" y="0"/>
                      <a:pt x="56" y="2"/>
                    </a:cubicBezTo>
                    <a:cubicBezTo>
                      <a:pt x="96" y="253"/>
                      <a:pt x="96" y="253"/>
                      <a:pt x="96" y="253"/>
                    </a:cubicBezTo>
                    <a:cubicBezTo>
                      <a:pt x="96" y="254"/>
                      <a:pt x="96" y="255"/>
                      <a:pt x="95" y="255"/>
                    </a:cubicBezTo>
                    <a:cubicBezTo>
                      <a:pt x="95" y="255"/>
                      <a:pt x="93" y="256"/>
                      <a:pt x="89" y="256"/>
                    </a:cubicBezTo>
                    <a:moveTo>
                      <a:pt x="6" y="4"/>
                    </a:moveTo>
                    <a:cubicBezTo>
                      <a:pt x="14" y="31"/>
                      <a:pt x="70" y="226"/>
                      <a:pt x="77" y="241"/>
                    </a:cubicBezTo>
                    <a:cubicBezTo>
                      <a:pt x="79" y="246"/>
                      <a:pt x="82" y="250"/>
                      <a:pt x="86" y="251"/>
                    </a:cubicBezTo>
                    <a:cubicBezTo>
                      <a:pt x="88" y="252"/>
                      <a:pt x="90" y="252"/>
                      <a:pt x="91" y="251"/>
                    </a:cubicBezTo>
                    <a:cubicBezTo>
                      <a:pt x="52" y="4"/>
                      <a:pt x="52" y="4"/>
                      <a:pt x="52" y="4"/>
                    </a:cubicBezTo>
                    <a:lnTo>
                      <a:pt x="6" y="4"/>
                    </a:lnTo>
                    <a:close/>
                  </a:path>
                </a:pathLst>
              </a:custGeom>
              <a:solidFill>
                <a:srgbClr val="A8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8" name="Freeform 406"/>
              <p:cNvSpPr>
                <a:spLocks noEditPoints="1"/>
              </p:cNvSpPr>
              <p:nvPr/>
            </p:nvSpPr>
            <p:spPr bwMode="auto">
              <a:xfrm>
                <a:off x="8673007" y="3241191"/>
                <a:ext cx="449405" cy="1199681"/>
              </a:xfrm>
              <a:custGeom>
                <a:avLst/>
                <a:gdLst>
                  <a:gd name="T0" fmla="*/ 7 w 96"/>
                  <a:gd name="T1" fmla="*/ 256 h 256"/>
                  <a:gd name="T2" fmla="*/ 1 w 96"/>
                  <a:gd name="T3" fmla="*/ 255 h 256"/>
                  <a:gd name="T4" fmla="*/ 0 w 96"/>
                  <a:gd name="T5" fmla="*/ 253 h 256"/>
                  <a:gd name="T6" fmla="*/ 40 w 96"/>
                  <a:gd name="T7" fmla="*/ 2 h 256"/>
                  <a:gd name="T8" fmla="*/ 43 w 96"/>
                  <a:gd name="T9" fmla="*/ 0 h 256"/>
                  <a:gd name="T10" fmla="*/ 94 w 96"/>
                  <a:gd name="T11" fmla="*/ 0 h 256"/>
                  <a:gd name="T12" fmla="*/ 95 w 96"/>
                  <a:gd name="T13" fmla="*/ 1 h 256"/>
                  <a:gd name="T14" fmla="*/ 96 w 96"/>
                  <a:gd name="T15" fmla="*/ 3 h 256"/>
                  <a:gd name="T16" fmla="*/ 24 w 96"/>
                  <a:gd name="T17" fmla="*/ 243 h 256"/>
                  <a:gd name="T18" fmla="*/ 12 w 96"/>
                  <a:gd name="T19" fmla="*/ 255 h 256"/>
                  <a:gd name="T20" fmla="*/ 7 w 96"/>
                  <a:gd name="T21" fmla="*/ 256 h 256"/>
                  <a:gd name="T22" fmla="*/ 5 w 96"/>
                  <a:gd name="T23" fmla="*/ 251 h 256"/>
                  <a:gd name="T24" fmla="*/ 19 w 96"/>
                  <a:gd name="T25" fmla="*/ 241 h 256"/>
                  <a:gd name="T26" fmla="*/ 90 w 96"/>
                  <a:gd name="T27" fmla="*/ 4 h 256"/>
                  <a:gd name="T28" fmla="*/ 45 w 96"/>
                  <a:gd name="T29" fmla="*/ 4 h 256"/>
                  <a:gd name="T30" fmla="*/ 5 w 96"/>
                  <a:gd name="T31" fmla="*/ 251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6" h="256">
                    <a:moveTo>
                      <a:pt x="7" y="256"/>
                    </a:moveTo>
                    <a:cubicBezTo>
                      <a:pt x="4" y="256"/>
                      <a:pt x="2" y="255"/>
                      <a:pt x="1" y="255"/>
                    </a:cubicBezTo>
                    <a:cubicBezTo>
                      <a:pt x="0" y="255"/>
                      <a:pt x="0" y="254"/>
                      <a:pt x="0" y="253"/>
                    </a:cubicBezTo>
                    <a:cubicBezTo>
                      <a:pt x="40" y="2"/>
                      <a:pt x="40" y="2"/>
                      <a:pt x="40" y="2"/>
                    </a:cubicBezTo>
                    <a:cubicBezTo>
                      <a:pt x="41" y="0"/>
                      <a:pt x="42" y="0"/>
                      <a:pt x="43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4" y="0"/>
                      <a:pt x="95" y="0"/>
                      <a:pt x="95" y="1"/>
                    </a:cubicBezTo>
                    <a:cubicBezTo>
                      <a:pt x="96" y="1"/>
                      <a:pt x="96" y="2"/>
                      <a:pt x="96" y="3"/>
                    </a:cubicBezTo>
                    <a:cubicBezTo>
                      <a:pt x="93" y="12"/>
                      <a:pt x="31" y="226"/>
                      <a:pt x="24" y="243"/>
                    </a:cubicBezTo>
                    <a:cubicBezTo>
                      <a:pt x="21" y="249"/>
                      <a:pt x="17" y="254"/>
                      <a:pt x="12" y="255"/>
                    </a:cubicBezTo>
                    <a:cubicBezTo>
                      <a:pt x="10" y="256"/>
                      <a:pt x="8" y="256"/>
                      <a:pt x="7" y="256"/>
                    </a:cubicBezTo>
                    <a:moveTo>
                      <a:pt x="5" y="251"/>
                    </a:moveTo>
                    <a:cubicBezTo>
                      <a:pt x="8" y="252"/>
                      <a:pt x="14" y="252"/>
                      <a:pt x="19" y="241"/>
                    </a:cubicBezTo>
                    <a:cubicBezTo>
                      <a:pt x="26" y="226"/>
                      <a:pt x="83" y="31"/>
                      <a:pt x="90" y="4"/>
                    </a:cubicBezTo>
                    <a:cubicBezTo>
                      <a:pt x="45" y="4"/>
                      <a:pt x="45" y="4"/>
                      <a:pt x="45" y="4"/>
                    </a:cubicBezTo>
                    <a:lnTo>
                      <a:pt x="5" y="251"/>
                    </a:lnTo>
                    <a:close/>
                  </a:path>
                </a:pathLst>
              </a:custGeom>
              <a:solidFill>
                <a:srgbClr val="A8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9" name="Freeform 407"/>
              <p:cNvSpPr>
                <a:spLocks/>
              </p:cNvSpPr>
              <p:nvPr/>
            </p:nvSpPr>
            <p:spPr bwMode="auto">
              <a:xfrm>
                <a:off x="8597776" y="3241191"/>
                <a:ext cx="2528152" cy="158373"/>
              </a:xfrm>
              <a:custGeom>
                <a:avLst/>
                <a:gdLst>
                  <a:gd name="T0" fmla="*/ 270 w 539"/>
                  <a:gd name="T1" fmla="*/ 17 h 34"/>
                  <a:gd name="T2" fmla="*/ 6 w 539"/>
                  <a:gd name="T3" fmla="*/ 0 h 34"/>
                  <a:gd name="T4" fmla="*/ 0 w 539"/>
                  <a:gd name="T5" fmla="*/ 0 h 34"/>
                  <a:gd name="T6" fmla="*/ 0 w 539"/>
                  <a:gd name="T7" fmla="*/ 11 h 34"/>
                  <a:gd name="T8" fmla="*/ 270 w 539"/>
                  <a:gd name="T9" fmla="*/ 34 h 34"/>
                  <a:gd name="T10" fmla="*/ 539 w 539"/>
                  <a:gd name="T11" fmla="*/ 11 h 34"/>
                  <a:gd name="T12" fmla="*/ 539 w 539"/>
                  <a:gd name="T13" fmla="*/ 0 h 34"/>
                  <a:gd name="T14" fmla="*/ 533 w 539"/>
                  <a:gd name="T15" fmla="*/ 0 h 34"/>
                  <a:gd name="T16" fmla="*/ 270 w 539"/>
                  <a:gd name="T17" fmla="*/ 17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9" h="34">
                    <a:moveTo>
                      <a:pt x="270" y="17"/>
                    </a:moveTo>
                    <a:cubicBezTo>
                      <a:pt x="140" y="17"/>
                      <a:pt x="32" y="10"/>
                      <a:pt x="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24"/>
                      <a:pt x="121" y="34"/>
                      <a:pt x="270" y="34"/>
                    </a:cubicBezTo>
                    <a:cubicBezTo>
                      <a:pt x="419" y="34"/>
                      <a:pt x="539" y="24"/>
                      <a:pt x="539" y="11"/>
                    </a:cubicBezTo>
                    <a:cubicBezTo>
                      <a:pt x="539" y="0"/>
                      <a:pt x="539" y="0"/>
                      <a:pt x="539" y="0"/>
                    </a:cubicBezTo>
                    <a:cubicBezTo>
                      <a:pt x="533" y="0"/>
                      <a:pt x="533" y="0"/>
                      <a:pt x="533" y="0"/>
                    </a:cubicBezTo>
                    <a:cubicBezTo>
                      <a:pt x="507" y="10"/>
                      <a:pt x="399" y="17"/>
                      <a:pt x="270" y="17"/>
                    </a:cubicBezTo>
                  </a:path>
                </a:pathLst>
              </a:custGeom>
              <a:solidFill>
                <a:srgbClr val="A8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0" name="Oval 408"/>
              <p:cNvSpPr>
                <a:spLocks noChangeArrowheads="1"/>
              </p:cNvSpPr>
              <p:nvPr/>
            </p:nvSpPr>
            <p:spPr bwMode="auto">
              <a:xfrm>
                <a:off x="8597776" y="3132309"/>
                <a:ext cx="2528152" cy="211825"/>
              </a:xfrm>
              <a:prstGeom prst="ellipse">
                <a:avLst/>
              </a:prstGeom>
              <a:solidFill>
                <a:srgbClr val="D83B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1" name="Rectangle 409"/>
              <p:cNvSpPr>
                <a:spLocks noChangeArrowheads="1"/>
              </p:cNvSpPr>
              <p:nvPr/>
            </p:nvSpPr>
            <p:spPr bwMode="auto">
              <a:xfrm>
                <a:off x="9738117" y="3221395"/>
                <a:ext cx="13858" cy="19797"/>
              </a:xfrm>
              <a:prstGeom prst="rect">
                <a:avLst/>
              </a:prstGeom>
              <a:solidFill>
                <a:srgbClr val="C6C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2" name="Freeform 410"/>
              <p:cNvSpPr>
                <a:spLocks/>
              </p:cNvSpPr>
              <p:nvPr/>
            </p:nvSpPr>
            <p:spPr bwMode="auto">
              <a:xfrm>
                <a:off x="9201603" y="3241191"/>
                <a:ext cx="550373" cy="45533"/>
              </a:xfrm>
              <a:custGeom>
                <a:avLst/>
                <a:gdLst>
                  <a:gd name="T0" fmla="*/ 117 w 117"/>
                  <a:gd name="T1" fmla="*/ 1 h 10"/>
                  <a:gd name="T2" fmla="*/ 116 w 117"/>
                  <a:gd name="T3" fmla="*/ 0 h 10"/>
                  <a:gd name="T4" fmla="*/ 11 w 117"/>
                  <a:gd name="T5" fmla="*/ 0 h 10"/>
                  <a:gd name="T6" fmla="*/ 8 w 117"/>
                  <a:gd name="T7" fmla="*/ 1 h 10"/>
                  <a:gd name="T8" fmla="*/ 0 w 117"/>
                  <a:gd name="T9" fmla="*/ 9 h 10"/>
                  <a:gd name="T10" fmla="*/ 1 w 117"/>
                  <a:gd name="T11" fmla="*/ 10 h 10"/>
                  <a:gd name="T12" fmla="*/ 106 w 117"/>
                  <a:gd name="T13" fmla="*/ 10 h 10"/>
                  <a:gd name="T14" fmla="*/ 109 w 117"/>
                  <a:gd name="T15" fmla="*/ 9 h 10"/>
                  <a:gd name="T16" fmla="*/ 117 w 117"/>
                  <a:gd name="T17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7" h="10">
                    <a:moveTo>
                      <a:pt x="117" y="1"/>
                    </a:moveTo>
                    <a:cubicBezTo>
                      <a:pt x="117" y="0"/>
                      <a:pt x="117" y="0"/>
                      <a:pt x="116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0"/>
                      <a:pt x="9" y="0"/>
                      <a:pt x="8" y="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0"/>
                      <a:pt x="0" y="10"/>
                      <a:pt x="1" y="10"/>
                    </a:cubicBezTo>
                    <a:cubicBezTo>
                      <a:pt x="106" y="10"/>
                      <a:pt x="106" y="10"/>
                      <a:pt x="106" y="10"/>
                    </a:cubicBezTo>
                    <a:cubicBezTo>
                      <a:pt x="107" y="10"/>
                      <a:pt x="108" y="10"/>
                      <a:pt x="109" y="9"/>
                    </a:cubicBezTo>
                    <a:lnTo>
                      <a:pt x="117" y="1"/>
                    </a:lnTo>
                    <a:close/>
                  </a:path>
                </a:pathLst>
              </a:custGeom>
              <a:solidFill>
                <a:srgbClr val="C6C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3" name="Freeform 411"/>
              <p:cNvSpPr>
                <a:spLocks/>
              </p:cNvSpPr>
              <p:nvPr/>
            </p:nvSpPr>
            <p:spPr bwMode="auto">
              <a:xfrm>
                <a:off x="9201603" y="3221395"/>
                <a:ext cx="550373" cy="51471"/>
              </a:xfrm>
              <a:custGeom>
                <a:avLst/>
                <a:gdLst>
                  <a:gd name="T0" fmla="*/ 117 w 117"/>
                  <a:gd name="T1" fmla="*/ 1 h 11"/>
                  <a:gd name="T2" fmla="*/ 116 w 117"/>
                  <a:gd name="T3" fmla="*/ 0 h 11"/>
                  <a:gd name="T4" fmla="*/ 11 w 117"/>
                  <a:gd name="T5" fmla="*/ 0 h 11"/>
                  <a:gd name="T6" fmla="*/ 8 w 117"/>
                  <a:gd name="T7" fmla="*/ 1 h 11"/>
                  <a:gd name="T8" fmla="*/ 0 w 117"/>
                  <a:gd name="T9" fmla="*/ 9 h 11"/>
                  <a:gd name="T10" fmla="*/ 1 w 117"/>
                  <a:gd name="T11" fmla="*/ 11 h 11"/>
                  <a:gd name="T12" fmla="*/ 106 w 117"/>
                  <a:gd name="T13" fmla="*/ 11 h 11"/>
                  <a:gd name="T14" fmla="*/ 109 w 117"/>
                  <a:gd name="T15" fmla="*/ 9 h 11"/>
                  <a:gd name="T16" fmla="*/ 117 w 117"/>
                  <a:gd name="T17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7" h="11">
                    <a:moveTo>
                      <a:pt x="117" y="1"/>
                    </a:moveTo>
                    <a:cubicBezTo>
                      <a:pt x="117" y="0"/>
                      <a:pt x="117" y="0"/>
                      <a:pt x="116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0"/>
                      <a:pt x="9" y="0"/>
                      <a:pt x="8" y="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0"/>
                      <a:pt x="0" y="11"/>
                      <a:pt x="1" y="11"/>
                    </a:cubicBezTo>
                    <a:cubicBezTo>
                      <a:pt x="106" y="11"/>
                      <a:pt x="106" y="11"/>
                      <a:pt x="106" y="11"/>
                    </a:cubicBezTo>
                    <a:cubicBezTo>
                      <a:pt x="107" y="11"/>
                      <a:pt x="108" y="10"/>
                      <a:pt x="109" y="9"/>
                    </a:cubicBezTo>
                    <a:lnTo>
                      <a:pt x="117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4" name="Rectangle 412"/>
              <p:cNvSpPr>
                <a:spLocks noChangeArrowheads="1"/>
              </p:cNvSpPr>
              <p:nvPr/>
            </p:nvSpPr>
            <p:spPr bwMode="auto">
              <a:xfrm>
                <a:off x="10145947" y="3213476"/>
                <a:ext cx="469203" cy="791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5" name="Freeform 413"/>
              <p:cNvSpPr>
                <a:spLocks/>
              </p:cNvSpPr>
              <p:nvPr/>
            </p:nvSpPr>
            <p:spPr bwMode="auto">
              <a:xfrm>
                <a:off x="10132089" y="3175862"/>
                <a:ext cx="496920" cy="37614"/>
              </a:xfrm>
              <a:custGeom>
                <a:avLst/>
                <a:gdLst>
                  <a:gd name="T0" fmla="*/ 83 w 106"/>
                  <a:gd name="T1" fmla="*/ 0 h 8"/>
                  <a:gd name="T2" fmla="*/ 91 w 106"/>
                  <a:gd name="T3" fmla="*/ 2 h 8"/>
                  <a:gd name="T4" fmla="*/ 98 w 106"/>
                  <a:gd name="T5" fmla="*/ 5 h 8"/>
                  <a:gd name="T6" fmla="*/ 102 w 106"/>
                  <a:gd name="T7" fmla="*/ 7 h 8"/>
                  <a:gd name="T8" fmla="*/ 100 w 106"/>
                  <a:gd name="T9" fmla="*/ 8 h 8"/>
                  <a:gd name="T10" fmla="*/ 84 w 106"/>
                  <a:gd name="T11" fmla="*/ 8 h 8"/>
                  <a:gd name="T12" fmla="*/ 83 w 106"/>
                  <a:gd name="T13" fmla="*/ 8 h 8"/>
                  <a:gd name="T14" fmla="*/ 6 w 106"/>
                  <a:gd name="T15" fmla="*/ 8 h 8"/>
                  <a:gd name="T16" fmla="*/ 5 w 106"/>
                  <a:gd name="T17" fmla="*/ 6 h 8"/>
                  <a:gd name="T18" fmla="*/ 13 w 106"/>
                  <a:gd name="T19" fmla="*/ 3 h 8"/>
                  <a:gd name="T20" fmla="*/ 26 w 106"/>
                  <a:gd name="T21" fmla="*/ 0 h 8"/>
                  <a:gd name="T22" fmla="*/ 83 w 106"/>
                  <a:gd name="T2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6" h="8">
                    <a:moveTo>
                      <a:pt x="83" y="0"/>
                    </a:moveTo>
                    <a:cubicBezTo>
                      <a:pt x="83" y="0"/>
                      <a:pt x="87" y="0"/>
                      <a:pt x="91" y="2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102" y="7"/>
                      <a:pt x="102" y="7"/>
                      <a:pt x="102" y="7"/>
                    </a:cubicBezTo>
                    <a:cubicBezTo>
                      <a:pt x="102" y="7"/>
                      <a:pt x="106" y="8"/>
                      <a:pt x="100" y="8"/>
                    </a:cubicBezTo>
                    <a:cubicBezTo>
                      <a:pt x="84" y="8"/>
                      <a:pt x="84" y="8"/>
                      <a:pt x="84" y="8"/>
                    </a:cubicBezTo>
                    <a:cubicBezTo>
                      <a:pt x="83" y="8"/>
                      <a:pt x="83" y="8"/>
                      <a:pt x="83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8"/>
                      <a:pt x="0" y="8"/>
                      <a:pt x="5" y="6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3"/>
                      <a:pt x="19" y="0"/>
                      <a:pt x="26" y="0"/>
                    </a:cubicBez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C6C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6" name="Rectangle 414"/>
              <p:cNvSpPr>
                <a:spLocks noChangeArrowheads="1"/>
              </p:cNvSpPr>
              <p:nvPr/>
            </p:nvSpPr>
            <p:spPr bwMode="auto">
              <a:xfrm>
                <a:off x="10310268" y="3025407"/>
                <a:ext cx="140563" cy="15441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9" name="Freeform 628"/>
              <p:cNvSpPr>
                <a:spLocks/>
              </p:cNvSpPr>
              <p:nvPr/>
            </p:nvSpPr>
            <p:spPr bwMode="auto">
              <a:xfrm>
                <a:off x="9700502" y="2217701"/>
                <a:ext cx="1360095" cy="811665"/>
              </a:xfrm>
              <a:custGeom>
                <a:avLst/>
                <a:gdLst>
                  <a:gd name="connsiteX0" fmla="*/ 63847 w 1090663"/>
                  <a:gd name="connsiteY0" fmla="*/ 38100 h 650876"/>
                  <a:gd name="connsiteX1" fmla="*/ 41277 w 1090663"/>
                  <a:gd name="connsiteY1" fmla="*/ 56932 h 650876"/>
                  <a:gd name="connsiteX2" fmla="*/ 41277 w 1090663"/>
                  <a:gd name="connsiteY2" fmla="*/ 595531 h 650876"/>
                  <a:gd name="connsiteX3" fmla="*/ 63847 w 1090663"/>
                  <a:gd name="connsiteY3" fmla="*/ 614363 h 650876"/>
                  <a:gd name="connsiteX4" fmla="*/ 1026817 w 1090663"/>
                  <a:gd name="connsiteY4" fmla="*/ 614363 h 650876"/>
                  <a:gd name="connsiteX5" fmla="*/ 1049386 w 1090663"/>
                  <a:gd name="connsiteY5" fmla="*/ 595531 h 650876"/>
                  <a:gd name="connsiteX6" fmla="*/ 1049386 w 1090663"/>
                  <a:gd name="connsiteY6" fmla="*/ 56932 h 650876"/>
                  <a:gd name="connsiteX7" fmla="*/ 1026817 w 1090663"/>
                  <a:gd name="connsiteY7" fmla="*/ 38100 h 650876"/>
                  <a:gd name="connsiteX8" fmla="*/ 906445 w 1090663"/>
                  <a:gd name="connsiteY8" fmla="*/ 38100 h 650876"/>
                  <a:gd name="connsiteX9" fmla="*/ 63847 w 1090663"/>
                  <a:gd name="connsiteY9" fmla="*/ 38100 h 650876"/>
                  <a:gd name="connsiteX10" fmla="*/ 52653 w 1090663"/>
                  <a:gd name="connsiteY10" fmla="*/ 0 h 650876"/>
                  <a:gd name="connsiteX11" fmla="*/ 1041771 w 1090663"/>
                  <a:gd name="connsiteY11" fmla="*/ 0 h 650876"/>
                  <a:gd name="connsiteX12" fmla="*/ 1090663 w 1090663"/>
                  <a:gd name="connsiteY12" fmla="*/ 48910 h 650876"/>
                  <a:gd name="connsiteX13" fmla="*/ 1090663 w 1090663"/>
                  <a:gd name="connsiteY13" fmla="*/ 601966 h 650876"/>
                  <a:gd name="connsiteX14" fmla="*/ 1041771 w 1090663"/>
                  <a:gd name="connsiteY14" fmla="*/ 650876 h 650876"/>
                  <a:gd name="connsiteX15" fmla="*/ 52653 w 1090663"/>
                  <a:gd name="connsiteY15" fmla="*/ 650876 h 650876"/>
                  <a:gd name="connsiteX16" fmla="*/ 0 w 1090663"/>
                  <a:gd name="connsiteY16" fmla="*/ 601966 h 650876"/>
                  <a:gd name="connsiteX17" fmla="*/ 0 w 1090663"/>
                  <a:gd name="connsiteY17" fmla="*/ 48910 h 650876"/>
                  <a:gd name="connsiteX18" fmla="*/ 52653 w 1090663"/>
                  <a:gd name="connsiteY18" fmla="*/ 0 h 650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90663" h="650876">
                    <a:moveTo>
                      <a:pt x="63847" y="38100"/>
                    </a:moveTo>
                    <a:cubicBezTo>
                      <a:pt x="41277" y="38100"/>
                      <a:pt x="41277" y="56932"/>
                      <a:pt x="41277" y="56932"/>
                    </a:cubicBezTo>
                    <a:cubicBezTo>
                      <a:pt x="41277" y="56932"/>
                      <a:pt x="41277" y="56932"/>
                      <a:pt x="41277" y="595531"/>
                    </a:cubicBezTo>
                    <a:cubicBezTo>
                      <a:pt x="41277" y="614363"/>
                      <a:pt x="63847" y="614363"/>
                      <a:pt x="63847" y="614363"/>
                    </a:cubicBezTo>
                    <a:cubicBezTo>
                      <a:pt x="63847" y="614363"/>
                      <a:pt x="63847" y="614363"/>
                      <a:pt x="1026817" y="614363"/>
                    </a:cubicBezTo>
                    <a:cubicBezTo>
                      <a:pt x="1049386" y="614363"/>
                      <a:pt x="1049386" y="595531"/>
                      <a:pt x="1049386" y="595531"/>
                    </a:cubicBezTo>
                    <a:cubicBezTo>
                      <a:pt x="1049386" y="595531"/>
                      <a:pt x="1049386" y="595531"/>
                      <a:pt x="1049386" y="56932"/>
                    </a:cubicBezTo>
                    <a:cubicBezTo>
                      <a:pt x="1049386" y="38100"/>
                      <a:pt x="1026817" y="38100"/>
                      <a:pt x="1026817" y="38100"/>
                    </a:cubicBezTo>
                    <a:lnTo>
                      <a:pt x="906445" y="38100"/>
                    </a:lnTo>
                    <a:cubicBezTo>
                      <a:pt x="906445" y="38100"/>
                      <a:pt x="906445" y="38100"/>
                      <a:pt x="63847" y="38100"/>
                    </a:cubicBezTo>
                    <a:close/>
                    <a:moveTo>
                      <a:pt x="52653" y="0"/>
                    </a:moveTo>
                    <a:lnTo>
                      <a:pt x="1041771" y="0"/>
                    </a:lnTo>
                    <a:cubicBezTo>
                      <a:pt x="1041771" y="0"/>
                      <a:pt x="1090663" y="0"/>
                      <a:pt x="1090663" y="48910"/>
                    </a:cubicBezTo>
                    <a:cubicBezTo>
                      <a:pt x="1090663" y="601966"/>
                      <a:pt x="1090663" y="601966"/>
                      <a:pt x="1090663" y="601966"/>
                    </a:cubicBezTo>
                    <a:cubicBezTo>
                      <a:pt x="1090663" y="601966"/>
                      <a:pt x="1090663" y="650876"/>
                      <a:pt x="1041771" y="650876"/>
                    </a:cubicBezTo>
                    <a:cubicBezTo>
                      <a:pt x="52653" y="650876"/>
                      <a:pt x="52653" y="650876"/>
                      <a:pt x="52653" y="650876"/>
                    </a:cubicBezTo>
                    <a:cubicBezTo>
                      <a:pt x="52653" y="650876"/>
                      <a:pt x="0" y="650876"/>
                      <a:pt x="0" y="601966"/>
                    </a:cubicBezTo>
                    <a:cubicBezTo>
                      <a:pt x="0" y="48910"/>
                      <a:pt x="0" y="48910"/>
                      <a:pt x="0" y="48910"/>
                    </a:cubicBezTo>
                    <a:cubicBezTo>
                      <a:pt x="0" y="48910"/>
                      <a:pt x="0" y="0"/>
                      <a:pt x="5265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582" name="Freeform 430"/>
              <p:cNvSpPr>
                <a:spLocks/>
              </p:cNvSpPr>
              <p:nvPr/>
            </p:nvSpPr>
            <p:spPr bwMode="auto">
              <a:xfrm>
                <a:off x="9047181" y="2405770"/>
                <a:ext cx="5940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</a:path>
                </a:pathLst>
              </a:custGeom>
              <a:solidFill>
                <a:srgbClr val="F6CA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7" name="Freeform 445"/>
              <p:cNvSpPr>
                <a:spLocks/>
              </p:cNvSpPr>
              <p:nvPr/>
            </p:nvSpPr>
            <p:spPr bwMode="auto">
              <a:xfrm>
                <a:off x="9217440" y="3391646"/>
                <a:ext cx="504838" cy="1001713"/>
              </a:xfrm>
              <a:custGeom>
                <a:avLst/>
                <a:gdLst>
                  <a:gd name="T0" fmla="*/ 203 w 255"/>
                  <a:gd name="T1" fmla="*/ 120 h 506"/>
                  <a:gd name="T2" fmla="*/ 28 w 255"/>
                  <a:gd name="T3" fmla="*/ 97 h 506"/>
                  <a:gd name="T4" fmla="*/ 42 w 255"/>
                  <a:gd name="T5" fmla="*/ 4 h 506"/>
                  <a:gd name="T6" fmla="*/ 14 w 255"/>
                  <a:gd name="T7" fmla="*/ 0 h 506"/>
                  <a:gd name="T8" fmla="*/ 0 w 255"/>
                  <a:gd name="T9" fmla="*/ 104 h 506"/>
                  <a:gd name="T10" fmla="*/ 170 w 255"/>
                  <a:gd name="T11" fmla="*/ 130 h 506"/>
                  <a:gd name="T12" fmla="*/ 244 w 255"/>
                  <a:gd name="T13" fmla="*/ 506 h 506"/>
                  <a:gd name="T14" fmla="*/ 255 w 255"/>
                  <a:gd name="T15" fmla="*/ 499 h 5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5" h="506">
                    <a:moveTo>
                      <a:pt x="203" y="120"/>
                    </a:moveTo>
                    <a:lnTo>
                      <a:pt x="28" y="97"/>
                    </a:lnTo>
                    <a:lnTo>
                      <a:pt x="42" y="4"/>
                    </a:lnTo>
                    <a:lnTo>
                      <a:pt x="14" y="0"/>
                    </a:lnTo>
                    <a:lnTo>
                      <a:pt x="0" y="104"/>
                    </a:lnTo>
                    <a:lnTo>
                      <a:pt x="170" y="130"/>
                    </a:lnTo>
                    <a:lnTo>
                      <a:pt x="244" y="506"/>
                    </a:lnTo>
                    <a:lnTo>
                      <a:pt x="255" y="49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" name="Freeform 452"/>
              <p:cNvSpPr>
                <a:spLocks/>
              </p:cNvSpPr>
              <p:nvPr/>
            </p:nvSpPr>
            <p:spPr bwMode="auto">
              <a:xfrm>
                <a:off x="10013304" y="4310213"/>
                <a:ext cx="366255" cy="172232"/>
              </a:xfrm>
              <a:custGeom>
                <a:avLst/>
                <a:gdLst>
                  <a:gd name="T0" fmla="*/ 72 w 78"/>
                  <a:gd name="T1" fmla="*/ 16 h 37"/>
                  <a:gd name="T2" fmla="*/ 34 w 78"/>
                  <a:gd name="T3" fmla="*/ 0 h 37"/>
                  <a:gd name="T4" fmla="*/ 34 w 78"/>
                  <a:gd name="T5" fmla="*/ 0 h 37"/>
                  <a:gd name="T6" fmla="*/ 32 w 78"/>
                  <a:gd name="T7" fmla="*/ 0 h 37"/>
                  <a:gd name="T8" fmla="*/ 28 w 78"/>
                  <a:gd name="T9" fmla="*/ 3 h 37"/>
                  <a:gd name="T10" fmla="*/ 28 w 78"/>
                  <a:gd name="T11" fmla="*/ 3 h 37"/>
                  <a:gd name="T12" fmla="*/ 14 w 78"/>
                  <a:gd name="T13" fmla="*/ 13 h 37"/>
                  <a:gd name="T14" fmla="*/ 1 w 78"/>
                  <a:gd name="T15" fmla="*/ 5 h 37"/>
                  <a:gd name="T16" fmla="*/ 1 w 78"/>
                  <a:gd name="T17" fmla="*/ 32 h 37"/>
                  <a:gd name="T18" fmla="*/ 6 w 78"/>
                  <a:gd name="T19" fmla="*/ 37 h 37"/>
                  <a:gd name="T20" fmla="*/ 73 w 78"/>
                  <a:gd name="T21" fmla="*/ 35 h 37"/>
                  <a:gd name="T22" fmla="*/ 77 w 78"/>
                  <a:gd name="T23" fmla="*/ 31 h 37"/>
                  <a:gd name="T24" fmla="*/ 77 w 78"/>
                  <a:gd name="T25" fmla="*/ 23 h 37"/>
                  <a:gd name="T26" fmla="*/ 72 w 78"/>
                  <a:gd name="T27" fmla="*/ 1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8" h="37">
                    <a:moveTo>
                      <a:pt x="72" y="16"/>
                    </a:moveTo>
                    <a:cubicBezTo>
                      <a:pt x="66" y="13"/>
                      <a:pt x="34" y="0"/>
                      <a:pt x="34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3" y="0"/>
                      <a:pt x="33" y="0"/>
                      <a:pt x="32" y="0"/>
                    </a:cubicBezTo>
                    <a:cubicBezTo>
                      <a:pt x="30" y="0"/>
                      <a:pt x="28" y="1"/>
                      <a:pt x="28" y="3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7" y="7"/>
                      <a:pt x="23" y="13"/>
                      <a:pt x="14" y="13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1" y="32"/>
                      <a:pt x="0" y="37"/>
                      <a:pt x="6" y="37"/>
                    </a:cubicBezTo>
                    <a:cubicBezTo>
                      <a:pt x="73" y="35"/>
                      <a:pt x="73" y="35"/>
                      <a:pt x="73" y="35"/>
                    </a:cubicBezTo>
                    <a:cubicBezTo>
                      <a:pt x="73" y="35"/>
                      <a:pt x="77" y="36"/>
                      <a:pt x="77" y="31"/>
                    </a:cubicBezTo>
                    <a:cubicBezTo>
                      <a:pt x="77" y="23"/>
                      <a:pt x="77" y="23"/>
                      <a:pt x="77" y="23"/>
                    </a:cubicBezTo>
                    <a:cubicBezTo>
                      <a:pt x="77" y="23"/>
                      <a:pt x="78" y="19"/>
                      <a:pt x="72" y="16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7" name="Freeform 465"/>
              <p:cNvSpPr>
                <a:spLocks/>
              </p:cNvSpPr>
              <p:nvPr/>
            </p:nvSpPr>
            <p:spPr bwMode="auto">
              <a:xfrm>
                <a:off x="9245157" y="3718292"/>
                <a:ext cx="79190" cy="623596"/>
              </a:xfrm>
              <a:custGeom>
                <a:avLst/>
                <a:gdLst>
                  <a:gd name="T0" fmla="*/ 9 w 17"/>
                  <a:gd name="T1" fmla="*/ 133 h 133"/>
                  <a:gd name="T2" fmla="*/ 0 w 17"/>
                  <a:gd name="T3" fmla="*/ 124 h 133"/>
                  <a:gd name="T4" fmla="*/ 0 w 17"/>
                  <a:gd name="T5" fmla="*/ 8 h 133"/>
                  <a:gd name="T6" fmla="*/ 9 w 17"/>
                  <a:gd name="T7" fmla="*/ 0 h 133"/>
                  <a:gd name="T8" fmla="*/ 17 w 17"/>
                  <a:gd name="T9" fmla="*/ 8 h 133"/>
                  <a:gd name="T10" fmla="*/ 17 w 17"/>
                  <a:gd name="T11" fmla="*/ 124 h 133"/>
                  <a:gd name="T12" fmla="*/ 9 w 17"/>
                  <a:gd name="T13" fmla="*/ 13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33">
                    <a:moveTo>
                      <a:pt x="9" y="133"/>
                    </a:moveTo>
                    <a:cubicBezTo>
                      <a:pt x="4" y="133"/>
                      <a:pt x="0" y="129"/>
                      <a:pt x="0" y="12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3" y="0"/>
                      <a:pt x="17" y="4"/>
                      <a:pt x="17" y="8"/>
                    </a:cubicBezTo>
                    <a:cubicBezTo>
                      <a:pt x="17" y="124"/>
                      <a:pt x="17" y="124"/>
                      <a:pt x="17" y="124"/>
                    </a:cubicBezTo>
                    <a:cubicBezTo>
                      <a:pt x="17" y="129"/>
                      <a:pt x="13" y="133"/>
                      <a:pt x="9" y="133"/>
                    </a:cubicBezTo>
                  </a:path>
                </a:pathLst>
              </a:custGeom>
              <a:solidFill>
                <a:srgbClr val="A8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8" name="Freeform 466"/>
              <p:cNvSpPr>
                <a:spLocks/>
              </p:cNvSpPr>
              <p:nvPr/>
            </p:nvSpPr>
            <p:spPr bwMode="auto">
              <a:xfrm>
                <a:off x="8912557" y="3639105"/>
                <a:ext cx="744389" cy="116801"/>
              </a:xfrm>
              <a:custGeom>
                <a:avLst/>
                <a:gdLst>
                  <a:gd name="T0" fmla="*/ 134 w 159"/>
                  <a:gd name="T1" fmla="*/ 0 h 25"/>
                  <a:gd name="T2" fmla="*/ 86 w 159"/>
                  <a:gd name="T3" fmla="*/ 0 h 25"/>
                  <a:gd name="T4" fmla="*/ 25 w 159"/>
                  <a:gd name="T5" fmla="*/ 0 h 25"/>
                  <a:gd name="T6" fmla="*/ 0 w 159"/>
                  <a:gd name="T7" fmla="*/ 25 h 25"/>
                  <a:gd name="T8" fmla="*/ 159 w 159"/>
                  <a:gd name="T9" fmla="*/ 25 h 25"/>
                  <a:gd name="T10" fmla="*/ 134 w 159"/>
                  <a:gd name="T1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25">
                    <a:moveTo>
                      <a:pt x="134" y="0"/>
                    </a:moveTo>
                    <a:cubicBezTo>
                      <a:pt x="86" y="0"/>
                      <a:pt x="86" y="0"/>
                      <a:pt x="86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2"/>
                      <a:pt x="0" y="25"/>
                    </a:cubicBezTo>
                    <a:cubicBezTo>
                      <a:pt x="159" y="25"/>
                      <a:pt x="159" y="25"/>
                      <a:pt x="159" y="25"/>
                    </a:cubicBezTo>
                    <a:cubicBezTo>
                      <a:pt x="159" y="12"/>
                      <a:pt x="148" y="0"/>
                      <a:pt x="134" y="0"/>
                    </a:cubicBezTo>
                  </a:path>
                </a:pathLst>
              </a:custGeom>
              <a:solidFill>
                <a:srgbClr val="D83B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9" name="Freeform 467"/>
              <p:cNvSpPr>
                <a:spLocks/>
              </p:cNvSpPr>
              <p:nvPr/>
            </p:nvSpPr>
            <p:spPr bwMode="auto">
              <a:xfrm>
                <a:off x="8985808" y="3639105"/>
                <a:ext cx="671138" cy="116801"/>
              </a:xfrm>
              <a:custGeom>
                <a:avLst/>
                <a:gdLst>
                  <a:gd name="T0" fmla="*/ 54 w 143"/>
                  <a:gd name="T1" fmla="*/ 2 h 25"/>
                  <a:gd name="T2" fmla="*/ 102 w 143"/>
                  <a:gd name="T3" fmla="*/ 2 h 25"/>
                  <a:gd name="T4" fmla="*/ 126 w 143"/>
                  <a:gd name="T5" fmla="*/ 25 h 25"/>
                  <a:gd name="T6" fmla="*/ 143 w 143"/>
                  <a:gd name="T7" fmla="*/ 25 h 25"/>
                  <a:gd name="T8" fmla="*/ 118 w 143"/>
                  <a:gd name="T9" fmla="*/ 0 h 25"/>
                  <a:gd name="T10" fmla="*/ 88 w 143"/>
                  <a:gd name="T11" fmla="*/ 0 h 25"/>
                  <a:gd name="T12" fmla="*/ 9 w 143"/>
                  <a:gd name="T13" fmla="*/ 0 h 25"/>
                  <a:gd name="T14" fmla="*/ 0 w 143"/>
                  <a:gd name="T15" fmla="*/ 2 h 25"/>
                  <a:gd name="T16" fmla="*/ 54 w 143"/>
                  <a:gd name="T17" fmla="*/ 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3" h="25">
                    <a:moveTo>
                      <a:pt x="54" y="2"/>
                    </a:moveTo>
                    <a:cubicBezTo>
                      <a:pt x="102" y="2"/>
                      <a:pt x="102" y="2"/>
                      <a:pt x="102" y="2"/>
                    </a:cubicBezTo>
                    <a:cubicBezTo>
                      <a:pt x="115" y="2"/>
                      <a:pt x="126" y="12"/>
                      <a:pt x="126" y="25"/>
                    </a:cubicBezTo>
                    <a:cubicBezTo>
                      <a:pt x="143" y="25"/>
                      <a:pt x="143" y="25"/>
                      <a:pt x="143" y="25"/>
                    </a:cubicBezTo>
                    <a:cubicBezTo>
                      <a:pt x="143" y="12"/>
                      <a:pt x="132" y="0"/>
                      <a:pt x="118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6" y="0"/>
                      <a:pt x="3" y="1"/>
                      <a:pt x="0" y="2"/>
                    </a:cubicBezTo>
                    <a:lnTo>
                      <a:pt x="54" y="2"/>
                    </a:lnTo>
                    <a:close/>
                  </a:path>
                </a:pathLst>
              </a:custGeom>
              <a:solidFill>
                <a:srgbClr val="E26C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0" name="Freeform 468"/>
              <p:cNvSpPr>
                <a:spLocks/>
              </p:cNvSpPr>
              <p:nvPr/>
            </p:nvSpPr>
            <p:spPr bwMode="auto">
              <a:xfrm>
                <a:off x="9009566" y="4215189"/>
                <a:ext cx="548393" cy="188069"/>
              </a:xfrm>
              <a:custGeom>
                <a:avLst/>
                <a:gdLst>
                  <a:gd name="T0" fmla="*/ 108 w 117"/>
                  <a:gd name="T1" fmla="*/ 39 h 40"/>
                  <a:gd name="T2" fmla="*/ 101 w 117"/>
                  <a:gd name="T3" fmla="*/ 36 h 40"/>
                  <a:gd name="T4" fmla="*/ 59 w 117"/>
                  <a:gd name="T5" fmla="*/ 17 h 40"/>
                  <a:gd name="T6" fmla="*/ 16 w 117"/>
                  <a:gd name="T7" fmla="*/ 36 h 40"/>
                  <a:gd name="T8" fmla="*/ 4 w 117"/>
                  <a:gd name="T9" fmla="*/ 37 h 40"/>
                  <a:gd name="T10" fmla="*/ 3 w 117"/>
                  <a:gd name="T11" fmla="*/ 24 h 40"/>
                  <a:gd name="T12" fmla="*/ 59 w 117"/>
                  <a:gd name="T13" fmla="*/ 0 h 40"/>
                  <a:gd name="T14" fmla="*/ 114 w 117"/>
                  <a:gd name="T15" fmla="*/ 24 h 40"/>
                  <a:gd name="T16" fmla="*/ 113 w 117"/>
                  <a:gd name="T17" fmla="*/ 37 h 40"/>
                  <a:gd name="T18" fmla="*/ 108 w 117"/>
                  <a:gd name="T19" fmla="*/ 39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7" h="40">
                    <a:moveTo>
                      <a:pt x="108" y="39"/>
                    </a:moveTo>
                    <a:cubicBezTo>
                      <a:pt x="105" y="39"/>
                      <a:pt x="103" y="38"/>
                      <a:pt x="101" y="36"/>
                    </a:cubicBezTo>
                    <a:cubicBezTo>
                      <a:pt x="90" y="24"/>
                      <a:pt x="75" y="17"/>
                      <a:pt x="59" y="17"/>
                    </a:cubicBezTo>
                    <a:cubicBezTo>
                      <a:pt x="42" y="17"/>
                      <a:pt x="27" y="24"/>
                      <a:pt x="16" y="36"/>
                    </a:cubicBezTo>
                    <a:cubicBezTo>
                      <a:pt x="13" y="40"/>
                      <a:pt x="7" y="40"/>
                      <a:pt x="4" y="37"/>
                    </a:cubicBezTo>
                    <a:cubicBezTo>
                      <a:pt x="0" y="33"/>
                      <a:pt x="0" y="28"/>
                      <a:pt x="3" y="24"/>
                    </a:cubicBezTo>
                    <a:cubicBezTo>
                      <a:pt x="17" y="9"/>
                      <a:pt x="38" y="0"/>
                      <a:pt x="59" y="0"/>
                    </a:cubicBezTo>
                    <a:cubicBezTo>
                      <a:pt x="80" y="0"/>
                      <a:pt x="100" y="9"/>
                      <a:pt x="114" y="24"/>
                    </a:cubicBezTo>
                    <a:cubicBezTo>
                      <a:pt x="117" y="28"/>
                      <a:pt x="117" y="33"/>
                      <a:pt x="113" y="37"/>
                    </a:cubicBezTo>
                    <a:cubicBezTo>
                      <a:pt x="112" y="38"/>
                      <a:pt x="110" y="39"/>
                      <a:pt x="108" y="39"/>
                    </a:cubicBezTo>
                  </a:path>
                </a:pathLst>
              </a:custGeom>
              <a:solidFill>
                <a:srgbClr val="A8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1" name="Oval 469"/>
              <p:cNvSpPr>
                <a:spLocks noChangeArrowheads="1"/>
              </p:cNvSpPr>
              <p:nvPr/>
            </p:nvSpPr>
            <p:spPr bwMode="auto">
              <a:xfrm>
                <a:off x="9009566" y="4375543"/>
                <a:ext cx="89089" cy="93045"/>
              </a:xfrm>
              <a:prstGeom prst="ellipse">
                <a:avLst/>
              </a:prstGeom>
              <a:solidFill>
                <a:srgbClr val="A8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2" name="Oval 470"/>
              <p:cNvSpPr>
                <a:spLocks noChangeArrowheads="1"/>
              </p:cNvSpPr>
              <p:nvPr/>
            </p:nvSpPr>
            <p:spPr bwMode="auto">
              <a:xfrm>
                <a:off x="9468870" y="4375543"/>
                <a:ext cx="89089" cy="93045"/>
              </a:xfrm>
              <a:prstGeom prst="ellipse">
                <a:avLst/>
              </a:prstGeom>
              <a:solidFill>
                <a:srgbClr val="A8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3" name="Freeform 471"/>
              <p:cNvSpPr>
                <a:spLocks/>
              </p:cNvSpPr>
              <p:nvPr/>
            </p:nvSpPr>
            <p:spPr bwMode="auto">
              <a:xfrm>
                <a:off x="9150129" y="3035306"/>
                <a:ext cx="132643" cy="421670"/>
              </a:xfrm>
              <a:custGeom>
                <a:avLst/>
                <a:gdLst>
                  <a:gd name="T0" fmla="*/ 10 w 28"/>
                  <a:gd name="T1" fmla="*/ 1 h 90"/>
                  <a:gd name="T2" fmla="*/ 0 w 28"/>
                  <a:gd name="T3" fmla="*/ 1 h 90"/>
                  <a:gd name="T4" fmla="*/ 14 w 28"/>
                  <a:gd name="T5" fmla="*/ 21 h 90"/>
                  <a:gd name="T6" fmla="*/ 14 w 28"/>
                  <a:gd name="T7" fmla="*/ 69 h 90"/>
                  <a:gd name="T8" fmla="*/ 0 w 28"/>
                  <a:gd name="T9" fmla="*/ 90 h 90"/>
                  <a:gd name="T10" fmla="*/ 10 w 28"/>
                  <a:gd name="T11" fmla="*/ 90 h 90"/>
                  <a:gd name="T12" fmla="*/ 28 w 28"/>
                  <a:gd name="T13" fmla="*/ 69 h 90"/>
                  <a:gd name="T14" fmla="*/ 28 w 28"/>
                  <a:gd name="T15" fmla="*/ 21 h 90"/>
                  <a:gd name="T16" fmla="*/ 10 w 28"/>
                  <a:gd name="T17" fmla="*/ 1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90">
                    <a:moveTo>
                      <a:pt x="10" y="1"/>
                    </a:moveTo>
                    <a:cubicBezTo>
                      <a:pt x="10" y="1"/>
                      <a:pt x="4" y="0"/>
                      <a:pt x="0" y="1"/>
                    </a:cubicBezTo>
                    <a:cubicBezTo>
                      <a:pt x="7" y="3"/>
                      <a:pt x="14" y="12"/>
                      <a:pt x="14" y="21"/>
                    </a:cubicBezTo>
                    <a:cubicBezTo>
                      <a:pt x="14" y="69"/>
                      <a:pt x="14" y="69"/>
                      <a:pt x="14" y="69"/>
                    </a:cubicBezTo>
                    <a:cubicBezTo>
                      <a:pt x="14" y="79"/>
                      <a:pt x="8" y="88"/>
                      <a:pt x="0" y="90"/>
                    </a:cubicBezTo>
                    <a:cubicBezTo>
                      <a:pt x="4" y="90"/>
                      <a:pt x="10" y="90"/>
                      <a:pt x="10" y="90"/>
                    </a:cubicBezTo>
                    <a:cubicBezTo>
                      <a:pt x="20" y="90"/>
                      <a:pt x="28" y="80"/>
                      <a:pt x="28" y="69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28" y="10"/>
                      <a:pt x="20" y="1"/>
                      <a:pt x="10" y="1"/>
                    </a:cubicBezTo>
                  </a:path>
                </a:pathLst>
              </a:custGeom>
              <a:solidFill>
                <a:srgbClr val="A8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4" name="Freeform 472"/>
              <p:cNvSpPr>
                <a:spLocks/>
              </p:cNvSpPr>
              <p:nvPr/>
            </p:nvSpPr>
            <p:spPr bwMode="auto">
              <a:xfrm>
                <a:off x="8912557" y="3039265"/>
                <a:ext cx="322700" cy="417711"/>
              </a:xfrm>
              <a:custGeom>
                <a:avLst/>
                <a:gdLst>
                  <a:gd name="T0" fmla="*/ 69 w 69"/>
                  <a:gd name="T1" fmla="*/ 68 h 89"/>
                  <a:gd name="T2" fmla="*/ 50 w 69"/>
                  <a:gd name="T3" fmla="*/ 89 h 89"/>
                  <a:gd name="T4" fmla="*/ 34 w 69"/>
                  <a:gd name="T5" fmla="*/ 88 h 89"/>
                  <a:gd name="T6" fmla="*/ 19 w 69"/>
                  <a:gd name="T7" fmla="*/ 89 h 89"/>
                  <a:gd name="T8" fmla="*/ 0 w 69"/>
                  <a:gd name="T9" fmla="*/ 68 h 89"/>
                  <a:gd name="T10" fmla="*/ 0 w 69"/>
                  <a:gd name="T11" fmla="*/ 20 h 89"/>
                  <a:gd name="T12" fmla="*/ 19 w 69"/>
                  <a:gd name="T13" fmla="*/ 0 h 89"/>
                  <a:gd name="T14" fmla="*/ 34 w 69"/>
                  <a:gd name="T15" fmla="*/ 1 h 89"/>
                  <a:gd name="T16" fmla="*/ 50 w 69"/>
                  <a:gd name="T17" fmla="*/ 0 h 89"/>
                  <a:gd name="T18" fmla="*/ 69 w 69"/>
                  <a:gd name="T19" fmla="*/ 20 h 89"/>
                  <a:gd name="T20" fmla="*/ 69 w 69"/>
                  <a:gd name="T21" fmla="*/ 68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9" h="89">
                    <a:moveTo>
                      <a:pt x="69" y="68"/>
                    </a:moveTo>
                    <a:cubicBezTo>
                      <a:pt x="69" y="79"/>
                      <a:pt x="61" y="89"/>
                      <a:pt x="50" y="89"/>
                    </a:cubicBezTo>
                    <a:cubicBezTo>
                      <a:pt x="50" y="89"/>
                      <a:pt x="40" y="88"/>
                      <a:pt x="34" y="88"/>
                    </a:cubicBezTo>
                    <a:cubicBezTo>
                      <a:pt x="29" y="88"/>
                      <a:pt x="19" y="89"/>
                      <a:pt x="19" y="89"/>
                    </a:cubicBezTo>
                    <a:cubicBezTo>
                      <a:pt x="8" y="89"/>
                      <a:pt x="0" y="79"/>
                      <a:pt x="0" y="68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8" y="0"/>
                      <a:pt x="19" y="0"/>
                    </a:cubicBezTo>
                    <a:cubicBezTo>
                      <a:pt x="19" y="0"/>
                      <a:pt x="27" y="1"/>
                      <a:pt x="34" y="1"/>
                    </a:cubicBezTo>
                    <a:cubicBezTo>
                      <a:pt x="42" y="1"/>
                      <a:pt x="50" y="0"/>
                      <a:pt x="50" y="0"/>
                    </a:cubicBezTo>
                    <a:cubicBezTo>
                      <a:pt x="61" y="0"/>
                      <a:pt x="69" y="9"/>
                      <a:pt x="69" y="20"/>
                    </a:cubicBezTo>
                    <a:lnTo>
                      <a:pt x="69" y="68"/>
                    </a:lnTo>
                    <a:close/>
                  </a:path>
                </a:pathLst>
              </a:custGeom>
              <a:solidFill>
                <a:srgbClr val="D83B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" name="Freeform 473"/>
              <p:cNvSpPr>
                <a:spLocks/>
              </p:cNvSpPr>
              <p:nvPr/>
            </p:nvSpPr>
            <p:spPr bwMode="auto">
              <a:xfrm>
                <a:off x="9122412" y="3039265"/>
                <a:ext cx="112847" cy="417711"/>
              </a:xfrm>
              <a:custGeom>
                <a:avLst/>
                <a:gdLst>
                  <a:gd name="T0" fmla="*/ 5 w 24"/>
                  <a:gd name="T1" fmla="*/ 0 h 89"/>
                  <a:gd name="T2" fmla="*/ 1 w 24"/>
                  <a:gd name="T3" fmla="*/ 0 h 89"/>
                  <a:gd name="T4" fmla="*/ 16 w 24"/>
                  <a:gd name="T5" fmla="*/ 20 h 89"/>
                  <a:gd name="T6" fmla="*/ 16 w 24"/>
                  <a:gd name="T7" fmla="*/ 68 h 89"/>
                  <a:gd name="T8" fmla="*/ 0 w 24"/>
                  <a:gd name="T9" fmla="*/ 88 h 89"/>
                  <a:gd name="T10" fmla="*/ 5 w 24"/>
                  <a:gd name="T11" fmla="*/ 89 h 89"/>
                  <a:gd name="T12" fmla="*/ 24 w 24"/>
                  <a:gd name="T13" fmla="*/ 68 h 89"/>
                  <a:gd name="T14" fmla="*/ 24 w 24"/>
                  <a:gd name="T15" fmla="*/ 20 h 89"/>
                  <a:gd name="T16" fmla="*/ 5 w 24"/>
                  <a:gd name="T1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" h="89">
                    <a:moveTo>
                      <a:pt x="5" y="0"/>
                    </a:moveTo>
                    <a:cubicBezTo>
                      <a:pt x="5" y="0"/>
                      <a:pt x="3" y="0"/>
                      <a:pt x="1" y="0"/>
                    </a:cubicBezTo>
                    <a:cubicBezTo>
                      <a:pt x="9" y="2"/>
                      <a:pt x="16" y="10"/>
                      <a:pt x="16" y="20"/>
                    </a:cubicBezTo>
                    <a:cubicBezTo>
                      <a:pt x="16" y="68"/>
                      <a:pt x="16" y="68"/>
                      <a:pt x="16" y="68"/>
                    </a:cubicBezTo>
                    <a:cubicBezTo>
                      <a:pt x="16" y="78"/>
                      <a:pt x="9" y="87"/>
                      <a:pt x="0" y="88"/>
                    </a:cubicBezTo>
                    <a:cubicBezTo>
                      <a:pt x="3" y="89"/>
                      <a:pt x="5" y="89"/>
                      <a:pt x="5" y="89"/>
                    </a:cubicBezTo>
                    <a:cubicBezTo>
                      <a:pt x="16" y="89"/>
                      <a:pt x="24" y="79"/>
                      <a:pt x="24" y="68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4" y="9"/>
                      <a:pt x="16" y="0"/>
                      <a:pt x="5" y="0"/>
                    </a:cubicBezTo>
                  </a:path>
                </a:pathLst>
              </a:custGeom>
              <a:solidFill>
                <a:srgbClr val="E26C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6" name="Freeform 474"/>
              <p:cNvSpPr>
                <a:spLocks/>
              </p:cNvSpPr>
              <p:nvPr/>
            </p:nvSpPr>
            <p:spPr bwMode="auto">
              <a:xfrm>
                <a:off x="9001647" y="3217435"/>
                <a:ext cx="65332" cy="500857"/>
              </a:xfrm>
              <a:custGeom>
                <a:avLst/>
                <a:gdLst>
                  <a:gd name="T0" fmla="*/ 7 w 14"/>
                  <a:gd name="T1" fmla="*/ 107 h 107"/>
                  <a:gd name="T2" fmla="*/ 0 w 14"/>
                  <a:gd name="T3" fmla="*/ 100 h 107"/>
                  <a:gd name="T4" fmla="*/ 0 w 14"/>
                  <a:gd name="T5" fmla="*/ 7 h 107"/>
                  <a:gd name="T6" fmla="*/ 7 w 14"/>
                  <a:gd name="T7" fmla="*/ 0 h 107"/>
                  <a:gd name="T8" fmla="*/ 14 w 14"/>
                  <a:gd name="T9" fmla="*/ 7 h 107"/>
                  <a:gd name="T10" fmla="*/ 14 w 14"/>
                  <a:gd name="T11" fmla="*/ 100 h 107"/>
                  <a:gd name="T12" fmla="*/ 7 w 14"/>
                  <a:gd name="T13" fmla="*/ 107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107">
                    <a:moveTo>
                      <a:pt x="7" y="107"/>
                    </a:moveTo>
                    <a:cubicBezTo>
                      <a:pt x="3" y="107"/>
                      <a:pt x="0" y="104"/>
                      <a:pt x="0" y="10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11" y="0"/>
                      <a:pt x="14" y="3"/>
                      <a:pt x="14" y="7"/>
                    </a:cubicBezTo>
                    <a:cubicBezTo>
                      <a:pt x="14" y="100"/>
                      <a:pt x="14" y="100"/>
                      <a:pt x="14" y="100"/>
                    </a:cubicBezTo>
                    <a:cubicBezTo>
                      <a:pt x="14" y="104"/>
                      <a:pt x="11" y="107"/>
                      <a:pt x="7" y="107"/>
                    </a:cubicBezTo>
                  </a:path>
                </a:pathLst>
              </a:custGeom>
              <a:solidFill>
                <a:srgbClr val="A8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646" name="Group 645"/>
              <p:cNvGrpSpPr/>
              <p:nvPr/>
            </p:nvGrpSpPr>
            <p:grpSpPr>
              <a:xfrm flipH="1">
                <a:off x="9025975" y="2387697"/>
                <a:ext cx="1356044" cy="2059626"/>
                <a:chOff x="5943256" y="3465930"/>
                <a:chExt cx="1593134" cy="2419731"/>
              </a:xfrm>
            </p:grpSpPr>
            <p:sp>
              <p:nvSpPr>
                <p:cNvPr id="693" name="Freeform 375"/>
                <p:cNvSpPr>
                  <a:spLocks/>
                </p:cNvSpPr>
                <p:nvPr/>
              </p:nvSpPr>
              <p:spPr bwMode="auto">
                <a:xfrm flipH="1">
                  <a:off x="6446203" y="3938498"/>
                  <a:ext cx="646245" cy="300645"/>
                </a:xfrm>
                <a:custGeom>
                  <a:avLst/>
                  <a:gdLst>
                    <a:gd name="T0" fmla="*/ 0 w 230"/>
                    <a:gd name="T1" fmla="*/ 0 h 107"/>
                    <a:gd name="T2" fmla="*/ 0 w 230"/>
                    <a:gd name="T3" fmla="*/ 0 h 107"/>
                    <a:gd name="T4" fmla="*/ 114 w 230"/>
                    <a:gd name="T5" fmla="*/ 92 h 107"/>
                    <a:gd name="T6" fmla="*/ 230 w 230"/>
                    <a:gd name="T7" fmla="*/ 107 h 107"/>
                    <a:gd name="T8" fmla="*/ 114 w 230"/>
                    <a:gd name="T9" fmla="*/ 92 h 107"/>
                    <a:gd name="T10" fmla="*/ 0 w 230"/>
                    <a:gd name="T11" fmla="*/ 0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30" h="10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14" y="92"/>
                      </a:lnTo>
                      <a:lnTo>
                        <a:pt x="230" y="107"/>
                      </a:lnTo>
                      <a:lnTo>
                        <a:pt x="114" y="9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0623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4" name="Freeform 376"/>
                <p:cNvSpPr>
                  <a:spLocks/>
                </p:cNvSpPr>
                <p:nvPr/>
              </p:nvSpPr>
              <p:spPr bwMode="auto">
                <a:xfrm flipH="1">
                  <a:off x="6446203" y="3938498"/>
                  <a:ext cx="646245" cy="300645"/>
                </a:xfrm>
                <a:custGeom>
                  <a:avLst/>
                  <a:gdLst>
                    <a:gd name="T0" fmla="*/ 0 w 230"/>
                    <a:gd name="T1" fmla="*/ 0 h 107"/>
                    <a:gd name="T2" fmla="*/ 0 w 230"/>
                    <a:gd name="T3" fmla="*/ 0 h 107"/>
                    <a:gd name="T4" fmla="*/ 114 w 230"/>
                    <a:gd name="T5" fmla="*/ 92 h 107"/>
                    <a:gd name="T6" fmla="*/ 230 w 230"/>
                    <a:gd name="T7" fmla="*/ 107 h 107"/>
                    <a:gd name="T8" fmla="*/ 114 w 230"/>
                    <a:gd name="T9" fmla="*/ 92 h 107"/>
                    <a:gd name="T10" fmla="*/ 0 w 230"/>
                    <a:gd name="T11" fmla="*/ 0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30" h="10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14" y="92"/>
                      </a:lnTo>
                      <a:lnTo>
                        <a:pt x="230" y="107"/>
                      </a:lnTo>
                      <a:lnTo>
                        <a:pt x="114" y="9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695" name="Group 694"/>
                <p:cNvGrpSpPr/>
                <p:nvPr/>
              </p:nvGrpSpPr>
              <p:grpSpPr>
                <a:xfrm rot="20131324">
                  <a:off x="6472053" y="4076681"/>
                  <a:ext cx="744587" cy="466420"/>
                  <a:chOff x="6446204" y="3938498"/>
                  <a:chExt cx="744587" cy="466420"/>
                </a:xfrm>
              </p:grpSpPr>
              <p:sp>
                <p:nvSpPr>
                  <p:cNvPr id="721" name="Freeform 374"/>
                  <p:cNvSpPr>
                    <a:spLocks/>
                  </p:cNvSpPr>
                  <p:nvPr/>
                </p:nvSpPr>
                <p:spPr bwMode="auto">
                  <a:xfrm flipH="1">
                    <a:off x="6446204" y="3938498"/>
                    <a:ext cx="744587" cy="466420"/>
                  </a:xfrm>
                  <a:custGeom>
                    <a:avLst/>
                    <a:gdLst>
                      <a:gd name="T0" fmla="*/ 0 w 112"/>
                      <a:gd name="T1" fmla="*/ 35 h 70"/>
                      <a:gd name="T2" fmla="*/ 15 w 112"/>
                      <a:gd name="T3" fmla="*/ 0 h 70"/>
                      <a:gd name="T4" fmla="*/ 63 w 112"/>
                      <a:gd name="T5" fmla="*/ 39 h 70"/>
                      <a:gd name="T6" fmla="*/ 112 w 112"/>
                      <a:gd name="T7" fmla="*/ 45 h 70"/>
                      <a:gd name="T8" fmla="*/ 109 w 112"/>
                      <a:gd name="T9" fmla="*/ 70 h 70"/>
                      <a:gd name="T10" fmla="*/ 56 w 112"/>
                      <a:gd name="T11" fmla="*/ 64 h 70"/>
                      <a:gd name="T12" fmla="*/ 0 w 112"/>
                      <a:gd name="T13" fmla="*/ 35 h 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12" h="70">
                        <a:moveTo>
                          <a:pt x="0" y="35"/>
                        </a:moveTo>
                        <a:cubicBezTo>
                          <a:pt x="15" y="0"/>
                          <a:pt x="15" y="0"/>
                          <a:pt x="15" y="0"/>
                        </a:cubicBezTo>
                        <a:cubicBezTo>
                          <a:pt x="63" y="39"/>
                          <a:pt x="63" y="39"/>
                          <a:pt x="63" y="39"/>
                        </a:cubicBezTo>
                        <a:cubicBezTo>
                          <a:pt x="112" y="45"/>
                          <a:pt x="112" y="45"/>
                          <a:pt x="112" y="45"/>
                        </a:cubicBezTo>
                        <a:cubicBezTo>
                          <a:pt x="109" y="70"/>
                          <a:pt x="109" y="70"/>
                          <a:pt x="109" y="70"/>
                        </a:cubicBezTo>
                        <a:cubicBezTo>
                          <a:pt x="56" y="64"/>
                          <a:pt x="56" y="64"/>
                          <a:pt x="56" y="64"/>
                        </a:cubicBezTo>
                        <a:cubicBezTo>
                          <a:pt x="53" y="64"/>
                          <a:pt x="0" y="35"/>
                          <a:pt x="0" y="35"/>
                        </a:cubicBezTo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22" name="Freeform 377"/>
                  <p:cNvSpPr>
                    <a:spLocks/>
                  </p:cNvSpPr>
                  <p:nvPr/>
                </p:nvSpPr>
                <p:spPr bwMode="auto">
                  <a:xfrm flipH="1">
                    <a:off x="6446204" y="3938498"/>
                    <a:ext cx="651864" cy="331552"/>
                  </a:xfrm>
                  <a:custGeom>
                    <a:avLst/>
                    <a:gdLst>
                      <a:gd name="T0" fmla="*/ 2 w 232"/>
                      <a:gd name="T1" fmla="*/ 0 h 118"/>
                      <a:gd name="T2" fmla="*/ 2 w 232"/>
                      <a:gd name="T3" fmla="*/ 0 h 118"/>
                      <a:gd name="T4" fmla="*/ 0 w 232"/>
                      <a:gd name="T5" fmla="*/ 29 h 118"/>
                      <a:gd name="T6" fmla="*/ 113 w 232"/>
                      <a:gd name="T7" fmla="*/ 104 h 118"/>
                      <a:gd name="T8" fmla="*/ 232 w 232"/>
                      <a:gd name="T9" fmla="*/ 118 h 118"/>
                      <a:gd name="T10" fmla="*/ 232 w 232"/>
                      <a:gd name="T11" fmla="*/ 107 h 118"/>
                      <a:gd name="T12" fmla="*/ 116 w 232"/>
                      <a:gd name="T13" fmla="*/ 92 h 118"/>
                      <a:gd name="T14" fmla="*/ 2 w 232"/>
                      <a:gd name="T15" fmla="*/ 0 h 1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32" h="118">
                        <a:moveTo>
                          <a:pt x="2" y="0"/>
                        </a:moveTo>
                        <a:lnTo>
                          <a:pt x="2" y="0"/>
                        </a:lnTo>
                        <a:lnTo>
                          <a:pt x="0" y="29"/>
                        </a:lnTo>
                        <a:lnTo>
                          <a:pt x="113" y="104"/>
                        </a:lnTo>
                        <a:lnTo>
                          <a:pt x="232" y="118"/>
                        </a:lnTo>
                        <a:lnTo>
                          <a:pt x="232" y="107"/>
                        </a:lnTo>
                        <a:lnTo>
                          <a:pt x="116" y="92"/>
                        </a:ln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696" name="Freeform 378"/>
                <p:cNvSpPr>
                  <a:spLocks/>
                </p:cNvSpPr>
                <p:nvPr/>
              </p:nvSpPr>
              <p:spPr bwMode="auto">
                <a:xfrm flipH="1">
                  <a:off x="6446204" y="3938498"/>
                  <a:ext cx="651864" cy="331552"/>
                </a:xfrm>
                <a:custGeom>
                  <a:avLst/>
                  <a:gdLst>
                    <a:gd name="T0" fmla="*/ 2 w 232"/>
                    <a:gd name="T1" fmla="*/ 0 h 118"/>
                    <a:gd name="T2" fmla="*/ 2 w 232"/>
                    <a:gd name="T3" fmla="*/ 0 h 118"/>
                    <a:gd name="T4" fmla="*/ 0 w 232"/>
                    <a:gd name="T5" fmla="*/ 29 h 118"/>
                    <a:gd name="T6" fmla="*/ 113 w 232"/>
                    <a:gd name="T7" fmla="*/ 104 h 118"/>
                    <a:gd name="T8" fmla="*/ 232 w 232"/>
                    <a:gd name="T9" fmla="*/ 118 h 118"/>
                    <a:gd name="T10" fmla="*/ 232 w 232"/>
                    <a:gd name="T11" fmla="*/ 107 h 118"/>
                    <a:gd name="T12" fmla="*/ 116 w 232"/>
                    <a:gd name="T13" fmla="*/ 92 h 118"/>
                    <a:gd name="T14" fmla="*/ 2 w 232"/>
                    <a:gd name="T15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32" h="118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0" y="29"/>
                      </a:lnTo>
                      <a:lnTo>
                        <a:pt x="113" y="104"/>
                      </a:lnTo>
                      <a:lnTo>
                        <a:pt x="232" y="118"/>
                      </a:lnTo>
                      <a:lnTo>
                        <a:pt x="232" y="107"/>
                      </a:lnTo>
                      <a:lnTo>
                        <a:pt x="116" y="92"/>
                      </a:lnTo>
                      <a:lnTo>
                        <a:pt x="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7" name="Freeform 388"/>
                <p:cNvSpPr>
                  <a:spLocks/>
                </p:cNvSpPr>
                <p:nvPr/>
              </p:nvSpPr>
              <p:spPr bwMode="auto">
                <a:xfrm flipH="1">
                  <a:off x="6878907" y="3918829"/>
                  <a:ext cx="651864" cy="871026"/>
                </a:xfrm>
                <a:custGeom>
                  <a:avLst/>
                  <a:gdLst>
                    <a:gd name="T0" fmla="*/ 54 w 98"/>
                    <a:gd name="T1" fmla="*/ 1 h 131"/>
                    <a:gd name="T2" fmla="*/ 51 w 98"/>
                    <a:gd name="T3" fmla="*/ 0 h 131"/>
                    <a:gd name="T4" fmla="*/ 45 w 98"/>
                    <a:gd name="T5" fmla="*/ 1 h 131"/>
                    <a:gd name="T6" fmla="*/ 2 w 98"/>
                    <a:gd name="T7" fmla="*/ 45 h 131"/>
                    <a:gd name="T8" fmla="*/ 2 w 98"/>
                    <a:gd name="T9" fmla="*/ 131 h 131"/>
                    <a:gd name="T10" fmla="*/ 98 w 98"/>
                    <a:gd name="T11" fmla="*/ 131 h 131"/>
                    <a:gd name="T12" fmla="*/ 98 w 98"/>
                    <a:gd name="T13" fmla="*/ 38 h 131"/>
                    <a:gd name="T14" fmla="*/ 54 w 98"/>
                    <a:gd name="T15" fmla="*/ 1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8" h="131">
                      <a:moveTo>
                        <a:pt x="54" y="1"/>
                      </a:moveTo>
                      <a:cubicBezTo>
                        <a:pt x="54" y="1"/>
                        <a:pt x="51" y="0"/>
                        <a:pt x="51" y="0"/>
                      </a:cubicBezTo>
                      <a:cubicBezTo>
                        <a:pt x="48" y="0"/>
                        <a:pt x="45" y="1"/>
                        <a:pt x="45" y="1"/>
                      </a:cubicBezTo>
                      <a:cubicBezTo>
                        <a:pt x="0" y="3"/>
                        <a:pt x="2" y="45"/>
                        <a:pt x="2" y="45"/>
                      </a:cubicBezTo>
                      <a:cubicBezTo>
                        <a:pt x="2" y="131"/>
                        <a:pt x="2" y="131"/>
                        <a:pt x="2" y="131"/>
                      </a:cubicBezTo>
                      <a:cubicBezTo>
                        <a:pt x="98" y="131"/>
                        <a:pt x="98" y="131"/>
                        <a:pt x="98" y="131"/>
                      </a:cubicBezTo>
                      <a:cubicBezTo>
                        <a:pt x="98" y="38"/>
                        <a:pt x="98" y="38"/>
                        <a:pt x="98" y="38"/>
                      </a:cubicBezTo>
                      <a:cubicBezTo>
                        <a:pt x="98" y="38"/>
                        <a:pt x="92" y="5"/>
                        <a:pt x="54" y="1"/>
                      </a:cubicBezTo>
                    </a:path>
                  </a:pathLst>
                </a:custGeom>
                <a:solidFill>
                  <a:schemeClr val="tx1">
                    <a:lumMod val="90000"/>
                    <a:lumOff val="10000"/>
                  </a:schemeClr>
                </a:solidFill>
                <a:ln>
                  <a:noFill/>
                </a:ln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8" name="Freeform 389"/>
                <p:cNvSpPr>
                  <a:spLocks/>
                </p:cNvSpPr>
                <p:nvPr/>
              </p:nvSpPr>
              <p:spPr bwMode="auto">
                <a:xfrm flipH="1">
                  <a:off x="6878907" y="3918829"/>
                  <a:ext cx="345601" cy="871026"/>
                </a:xfrm>
                <a:custGeom>
                  <a:avLst/>
                  <a:gdLst>
                    <a:gd name="T0" fmla="*/ 8 w 52"/>
                    <a:gd name="T1" fmla="*/ 1 h 131"/>
                    <a:gd name="T2" fmla="*/ 5 w 52"/>
                    <a:gd name="T3" fmla="*/ 0 h 131"/>
                    <a:gd name="T4" fmla="*/ 0 w 52"/>
                    <a:gd name="T5" fmla="*/ 1 h 131"/>
                    <a:gd name="T6" fmla="*/ 2 w 52"/>
                    <a:gd name="T7" fmla="*/ 1 h 131"/>
                    <a:gd name="T8" fmla="*/ 45 w 52"/>
                    <a:gd name="T9" fmla="*/ 45 h 131"/>
                    <a:gd name="T10" fmla="*/ 45 w 52"/>
                    <a:gd name="T11" fmla="*/ 131 h 131"/>
                    <a:gd name="T12" fmla="*/ 52 w 52"/>
                    <a:gd name="T13" fmla="*/ 131 h 131"/>
                    <a:gd name="T14" fmla="*/ 52 w 52"/>
                    <a:gd name="T15" fmla="*/ 38 h 131"/>
                    <a:gd name="T16" fmla="*/ 8 w 52"/>
                    <a:gd name="T17" fmla="*/ 1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2" h="131">
                      <a:moveTo>
                        <a:pt x="8" y="1"/>
                      </a:moveTo>
                      <a:cubicBezTo>
                        <a:pt x="8" y="1"/>
                        <a:pt x="5" y="0"/>
                        <a:pt x="5" y="0"/>
                      </a:cubicBezTo>
                      <a:cubicBezTo>
                        <a:pt x="3" y="0"/>
                        <a:pt x="2" y="1"/>
                        <a:pt x="0" y="1"/>
                      </a:cubicBezTo>
                      <a:cubicBezTo>
                        <a:pt x="1" y="1"/>
                        <a:pt x="2" y="1"/>
                        <a:pt x="2" y="1"/>
                      </a:cubicBezTo>
                      <a:cubicBezTo>
                        <a:pt x="40" y="5"/>
                        <a:pt x="45" y="45"/>
                        <a:pt x="45" y="45"/>
                      </a:cubicBezTo>
                      <a:cubicBezTo>
                        <a:pt x="45" y="131"/>
                        <a:pt x="45" y="131"/>
                        <a:pt x="45" y="131"/>
                      </a:cubicBezTo>
                      <a:cubicBezTo>
                        <a:pt x="52" y="131"/>
                        <a:pt x="52" y="131"/>
                        <a:pt x="52" y="131"/>
                      </a:cubicBezTo>
                      <a:cubicBezTo>
                        <a:pt x="52" y="38"/>
                        <a:pt x="52" y="38"/>
                        <a:pt x="52" y="38"/>
                      </a:cubicBezTo>
                      <a:cubicBezTo>
                        <a:pt x="52" y="38"/>
                        <a:pt x="46" y="5"/>
                        <a:pt x="8" y="1"/>
                      </a:cubicBezTo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9" name="Freeform 393"/>
                <p:cNvSpPr>
                  <a:spLocks/>
                </p:cNvSpPr>
                <p:nvPr/>
              </p:nvSpPr>
              <p:spPr bwMode="auto">
                <a:xfrm flipH="1">
                  <a:off x="7176741" y="3918829"/>
                  <a:ext cx="359649" cy="871026"/>
                </a:xfrm>
                <a:custGeom>
                  <a:avLst/>
                  <a:gdLst>
                    <a:gd name="T0" fmla="*/ 53 w 54"/>
                    <a:gd name="T1" fmla="*/ 1 h 131"/>
                    <a:gd name="T2" fmla="*/ 54 w 54"/>
                    <a:gd name="T3" fmla="*/ 1 h 131"/>
                    <a:gd name="T4" fmla="*/ 52 w 54"/>
                    <a:gd name="T5" fmla="*/ 0 h 131"/>
                    <a:gd name="T6" fmla="*/ 46 w 54"/>
                    <a:gd name="T7" fmla="*/ 1 h 131"/>
                    <a:gd name="T8" fmla="*/ 3 w 54"/>
                    <a:gd name="T9" fmla="*/ 45 h 131"/>
                    <a:gd name="T10" fmla="*/ 3 w 54"/>
                    <a:gd name="T11" fmla="*/ 131 h 131"/>
                    <a:gd name="T12" fmla="*/ 9 w 54"/>
                    <a:gd name="T13" fmla="*/ 131 h 131"/>
                    <a:gd name="T14" fmla="*/ 9 w 54"/>
                    <a:gd name="T15" fmla="*/ 45 h 131"/>
                    <a:gd name="T16" fmla="*/ 53 w 54"/>
                    <a:gd name="T17" fmla="*/ 1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4" h="131">
                      <a:moveTo>
                        <a:pt x="53" y="1"/>
                      </a:moveTo>
                      <a:cubicBezTo>
                        <a:pt x="53" y="1"/>
                        <a:pt x="53" y="1"/>
                        <a:pt x="54" y="1"/>
                      </a:cubicBezTo>
                      <a:cubicBezTo>
                        <a:pt x="53" y="1"/>
                        <a:pt x="52" y="0"/>
                        <a:pt x="52" y="0"/>
                      </a:cubicBezTo>
                      <a:cubicBezTo>
                        <a:pt x="49" y="0"/>
                        <a:pt x="46" y="1"/>
                        <a:pt x="46" y="1"/>
                      </a:cubicBezTo>
                      <a:cubicBezTo>
                        <a:pt x="0" y="4"/>
                        <a:pt x="3" y="45"/>
                        <a:pt x="3" y="45"/>
                      </a:cubicBezTo>
                      <a:cubicBezTo>
                        <a:pt x="3" y="131"/>
                        <a:pt x="3" y="131"/>
                        <a:pt x="3" y="131"/>
                      </a:cubicBezTo>
                      <a:cubicBezTo>
                        <a:pt x="9" y="131"/>
                        <a:pt x="9" y="131"/>
                        <a:pt x="9" y="131"/>
                      </a:cubicBezTo>
                      <a:cubicBezTo>
                        <a:pt x="9" y="45"/>
                        <a:pt x="9" y="45"/>
                        <a:pt x="9" y="45"/>
                      </a:cubicBezTo>
                      <a:cubicBezTo>
                        <a:pt x="9" y="45"/>
                        <a:pt x="14" y="5"/>
                        <a:pt x="53" y="1"/>
                      </a:cubicBezTo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0" name="Freeform 394"/>
                <p:cNvSpPr>
                  <a:spLocks/>
                </p:cNvSpPr>
                <p:nvPr/>
              </p:nvSpPr>
              <p:spPr bwMode="auto">
                <a:xfrm flipH="1">
                  <a:off x="6300095" y="4834811"/>
                  <a:ext cx="545094" cy="871026"/>
                </a:xfrm>
                <a:custGeom>
                  <a:avLst/>
                  <a:gdLst>
                    <a:gd name="T0" fmla="*/ 77 w 82"/>
                    <a:gd name="T1" fmla="*/ 131 h 131"/>
                    <a:gd name="T2" fmla="*/ 54 w 82"/>
                    <a:gd name="T3" fmla="*/ 131 h 131"/>
                    <a:gd name="T4" fmla="*/ 48 w 82"/>
                    <a:gd name="T5" fmla="*/ 28 h 131"/>
                    <a:gd name="T6" fmla="*/ 0 w 82"/>
                    <a:gd name="T7" fmla="*/ 28 h 131"/>
                    <a:gd name="T8" fmla="*/ 0 w 82"/>
                    <a:gd name="T9" fmla="*/ 0 h 131"/>
                    <a:gd name="T10" fmla="*/ 68 w 82"/>
                    <a:gd name="T11" fmla="*/ 0 h 131"/>
                    <a:gd name="T12" fmla="*/ 82 w 82"/>
                    <a:gd name="T13" fmla="*/ 14 h 131"/>
                    <a:gd name="T14" fmla="*/ 77 w 82"/>
                    <a:gd name="T15" fmla="*/ 131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82" h="131">
                      <a:moveTo>
                        <a:pt x="77" y="131"/>
                      </a:moveTo>
                      <a:cubicBezTo>
                        <a:pt x="54" y="131"/>
                        <a:pt x="54" y="131"/>
                        <a:pt x="54" y="131"/>
                      </a:cubicBezTo>
                      <a:cubicBezTo>
                        <a:pt x="48" y="28"/>
                        <a:pt x="48" y="28"/>
                        <a:pt x="48" y="28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68" y="0"/>
                        <a:pt x="68" y="0"/>
                        <a:pt x="68" y="0"/>
                      </a:cubicBezTo>
                      <a:cubicBezTo>
                        <a:pt x="75" y="0"/>
                        <a:pt x="82" y="6"/>
                        <a:pt x="82" y="14"/>
                      </a:cubicBezTo>
                      <a:lnTo>
                        <a:pt x="77" y="131"/>
                      </a:lnTo>
                      <a:close/>
                    </a:path>
                  </a:pathLst>
                </a:custGeom>
                <a:solidFill>
                  <a:srgbClr val="3B3738"/>
                </a:solidFill>
                <a:ln>
                  <a:noFill/>
                </a:ln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1" name="Freeform 395"/>
                <p:cNvSpPr>
                  <a:spLocks/>
                </p:cNvSpPr>
                <p:nvPr/>
              </p:nvSpPr>
              <p:spPr bwMode="auto">
                <a:xfrm flipH="1">
                  <a:off x="6300096" y="4834811"/>
                  <a:ext cx="219161" cy="126440"/>
                </a:xfrm>
                <a:custGeom>
                  <a:avLst/>
                  <a:gdLst>
                    <a:gd name="T0" fmla="*/ 32 w 33"/>
                    <a:gd name="T1" fmla="*/ 19 h 19"/>
                    <a:gd name="T2" fmla="*/ 33 w 33"/>
                    <a:gd name="T3" fmla="*/ 14 h 19"/>
                    <a:gd name="T4" fmla="*/ 19 w 33"/>
                    <a:gd name="T5" fmla="*/ 0 h 19"/>
                    <a:gd name="T6" fmla="*/ 0 w 33"/>
                    <a:gd name="T7" fmla="*/ 0 h 19"/>
                    <a:gd name="T8" fmla="*/ 4 w 33"/>
                    <a:gd name="T9" fmla="*/ 7 h 19"/>
                    <a:gd name="T10" fmla="*/ 19 w 33"/>
                    <a:gd name="T11" fmla="*/ 7 h 19"/>
                    <a:gd name="T12" fmla="*/ 32 w 33"/>
                    <a:gd name="T13" fmla="*/ 1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3" h="19">
                      <a:moveTo>
                        <a:pt x="32" y="19"/>
                      </a:moveTo>
                      <a:cubicBezTo>
                        <a:pt x="33" y="14"/>
                        <a:pt x="33" y="14"/>
                        <a:pt x="33" y="14"/>
                      </a:cubicBezTo>
                      <a:cubicBezTo>
                        <a:pt x="33" y="6"/>
                        <a:pt x="26" y="0"/>
                        <a:pt x="19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19" y="7"/>
                        <a:pt x="19" y="7"/>
                        <a:pt x="19" y="7"/>
                      </a:cubicBezTo>
                      <a:cubicBezTo>
                        <a:pt x="26" y="7"/>
                        <a:pt x="31" y="12"/>
                        <a:pt x="32" y="19"/>
                      </a:cubicBez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2" name="Freeform 396"/>
                <p:cNvSpPr>
                  <a:spLocks/>
                </p:cNvSpPr>
                <p:nvPr/>
              </p:nvSpPr>
              <p:spPr bwMode="auto">
                <a:xfrm flipH="1">
                  <a:off x="6041598" y="5621544"/>
                  <a:ext cx="452372" cy="224781"/>
                </a:xfrm>
                <a:custGeom>
                  <a:avLst/>
                  <a:gdLst>
                    <a:gd name="T0" fmla="*/ 63 w 68"/>
                    <a:gd name="T1" fmla="*/ 17 h 34"/>
                    <a:gd name="T2" fmla="*/ 29 w 68"/>
                    <a:gd name="T3" fmla="*/ 1 h 34"/>
                    <a:gd name="T4" fmla="*/ 29 w 68"/>
                    <a:gd name="T5" fmla="*/ 1 h 34"/>
                    <a:gd name="T6" fmla="*/ 27 w 68"/>
                    <a:gd name="T7" fmla="*/ 0 h 34"/>
                    <a:gd name="T8" fmla="*/ 24 w 68"/>
                    <a:gd name="T9" fmla="*/ 3 h 34"/>
                    <a:gd name="T10" fmla="*/ 24 w 68"/>
                    <a:gd name="T11" fmla="*/ 4 h 34"/>
                    <a:gd name="T12" fmla="*/ 12 w 68"/>
                    <a:gd name="T13" fmla="*/ 12 h 34"/>
                    <a:gd name="T14" fmla="*/ 0 w 68"/>
                    <a:gd name="T15" fmla="*/ 5 h 34"/>
                    <a:gd name="T16" fmla="*/ 0 w 68"/>
                    <a:gd name="T17" fmla="*/ 28 h 34"/>
                    <a:gd name="T18" fmla="*/ 5 w 68"/>
                    <a:gd name="T19" fmla="*/ 33 h 34"/>
                    <a:gd name="T20" fmla="*/ 63 w 68"/>
                    <a:gd name="T21" fmla="*/ 34 h 34"/>
                    <a:gd name="T22" fmla="*/ 67 w 68"/>
                    <a:gd name="T23" fmla="*/ 30 h 34"/>
                    <a:gd name="T24" fmla="*/ 67 w 68"/>
                    <a:gd name="T25" fmla="*/ 22 h 34"/>
                    <a:gd name="T26" fmla="*/ 63 w 68"/>
                    <a:gd name="T27" fmla="*/ 17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68" h="34">
                      <a:moveTo>
                        <a:pt x="63" y="17"/>
                      </a:moveTo>
                      <a:cubicBezTo>
                        <a:pt x="57" y="14"/>
                        <a:pt x="29" y="1"/>
                        <a:pt x="29" y="1"/>
                      </a:cubicBezTo>
                      <a:cubicBezTo>
                        <a:pt x="29" y="1"/>
                        <a:pt x="29" y="1"/>
                        <a:pt x="29" y="1"/>
                      </a:cubicBezTo>
                      <a:cubicBezTo>
                        <a:pt x="28" y="1"/>
                        <a:pt x="28" y="0"/>
                        <a:pt x="27" y="0"/>
                      </a:cubicBezTo>
                      <a:cubicBezTo>
                        <a:pt x="26" y="0"/>
                        <a:pt x="24" y="2"/>
                        <a:pt x="24" y="3"/>
                      </a:cubicBezTo>
                      <a:cubicBezTo>
                        <a:pt x="24" y="4"/>
                        <a:pt x="24" y="4"/>
                        <a:pt x="24" y="4"/>
                      </a:cubicBezTo>
                      <a:cubicBezTo>
                        <a:pt x="23" y="6"/>
                        <a:pt x="20" y="12"/>
                        <a:pt x="12" y="12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28"/>
                        <a:pt x="0" y="33"/>
                        <a:pt x="5" y="33"/>
                      </a:cubicBezTo>
                      <a:cubicBezTo>
                        <a:pt x="63" y="34"/>
                        <a:pt x="63" y="34"/>
                        <a:pt x="63" y="34"/>
                      </a:cubicBezTo>
                      <a:cubicBezTo>
                        <a:pt x="63" y="34"/>
                        <a:pt x="67" y="34"/>
                        <a:pt x="67" y="30"/>
                      </a:cubicBezTo>
                      <a:cubicBezTo>
                        <a:pt x="67" y="22"/>
                        <a:pt x="67" y="22"/>
                        <a:pt x="67" y="22"/>
                      </a:cubicBezTo>
                      <a:cubicBezTo>
                        <a:pt x="67" y="22"/>
                        <a:pt x="68" y="19"/>
                        <a:pt x="63" y="17"/>
                      </a:cubicBez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3" name="Freeform 397"/>
                <p:cNvSpPr>
                  <a:spLocks/>
                </p:cNvSpPr>
                <p:nvPr/>
              </p:nvSpPr>
              <p:spPr bwMode="auto">
                <a:xfrm flipH="1">
                  <a:off x="6187705" y="4789855"/>
                  <a:ext cx="1329018" cy="969368"/>
                </a:xfrm>
                <a:custGeom>
                  <a:avLst/>
                  <a:gdLst>
                    <a:gd name="T0" fmla="*/ 159 w 200"/>
                    <a:gd name="T1" fmla="*/ 19 h 146"/>
                    <a:gd name="T2" fmla="*/ 142 w 200"/>
                    <a:gd name="T3" fmla="*/ 0 h 146"/>
                    <a:gd name="T4" fmla="*/ 116 w 200"/>
                    <a:gd name="T5" fmla="*/ 0 h 146"/>
                    <a:gd name="T6" fmla="*/ 0 w 200"/>
                    <a:gd name="T7" fmla="*/ 0 h 146"/>
                    <a:gd name="T8" fmla="*/ 0 w 200"/>
                    <a:gd name="T9" fmla="*/ 0 h 146"/>
                    <a:gd name="T10" fmla="*/ 33 w 200"/>
                    <a:gd name="T11" fmla="*/ 35 h 146"/>
                    <a:gd name="T12" fmla="*/ 33 w 200"/>
                    <a:gd name="T13" fmla="*/ 35 h 146"/>
                    <a:gd name="T14" fmla="*/ 126 w 200"/>
                    <a:gd name="T15" fmla="*/ 35 h 146"/>
                    <a:gd name="T16" fmla="*/ 174 w 200"/>
                    <a:gd name="T17" fmla="*/ 146 h 146"/>
                    <a:gd name="T18" fmla="*/ 200 w 200"/>
                    <a:gd name="T19" fmla="*/ 146 h 146"/>
                    <a:gd name="T20" fmla="*/ 159 w 200"/>
                    <a:gd name="T21" fmla="*/ 19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00" h="146">
                      <a:moveTo>
                        <a:pt x="159" y="19"/>
                      </a:moveTo>
                      <a:cubicBezTo>
                        <a:pt x="155" y="7"/>
                        <a:pt x="147" y="0"/>
                        <a:pt x="142" y="0"/>
                      </a:cubicBezTo>
                      <a:cubicBezTo>
                        <a:pt x="116" y="0"/>
                        <a:pt x="116" y="0"/>
                        <a:pt x="11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8"/>
                        <a:pt x="15" y="34"/>
                        <a:pt x="33" y="35"/>
                      </a:cubicBezTo>
                      <a:cubicBezTo>
                        <a:pt x="33" y="35"/>
                        <a:pt x="33" y="35"/>
                        <a:pt x="33" y="35"/>
                      </a:cubicBezTo>
                      <a:cubicBezTo>
                        <a:pt x="34" y="35"/>
                        <a:pt x="126" y="35"/>
                        <a:pt x="126" y="35"/>
                      </a:cubicBezTo>
                      <a:cubicBezTo>
                        <a:pt x="174" y="146"/>
                        <a:pt x="174" y="146"/>
                        <a:pt x="174" y="146"/>
                      </a:cubicBezTo>
                      <a:cubicBezTo>
                        <a:pt x="200" y="146"/>
                        <a:pt x="200" y="146"/>
                        <a:pt x="200" y="146"/>
                      </a:cubicBezTo>
                      <a:lnTo>
                        <a:pt x="159" y="19"/>
                      </a:lnTo>
                      <a:close/>
                    </a:path>
                  </a:pathLst>
                </a:custGeom>
                <a:solidFill>
                  <a:srgbClr val="3B3738"/>
                </a:solidFill>
                <a:ln>
                  <a:noFill/>
                </a:ln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4" name="Freeform 398"/>
                <p:cNvSpPr>
                  <a:spLocks/>
                </p:cNvSpPr>
                <p:nvPr/>
              </p:nvSpPr>
              <p:spPr bwMode="auto">
                <a:xfrm flipH="1">
                  <a:off x="6347861" y="4975299"/>
                  <a:ext cx="1076139" cy="783924"/>
                </a:xfrm>
                <a:custGeom>
                  <a:avLst/>
                  <a:gdLst>
                    <a:gd name="T0" fmla="*/ 160 w 162"/>
                    <a:gd name="T1" fmla="*/ 118 h 118"/>
                    <a:gd name="T2" fmla="*/ 162 w 162"/>
                    <a:gd name="T3" fmla="*/ 118 h 118"/>
                    <a:gd name="T4" fmla="*/ 130 w 162"/>
                    <a:gd name="T5" fmla="*/ 19 h 118"/>
                    <a:gd name="T6" fmla="*/ 114 w 162"/>
                    <a:gd name="T7" fmla="*/ 0 h 118"/>
                    <a:gd name="T8" fmla="*/ 87 w 162"/>
                    <a:gd name="T9" fmla="*/ 0 h 118"/>
                    <a:gd name="T10" fmla="*/ 0 w 162"/>
                    <a:gd name="T11" fmla="*/ 0 h 118"/>
                    <a:gd name="T12" fmla="*/ 19 w 162"/>
                    <a:gd name="T13" fmla="*/ 7 h 118"/>
                    <a:gd name="T14" fmla="*/ 19 w 162"/>
                    <a:gd name="T15" fmla="*/ 7 h 118"/>
                    <a:gd name="T16" fmla="*/ 112 w 162"/>
                    <a:gd name="T17" fmla="*/ 7 h 118"/>
                    <a:gd name="T18" fmla="*/ 160 w 162"/>
                    <a:gd name="T19" fmla="*/ 118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62" h="118">
                      <a:moveTo>
                        <a:pt x="160" y="118"/>
                      </a:moveTo>
                      <a:cubicBezTo>
                        <a:pt x="162" y="118"/>
                        <a:pt x="162" y="118"/>
                        <a:pt x="162" y="118"/>
                      </a:cubicBezTo>
                      <a:cubicBezTo>
                        <a:pt x="130" y="19"/>
                        <a:pt x="130" y="19"/>
                        <a:pt x="130" y="19"/>
                      </a:cubicBezTo>
                      <a:cubicBezTo>
                        <a:pt x="126" y="7"/>
                        <a:pt x="118" y="0"/>
                        <a:pt x="114" y="0"/>
                      </a:cubicBezTo>
                      <a:cubicBezTo>
                        <a:pt x="87" y="0"/>
                        <a:pt x="87" y="0"/>
                        <a:pt x="8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6" y="4"/>
                        <a:pt x="12" y="6"/>
                        <a:pt x="19" y="7"/>
                      </a:cubicBezTo>
                      <a:cubicBezTo>
                        <a:pt x="19" y="7"/>
                        <a:pt x="19" y="7"/>
                        <a:pt x="19" y="7"/>
                      </a:cubicBezTo>
                      <a:cubicBezTo>
                        <a:pt x="20" y="7"/>
                        <a:pt x="112" y="7"/>
                        <a:pt x="112" y="7"/>
                      </a:cubicBezTo>
                      <a:lnTo>
                        <a:pt x="160" y="11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5" name="Freeform 399"/>
                <p:cNvSpPr>
                  <a:spLocks/>
                </p:cNvSpPr>
                <p:nvPr/>
              </p:nvSpPr>
              <p:spPr bwMode="auto">
                <a:xfrm flipH="1">
                  <a:off x="5943256" y="5660880"/>
                  <a:ext cx="452372" cy="224781"/>
                </a:xfrm>
                <a:custGeom>
                  <a:avLst/>
                  <a:gdLst>
                    <a:gd name="T0" fmla="*/ 63 w 68"/>
                    <a:gd name="T1" fmla="*/ 16 h 34"/>
                    <a:gd name="T2" fmla="*/ 29 w 68"/>
                    <a:gd name="T3" fmla="*/ 0 h 34"/>
                    <a:gd name="T4" fmla="*/ 29 w 68"/>
                    <a:gd name="T5" fmla="*/ 0 h 34"/>
                    <a:gd name="T6" fmla="*/ 27 w 68"/>
                    <a:gd name="T7" fmla="*/ 0 h 34"/>
                    <a:gd name="T8" fmla="*/ 24 w 68"/>
                    <a:gd name="T9" fmla="*/ 3 h 34"/>
                    <a:gd name="T10" fmla="*/ 24 w 68"/>
                    <a:gd name="T11" fmla="*/ 3 h 34"/>
                    <a:gd name="T12" fmla="*/ 12 w 68"/>
                    <a:gd name="T13" fmla="*/ 11 h 34"/>
                    <a:gd name="T14" fmla="*/ 0 w 68"/>
                    <a:gd name="T15" fmla="*/ 4 h 34"/>
                    <a:gd name="T16" fmla="*/ 0 w 68"/>
                    <a:gd name="T17" fmla="*/ 28 h 34"/>
                    <a:gd name="T18" fmla="*/ 5 w 68"/>
                    <a:gd name="T19" fmla="*/ 32 h 34"/>
                    <a:gd name="T20" fmla="*/ 63 w 68"/>
                    <a:gd name="T21" fmla="*/ 33 h 34"/>
                    <a:gd name="T22" fmla="*/ 67 w 68"/>
                    <a:gd name="T23" fmla="*/ 29 h 34"/>
                    <a:gd name="T24" fmla="*/ 67 w 68"/>
                    <a:gd name="T25" fmla="*/ 22 h 34"/>
                    <a:gd name="T26" fmla="*/ 63 w 68"/>
                    <a:gd name="T27" fmla="*/ 16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68" h="34">
                      <a:moveTo>
                        <a:pt x="63" y="16"/>
                      </a:moveTo>
                      <a:cubicBezTo>
                        <a:pt x="57" y="13"/>
                        <a:pt x="29" y="0"/>
                        <a:pt x="29" y="0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29" y="0"/>
                        <a:pt x="28" y="0"/>
                        <a:pt x="27" y="0"/>
                      </a:cubicBezTo>
                      <a:cubicBezTo>
                        <a:pt x="26" y="0"/>
                        <a:pt x="24" y="1"/>
                        <a:pt x="24" y="3"/>
                      </a:cubicBezTo>
                      <a:cubicBezTo>
                        <a:pt x="24" y="3"/>
                        <a:pt x="24" y="3"/>
                        <a:pt x="24" y="3"/>
                      </a:cubicBezTo>
                      <a:cubicBezTo>
                        <a:pt x="23" y="6"/>
                        <a:pt x="20" y="11"/>
                        <a:pt x="12" y="11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28"/>
                        <a:pt x="0" y="32"/>
                        <a:pt x="5" y="32"/>
                      </a:cubicBezTo>
                      <a:cubicBezTo>
                        <a:pt x="63" y="33"/>
                        <a:pt x="63" y="33"/>
                        <a:pt x="63" y="33"/>
                      </a:cubicBezTo>
                      <a:cubicBezTo>
                        <a:pt x="63" y="33"/>
                        <a:pt x="67" y="34"/>
                        <a:pt x="67" y="29"/>
                      </a:cubicBezTo>
                      <a:cubicBezTo>
                        <a:pt x="67" y="22"/>
                        <a:pt x="67" y="22"/>
                        <a:pt x="67" y="22"/>
                      </a:cubicBezTo>
                      <a:cubicBezTo>
                        <a:pt x="67" y="22"/>
                        <a:pt x="68" y="19"/>
                        <a:pt x="63" y="16"/>
                      </a:cubicBez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6" name="Freeform 406"/>
                <p:cNvSpPr>
                  <a:spLocks/>
                </p:cNvSpPr>
                <p:nvPr/>
              </p:nvSpPr>
              <p:spPr bwMode="auto">
                <a:xfrm flipH="1">
                  <a:off x="6912624" y="3997502"/>
                  <a:ext cx="570382" cy="606908"/>
                </a:xfrm>
                <a:custGeom>
                  <a:avLst/>
                  <a:gdLst>
                    <a:gd name="T0" fmla="*/ 34 w 86"/>
                    <a:gd name="T1" fmla="*/ 64 h 91"/>
                    <a:gd name="T2" fmla="*/ 26 w 86"/>
                    <a:gd name="T3" fmla="*/ 16 h 91"/>
                    <a:gd name="T4" fmla="*/ 15 w 86"/>
                    <a:gd name="T5" fmla="*/ 1 h 91"/>
                    <a:gd name="T6" fmla="*/ 0 w 86"/>
                    <a:gd name="T7" fmla="*/ 12 h 91"/>
                    <a:gd name="T8" fmla="*/ 6 w 86"/>
                    <a:gd name="T9" fmla="*/ 76 h 91"/>
                    <a:gd name="T10" fmla="*/ 9 w 86"/>
                    <a:gd name="T11" fmla="*/ 86 h 91"/>
                    <a:gd name="T12" fmla="*/ 10 w 86"/>
                    <a:gd name="T13" fmla="*/ 88 h 91"/>
                    <a:gd name="T14" fmla="*/ 19 w 86"/>
                    <a:gd name="T15" fmla="*/ 91 h 91"/>
                    <a:gd name="T16" fmla="*/ 86 w 86"/>
                    <a:gd name="T17" fmla="*/ 91 h 91"/>
                    <a:gd name="T18" fmla="*/ 86 w 86"/>
                    <a:gd name="T19" fmla="*/ 68 h 91"/>
                    <a:gd name="T20" fmla="*/ 34 w 86"/>
                    <a:gd name="T21" fmla="*/ 64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6" h="91">
                      <a:moveTo>
                        <a:pt x="34" y="64"/>
                      </a:moveTo>
                      <a:cubicBezTo>
                        <a:pt x="26" y="16"/>
                        <a:pt x="26" y="16"/>
                        <a:pt x="26" y="16"/>
                      </a:cubicBezTo>
                      <a:cubicBezTo>
                        <a:pt x="27" y="9"/>
                        <a:pt x="22" y="2"/>
                        <a:pt x="15" y="1"/>
                      </a:cubicBezTo>
                      <a:cubicBezTo>
                        <a:pt x="8" y="0"/>
                        <a:pt x="1" y="5"/>
                        <a:pt x="0" y="12"/>
                      </a:cubicBezTo>
                      <a:cubicBezTo>
                        <a:pt x="6" y="76"/>
                        <a:pt x="6" y="76"/>
                        <a:pt x="6" y="76"/>
                      </a:cubicBezTo>
                      <a:cubicBezTo>
                        <a:pt x="5" y="79"/>
                        <a:pt x="6" y="83"/>
                        <a:pt x="9" y="86"/>
                      </a:cubicBezTo>
                      <a:cubicBezTo>
                        <a:pt x="9" y="87"/>
                        <a:pt x="10" y="87"/>
                        <a:pt x="10" y="88"/>
                      </a:cubicBezTo>
                      <a:cubicBezTo>
                        <a:pt x="13" y="90"/>
                        <a:pt x="16" y="91"/>
                        <a:pt x="19" y="91"/>
                      </a:cubicBezTo>
                      <a:cubicBezTo>
                        <a:pt x="86" y="91"/>
                        <a:pt x="86" y="91"/>
                        <a:pt x="86" y="91"/>
                      </a:cubicBezTo>
                      <a:cubicBezTo>
                        <a:pt x="86" y="68"/>
                        <a:pt x="86" y="68"/>
                        <a:pt x="86" y="68"/>
                      </a:cubicBezTo>
                      <a:cubicBezTo>
                        <a:pt x="34" y="64"/>
                        <a:pt x="34" y="64"/>
                        <a:pt x="34" y="64"/>
                      </a:cubicBezTo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7" name="Freeform 408"/>
                <p:cNvSpPr>
                  <a:spLocks/>
                </p:cNvSpPr>
                <p:nvPr/>
              </p:nvSpPr>
              <p:spPr bwMode="auto">
                <a:xfrm flipH="1">
                  <a:off x="7331279" y="3997502"/>
                  <a:ext cx="151727" cy="606908"/>
                </a:xfrm>
                <a:custGeom>
                  <a:avLst/>
                  <a:gdLst>
                    <a:gd name="T0" fmla="*/ 23 w 23"/>
                    <a:gd name="T1" fmla="*/ 91 h 91"/>
                    <a:gd name="T2" fmla="*/ 15 w 23"/>
                    <a:gd name="T3" fmla="*/ 88 h 91"/>
                    <a:gd name="T4" fmla="*/ 13 w 23"/>
                    <a:gd name="T5" fmla="*/ 86 h 91"/>
                    <a:gd name="T6" fmla="*/ 10 w 23"/>
                    <a:gd name="T7" fmla="*/ 76 h 91"/>
                    <a:gd name="T8" fmla="*/ 4 w 23"/>
                    <a:gd name="T9" fmla="*/ 12 h 91"/>
                    <a:gd name="T10" fmla="*/ 15 w 23"/>
                    <a:gd name="T11" fmla="*/ 1 h 91"/>
                    <a:gd name="T12" fmla="*/ 15 w 23"/>
                    <a:gd name="T13" fmla="*/ 1 h 91"/>
                    <a:gd name="T14" fmla="*/ 0 w 23"/>
                    <a:gd name="T15" fmla="*/ 12 h 91"/>
                    <a:gd name="T16" fmla="*/ 6 w 23"/>
                    <a:gd name="T17" fmla="*/ 76 h 91"/>
                    <a:gd name="T18" fmla="*/ 9 w 23"/>
                    <a:gd name="T19" fmla="*/ 86 h 91"/>
                    <a:gd name="T20" fmla="*/ 10 w 23"/>
                    <a:gd name="T21" fmla="*/ 88 h 91"/>
                    <a:gd name="T22" fmla="*/ 19 w 23"/>
                    <a:gd name="T23" fmla="*/ 91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3" h="91">
                      <a:moveTo>
                        <a:pt x="23" y="91"/>
                      </a:moveTo>
                      <a:cubicBezTo>
                        <a:pt x="20" y="91"/>
                        <a:pt x="17" y="90"/>
                        <a:pt x="15" y="88"/>
                      </a:cubicBezTo>
                      <a:cubicBezTo>
                        <a:pt x="14" y="87"/>
                        <a:pt x="14" y="87"/>
                        <a:pt x="13" y="86"/>
                      </a:cubicBezTo>
                      <a:cubicBezTo>
                        <a:pt x="11" y="83"/>
                        <a:pt x="9" y="79"/>
                        <a:pt x="10" y="76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5" y="6"/>
                        <a:pt x="10" y="2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8" y="0"/>
                        <a:pt x="1" y="5"/>
                        <a:pt x="0" y="12"/>
                      </a:cubicBezTo>
                      <a:cubicBezTo>
                        <a:pt x="6" y="76"/>
                        <a:pt x="6" y="76"/>
                        <a:pt x="6" y="76"/>
                      </a:cubicBezTo>
                      <a:cubicBezTo>
                        <a:pt x="5" y="79"/>
                        <a:pt x="6" y="83"/>
                        <a:pt x="9" y="86"/>
                      </a:cubicBezTo>
                      <a:cubicBezTo>
                        <a:pt x="9" y="87"/>
                        <a:pt x="10" y="87"/>
                        <a:pt x="10" y="88"/>
                      </a:cubicBezTo>
                      <a:cubicBezTo>
                        <a:pt x="13" y="90"/>
                        <a:pt x="16" y="91"/>
                        <a:pt x="19" y="91"/>
                      </a:cubicBezTo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708" name="Group 707"/>
                <p:cNvGrpSpPr/>
                <p:nvPr/>
              </p:nvGrpSpPr>
              <p:grpSpPr>
                <a:xfrm rot="20471456">
                  <a:off x="6949559" y="3465930"/>
                  <a:ext cx="175801" cy="613404"/>
                  <a:chOff x="4547337" y="1917118"/>
                  <a:chExt cx="441326" cy="1539875"/>
                </a:xfrm>
              </p:grpSpPr>
              <p:sp>
                <p:nvSpPr>
                  <p:cNvPr id="710" name="Freeform 11"/>
                  <p:cNvSpPr>
                    <a:spLocks/>
                  </p:cNvSpPr>
                  <p:nvPr/>
                </p:nvSpPr>
                <p:spPr bwMode="auto">
                  <a:xfrm flipH="1">
                    <a:off x="4547337" y="3226805"/>
                    <a:ext cx="0" cy="14288"/>
                  </a:xfrm>
                  <a:custGeom>
                    <a:avLst/>
                    <a:gdLst>
                      <a:gd name="T0" fmla="*/ 0 h 4"/>
                      <a:gd name="T1" fmla="*/ 0 h 4"/>
                      <a:gd name="T2" fmla="*/ 4 h 4"/>
                      <a:gd name="T3" fmla="*/ 4 h 4"/>
                      <a:gd name="T4" fmla="*/ 0 h 4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</a:cxnLst>
                    <a:rect l="0" t="0" r="r" b="b"/>
                    <a:pathLst>
                      <a:path h="4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3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E5E5E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13" name="Freeform 14"/>
                  <p:cNvSpPr>
                    <a:spLocks/>
                  </p:cNvSpPr>
                  <p:nvPr/>
                </p:nvSpPr>
                <p:spPr bwMode="auto">
                  <a:xfrm flipH="1">
                    <a:off x="4585437" y="1917118"/>
                    <a:ext cx="403226" cy="87313"/>
                  </a:xfrm>
                  <a:custGeom>
                    <a:avLst/>
                    <a:gdLst>
                      <a:gd name="T0" fmla="*/ 104 w 107"/>
                      <a:gd name="T1" fmla="*/ 0 h 23"/>
                      <a:gd name="T2" fmla="*/ 104 w 107"/>
                      <a:gd name="T3" fmla="*/ 0 h 23"/>
                      <a:gd name="T4" fmla="*/ 9 w 107"/>
                      <a:gd name="T5" fmla="*/ 19 h 23"/>
                      <a:gd name="T6" fmla="*/ 0 w 107"/>
                      <a:gd name="T7" fmla="*/ 23 h 23"/>
                      <a:gd name="T8" fmla="*/ 105 w 107"/>
                      <a:gd name="T9" fmla="*/ 0 h 23"/>
                      <a:gd name="T10" fmla="*/ 107 w 107"/>
                      <a:gd name="T11" fmla="*/ 5 h 23"/>
                      <a:gd name="T12" fmla="*/ 106 w 107"/>
                      <a:gd name="T13" fmla="*/ 1 h 23"/>
                      <a:gd name="T14" fmla="*/ 104 w 107"/>
                      <a:gd name="T15" fmla="*/ 0 h 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07" h="23">
                        <a:moveTo>
                          <a:pt x="104" y="0"/>
                        </a:moveTo>
                        <a:cubicBezTo>
                          <a:pt x="104" y="0"/>
                          <a:pt x="104" y="0"/>
                          <a:pt x="104" y="0"/>
                        </a:cubicBezTo>
                        <a:cubicBezTo>
                          <a:pt x="9" y="19"/>
                          <a:pt x="9" y="19"/>
                          <a:pt x="9" y="19"/>
                        </a:cubicBezTo>
                        <a:cubicBezTo>
                          <a:pt x="6" y="20"/>
                          <a:pt x="3" y="22"/>
                          <a:pt x="0" y="23"/>
                        </a:cubicBezTo>
                        <a:cubicBezTo>
                          <a:pt x="105" y="0"/>
                          <a:pt x="105" y="0"/>
                          <a:pt x="105" y="0"/>
                        </a:cubicBezTo>
                        <a:cubicBezTo>
                          <a:pt x="107" y="5"/>
                          <a:pt x="107" y="5"/>
                          <a:pt x="107" y="5"/>
                        </a:cubicBezTo>
                        <a:cubicBezTo>
                          <a:pt x="107" y="3"/>
                          <a:pt x="107" y="2"/>
                          <a:pt x="106" y="1"/>
                        </a:cubicBezTo>
                        <a:cubicBezTo>
                          <a:pt x="104" y="0"/>
                          <a:pt x="104" y="0"/>
                          <a:pt x="104" y="0"/>
                        </a:cubicBezTo>
                      </a:path>
                    </a:pathLst>
                  </a:custGeom>
                  <a:solidFill>
                    <a:srgbClr val="E5E5E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17" name="Freeform 18"/>
                  <p:cNvSpPr>
                    <a:spLocks noEditPoints="1"/>
                  </p:cNvSpPr>
                  <p:nvPr/>
                </p:nvSpPr>
                <p:spPr bwMode="auto">
                  <a:xfrm flipH="1">
                    <a:off x="4868012" y="3456993"/>
                    <a:ext cx="3175" cy="0"/>
                  </a:xfrm>
                  <a:custGeom>
                    <a:avLst/>
                    <a:gdLst>
                      <a:gd name="T0" fmla="*/ 0 w 1"/>
                      <a:gd name="T1" fmla="*/ 0 w 1"/>
                      <a:gd name="T2" fmla="*/ 0 w 1"/>
                      <a:gd name="T3" fmla="*/ 0 w 1"/>
                      <a:gd name="T4" fmla="*/ 1 w 1"/>
                      <a:gd name="T5" fmla="*/ 0 w 1"/>
                      <a:gd name="T6" fmla="*/ 1 w 1"/>
                      <a:gd name="T7" fmla="*/ 1 w 1"/>
                      <a:gd name="T8" fmla="*/ 1 w 1"/>
                      <a:gd name="T9" fmla="*/ 1 w 1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  <a:cxn ang="0">
                        <a:pos x="T5" y="0"/>
                      </a:cxn>
                      <a:cxn ang="0">
                        <a:pos x="T6" y="0"/>
                      </a:cxn>
                      <a:cxn ang="0">
                        <a:pos x="T7" y="0"/>
                      </a:cxn>
                      <a:cxn ang="0">
                        <a:pos x="T8" y="0"/>
                      </a:cxn>
                      <a:cxn ang="0">
                        <a:pos x="T9" y="0"/>
                      </a:cxn>
                    </a:cxnLst>
                    <a:rect l="0" t="0" r="r" b="b"/>
                    <a:pathLst>
                      <a:path w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0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moveTo>
                          <a:pt x="1" y="0"/>
                        </a:move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E5E5E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820" name="Freeform 368"/>
              <p:cNvSpPr>
                <a:spLocks/>
              </p:cNvSpPr>
              <p:nvPr/>
            </p:nvSpPr>
            <p:spPr bwMode="auto">
              <a:xfrm rot="9000000" flipV="1">
                <a:off x="9521446" y="3184413"/>
                <a:ext cx="199522" cy="193287"/>
              </a:xfrm>
              <a:custGeom>
                <a:avLst/>
                <a:gdLst>
                  <a:gd name="T0" fmla="*/ 1 w 45"/>
                  <a:gd name="T1" fmla="*/ 29 h 44"/>
                  <a:gd name="T2" fmla="*/ 2 w 45"/>
                  <a:gd name="T3" fmla="*/ 25 h 44"/>
                  <a:gd name="T4" fmla="*/ 1 w 45"/>
                  <a:gd name="T5" fmla="*/ 23 h 44"/>
                  <a:gd name="T6" fmla="*/ 4 w 45"/>
                  <a:gd name="T7" fmla="*/ 18 h 44"/>
                  <a:gd name="T8" fmla="*/ 10 w 45"/>
                  <a:gd name="T9" fmla="*/ 16 h 44"/>
                  <a:gd name="T10" fmla="*/ 19 w 45"/>
                  <a:gd name="T11" fmla="*/ 11 h 44"/>
                  <a:gd name="T12" fmla="*/ 9 w 45"/>
                  <a:gd name="T13" fmla="*/ 9 h 44"/>
                  <a:gd name="T14" fmla="*/ 6 w 45"/>
                  <a:gd name="T15" fmla="*/ 0 h 44"/>
                  <a:gd name="T16" fmla="*/ 31 w 45"/>
                  <a:gd name="T17" fmla="*/ 4 h 44"/>
                  <a:gd name="T18" fmla="*/ 41 w 45"/>
                  <a:gd name="T19" fmla="*/ 17 h 44"/>
                  <a:gd name="T20" fmla="*/ 41 w 45"/>
                  <a:gd name="T21" fmla="*/ 17 h 44"/>
                  <a:gd name="T22" fmla="*/ 45 w 45"/>
                  <a:gd name="T23" fmla="*/ 29 h 44"/>
                  <a:gd name="T24" fmla="*/ 26 w 45"/>
                  <a:gd name="T25" fmla="*/ 40 h 44"/>
                  <a:gd name="T26" fmla="*/ 17 w 45"/>
                  <a:gd name="T27" fmla="*/ 43 h 44"/>
                  <a:gd name="T28" fmla="*/ 12 w 45"/>
                  <a:gd name="T29" fmla="*/ 40 h 44"/>
                  <a:gd name="T30" fmla="*/ 12 w 45"/>
                  <a:gd name="T31" fmla="*/ 38 h 44"/>
                  <a:gd name="T32" fmla="*/ 7 w 45"/>
                  <a:gd name="T33" fmla="*/ 35 h 44"/>
                  <a:gd name="T34" fmla="*/ 7 w 45"/>
                  <a:gd name="T35" fmla="*/ 32 h 44"/>
                  <a:gd name="T36" fmla="*/ 7 w 45"/>
                  <a:gd name="T37" fmla="*/ 32 h 44"/>
                  <a:gd name="T38" fmla="*/ 1 w 45"/>
                  <a:gd name="T39" fmla="*/ 2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5" h="44">
                    <a:moveTo>
                      <a:pt x="1" y="29"/>
                    </a:moveTo>
                    <a:cubicBezTo>
                      <a:pt x="1" y="28"/>
                      <a:pt x="1" y="26"/>
                      <a:pt x="2" y="25"/>
                    </a:cubicBezTo>
                    <a:cubicBezTo>
                      <a:pt x="2" y="25"/>
                      <a:pt x="1" y="24"/>
                      <a:pt x="1" y="23"/>
                    </a:cubicBezTo>
                    <a:cubicBezTo>
                      <a:pt x="0" y="21"/>
                      <a:pt x="1" y="18"/>
                      <a:pt x="4" y="18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9"/>
                      <a:pt x="2" y="4"/>
                      <a:pt x="6" y="0"/>
                    </a:cubicBezTo>
                    <a:cubicBezTo>
                      <a:pt x="25" y="5"/>
                      <a:pt x="25" y="2"/>
                      <a:pt x="31" y="4"/>
                    </a:cubicBezTo>
                    <a:cubicBezTo>
                      <a:pt x="37" y="7"/>
                      <a:pt x="40" y="13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5" y="29"/>
                      <a:pt x="45" y="29"/>
                      <a:pt x="45" y="29"/>
                    </a:cubicBezTo>
                    <a:cubicBezTo>
                      <a:pt x="26" y="40"/>
                      <a:pt x="26" y="40"/>
                      <a:pt x="26" y="40"/>
                    </a:cubicBezTo>
                    <a:cubicBezTo>
                      <a:pt x="17" y="43"/>
                      <a:pt x="17" y="43"/>
                      <a:pt x="17" y="43"/>
                    </a:cubicBezTo>
                    <a:cubicBezTo>
                      <a:pt x="15" y="44"/>
                      <a:pt x="12" y="42"/>
                      <a:pt x="12" y="40"/>
                    </a:cubicBezTo>
                    <a:cubicBezTo>
                      <a:pt x="11" y="39"/>
                      <a:pt x="11" y="39"/>
                      <a:pt x="12" y="38"/>
                    </a:cubicBezTo>
                    <a:cubicBezTo>
                      <a:pt x="9" y="38"/>
                      <a:pt x="7" y="37"/>
                      <a:pt x="7" y="35"/>
                    </a:cubicBezTo>
                    <a:cubicBezTo>
                      <a:pt x="6" y="34"/>
                      <a:pt x="6" y="33"/>
                      <a:pt x="7" y="32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4" y="33"/>
                      <a:pt x="2" y="32"/>
                      <a:pt x="1" y="29"/>
                    </a:cubicBezTo>
                  </a:path>
                </a:pathLst>
              </a:custGeom>
              <a:solidFill>
                <a:srgbClr val="9E68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1" name="Freeform 368"/>
              <p:cNvSpPr>
                <a:spLocks/>
              </p:cNvSpPr>
              <p:nvPr/>
            </p:nvSpPr>
            <p:spPr bwMode="auto">
              <a:xfrm rot="11555009" flipV="1">
                <a:off x="9790432" y="3265713"/>
                <a:ext cx="199522" cy="193287"/>
              </a:xfrm>
              <a:custGeom>
                <a:avLst/>
                <a:gdLst>
                  <a:gd name="T0" fmla="*/ 1 w 45"/>
                  <a:gd name="T1" fmla="*/ 29 h 44"/>
                  <a:gd name="T2" fmla="*/ 2 w 45"/>
                  <a:gd name="T3" fmla="*/ 25 h 44"/>
                  <a:gd name="T4" fmla="*/ 1 w 45"/>
                  <a:gd name="T5" fmla="*/ 23 h 44"/>
                  <a:gd name="T6" fmla="*/ 4 w 45"/>
                  <a:gd name="T7" fmla="*/ 18 h 44"/>
                  <a:gd name="T8" fmla="*/ 10 w 45"/>
                  <a:gd name="T9" fmla="*/ 16 h 44"/>
                  <a:gd name="T10" fmla="*/ 19 w 45"/>
                  <a:gd name="T11" fmla="*/ 11 h 44"/>
                  <a:gd name="T12" fmla="*/ 9 w 45"/>
                  <a:gd name="T13" fmla="*/ 9 h 44"/>
                  <a:gd name="T14" fmla="*/ 6 w 45"/>
                  <a:gd name="T15" fmla="*/ 0 h 44"/>
                  <a:gd name="T16" fmla="*/ 31 w 45"/>
                  <a:gd name="T17" fmla="*/ 4 h 44"/>
                  <a:gd name="T18" fmla="*/ 41 w 45"/>
                  <a:gd name="T19" fmla="*/ 17 h 44"/>
                  <a:gd name="T20" fmla="*/ 41 w 45"/>
                  <a:gd name="T21" fmla="*/ 17 h 44"/>
                  <a:gd name="T22" fmla="*/ 45 w 45"/>
                  <a:gd name="T23" fmla="*/ 29 h 44"/>
                  <a:gd name="T24" fmla="*/ 26 w 45"/>
                  <a:gd name="T25" fmla="*/ 40 h 44"/>
                  <a:gd name="T26" fmla="*/ 17 w 45"/>
                  <a:gd name="T27" fmla="*/ 43 h 44"/>
                  <a:gd name="T28" fmla="*/ 12 w 45"/>
                  <a:gd name="T29" fmla="*/ 40 h 44"/>
                  <a:gd name="T30" fmla="*/ 12 w 45"/>
                  <a:gd name="T31" fmla="*/ 38 h 44"/>
                  <a:gd name="T32" fmla="*/ 7 w 45"/>
                  <a:gd name="T33" fmla="*/ 35 h 44"/>
                  <a:gd name="T34" fmla="*/ 7 w 45"/>
                  <a:gd name="T35" fmla="*/ 32 h 44"/>
                  <a:gd name="T36" fmla="*/ 7 w 45"/>
                  <a:gd name="T37" fmla="*/ 32 h 44"/>
                  <a:gd name="T38" fmla="*/ 1 w 45"/>
                  <a:gd name="T39" fmla="*/ 2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5" h="44">
                    <a:moveTo>
                      <a:pt x="1" y="29"/>
                    </a:moveTo>
                    <a:cubicBezTo>
                      <a:pt x="1" y="28"/>
                      <a:pt x="1" y="26"/>
                      <a:pt x="2" y="25"/>
                    </a:cubicBezTo>
                    <a:cubicBezTo>
                      <a:pt x="2" y="25"/>
                      <a:pt x="1" y="24"/>
                      <a:pt x="1" y="23"/>
                    </a:cubicBezTo>
                    <a:cubicBezTo>
                      <a:pt x="0" y="21"/>
                      <a:pt x="1" y="18"/>
                      <a:pt x="4" y="18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9"/>
                      <a:pt x="2" y="4"/>
                      <a:pt x="6" y="0"/>
                    </a:cubicBezTo>
                    <a:cubicBezTo>
                      <a:pt x="25" y="5"/>
                      <a:pt x="25" y="2"/>
                      <a:pt x="31" y="4"/>
                    </a:cubicBezTo>
                    <a:cubicBezTo>
                      <a:pt x="37" y="7"/>
                      <a:pt x="40" y="13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5" y="29"/>
                      <a:pt x="45" y="29"/>
                      <a:pt x="45" y="29"/>
                    </a:cubicBezTo>
                    <a:cubicBezTo>
                      <a:pt x="26" y="40"/>
                      <a:pt x="26" y="40"/>
                      <a:pt x="26" y="40"/>
                    </a:cubicBezTo>
                    <a:cubicBezTo>
                      <a:pt x="17" y="43"/>
                      <a:pt x="17" y="43"/>
                      <a:pt x="17" y="43"/>
                    </a:cubicBezTo>
                    <a:cubicBezTo>
                      <a:pt x="15" y="44"/>
                      <a:pt x="12" y="42"/>
                      <a:pt x="12" y="40"/>
                    </a:cubicBezTo>
                    <a:cubicBezTo>
                      <a:pt x="11" y="39"/>
                      <a:pt x="11" y="39"/>
                      <a:pt x="12" y="38"/>
                    </a:cubicBezTo>
                    <a:cubicBezTo>
                      <a:pt x="9" y="38"/>
                      <a:pt x="7" y="37"/>
                      <a:pt x="7" y="35"/>
                    </a:cubicBezTo>
                    <a:cubicBezTo>
                      <a:pt x="6" y="34"/>
                      <a:pt x="6" y="33"/>
                      <a:pt x="7" y="32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4" y="33"/>
                      <a:pt x="2" y="32"/>
                      <a:pt x="1" y="29"/>
                    </a:cubicBezTo>
                  </a:path>
                </a:pathLst>
              </a:custGeom>
              <a:solidFill>
                <a:srgbClr val="9E68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869" name="Group 868"/>
              <p:cNvGrpSpPr/>
              <p:nvPr/>
            </p:nvGrpSpPr>
            <p:grpSpPr>
              <a:xfrm flipH="1">
                <a:off x="9024252" y="2083453"/>
                <a:ext cx="659706" cy="798488"/>
                <a:chOff x="12923833" y="833591"/>
                <a:chExt cx="1071563" cy="1296987"/>
              </a:xfrm>
            </p:grpSpPr>
            <p:sp>
              <p:nvSpPr>
                <p:cNvPr id="870" name="Freeform 85"/>
                <p:cNvSpPr>
                  <a:spLocks/>
                </p:cNvSpPr>
                <p:nvPr/>
              </p:nvSpPr>
              <p:spPr bwMode="auto">
                <a:xfrm flipH="1">
                  <a:off x="13354046" y="1940078"/>
                  <a:ext cx="258763" cy="190500"/>
                </a:xfrm>
                <a:custGeom>
                  <a:avLst/>
                  <a:gdLst>
                    <a:gd name="T0" fmla="*/ 0 w 38"/>
                    <a:gd name="T1" fmla="*/ 0 h 28"/>
                    <a:gd name="T2" fmla="*/ 0 w 38"/>
                    <a:gd name="T3" fmla="*/ 9 h 28"/>
                    <a:gd name="T4" fmla="*/ 19 w 38"/>
                    <a:gd name="T5" fmla="*/ 28 h 28"/>
                    <a:gd name="T6" fmla="*/ 38 w 38"/>
                    <a:gd name="T7" fmla="*/ 9 h 28"/>
                    <a:gd name="T8" fmla="*/ 38 w 38"/>
                    <a:gd name="T9" fmla="*/ 0 h 28"/>
                    <a:gd name="T10" fmla="*/ 0 w 38"/>
                    <a:gd name="T11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8" h="28">
                      <a:moveTo>
                        <a:pt x="0" y="0"/>
                      </a:move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19"/>
                        <a:pt x="9" y="28"/>
                        <a:pt x="19" y="28"/>
                      </a:cubicBezTo>
                      <a:cubicBezTo>
                        <a:pt x="30" y="28"/>
                        <a:pt x="38" y="19"/>
                        <a:pt x="38" y="9"/>
                      </a:cubicBezTo>
                      <a:cubicBezTo>
                        <a:pt x="38" y="0"/>
                        <a:pt x="38" y="0"/>
                        <a:pt x="38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9E685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1" name="Freeform 101"/>
                <p:cNvSpPr>
                  <a:spLocks/>
                </p:cNvSpPr>
                <p:nvPr/>
              </p:nvSpPr>
              <p:spPr bwMode="auto">
                <a:xfrm flipH="1">
                  <a:off x="13066708" y="1186625"/>
                  <a:ext cx="723901" cy="546459"/>
                </a:xfrm>
                <a:custGeom>
                  <a:avLst/>
                  <a:gdLst>
                    <a:gd name="T0" fmla="*/ 105 w 106"/>
                    <a:gd name="T1" fmla="*/ 28 h 75"/>
                    <a:gd name="T2" fmla="*/ 4 w 106"/>
                    <a:gd name="T3" fmla="*/ 2 h 75"/>
                    <a:gd name="T4" fmla="*/ 1 w 106"/>
                    <a:gd name="T5" fmla="*/ 0 h 75"/>
                    <a:gd name="T6" fmla="*/ 0 w 106"/>
                    <a:gd name="T7" fmla="*/ 7 h 75"/>
                    <a:gd name="T8" fmla="*/ 0 w 106"/>
                    <a:gd name="T9" fmla="*/ 75 h 75"/>
                    <a:gd name="T10" fmla="*/ 29 w 106"/>
                    <a:gd name="T11" fmla="*/ 70 h 75"/>
                    <a:gd name="T12" fmla="*/ 106 w 106"/>
                    <a:gd name="T13" fmla="*/ 70 h 75"/>
                    <a:gd name="T14" fmla="*/ 106 w 106"/>
                    <a:gd name="T15" fmla="*/ 28 h 75"/>
                    <a:gd name="T16" fmla="*/ 105 w 106"/>
                    <a:gd name="T17" fmla="*/ 2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06" h="75">
                      <a:moveTo>
                        <a:pt x="105" y="28"/>
                      </a:moveTo>
                      <a:cubicBezTo>
                        <a:pt x="87" y="28"/>
                        <a:pt x="50" y="34"/>
                        <a:pt x="4" y="2"/>
                      </a:cubicBez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1" y="3"/>
                        <a:pt x="1" y="5"/>
                        <a:pt x="0" y="7"/>
                      </a:cubicBezTo>
                      <a:cubicBezTo>
                        <a:pt x="0" y="75"/>
                        <a:pt x="0" y="75"/>
                        <a:pt x="0" y="75"/>
                      </a:cubicBezTo>
                      <a:cubicBezTo>
                        <a:pt x="29" y="70"/>
                        <a:pt x="29" y="70"/>
                        <a:pt x="29" y="70"/>
                      </a:cubicBezTo>
                      <a:cubicBezTo>
                        <a:pt x="106" y="70"/>
                        <a:pt x="106" y="70"/>
                        <a:pt x="106" y="70"/>
                      </a:cubicBezTo>
                      <a:cubicBezTo>
                        <a:pt x="106" y="28"/>
                        <a:pt x="106" y="28"/>
                        <a:pt x="106" y="28"/>
                      </a:cubicBezTo>
                      <a:cubicBezTo>
                        <a:pt x="105" y="28"/>
                        <a:pt x="105" y="28"/>
                        <a:pt x="105" y="28"/>
                      </a:cubicBezTo>
                    </a:path>
                  </a:pathLst>
                </a:custGeom>
                <a:solidFill>
                  <a:srgbClr val="9E685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2" name="Freeform 102"/>
                <p:cNvSpPr>
                  <a:spLocks/>
                </p:cNvSpPr>
                <p:nvPr/>
              </p:nvSpPr>
              <p:spPr bwMode="auto">
                <a:xfrm flipH="1">
                  <a:off x="13757271" y="1478116"/>
                  <a:ext cx="217488" cy="217487"/>
                </a:xfrm>
                <a:custGeom>
                  <a:avLst/>
                  <a:gdLst>
                    <a:gd name="T0" fmla="*/ 0 w 32"/>
                    <a:gd name="T1" fmla="*/ 16 h 32"/>
                    <a:gd name="T2" fmla="*/ 16 w 32"/>
                    <a:gd name="T3" fmla="*/ 32 h 32"/>
                    <a:gd name="T4" fmla="*/ 32 w 32"/>
                    <a:gd name="T5" fmla="*/ 16 h 32"/>
                    <a:gd name="T6" fmla="*/ 16 w 32"/>
                    <a:gd name="T7" fmla="*/ 0 h 32"/>
                    <a:gd name="T8" fmla="*/ 0 w 32"/>
                    <a:gd name="T9" fmla="*/ 16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32">
                      <a:moveTo>
                        <a:pt x="0" y="16"/>
                      </a:moveTo>
                      <a:cubicBezTo>
                        <a:pt x="0" y="25"/>
                        <a:pt x="7" y="32"/>
                        <a:pt x="16" y="32"/>
                      </a:cubicBezTo>
                      <a:cubicBezTo>
                        <a:pt x="24" y="32"/>
                        <a:pt x="31" y="25"/>
                        <a:pt x="32" y="16"/>
                      </a:cubicBezTo>
                      <a:cubicBezTo>
                        <a:pt x="32" y="7"/>
                        <a:pt x="24" y="0"/>
                        <a:pt x="16" y="0"/>
                      </a:cubicBezTo>
                      <a:cubicBezTo>
                        <a:pt x="7" y="0"/>
                        <a:pt x="0" y="7"/>
                        <a:pt x="0" y="16"/>
                      </a:cubicBezTo>
                    </a:path>
                  </a:pathLst>
                </a:custGeom>
                <a:solidFill>
                  <a:srgbClr val="9E685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3" name="Freeform 103"/>
                <p:cNvSpPr>
                  <a:spLocks/>
                </p:cNvSpPr>
                <p:nvPr/>
              </p:nvSpPr>
              <p:spPr bwMode="auto">
                <a:xfrm flipH="1">
                  <a:off x="13769971" y="1478116"/>
                  <a:ext cx="204788" cy="176212"/>
                </a:xfrm>
                <a:custGeom>
                  <a:avLst/>
                  <a:gdLst>
                    <a:gd name="T0" fmla="*/ 18 w 30"/>
                    <a:gd name="T1" fmla="*/ 4 h 26"/>
                    <a:gd name="T2" fmla="*/ 2 w 30"/>
                    <a:gd name="T3" fmla="*/ 20 h 26"/>
                    <a:gd name="T4" fmla="*/ 3 w 30"/>
                    <a:gd name="T5" fmla="*/ 26 h 26"/>
                    <a:gd name="T6" fmla="*/ 0 w 30"/>
                    <a:gd name="T7" fmla="*/ 16 h 26"/>
                    <a:gd name="T8" fmla="*/ 16 w 30"/>
                    <a:gd name="T9" fmla="*/ 0 h 26"/>
                    <a:gd name="T10" fmla="*/ 30 w 30"/>
                    <a:gd name="T11" fmla="*/ 10 h 26"/>
                    <a:gd name="T12" fmla="*/ 18 w 30"/>
                    <a:gd name="T13" fmla="*/ 4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" h="26">
                      <a:moveTo>
                        <a:pt x="18" y="4"/>
                      </a:moveTo>
                      <a:cubicBezTo>
                        <a:pt x="9" y="4"/>
                        <a:pt x="2" y="11"/>
                        <a:pt x="2" y="20"/>
                      </a:cubicBezTo>
                      <a:cubicBezTo>
                        <a:pt x="2" y="22"/>
                        <a:pt x="3" y="24"/>
                        <a:pt x="3" y="26"/>
                      </a:cubicBezTo>
                      <a:cubicBezTo>
                        <a:pt x="1" y="23"/>
                        <a:pt x="0" y="20"/>
                        <a:pt x="0" y="16"/>
                      </a:cubicBezTo>
                      <a:cubicBezTo>
                        <a:pt x="0" y="7"/>
                        <a:pt x="7" y="0"/>
                        <a:pt x="16" y="0"/>
                      </a:cubicBezTo>
                      <a:cubicBezTo>
                        <a:pt x="22" y="0"/>
                        <a:pt x="28" y="4"/>
                        <a:pt x="30" y="10"/>
                      </a:cubicBezTo>
                      <a:cubicBezTo>
                        <a:pt x="27" y="6"/>
                        <a:pt x="23" y="4"/>
                        <a:pt x="18" y="4"/>
                      </a:cubicBezTo>
                    </a:path>
                  </a:pathLst>
                </a:custGeom>
                <a:solidFill>
                  <a:srgbClr val="76483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4" name="Freeform 104"/>
                <p:cNvSpPr>
                  <a:spLocks/>
                </p:cNvSpPr>
                <p:nvPr/>
              </p:nvSpPr>
              <p:spPr bwMode="auto">
                <a:xfrm flipH="1">
                  <a:off x="13374683" y="1540028"/>
                  <a:ext cx="74613" cy="60325"/>
                </a:xfrm>
                <a:custGeom>
                  <a:avLst/>
                  <a:gdLst>
                    <a:gd name="T0" fmla="*/ 6 w 11"/>
                    <a:gd name="T1" fmla="*/ 8 h 9"/>
                    <a:gd name="T2" fmla="*/ 10 w 11"/>
                    <a:gd name="T3" fmla="*/ 9 h 9"/>
                    <a:gd name="T4" fmla="*/ 11 w 11"/>
                    <a:gd name="T5" fmla="*/ 5 h 9"/>
                    <a:gd name="T6" fmla="*/ 6 w 11"/>
                    <a:gd name="T7" fmla="*/ 0 h 9"/>
                    <a:gd name="T8" fmla="*/ 0 w 11"/>
                    <a:gd name="T9" fmla="*/ 5 h 9"/>
                    <a:gd name="T10" fmla="*/ 2 w 11"/>
                    <a:gd name="T11" fmla="*/ 9 h 9"/>
                    <a:gd name="T12" fmla="*/ 6 w 11"/>
                    <a:gd name="T13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9">
                      <a:moveTo>
                        <a:pt x="6" y="8"/>
                      </a:moveTo>
                      <a:cubicBezTo>
                        <a:pt x="7" y="8"/>
                        <a:pt x="8" y="9"/>
                        <a:pt x="10" y="9"/>
                      </a:cubicBezTo>
                      <a:cubicBezTo>
                        <a:pt x="11" y="8"/>
                        <a:pt x="11" y="7"/>
                        <a:pt x="11" y="5"/>
                      </a:cubicBezTo>
                      <a:cubicBezTo>
                        <a:pt x="11" y="2"/>
                        <a:pt x="9" y="0"/>
                        <a:pt x="6" y="0"/>
                      </a:cubicBezTo>
                      <a:cubicBezTo>
                        <a:pt x="3" y="0"/>
                        <a:pt x="0" y="2"/>
                        <a:pt x="0" y="5"/>
                      </a:cubicBezTo>
                      <a:cubicBezTo>
                        <a:pt x="0" y="7"/>
                        <a:pt x="1" y="8"/>
                        <a:pt x="2" y="9"/>
                      </a:cubicBezTo>
                      <a:cubicBezTo>
                        <a:pt x="3" y="9"/>
                        <a:pt x="5" y="8"/>
                        <a:pt x="6" y="8"/>
                      </a:cubicBez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5" name="Freeform 105"/>
                <p:cNvSpPr>
                  <a:spLocks/>
                </p:cNvSpPr>
                <p:nvPr/>
              </p:nvSpPr>
              <p:spPr bwMode="auto">
                <a:xfrm flipH="1">
                  <a:off x="13134971" y="1540028"/>
                  <a:ext cx="76200" cy="60325"/>
                </a:xfrm>
                <a:custGeom>
                  <a:avLst/>
                  <a:gdLst>
                    <a:gd name="T0" fmla="*/ 6 w 11"/>
                    <a:gd name="T1" fmla="*/ 8 h 9"/>
                    <a:gd name="T2" fmla="*/ 10 w 11"/>
                    <a:gd name="T3" fmla="*/ 9 h 9"/>
                    <a:gd name="T4" fmla="*/ 11 w 11"/>
                    <a:gd name="T5" fmla="*/ 5 h 9"/>
                    <a:gd name="T6" fmla="*/ 6 w 11"/>
                    <a:gd name="T7" fmla="*/ 0 h 9"/>
                    <a:gd name="T8" fmla="*/ 0 w 11"/>
                    <a:gd name="T9" fmla="*/ 5 h 9"/>
                    <a:gd name="T10" fmla="*/ 2 w 11"/>
                    <a:gd name="T11" fmla="*/ 9 h 9"/>
                    <a:gd name="T12" fmla="*/ 6 w 11"/>
                    <a:gd name="T13" fmla="*/ 8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9">
                      <a:moveTo>
                        <a:pt x="6" y="8"/>
                      </a:moveTo>
                      <a:cubicBezTo>
                        <a:pt x="7" y="8"/>
                        <a:pt x="8" y="9"/>
                        <a:pt x="10" y="9"/>
                      </a:cubicBezTo>
                      <a:cubicBezTo>
                        <a:pt x="11" y="8"/>
                        <a:pt x="11" y="7"/>
                        <a:pt x="11" y="5"/>
                      </a:cubicBezTo>
                      <a:cubicBezTo>
                        <a:pt x="11" y="2"/>
                        <a:pt x="9" y="0"/>
                        <a:pt x="6" y="0"/>
                      </a:cubicBezTo>
                      <a:cubicBezTo>
                        <a:pt x="3" y="0"/>
                        <a:pt x="0" y="2"/>
                        <a:pt x="0" y="5"/>
                      </a:cubicBezTo>
                      <a:cubicBezTo>
                        <a:pt x="0" y="7"/>
                        <a:pt x="1" y="8"/>
                        <a:pt x="2" y="9"/>
                      </a:cubicBezTo>
                      <a:cubicBezTo>
                        <a:pt x="3" y="9"/>
                        <a:pt x="4" y="8"/>
                        <a:pt x="6" y="8"/>
                      </a:cubicBez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6" name="Freeform 106"/>
                <p:cNvSpPr>
                  <a:spLocks/>
                </p:cNvSpPr>
                <p:nvPr/>
              </p:nvSpPr>
              <p:spPr bwMode="auto">
                <a:xfrm flipH="1">
                  <a:off x="12923833" y="833591"/>
                  <a:ext cx="1071563" cy="1187450"/>
                </a:xfrm>
                <a:custGeom>
                  <a:avLst/>
                  <a:gdLst>
                    <a:gd name="T0" fmla="*/ 155 w 157"/>
                    <a:gd name="T1" fmla="*/ 63 h 175"/>
                    <a:gd name="T2" fmla="*/ 151 w 157"/>
                    <a:gd name="T3" fmla="*/ 50 h 175"/>
                    <a:gd name="T4" fmla="*/ 151 w 157"/>
                    <a:gd name="T5" fmla="*/ 35 h 175"/>
                    <a:gd name="T6" fmla="*/ 135 w 157"/>
                    <a:gd name="T7" fmla="*/ 18 h 175"/>
                    <a:gd name="T8" fmla="*/ 130 w 157"/>
                    <a:gd name="T9" fmla="*/ 18 h 175"/>
                    <a:gd name="T10" fmla="*/ 130 w 157"/>
                    <a:gd name="T11" fmla="*/ 18 h 175"/>
                    <a:gd name="T12" fmla="*/ 114 w 157"/>
                    <a:gd name="T13" fmla="*/ 18 h 175"/>
                    <a:gd name="T14" fmla="*/ 68 w 157"/>
                    <a:gd name="T15" fmla="*/ 0 h 175"/>
                    <a:gd name="T16" fmla="*/ 0 w 157"/>
                    <a:gd name="T17" fmla="*/ 67 h 175"/>
                    <a:gd name="T18" fmla="*/ 19 w 157"/>
                    <a:gd name="T19" fmla="*/ 114 h 175"/>
                    <a:gd name="T20" fmla="*/ 19 w 157"/>
                    <a:gd name="T21" fmla="*/ 135 h 175"/>
                    <a:gd name="T22" fmla="*/ 24 w 157"/>
                    <a:gd name="T23" fmla="*/ 146 h 175"/>
                    <a:gd name="T24" fmla="*/ 24 w 157"/>
                    <a:gd name="T25" fmla="*/ 146 h 175"/>
                    <a:gd name="T26" fmla="*/ 24 w 157"/>
                    <a:gd name="T27" fmla="*/ 146 h 175"/>
                    <a:gd name="T28" fmla="*/ 57 w 157"/>
                    <a:gd name="T29" fmla="*/ 169 h 175"/>
                    <a:gd name="T30" fmla="*/ 67 w 157"/>
                    <a:gd name="T31" fmla="*/ 175 h 175"/>
                    <a:gd name="T32" fmla="*/ 88 w 157"/>
                    <a:gd name="T33" fmla="*/ 175 h 175"/>
                    <a:gd name="T34" fmla="*/ 98 w 157"/>
                    <a:gd name="T35" fmla="*/ 169 h 175"/>
                    <a:gd name="T36" fmla="*/ 131 w 157"/>
                    <a:gd name="T37" fmla="*/ 146 h 175"/>
                    <a:gd name="T38" fmla="*/ 131 w 157"/>
                    <a:gd name="T39" fmla="*/ 146 h 175"/>
                    <a:gd name="T40" fmla="*/ 131 w 157"/>
                    <a:gd name="T41" fmla="*/ 146 h 175"/>
                    <a:gd name="T42" fmla="*/ 136 w 157"/>
                    <a:gd name="T43" fmla="*/ 135 h 175"/>
                    <a:gd name="T44" fmla="*/ 136 w 157"/>
                    <a:gd name="T45" fmla="*/ 125 h 175"/>
                    <a:gd name="T46" fmla="*/ 59 w 157"/>
                    <a:gd name="T47" fmla="*/ 125 h 175"/>
                    <a:gd name="T48" fmla="*/ 30 w 157"/>
                    <a:gd name="T49" fmla="*/ 130 h 175"/>
                    <a:gd name="T50" fmla="*/ 30 w 157"/>
                    <a:gd name="T51" fmla="*/ 62 h 175"/>
                    <a:gd name="T52" fmla="*/ 31 w 157"/>
                    <a:gd name="T53" fmla="*/ 55 h 175"/>
                    <a:gd name="T54" fmla="*/ 34 w 157"/>
                    <a:gd name="T55" fmla="*/ 57 h 175"/>
                    <a:gd name="T56" fmla="*/ 135 w 157"/>
                    <a:gd name="T57" fmla="*/ 83 h 175"/>
                    <a:gd name="T58" fmla="*/ 136 w 157"/>
                    <a:gd name="T59" fmla="*/ 83 h 175"/>
                    <a:gd name="T60" fmla="*/ 155 w 157"/>
                    <a:gd name="T61" fmla="*/ 63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57" h="175">
                      <a:moveTo>
                        <a:pt x="155" y="63"/>
                      </a:moveTo>
                      <a:cubicBezTo>
                        <a:pt x="152" y="60"/>
                        <a:pt x="151" y="50"/>
                        <a:pt x="151" y="50"/>
                      </a:cubicBezTo>
                      <a:cubicBezTo>
                        <a:pt x="151" y="35"/>
                        <a:pt x="151" y="35"/>
                        <a:pt x="151" y="35"/>
                      </a:cubicBezTo>
                      <a:cubicBezTo>
                        <a:pt x="151" y="24"/>
                        <a:pt x="141" y="18"/>
                        <a:pt x="135" y="18"/>
                      </a:cubicBezTo>
                      <a:cubicBezTo>
                        <a:pt x="130" y="18"/>
                        <a:pt x="130" y="18"/>
                        <a:pt x="130" y="18"/>
                      </a:cubicBezTo>
                      <a:cubicBezTo>
                        <a:pt x="130" y="18"/>
                        <a:pt x="130" y="18"/>
                        <a:pt x="130" y="18"/>
                      </a:cubicBezTo>
                      <a:cubicBezTo>
                        <a:pt x="114" y="18"/>
                        <a:pt x="114" y="18"/>
                        <a:pt x="114" y="18"/>
                      </a:cubicBezTo>
                      <a:cubicBezTo>
                        <a:pt x="102" y="7"/>
                        <a:pt x="85" y="0"/>
                        <a:pt x="68" y="0"/>
                      </a:cubicBezTo>
                      <a:cubicBezTo>
                        <a:pt x="30" y="0"/>
                        <a:pt x="0" y="30"/>
                        <a:pt x="0" y="67"/>
                      </a:cubicBezTo>
                      <a:cubicBezTo>
                        <a:pt x="0" y="85"/>
                        <a:pt x="7" y="102"/>
                        <a:pt x="19" y="114"/>
                      </a:cubicBezTo>
                      <a:cubicBezTo>
                        <a:pt x="19" y="126"/>
                        <a:pt x="19" y="135"/>
                        <a:pt x="19" y="135"/>
                      </a:cubicBezTo>
                      <a:cubicBezTo>
                        <a:pt x="19" y="139"/>
                        <a:pt x="21" y="143"/>
                        <a:pt x="24" y="146"/>
                      </a:cubicBezTo>
                      <a:cubicBezTo>
                        <a:pt x="24" y="146"/>
                        <a:pt x="24" y="146"/>
                        <a:pt x="24" y="146"/>
                      </a:cubicBezTo>
                      <a:cubicBezTo>
                        <a:pt x="24" y="146"/>
                        <a:pt x="24" y="146"/>
                        <a:pt x="24" y="146"/>
                      </a:cubicBezTo>
                      <a:cubicBezTo>
                        <a:pt x="25" y="147"/>
                        <a:pt x="57" y="169"/>
                        <a:pt x="57" y="169"/>
                      </a:cubicBezTo>
                      <a:cubicBezTo>
                        <a:pt x="59" y="172"/>
                        <a:pt x="63" y="175"/>
                        <a:pt x="67" y="175"/>
                      </a:cubicBezTo>
                      <a:cubicBezTo>
                        <a:pt x="88" y="175"/>
                        <a:pt x="88" y="175"/>
                        <a:pt x="88" y="175"/>
                      </a:cubicBezTo>
                      <a:cubicBezTo>
                        <a:pt x="91" y="175"/>
                        <a:pt x="96" y="172"/>
                        <a:pt x="98" y="169"/>
                      </a:cubicBezTo>
                      <a:cubicBezTo>
                        <a:pt x="98" y="169"/>
                        <a:pt x="130" y="147"/>
                        <a:pt x="131" y="146"/>
                      </a:cubicBezTo>
                      <a:cubicBezTo>
                        <a:pt x="131" y="146"/>
                        <a:pt x="131" y="146"/>
                        <a:pt x="131" y="146"/>
                      </a:cubicBezTo>
                      <a:cubicBezTo>
                        <a:pt x="131" y="146"/>
                        <a:pt x="131" y="146"/>
                        <a:pt x="131" y="146"/>
                      </a:cubicBezTo>
                      <a:cubicBezTo>
                        <a:pt x="134" y="143"/>
                        <a:pt x="136" y="139"/>
                        <a:pt x="136" y="135"/>
                      </a:cubicBezTo>
                      <a:cubicBezTo>
                        <a:pt x="136" y="134"/>
                        <a:pt x="136" y="131"/>
                        <a:pt x="136" y="125"/>
                      </a:cubicBezTo>
                      <a:cubicBezTo>
                        <a:pt x="59" y="125"/>
                        <a:pt x="59" y="125"/>
                        <a:pt x="59" y="125"/>
                      </a:cubicBezTo>
                      <a:cubicBezTo>
                        <a:pt x="30" y="130"/>
                        <a:pt x="30" y="130"/>
                        <a:pt x="30" y="130"/>
                      </a:cubicBezTo>
                      <a:cubicBezTo>
                        <a:pt x="30" y="62"/>
                        <a:pt x="30" y="62"/>
                        <a:pt x="30" y="62"/>
                      </a:cubicBezTo>
                      <a:cubicBezTo>
                        <a:pt x="31" y="60"/>
                        <a:pt x="31" y="58"/>
                        <a:pt x="31" y="55"/>
                      </a:cubicBezTo>
                      <a:cubicBezTo>
                        <a:pt x="32" y="55"/>
                        <a:pt x="33" y="56"/>
                        <a:pt x="34" y="57"/>
                      </a:cubicBezTo>
                      <a:cubicBezTo>
                        <a:pt x="80" y="89"/>
                        <a:pt x="117" y="83"/>
                        <a:pt x="135" y="83"/>
                      </a:cubicBezTo>
                      <a:cubicBezTo>
                        <a:pt x="136" y="83"/>
                        <a:pt x="136" y="83"/>
                        <a:pt x="136" y="83"/>
                      </a:cubicBezTo>
                      <a:cubicBezTo>
                        <a:pt x="154" y="83"/>
                        <a:pt x="157" y="67"/>
                        <a:pt x="155" y="63"/>
                      </a:cubicBezTo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7" name="Freeform 107"/>
                <p:cNvSpPr>
                  <a:spLocks/>
                </p:cNvSpPr>
                <p:nvPr/>
              </p:nvSpPr>
              <p:spPr bwMode="auto">
                <a:xfrm flipH="1">
                  <a:off x="13217521" y="833591"/>
                  <a:ext cx="341313" cy="122237"/>
                </a:xfrm>
                <a:custGeom>
                  <a:avLst/>
                  <a:gdLst>
                    <a:gd name="T0" fmla="*/ 4 w 50"/>
                    <a:gd name="T1" fmla="*/ 0 h 18"/>
                    <a:gd name="T2" fmla="*/ 3 w 50"/>
                    <a:gd name="T3" fmla="*/ 0 h 18"/>
                    <a:gd name="T4" fmla="*/ 0 w 50"/>
                    <a:gd name="T5" fmla="*/ 0 h 18"/>
                    <a:gd name="T6" fmla="*/ 42 w 50"/>
                    <a:gd name="T7" fmla="*/ 18 h 18"/>
                    <a:gd name="T8" fmla="*/ 50 w 50"/>
                    <a:gd name="T9" fmla="*/ 18 h 18"/>
                    <a:gd name="T10" fmla="*/ 4 w 50"/>
                    <a:gd name="T11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0" h="18">
                      <a:moveTo>
                        <a:pt x="4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1" y="0"/>
                        <a:pt x="0" y="0"/>
                      </a:cubicBezTo>
                      <a:cubicBezTo>
                        <a:pt x="16" y="1"/>
                        <a:pt x="31" y="8"/>
                        <a:pt x="42" y="18"/>
                      </a:cubicBezTo>
                      <a:cubicBezTo>
                        <a:pt x="50" y="18"/>
                        <a:pt x="50" y="18"/>
                        <a:pt x="50" y="18"/>
                      </a:cubicBezTo>
                      <a:cubicBezTo>
                        <a:pt x="38" y="7"/>
                        <a:pt x="22" y="0"/>
                        <a:pt x="4" y="0"/>
                      </a:cubicBezTo>
                    </a:path>
                  </a:pathLst>
                </a:custGeom>
                <a:solidFill>
                  <a:srgbClr val="605A5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8" name="Freeform 108"/>
                <p:cNvSpPr>
                  <a:spLocks/>
                </p:cNvSpPr>
                <p:nvPr/>
              </p:nvSpPr>
              <p:spPr bwMode="auto">
                <a:xfrm flipH="1">
                  <a:off x="13074646" y="139715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D9C2A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9" name="Freeform 109"/>
                <p:cNvSpPr>
                  <a:spLocks/>
                </p:cNvSpPr>
                <p:nvPr/>
              </p:nvSpPr>
              <p:spPr bwMode="auto">
                <a:xfrm flipH="1">
                  <a:off x="12930183" y="955828"/>
                  <a:ext cx="293688" cy="441325"/>
                </a:xfrm>
                <a:custGeom>
                  <a:avLst/>
                  <a:gdLst>
                    <a:gd name="T0" fmla="*/ 22 w 43"/>
                    <a:gd name="T1" fmla="*/ 0 h 65"/>
                    <a:gd name="T2" fmla="*/ 17 w 43"/>
                    <a:gd name="T3" fmla="*/ 0 h 65"/>
                    <a:gd name="T4" fmla="*/ 17 w 43"/>
                    <a:gd name="T5" fmla="*/ 0 h 65"/>
                    <a:gd name="T6" fmla="*/ 14 w 43"/>
                    <a:gd name="T7" fmla="*/ 0 h 65"/>
                    <a:gd name="T8" fmla="*/ 31 w 43"/>
                    <a:gd name="T9" fmla="*/ 17 h 65"/>
                    <a:gd name="T10" fmla="*/ 31 w 43"/>
                    <a:gd name="T11" fmla="*/ 32 h 65"/>
                    <a:gd name="T12" fmla="*/ 34 w 43"/>
                    <a:gd name="T13" fmla="*/ 45 h 65"/>
                    <a:gd name="T14" fmla="*/ 15 w 43"/>
                    <a:gd name="T15" fmla="*/ 65 h 65"/>
                    <a:gd name="T16" fmla="*/ 15 w 43"/>
                    <a:gd name="T17" fmla="*/ 65 h 65"/>
                    <a:gd name="T18" fmla="*/ 0 w 43"/>
                    <a:gd name="T19" fmla="*/ 65 h 65"/>
                    <a:gd name="T20" fmla="*/ 4 w 43"/>
                    <a:gd name="T21" fmla="*/ 65 h 65"/>
                    <a:gd name="T22" fmla="*/ 22 w 43"/>
                    <a:gd name="T23" fmla="*/ 65 h 65"/>
                    <a:gd name="T24" fmla="*/ 22 w 43"/>
                    <a:gd name="T25" fmla="*/ 65 h 65"/>
                    <a:gd name="T26" fmla="*/ 22 w 43"/>
                    <a:gd name="T27" fmla="*/ 65 h 65"/>
                    <a:gd name="T28" fmla="*/ 23 w 43"/>
                    <a:gd name="T29" fmla="*/ 65 h 65"/>
                    <a:gd name="T30" fmla="*/ 43 w 43"/>
                    <a:gd name="T31" fmla="*/ 49 h 65"/>
                    <a:gd name="T32" fmla="*/ 42 w 43"/>
                    <a:gd name="T33" fmla="*/ 45 h 65"/>
                    <a:gd name="T34" fmla="*/ 38 w 43"/>
                    <a:gd name="T35" fmla="*/ 32 h 65"/>
                    <a:gd name="T36" fmla="*/ 38 w 43"/>
                    <a:gd name="T37" fmla="*/ 17 h 65"/>
                    <a:gd name="T38" fmla="*/ 22 w 43"/>
                    <a:gd name="T39" fmla="*/ 0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43" h="65">
                      <a:moveTo>
                        <a:pt x="22" y="0"/>
                      </a:move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20" y="0"/>
                        <a:pt x="31" y="6"/>
                        <a:pt x="31" y="17"/>
                      </a:cubicBezTo>
                      <a:cubicBezTo>
                        <a:pt x="31" y="32"/>
                        <a:pt x="31" y="32"/>
                        <a:pt x="31" y="32"/>
                      </a:cubicBezTo>
                      <a:cubicBezTo>
                        <a:pt x="31" y="32"/>
                        <a:pt x="31" y="42"/>
                        <a:pt x="34" y="45"/>
                      </a:cubicBezTo>
                      <a:cubicBezTo>
                        <a:pt x="37" y="49"/>
                        <a:pt x="34" y="65"/>
                        <a:pt x="15" y="65"/>
                      </a:cubicBezTo>
                      <a:cubicBezTo>
                        <a:pt x="15" y="65"/>
                        <a:pt x="15" y="65"/>
                        <a:pt x="15" y="65"/>
                      </a:cubicBezTo>
                      <a:cubicBezTo>
                        <a:pt x="11" y="65"/>
                        <a:pt x="6" y="65"/>
                        <a:pt x="0" y="65"/>
                      </a:cubicBezTo>
                      <a:cubicBezTo>
                        <a:pt x="2" y="65"/>
                        <a:pt x="3" y="65"/>
                        <a:pt x="4" y="65"/>
                      </a:cubicBezTo>
                      <a:cubicBezTo>
                        <a:pt x="11" y="65"/>
                        <a:pt x="17" y="65"/>
                        <a:pt x="22" y="65"/>
                      </a:cubicBezTo>
                      <a:cubicBezTo>
                        <a:pt x="22" y="65"/>
                        <a:pt x="22" y="65"/>
                        <a:pt x="22" y="65"/>
                      </a:cubicBezTo>
                      <a:cubicBezTo>
                        <a:pt x="22" y="65"/>
                        <a:pt x="22" y="65"/>
                        <a:pt x="22" y="65"/>
                      </a:cubicBezTo>
                      <a:cubicBezTo>
                        <a:pt x="23" y="65"/>
                        <a:pt x="23" y="65"/>
                        <a:pt x="23" y="65"/>
                      </a:cubicBezTo>
                      <a:cubicBezTo>
                        <a:pt x="38" y="65"/>
                        <a:pt x="43" y="55"/>
                        <a:pt x="43" y="49"/>
                      </a:cubicBezTo>
                      <a:cubicBezTo>
                        <a:pt x="43" y="47"/>
                        <a:pt x="42" y="46"/>
                        <a:pt x="42" y="45"/>
                      </a:cubicBezTo>
                      <a:cubicBezTo>
                        <a:pt x="39" y="42"/>
                        <a:pt x="38" y="32"/>
                        <a:pt x="38" y="32"/>
                      </a:cubicBezTo>
                      <a:cubicBezTo>
                        <a:pt x="38" y="17"/>
                        <a:pt x="38" y="17"/>
                        <a:pt x="38" y="17"/>
                      </a:cubicBezTo>
                      <a:cubicBezTo>
                        <a:pt x="38" y="6"/>
                        <a:pt x="28" y="0"/>
                        <a:pt x="22" y="0"/>
                      </a:cubicBezTo>
                    </a:path>
                  </a:pathLst>
                </a:custGeom>
                <a:solidFill>
                  <a:schemeClr val="bg2">
                    <a:lumMod val="2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0" name="Freeform 110"/>
                <p:cNvSpPr>
                  <a:spLocks noEditPoints="1"/>
                </p:cNvSpPr>
                <p:nvPr/>
              </p:nvSpPr>
              <p:spPr bwMode="auto">
                <a:xfrm flipH="1">
                  <a:off x="13066709" y="1682903"/>
                  <a:ext cx="47625" cy="122237"/>
                </a:xfrm>
                <a:custGeom>
                  <a:avLst/>
                  <a:gdLst>
                    <a:gd name="T0" fmla="*/ 6 w 7"/>
                    <a:gd name="T1" fmla="*/ 12 h 18"/>
                    <a:gd name="T2" fmla="*/ 4 w 7"/>
                    <a:gd name="T3" fmla="*/ 18 h 18"/>
                    <a:gd name="T4" fmla="*/ 6 w 7"/>
                    <a:gd name="T5" fmla="*/ 12 h 18"/>
                    <a:gd name="T6" fmla="*/ 7 w 7"/>
                    <a:gd name="T7" fmla="*/ 0 h 18"/>
                    <a:gd name="T8" fmla="*/ 0 w 7"/>
                    <a:gd name="T9" fmla="*/ 0 h 18"/>
                    <a:gd name="T10" fmla="*/ 0 w 7"/>
                    <a:gd name="T11" fmla="*/ 0 h 18"/>
                    <a:gd name="T12" fmla="*/ 7 w 7"/>
                    <a:gd name="T13" fmla="*/ 0 h 18"/>
                    <a:gd name="T14" fmla="*/ 7 w 7"/>
                    <a:gd name="T15" fmla="*/ 10 h 18"/>
                    <a:gd name="T16" fmla="*/ 7 w 7"/>
                    <a:gd name="T17" fmla="*/ 10 h 18"/>
                    <a:gd name="T18" fmla="*/ 7 w 7"/>
                    <a:gd name="T19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7" h="18">
                      <a:moveTo>
                        <a:pt x="6" y="12"/>
                      </a:moveTo>
                      <a:cubicBezTo>
                        <a:pt x="6" y="14"/>
                        <a:pt x="5" y="17"/>
                        <a:pt x="4" y="18"/>
                      </a:cubicBezTo>
                      <a:cubicBezTo>
                        <a:pt x="5" y="17"/>
                        <a:pt x="6" y="14"/>
                        <a:pt x="6" y="12"/>
                      </a:cubicBezTo>
                      <a:moveTo>
                        <a:pt x="7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6"/>
                        <a:pt x="7" y="9"/>
                        <a:pt x="7" y="10"/>
                      </a:cubicBezTo>
                      <a:cubicBezTo>
                        <a:pt x="7" y="10"/>
                        <a:pt x="7" y="10"/>
                        <a:pt x="7" y="10"/>
                      </a:cubicBezTo>
                      <a:cubicBezTo>
                        <a:pt x="7" y="9"/>
                        <a:pt x="7" y="6"/>
                        <a:pt x="7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1" name="Freeform 111"/>
                <p:cNvSpPr>
                  <a:spLocks/>
                </p:cNvSpPr>
                <p:nvPr/>
              </p:nvSpPr>
              <p:spPr bwMode="auto">
                <a:xfrm flipH="1">
                  <a:off x="13066708" y="1682903"/>
                  <a:ext cx="471488" cy="338137"/>
                </a:xfrm>
                <a:custGeom>
                  <a:avLst/>
                  <a:gdLst>
                    <a:gd name="T0" fmla="*/ 69 w 69"/>
                    <a:gd name="T1" fmla="*/ 0 h 50"/>
                    <a:gd name="T2" fmla="*/ 62 w 69"/>
                    <a:gd name="T3" fmla="*/ 0 h 50"/>
                    <a:gd name="T4" fmla="*/ 62 w 69"/>
                    <a:gd name="T5" fmla="*/ 10 h 50"/>
                    <a:gd name="T6" fmla="*/ 56 w 69"/>
                    <a:gd name="T7" fmla="*/ 21 h 50"/>
                    <a:gd name="T8" fmla="*/ 56 w 69"/>
                    <a:gd name="T9" fmla="*/ 21 h 50"/>
                    <a:gd name="T10" fmla="*/ 56 w 69"/>
                    <a:gd name="T11" fmla="*/ 21 h 50"/>
                    <a:gd name="T12" fmla="*/ 23 w 69"/>
                    <a:gd name="T13" fmla="*/ 44 h 50"/>
                    <a:gd name="T14" fmla="*/ 13 w 69"/>
                    <a:gd name="T15" fmla="*/ 50 h 50"/>
                    <a:gd name="T16" fmla="*/ 0 w 69"/>
                    <a:gd name="T17" fmla="*/ 50 h 50"/>
                    <a:gd name="T18" fmla="*/ 0 w 69"/>
                    <a:gd name="T19" fmla="*/ 50 h 50"/>
                    <a:gd name="T20" fmla="*/ 21 w 69"/>
                    <a:gd name="T21" fmla="*/ 50 h 50"/>
                    <a:gd name="T22" fmla="*/ 31 w 69"/>
                    <a:gd name="T23" fmla="*/ 44 h 50"/>
                    <a:gd name="T24" fmla="*/ 64 w 69"/>
                    <a:gd name="T25" fmla="*/ 21 h 50"/>
                    <a:gd name="T26" fmla="*/ 64 w 69"/>
                    <a:gd name="T27" fmla="*/ 21 h 50"/>
                    <a:gd name="T28" fmla="*/ 64 w 69"/>
                    <a:gd name="T29" fmla="*/ 21 h 50"/>
                    <a:gd name="T30" fmla="*/ 66 w 69"/>
                    <a:gd name="T31" fmla="*/ 18 h 50"/>
                    <a:gd name="T32" fmla="*/ 68 w 69"/>
                    <a:gd name="T33" fmla="*/ 12 h 50"/>
                    <a:gd name="T34" fmla="*/ 69 w 69"/>
                    <a:gd name="T35" fmla="*/ 10 h 50"/>
                    <a:gd name="T36" fmla="*/ 69 w 69"/>
                    <a:gd name="T37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9" h="50">
                      <a:moveTo>
                        <a:pt x="69" y="0"/>
                      </a:moveTo>
                      <a:cubicBezTo>
                        <a:pt x="62" y="0"/>
                        <a:pt x="62" y="0"/>
                        <a:pt x="62" y="0"/>
                      </a:cubicBezTo>
                      <a:cubicBezTo>
                        <a:pt x="62" y="6"/>
                        <a:pt x="62" y="9"/>
                        <a:pt x="62" y="10"/>
                      </a:cubicBezTo>
                      <a:cubicBezTo>
                        <a:pt x="62" y="14"/>
                        <a:pt x="59" y="18"/>
                        <a:pt x="56" y="21"/>
                      </a:cubicBezTo>
                      <a:cubicBezTo>
                        <a:pt x="56" y="21"/>
                        <a:pt x="56" y="21"/>
                        <a:pt x="56" y="21"/>
                      </a:cubicBezTo>
                      <a:cubicBezTo>
                        <a:pt x="56" y="21"/>
                        <a:pt x="56" y="21"/>
                        <a:pt x="56" y="21"/>
                      </a:cubicBezTo>
                      <a:cubicBezTo>
                        <a:pt x="55" y="22"/>
                        <a:pt x="23" y="44"/>
                        <a:pt x="23" y="44"/>
                      </a:cubicBezTo>
                      <a:cubicBezTo>
                        <a:pt x="21" y="47"/>
                        <a:pt x="16" y="50"/>
                        <a:pt x="13" y="50"/>
                      </a:cubicBezTo>
                      <a:cubicBezTo>
                        <a:pt x="0" y="50"/>
                        <a:pt x="0" y="50"/>
                        <a:pt x="0" y="50"/>
                      </a:cubicBezTo>
                      <a:cubicBezTo>
                        <a:pt x="0" y="50"/>
                        <a:pt x="0" y="50"/>
                        <a:pt x="0" y="50"/>
                      </a:cubicBezTo>
                      <a:cubicBezTo>
                        <a:pt x="21" y="50"/>
                        <a:pt x="21" y="50"/>
                        <a:pt x="21" y="50"/>
                      </a:cubicBezTo>
                      <a:cubicBezTo>
                        <a:pt x="24" y="50"/>
                        <a:pt x="29" y="47"/>
                        <a:pt x="31" y="44"/>
                      </a:cubicBezTo>
                      <a:cubicBezTo>
                        <a:pt x="31" y="44"/>
                        <a:pt x="63" y="22"/>
                        <a:pt x="64" y="21"/>
                      </a:cubicBezTo>
                      <a:cubicBezTo>
                        <a:pt x="64" y="21"/>
                        <a:pt x="64" y="21"/>
                        <a:pt x="64" y="21"/>
                      </a:cubicBezTo>
                      <a:cubicBezTo>
                        <a:pt x="64" y="21"/>
                        <a:pt x="64" y="21"/>
                        <a:pt x="64" y="21"/>
                      </a:cubicBezTo>
                      <a:cubicBezTo>
                        <a:pt x="65" y="20"/>
                        <a:pt x="65" y="19"/>
                        <a:pt x="66" y="18"/>
                      </a:cubicBezTo>
                      <a:cubicBezTo>
                        <a:pt x="67" y="17"/>
                        <a:pt x="68" y="14"/>
                        <a:pt x="68" y="12"/>
                      </a:cubicBezTo>
                      <a:cubicBezTo>
                        <a:pt x="69" y="11"/>
                        <a:pt x="69" y="10"/>
                        <a:pt x="69" y="10"/>
                      </a:cubicBezTo>
                      <a:cubicBezTo>
                        <a:pt x="69" y="9"/>
                        <a:pt x="69" y="6"/>
                        <a:pt x="69" y="0"/>
                      </a:cubicBezTo>
                    </a:path>
                  </a:pathLst>
                </a:custGeom>
                <a:solidFill>
                  <a:schemeClr val="bg2">
                    <a:lumMod val="2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2" name="Freeform 112"/>
                <p:cNvSpPr>
                  <a:spLocks/>
                </p:cNvSpPr>
                <p:nvPr/>
              </p:nvSpPr>
              <p:spPr bwMode="auto">
                <a:xfrm flipH="1">
                  <a:off x="13745524" y="1206653"/>
                  <a:ext cx="47625" cy="509587"/>
                </a:xfrm>
                <a:custGeom>
                  <a:avLst/>
                  <a:gdLst>
                    <a:gd name="T0" fmla="*/ 30 w 30"/>
                    <a:gd name="T1" fmla="*/ 17 h 321"/>
                    <a:gd name="T2" fmla="*/ 0 w 30"/>
                    <a:gd name="T3" fmla="*/ 0 h 321"/>
                    <a:gd name="T4" fmla="*/ 0 w 30"/>
                    <a:gd name="T5" fmla="*/ 321 h 321"/>
                    <a:gd name="T6" fmla="*/ 30 w 30"/>
                    <a:gd name="T7" fmla="*/ 317 h 321"/>
                    <a:gd name="T8" fmla="*/ 30 w 30"/>
                    <a:gd name="T9" fmla="*/ 17 h 3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0" h="321">
                      <a:moveTo>
                        <a:pt x="30" y="17"/>
                      </a:moveTo>
                      <a:lnTo>
                        <a:pt x="0" y="0"/>
                      </a:lnTo>
                      <a:lnTo>
                        <a:pt x="0" y="321"/>
                      </a:lnTo>
                      <a:lnTo>
                        <a:pt x="30" y="317"/>
                      </a:lnTo>
                      <a:lnTo>
                        <a:pt x="30" y="17"/>
                      </a:lnTo>
                      <a:close/>
                    </a:path>
                  </a:pathLst>
                </a:custGeom>
                <a:solidFill>
                  <a:srgbClr val="76483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3" name="Rectangle 113"/>
                <p:cNvSpPr>
                  <a:spLocks noChangeArrowheads="1"/>
                </p:cNvSpPr>
                <p:nvPr/>
              </p:nvSpPr>
              <p:spPr bwMode="auto">
                <a:xfrm flipH="1">
                  <a:off x="13066709" y="1397153"/>
                  <a:ext cx="47625" cy="285750"/>
                </a:xfrm>
                <a:prstGeom prst="rect">
                  <a:avLst/>
                </a:prstGeom>
                <a:solidFill>
                  <a:srgbClr val="E2C4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4" name="Rectangle 114"/>
                <p:cNvSpPr>
                  <a:spLocks noChangeArrowheads="1"/>
                </p:cNvSpPr>
                <p:nvPr/>
              </p:nvSpPr>
              <p:spPr bwMode="auto">
                <a:xfrm flipH="1">
                  <a:off x="13066709" y="1397153"/>
                  <a:ext cx="47625" cy="285750"/>
                </a:xfrm>
                <a:prstGeom prst="rect">
                  <a:avLst/>
                </a:prstGeom>
                <a:solidFill>
                  <a:srgbClr val="76483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5" name="Freeform 115"/>
                <p:cNvSpPr>
                  <a:spLocks/>
                </p:cNvSpPr>
                <p:nvPr/>
              </p:nvSpPr>
              <p:spPr bwMode="auto">
                <a:xfrm flipH="1">
                  <a:off x="13217521" y="1770216"/>
                  <a:ext cx="204788" cy="53975"/>
                </a:xfrm>
                <a:custGeom>
                  <a:avLst/>
                  <a:gdLst>
                    <a:gd name="T0" fmla="*/ 1 w 30"/>
                    <a:gd name="T1" fmla="*/ 0 h 8"/>
                    <a:gd name="T2" fmla="*/ 1 w 30"/>
                    <a:gd name="T3" fmla="*/ 1 h 8"/>
                    <a:gd name="T4" fmla="*/ 15 w 30"/>
                    <a:gd name="T5" fmla="*/ 8 h 8"/>
                    <a:gd name="T6" fmla="*/ 30 w 30"/>
                    <a:gd name="T7" fmla="*/ 1 h 8"/>
                    <a:gd name="T8" fmla="*/ 29 w 30"/>
                    <a:gd name="T9" fmla="*/ 0 h 8"/>
                    <a:gd name="T10" fmla="*/ 1 w 30"/>
                    <a:gd name="T11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0" h="8">
                      <a:moveTo>
                        <a:pt x="1" y="0"/>
                      </a:moveTo>
                      <a:cubicBezTo>
                        <a:pt x="0" y="0"/>
                        <a:pt x="0" y="0"/>
                        <a:pt x="1" y="1"/>
                      </a:cubicBezTo>
                      <a:cubicBezTo>
                        <a:pt x="1" y="1"/>
                        <a:pt x="4" y="8"/>
                        <a:pt x="15" y="8"/>
                      </a:cubicBezTo>
                      <a:cubicBezTo>
                        <a:pt x="26" y="8"/>
                        <a:pt x="30" y="1"/>
                        <a:pt x="30" y="1"/>
                      </a:cubicBezTo>
                      <a:cubicBezTo>
                        <a:pt x="30" y="0"/>
                        <a:pt x="30" y="0"/>
                        <a:pt x="29" y="0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6" name="Rectangle 116"/>
                <p:cNvSpPr>
                  <a:spLocks noChangeArrowheads="1"/>
                </p:cNvSpPr>
                <p:nvPr/>
              </p:nvSpPr>
              <p:spPr bwMode="auto">
                <a:xfrm flipH="1">
                  <a:off x="13244508" y="1682903"/>
                  <a:ext cx="55563" cy="158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7" name="Rectangle 117"/>
                <p:cNvSpPr>
                  <a:spLocks noChangeArrowheads="1"/>
                </p:cNvSpPr>
                <p:nvPr/>
              </p:nvSpPr>
              <p:spPr bwMode="auto">
                <a:xfrm flipH="1">
                  <a:off x="13244508" y="1682903"/>
                  <a:ext cx="55563" cy="15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8" name="Freeform 118"/>
                <p:cNvSpPr>
                  <a:spLocks/>
                </p:cNvSpPr>
                <p:nvPr/>
              </p:nvSpPr>
              <p:spPr bwMode="auto">
                <a:xfrm flipH="1">
                  <a:off x="13244508" y="1492403"/>
                  <a:ext cx="55563" cy="190500"/>
                </a:xfrm>
                <a:custGeom>
                  <a:avLst/>
                  <a:gdLst>
                    <a:gd name="T0" fmla="*/ 0 w 8"/>
                    <a:gd name="T1" fmla="*/ 0 h 28"/>
                    <a:gd name="T2" fmla="*/ 0 w 8"/>
                    <a:gd name="T3" fmla="*/ 0 h 28"/>
                    <a:gd name="T4" fmla="*/ 0 w 8"/>
                    <a:gd name="T5" fmla="*/ 28 h 28"/>
                    <a:gd name="T6" fmla="*/ 8 w 8"/>
                    <a:gd name="T7" fmla="*/ 28 h 28"/>
                    <a:gd name="T8" fmla="*/ 6 w 8"/>
                    <a:gd name="T9" fmla="*/ 6 h 28"/>
                    <a:gd name="T10" fmla="*/ 0 w 8"/>
                    <a:gd name="T11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" h="28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8" y="28"/>
                        <a:pt x="8" y="28"/>
                        <a:pt x="8" y="28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5" y="3"/>
                        <a:pt x="3" y="0"/>
                        <a:pt x="0" y="0"/>
                      </a:cubicBezTo>
                    </a:path>
                  </a:pathLst>
                </a:custGeom>
                <a:solidFill>
                  <a:srgbClr val="76483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9" name="Freeform 119"/>
                <p:cNvSpPr>
                  <a:spLocks/>
                </p:cNvSpPr>
                <p:nvPr/>
              </p:nvSpPr>
              <p:spPr bwMode="auto">
                <a:xfrm flipH="1">
                  <a:off x="13238158" y="1682903"/>
                  <a:ext cx="61913" cy="0"/>
                </a:xfrm>
                <a:custGeom>
                  <a:avLst/>
                  <a:gdLst>
                    <a:gd name="T0" fmla="*/ 35 w 39"/>
                    <a:gd name="T1" fmla="*/ 0 w 39"/>
                    <a:gd name="T2" fmla="*/ 0 w 39"/>
                    <a:gd name="T3" fmla="*/ 39 w 39"/>
                    <a:gd name="T4" fmla="*/ 39 w 39"/>
                    <a:gd name="T5" fmla="*/ 35 w 39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</a:cxnLst>
                  <a:rect l="0" t="0" r="r" b="b"/>
                  <a:pathLst>
                    <a:path w="39">
                      <a:moveTo>
                        <a:pt x="35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39" y="0"/>
                      </a:lnTo>
                      <a:lnTo>
                        <a:pt x="39" y="0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solidFill>
                  <a:srgbClr val="454F7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0" name="Freeform 120"/>
                <p:cNvSpPr>
                  <a:spLocks/>
                </p:cNvSpPr>
                <p:nvPr/>
              </p:nvSpPr>
              <p:spPr bwMode="auto">
                <a:xfrm flipH="1">
                  <a:off x="13238158" y="1682903"/>
                  <a:ext cx="61913" cy="0"/>
                </a:xfrm>
                <a:custGeom>
                  <a:avLst/>
                  <a:gdLst>
                    <a:gd name="T0" fmla="*/ 35 w 39"/>
                    <a:gd name="T1" fmla="*/ 0 w 39"/>
                    <a:gd name="T2" fmla="*/ 0 w 39"/>
                    <a:gd name="T3" fmla="*/ 39 w 39"/>
                    <a:gd name="T4" fmla="*/ 39 w 39"/>
                    <a:gd name="T5" fmla="*/ 35 w 39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</a:cxnLst>
                  <a:rect l="0" t="0" r="r" b="b"/>
                  <a:pathLst>
                    <a:path w="39">
                      <a:moveTo>
                        <a:pt x="35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39" y="0"/>
                      </a:lnTo>
                      <a:lnTo>
                        <a:pt x="39" y="0"/>
                      </a:lnTo>
                      <a:lnTo>
                        <a:pt x="3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1" name="Freeform 121"/>
                <p:cNvSpPr>
                  <a:spLocks/>
                </p:cNvSpPr>
                <p:nvPr/>
              </p:nvSpPr>
              <p:spPr bwMode="auto">
                <a:xfrm flipH="1">
                  <a:off x="13238158" y="1682903"/>
                  <a:ext cx="122238" cy="33337"/>
                </a:xfrm>
                <a:custGeom>
                  <a:avLst/>
                  <a:gdLst>
                    <a:gd name="T0" fmla="*/ 18 w 18"/>
                    <a:gd name="T1" fmla="*/ 0 h 5"/>
                    <a:gd name="T2" fmla="*/ 17 w 18"/>
                    <a:gd name="T3" fmla="*/ 0 h 5"/>
                    <a:gd name="T4" fmla="*/ 0 w 18"/>
                    <a:gd name="T5" fmla="*/ 0 h 5"/>
                    <a:gd name="T6" fmla="*/ 0 w 18"/>
                    <a:gd name="T7" fmla="*/ 0 h 5"/>
                    <a:gd name="T8" fmla="*/ 9 w 18"/>
                    <a:gd name="T9" fmla="*/ 5 h 5"/>
                    <a:gd name="T10" fmla="*/ 9 w 18"/>
                    <a:gd name="T11" fmla="*/ 5 h 5"/>
                    <a:gd name="T12" fmla="*/ 18 w 18"/>
                    <a:gd name="T13" fmla="*/ 0 h 5"/>
                    <a:gd name="T14" fmla="*/ 18 w 18"/>
                    <a:gd name="T1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8" h="5">
                      <a:moveTo>
                        <a:pt x="18" y="0"/>
                      </a:move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" y="3"/>
                        <a:pt x="5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13" y="5"/>
                        <a:pt x="16" y="3"/>
                        <a:pt x="18" y="0"/>
                      </a:cubicBezTo>
                      <a:cubicBezTo>
                        <a:pt x="18" y="0"/>
                        <a:pt x="18" y="0"/>
                        <a:pt x="18" y="0"/>
                      </a:cubicBezTo>
                    </a:path>
                  </a:pathLst>
                </a:custGeom>
                <a:solidFill>
                  <a:schemeClr val="bg2">
                    <a:lumMod val="2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21" name="Group 20"/>
          <p:cNvGrpSpPr/>
          <p:nvPr/>
        </p:nvGrpSpPr>
        <p:grpSpPr>
          <a:xfrm>
            <a:off x="837967" y="2624055"/>
            <a:ext cx="3904194" cy="3058977"/>
            <a:chOff x="837203" y="2623930"/>
            <a:chExt cx="3904748" cy="3059411"/>
          </a:xfrm>
        </p:grpSpPr>
        <p:sp>
          <p:nvSpPr>
            <p:cNvPr id="401" name="Freeform 515"/>
            <p:cNvSpPr>
              <a:spLocks/>
            </p:cNvSpPr>
            <p:nvPr/>
          </p:nvSpPr>
          <p:spPr bwMode="auto">
            <a:xfrm rot="2811436">
              <a:off x="1758814" y="3874213"/>
              <a:ext cx="48237" cy="239283"/>
            </a:xfrm>
            <a:custGeom>
              <a:avLst/>
              <a:gdLst>
                <a:gd name="T0" fmla="*/ 170 w 178"/>
                <a:gd name="T1" fmla="*/ 0 h 106"/>
                <a:gd name="T2" fmla="*/ 178 w 178"/>
                <a:gd name="T3" fmla="*/ 8 h 106"/>
                <a:gd name="T4" fmla="*/ 178 w 178"/>
                <a:gd name="T5" fmla="*/ 98 h 106"/>
                <a:gd name="T6" fmla="*/ 170 w 178"/>
                <a:gd name="T7" fmla="*/ 106 h 106"/>
                <a:gd name="T8" fmla="*/ 8 w 178"/>
                <a:gd name="T9" fmla="*/ 106 h 106"/>
                <a:gd name="T10" fmla="*/ 0 w 178"/>
                <a:gd name="T11" fmla="*/ 98 h 106"/>
                <a:gd name="T12" fmla="*/ 0 w 178"/>
                <a:gd name="T13" fmla="*/ 8 h 106"/>
                <a:gd name="T14" fmla="*/ 8 w 178"/>
                <a:gd name="T15" fmla="*/ 0 h 106"/>
                <a:gd name="T16" fmla="*/ 170 w 178"/>
                <a:gd name="T1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8" h="106">
                  <a:moveTo>
                    <a:pt x="170" y="0"/>
                  </a:moveTo>
                  <a:cubicBezTo>
                    <a:pt x="170" y="0"/>
                    <a:pt x="178" y="0"/>
                    <a:pt x="178" y="8"/>
                  </a:cubicBezTo>
                  <a:cubicBezTo>
                    <a:pt x="178" y="98"/>
                    <a:pt x="178" y="98"/>
                    <a:pt x="178" y="98"/>
                  </a:cubicBezTo>
                  <a:cubicBezTo>
                    <a:pt x="178" y="98"/>
                    <a:pt x="178" y="106"/>
                    <a:pt x="170" y="106"/>
                  </a:cubicBezTo>
                  <a:cubicBezTo>
                    <a:pt x="8" y="106"/>
                    <a:pt x="8" y="106"/>
                    <a:pt x="8" y="106"/>
                  </a:cubicBezTo>
                  <a:cubicBezTo>
                    <a:pt x="8" y="106"/>
                    <a:pt x="0" y="106"/>
                    <a:pt x="0" y="9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0"/>
                    <a:pt x="8" y="0"/>
                  </a:cubicBezTo>
                  <a:lnTo>
                    <a:pt x="17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Rectangle 205"/>
            <p:cNvSpPr>
              <a:spLocks noChangeArrowheads="1"/>
            </p:cNvSpPr>
            <p:nvPr/>
          </p:nvSpPr>
          <p:spPr bwMode="auto">
            <a:xfrm>
              <a:off x="2839481" y="2697567"/>
              <a:ext cx="1825173" cy="1367552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Rectangle 206"/>
            <p:cNvSpPr>
              <a:spLocks noChangeArrowheads="1"/>
            </p:cNvSpPr>
            <p:nvPr/>
          </p:nvSpPr>
          <p:spPr bwMode="auto">
            <a:xfrm>
              <a:off x="2971632" y="2805572"/>
              <a:ext cx="1568353" cy="113487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898" name="Picture 89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28250" y="3156940"/>
              <a:ext cx="517285" cy="517285"/>
            </a:xfrm>
            <a:prstGeom prst="rect">
              <a:avLst/>
            </a:prstGeom>
          </p:spPr>
        </p:pic>
        <p:sp>
          <p:nvSpPr>
            <p:cNvPr id="223" name="Rectangle 204"/>
            <p:cNvSpPr>
              <a:spLocks noChangeArrowheads="1"/>
            </p:cNvSpPr>
            <p:nvPr/>
          </p:nvSpPr>
          <p:spPr bwMode="auto">
            <a:xfrm>
              <a:off x="2764679" y="3957903"/>
              <a:ext cx="1977272" cy="107217"/>
            </a:xfrm>
            <a:prstGeom prst="rect">
              <a:avLst/>
            </a:pr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Rectangle 222"/>
            <p:cNvSpPr>
              <a:spLocks noChangeArrowheads="1"/>
            </p:cNvSpPr>
            <p:nvPr/>
          </p:nvSpPr>
          <p:spPr bwMode="auto">
            <a:xfrm>
              <a:off x="2764679" y="3940449"/>
              <a:ext cx="1977272" cy="12467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223"/>
            <p:cNvSpPr>
              <a:spLocks/>
            </p:cNvSpPr>
            <p:nvPr/>
          </p:nvSpPr>
          <p:spPr bwMode="auto">
            <a:xfrm>
              <a:off x="2699852" y="3284683"/>
              <a:ext cx="122178" cy="167059"/>
            </a:xfrm>
            <a:custGeom>
              <a:avLst/>
              <a:gdLst>
                <a:gd name="T0" fmla="*/ 49 w 49"/>
                <a:gd name="T1" fmla="*/ 67 h 67"/>
                <a:gd name="T2" fmla="*/ 28 w 49"/>
                <a:gd name="T3" fmla="*/ 10 h 67"/>
                <a:gd name="T4" fmla="*/ 0 w 49"/>
                <a:gd name="T5" fmla="*/ 0 h 67"/>
                <a:gd name="T6" fmla="*/ 0 w 49"/>
                <a:gd name="T7" fmla="*/ 24 h 67"/>
                <a:gd name="T8" fmla="*/ 49 w 49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67">
                  <a:moveTo>
                    <a:pt x="49" y="67"/>
                  </a:moveTo>
                  <a:lnTo>
                    <a:pt x="28" y="1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49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224"/>
            <p:cNvSpPr>
              <a:spLocks/>
            </p:cNvSpPr>
            <p:nvPr/>
          </p:nvSpPr>
          <p:spPr bwMode="auto">
            <a:xfrm>
              <a:off x="2792548" y="3130531"/>
              <a:ext cx="69814" cy="94750"/>
            </a:xfrm>
            <a:custGeom>
              <a:avLst/>
              <a:gdLst>
                <a:gd name="T0" fmla="*/ 2 w 12"/>
                <a:gd name="T1" fmla="*/ 1 h 16"/>
                <a:gd name="T2" fmla="*/ 0 w 12"/>
                <a:gd name="T3" fmla="*/ 0 h 16"/>
                <a:gd name="T4" fmla="*/ 11 w 12"/>
                <a:gd name="T5" fmla="*/ 16 h 16"/>
                <a:gd name="T6" fmla="*/ 12 w 12"/>
                <a:gd name="T7" fmla="*/ 14 h 16"/>
                <a:gd name="T8" fmla="*/ 2 w 12"/>
                <a:gd name="T9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6">
                  <a:moveTo>
                    <a:pt x="2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" y="12"/>
                    <a:pt x="11" y="16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6" y="10"/>
                    <a:pt x="3" y="2"/>
                    <a:pt x="2" y="1"/>
                  </a:cubicBezTo>
                </a:path>
              </a:pathLst>
            </a:custGeom>
            <a:solidFill>
              <a:srgbClr val="805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225"/>
            <p:cNvSpPr>
              <a:spLocks/>
            </p:cNvSpPr>
            <p:nvPr/>
          </p:nvSpPr>
          <p:spPr bwMode="auto">
            <a:xfrm>
              <a:off x="2804574" y="3137572"/>
              <a:ext cx="77297" cy="77297"/>
            </a:xfrm>
            <a:custGeom>
              <a:avLst/>
              <a:gdLst>
                <a:gd name="T0" fmla="*/ 10 w 13"/>
                <a:gd name="T1" fmla="*/ 13 h 13"/>
                <a:gd name="T2" fmla="*/ 13 w 13"/>
                <a:gd name="T3" fmla="*/ 5 h 13"/>
                <a:gd name="T4" fmla="*/ 0 w 13"/>
                <a:gd name="T5" fmla="*/ 0 h 13"/>
                <a:gd name="T6" fmla="*/ 10 w 13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3">
                  <a:moveTo>
                    <a:pt x="10" y="13"/>
                  </a:moveTo>
                  <a:cubicBezTo>
                    <a:pt x="13" y="5"/>
                    <a:pt x="13" y="5"/>
                    <a:pt x="13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4" y="9"/>
                    <a:pt x="10" y="1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227"/>
            <p:cNvSpPr>
              <a:spLocks/>
            </p:cNvSpPr>
            <p:nvPr/>
          </p:nvSpPr>
          <p:spPr bwMode="auto">
            <a:xfrm>
              <a:off x="2839481" y="3007915"/>
              <a:ext cx="19948" cy="29920"/>
            </a:xfrm>
            <a:custGeom>
              <a:avLst/>
              <a:gdLst>
                <a:gd name="T0" fmla="*/ 3 w 3"/>
                <a:gd name="T1" fmla="*/ 2 h 5"/>
                <a:gd name="T2" fmla="*/ 3 w 3"/>
                <a:gd name="T3" fmla="*/ 0 h 5"/>
                <a:gd name="T4" fmla="*/ 0 w 3"/>
                <a:gd name="T5" fmla="*/ 3 h 5"/>
                <a:gd name="T6" fmla="*/ 0 w 3"/>
                <a:gd name="T7" fmla="*/ 5 h 5"/>
                <a:gd name="T8" fmla="*/ 3 w 3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3" y="2"/>
                  </a:moveTo>
                  <a:cubicBezTo>
                    <a:pt x="3" y="1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2" y="4"/>
                    <a:pt x="3" y="3"/>
                    <a:pt x="3" y="2"/>
                  </a:cubicBezTo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228"/>
            <p:cNvSpPr>
              <a:spLocks/>
            </p:cNvSpPr>
            <p:nvPr/>
          </p:nvSpPr>
          <p:spPr bwMode="auto">
            <a:xfrm>
              <a:off x="2769666" y="2913165"/>
              <a:ext cx="0" cy="4987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</a:path>
              </a:pathLst>
            </a:custGeom>
            <a:solidFill>
              <a:srgbClr val="F6CA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229"/>
            <p:cNvSpPr>
              <a:spLocks noEditPoints="1"/>
            </p:cNvSpPr>
            <p:nvPr/>
          </p:nvSpPr>
          <p:spPr bwMode="auto">
            <a:xfrm>
              <a:off x="2532792" y="2860805"/>
              <a:ext cx="431360" cy="466268"/>
            </a:xfrm>
            <a:custGeom>
              <a:avLst/>
              <a:gdLst>
                <a:gd name="T0" fmla="*/ 70 w 73"/>
                <a:gd name="T1" fmla="*/ 41 h 79"/>
                <a:gd name="T2" fmla="*/ 65 w 73"/>
                <a:gd name="T3" fmla="*/ 20 h 79"/>
                <a:gd name="T4" fmla="*/ 66 w 73"/>
                <a:gd name="T5" fmla="*/ 17 h 79"/>
                <a:gd name="T6" fmla="*/ 66 w 73"/>
                <a:gd name="T7" fmla="*/ 17 h 79"/>
                <a:gd name="T8" fmla="*/ 49 w 73"/>
                <a:gd name="T9" fmla="*/ 10 h 79"/>
                <a:gd name="T10" fmla="*/ 42 w 73"/>
                <a:gd name="T11" fmla="*/ 0 h 79"/>
                <a:gd name="T12" fmla="*/ 42 w 73"/>
                <a:gd name="T13" fmla="*/ 0 h 79"/>
                <a:gd name="T14" fmla="*/ 40 w 73"/>
                <a:gd name="T15" fmla="*/ 9 h 79"/>
                <a:gd name="T16" fmla="*/ 40 w 73"/>
                <a:gd name="T17" fmla="*/ 10 h 79"/>
                <a:gd name="T18" fmla="*/ 38 w 73"/>
                <a:gd name="T19" fmla="*/ 20 h 79"/>
                <a:gd name="T20" fmla="*/ 36 w 73"/>
                <a:gd name="T21" fmla="*/ 26 h 79"/>
                <a:gd name="T22" fmla="*/ 32 w 73"/>
                <a:gd name="T23" fmla="*/ 25 h 79"/>
                <a:gd name="T24" fmla="*/ 25 w 73"/>
                <a:gd name="T25" fmla="*/ 17 h 79"/>
                <a:gd name="T26" fmla="*/ 19 w 73"/>
                <a:gd name="T27" fmla="*/ 16 h 79"/>
                <a:gd name="T28" fmla="*/ 16 w 73"/>
                <a:gd name="T29" fmla="*/ 26 h 79"/>
                <a:gd name="T30" fmla="*/ 17 w 73"/>
                <a:gd name="T31" fmla="*/ 33 h 79"/>
                <a:gd name="T32" fmla="*/ 17 w 73"/>
                <a:gd name="T33" fmla="*/ 36 h 79"/>
                <a:gd name="T34" fmla="*/ 17 w 73"/>
                <a:gd name="T35" fmla="*/ 36 h 79"/>
                <a:gd name="T36" fmla="*/ 17 w 73"/>
                <a:gd name="T37" fmla="*/ 36 h 79"/>
                <a:gd name="T38" fmla="*/ 7 w 73"/>
                <a:gd name="T39" fmla="*/ 50 h 79"/>
                <a:gd name="T40" fmla="*/ 3 w 73"/>
                <a:gd name="T41" fmla="*/ 47 h 79"/>
                <a:gd name="T42" fmla="*/ 0 w 73"/>
                <a:gd name="T43" fmla="*/ 67 h 79"/>
                <a:gd name="T44" fmla="*/ 31 w 73"/>
                <a:gd name="T45" fmla="*/ 79 h 79"/>
                <a:gd name="T46" fmla="*/ 31 w 73"/>
                <a:gd name="T47" fmla="*/ 69 h 79"/>
                <a:gd name="T48" fmla="*/ 41 w 73"/>
                <a:gd name="T49" fmla="*/ 72 h 79"/>
                <a:gd name="T50" fmla="*/ 51 w 73"/>
                <a:gd name="T51" fmla="*/ 71 h 79"/>
                <a:gd name="T52" fmla="*/ 55 w 73"/>
                <a:gd name="T53" fmla="*/ 62 h 79"/>
                <a:gd name="T54" fmla="*/ 44 w 73"/>
                <a:gd name="T55" fmla="*/ 46 h 79"/>
                <a:gd name="T56" fmla="*/ 46 w 73"/>
                <a:gd name="T57" fmla="*/ 47 h 79"/>
                <a:gd name="T58" fmla="*/ 46 w 73"/>
                <a:gd name="T59" fmla="*/ 47 h 79"/>
                <a:gd name="T60" fmla="*/ 59 w 73"/>
                <a:gd name="T61" fmla="*/ 52 h 79"/>
                <a:gd name="T62" fmla="*/ 62 w 73"/>
                <a:gd name="T63" fmla="*/ 45 h 79"/>
                <a:gd name="T64" fmla="*/ 70 w 73"/>
                <a:gd name="T65" fmla="*/ 41 h 79"/>
                <a:gd name="T66" fmla="*/ 59 w 73"/>
                <a:gd name="T67" fmla="*/ 29 h 79"/>
                <a:gd name="T68" fmla="*/ 55 w 73"/>
                <a:gd name="T69" fmla="*/ 32 h 79"/>
                <a:gd name="T70" fmla="*/ 52 w 73"/>
                <a:gd name="T71" fmla="*/ 30 h 79"/>
                <a:gd name="T72" fmla="*/ 52 w 73"/>
                <a:gd name="T73" fmla="*/ 28 h 79"/>
                <a:gd name="T74" fmla="*/ 55 w 73"/>
                <a:gd name="T75" fmla="*/ 25 h 79"/>
                <a:gd name="T76" fmla="*/ 56 w 73"/>
                <a:gd name="T77" fmla="*/ 25 h 79"/>
                <a:gd name="T78" fmla="*/ 59 w 73"/>
                <a:gd name="T79" fmla="*/ 2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3" h="79">
                  <a:moveTo>
                    <a:pt x="70" y="41"/>
                  </a:moveTo>
                  <a:cubicBezTo>
                    <a:pt x="70" y="39"/>
                    <a:pt x="65" y="23"/>
                    <a:pt x="65" y="20"/>
                  </a:cubicBezTo>
                  <a:cubicBezTo>
                    <a:pt x="66" y="19"/>
                    <a:pt x="66" y="18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58" y="17"/>
                    <a:pt x="52" y="14"/>
                    <a:pt x="49" y="10"/>
                  </a:cubicBezTo>
                  <a:cubicBezTo>
                    <a:pt x="44" y="6"/>
                    <a:pt x="43" y="1"/>
                    <a:pt x="4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2"/>
                    <a:pt x="39" y="16"/>
                    <a:pt x="38" y="20"/>
                  </a:cubicBezTo>
                  <a:cubicBezTo>
                    <a:pt x="37" y="23"/>
                    <a:pt x="37" y="25"/>
                    <a:pt x="36" y="26"/>
                  </a:cubicBezTo>
                  <a:cubicBezTo>
                    <a:pt x="35" y="30"/>
                    <a:pt x="32" y="25"/>
                    <a:pt x="32" y="25"/>
                  </a:cubicBezTo>
                  <a:cubicBezTo>
                    <a:pt x="32" y="25"/>
                    <a:pt x="28" y="19"/>
                    <a:pt x="25" y="17"/>
                  </a:cubicBezTo>
                  <a:cubicBezTo>
                    <a:pt x="23" y="15"/>
                    <a:pt x="21" y="14"/>
                    <a:pt x="19" y="16"/>
                  </a:cubicBezTo>
                  <a:cubicBezTo>
                    <a:pt x="17" y="18"/>
                    <a:pt x="17" y="22"/>
                    <a:pt x="16" y="26"/>
                  </a:cubicBezTo>
                  <a:cubicBezTo>
                    <a:pt x="16" y="28"/>
                    <a:pt x="17" y="31"/>
                    <a:pt x="17" y="33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4" y="47"/>
                    <a:pt x="7" y="50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35" y="70"/>
                    <a:pt x="38" y="71"/>
                    <a:pt x="41" y="72"/>
                  </a:cubicBezTo>
                  <a:cubicBezTo>
                    <a:pt x="50" y="75"/>
                    <a:pt x="51" y="71"/>
                    <a:pt x="51" y="71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48" y="58"/>
                    <a:pt x="44" y="46"/>
                    <a:pt x="44" y="46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59" y="52"/>
                    <a:pt x="59" y="52"/>
                    <a:pt x="59" y="52"/>
                  </a:cubicBezTo>
                  <a:cubicBezTo>
                    <a:pt x="62" y="45"/>
                    <a:pt x="62" y="45"/>
                    <a:pt x="62" y="45"/>
                  </a:cubicBezTo>
                  <a:cubicBezTo>
                    <a:pt x="73" y="47"/>
                    <a:pt x="71" y="42"/>
                    <a:pt x="70" y="41"/>
                  </a:cubicBezTo>
                  <a:moveTo>
                    <a:pt x="59" y="29"/>
                  </a:moveTo>
                  <a:cubicBezTo>
                    <a:pt x="59" y="30"/>
                    <a:pt x="57" y="32"/>
                    <a:pt x="55" y="32"/>
                  </a:cubicBezTo>
                  <a:cubicBezTo>
                    <a:pt x="54" y="31"/>
                    <a:pt x="53" y="31"/>
                    <a:pt x="52" y="30"/>
                  </a:cubicBezTo>
                  <a:cubicBezTo>
                    <a:pt x="52" y="29"/>
                    <a:pt x="52" y="28"/>
                    <a:pt x="52" y="28"/>
                  </a:cubicBezTo>
                  <a:cubicBezTo>
                    <a:pt x="52" y="26"/>
                    <a:pt x="53" y="25"/>
                    <a:pt x="55" y="25"/>
                  </a:cubicBezTo>
                  <a:cubicBezTo>
                    <a:pt x="55" y="25"/>
                    <a:pt x="55" y="25"/>
                    <a:pt x="56" y="25"/>
                  </a:cubicBezTo>
                  <a:cubicBezTo>
                    <a:pt x="58" y="25"/>
                    <a:pt x="59" y="27"/>
                    <a:pt x="59" y="29"/>
                  </a:cubicBezTo>
                </a:path>
              </a:pathLst>
            </a:custGeom>
            <a:solidFill>
              <a:srgbClr val="9D69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230"/>
            <p:cNvSpPr>
              <a:spLocks/>
            </p:cNvSpPr>
            <p:nvPr/>
          </p:nvSpPr>
          <p:spPr bwMode="auto">
            <a:xfrm>
              <a:off x="2742667" y="2840476"/>
              <a:ext cx="96763" cy="174920"/>
            </a:xfrm>
            <a:custGeom>
              <a:avLst/>
              <a:gdLst>
                <a:gd name="T0" fmla="*/ 4 w 11"/>
                <a:gd name="T1" fmla="*/ 0 h 20"/>
                <a:gd name="T2" fmla="*/ 2 w 11"/>
                <a:gd name="T3" fmla="*/ 9 h 20"/>
                <a:gd name="T4" fmla="*/ 2 w 11"/>
                <a:gd name="T5" fmla="*/ 10 h 20"/>
                <a:gd name="T6" fmla="*/ 0 w 11"/>
                <a:gd name="T7" fmla="*/ 20 h 20"/>
                <a:gd name="T8" fmla="*/ 11 w 11"/>
                <a:gd name="T9" fmla="*/ 10 h 20"/>
                <a:gd name="T10" fmla="*/ 4 w 11"/>
                <a:gd name="T11" fmla="*/ 0 h 20"/>
                <a:gd name="T12" fmla="*/ 4 w 11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0">
                  <a:moveTo>
                    <a:pt x="4" y="0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2"/>
                    <a:pt x="1" y="16"/>
                    <a:pt x="0" y="20"/>
                  </a:cubicBezTo>
                  <a:cubicBezTo>
                    <a:pt x="2" y="17"/>
                    <a:pt x="6" y="13"/>
                    <a:pt x="11" y="10"/>
                  </a:cubicBezTo>
                  <a:cubicBezTo>
                    <a:pt x="6" y="6"/>
                    <a:pt x="5" y="1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8C5E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231"/>
            <p:cNvSpPr>
              <a:spLocks/>
            </p:cNvSpPr>
            <p:nvPr/>
          </p:nvSpPr>
          <p:spPr bwMode="auto">
            <a:xfrm>
              <a:off x="2627542" y="2943086"/>
              <a:ext cx="54855" cy="112204"/>
            </a:xfrm>
            <a:custGeom>
              <a:avLst/>
              <a:gdLst>
                <a:gd name="T0" fmla="*/ 9 w 9"/>
                <a:gd name="T1" fmla="*/ 3 h 19"/>
                <a:gd name="T2" fmla="*/ 3 w 9"/>
                <a:gd name="T3" fmla="*/ 2 h 19"/>
                <a:gd name="T4" fmla="*/ 0 w 9"/>
                <a:gd name="T5" fmla="*/ 12 h 19"/>
                <a:gd name="T6" fmla="*/ 1 w 9"/>
                <a:gd name="T7" fmla="*/ 19 h 19"/>
                <a:gd name="T8" fmla="*/ 9 w 9"/>
                <a:gd name="T9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9">
                  <a:moveTo>
                    <a:pt x="9" y="3"/>
                  </a:moveTo>
                  <a:cubicBezTo>
                    <a:pt x="7" y="1"/>
                    <a:pt x="5" y="0"/>
                    <a:pt x="3" y="2"/>
                  </a:cubicBezTo>
                  <a:cubicBezTo>
                    <a:pt x="1" y="4"/>
                    <a:pt x="1" y="8"/>
                    <a:pt x="0" y="12"/>
                  </a:cubicBezTo>
                  <a:cubicBezTo>
                    <a:pt x="0" y="14"/>
                    <a:pt x="1" y="17"/>
                    <a:pt x="1" y="19"/>
                  </a:cubicBezTo>
                  <a:cubicBezTo>
                    <a:pt x="2" y="15"/>
                    <a:pt x="4" y="4"/>
                    <a:pt x="9" y="3"/>
                  </a:cubicBezTo>
                </a:path>
              </a:pathLst>
            </a:custGeom>
            <a:solidFill>
              <a:srgbClr val="8C5E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232"/>
            <p:cNvSpPr>
              <a:spLocks/>
            </p:cNvSpPr>
            <p:nvPr/>
          </p:nvSpPr>
          <p:spPr bwMode="auto">
            <a:xfrm>
              <a:off x="2804574" y="2688759"/>
              <a:ext cx="236873" cy="271782"/>
            </a:xfrm>
            <a:custGeom>
              <a:avLst/>
              <a:gdLst>
                <a:gd name="T0" fmla="*/ 0 w 40"/>
                <a:gd name="T1" fmla="*/ 0 h 46"/>
                <a:gd name="T2" fmla="*/ 32 w 40"/>
                <a:gd name="T3" fmla="*/ 13 h 46"/>
                <a:gd name="T4" fmla="*/ 20 w 40"/>
                <a:gd name="T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46">
                  <a:moveTo>
                    <a:pt x="0" y="0"/>
                  </a:moveTo>
                  <a:cubicBezTo>
                    <a:pt x="0" y="0"/>
                    <a:pt x="24" y="18"/>
                    <a:pt x="32" y="13"/>
                  </a:cubicBezTo>
                  <a:cubicBezTo>
                    <a:pt x="40" y="9"/>
                    <a:pt x="36" y="41"/>
                    <a:pt x="20" y="4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233"/>
            <p:cNvSpPr>
              <a:spLocks/>
            </p:cNvSpPr>
            <p:nvPr/>
          </p:nvSpPr>
          <p:spPr bwMode="auto">
            <a:xfrm>
              <a:off x="2403136" y="3309618"/>
              <a:ext cx="548550" cy="850253"/>
            </a:xfrm>
            <a:custGeom>
              <a:avLst/>
              <a:gdLst>
                <a:gd name="T0" fmla="*/ 4 w 93"/>
                <a:gd name="T1" fmla="*/ 144 h 144"/>
                <a:gd name="T2" fmla="*/ 81 w 93"/>
                <a:gd name="T3" fmla="*/ 144 h 144"/>
                <a:gd name="T4" fmla="*/ 75 w 93"/>
                <a:gd name="T5" fmla="*/ 39 h 144"/>
                <a:gd name="T6" fmla="*/ 55 w 93"/>
                <a:gd name="T7" fmla="*/ 5 h 144"/>
                <a:gd name="T8" fmla="*/ 37 w 93"/>
                <a:gd name="T9" fmla="*/ 0 h 144"/>
                <a:gd name="T10" fmla="*/ 16 w 93"/>
                <a:gd name="T11" fmla="*/ 5 h 144"/>
                <a:gd name="T12" fmla="*/ 0 w 93"/>
                <a:gd name="T13" fmla="*/ 104 h 144"/>
                <a:gd name="T14" fmla="*/ 0 w 93"/>
                <a:gd name="T15" fmla="*/ 104 h 144"/>
                <a:gd name="T16" fmla="*/ 4 w 93"/>
                <a:gd name="T17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144">
                  <a:moveTo>
                    <a:pt x="4" y="144"/>
                  </a:moveTo>
                  <a:cubicBezTo>
                    <a:pt x="81" y="144"/>
                    <a:pt x="81" y="144"/>
                    <a:pt x="81" y="144"/>
                  </a:cubicBezTo>
                  <a:cubicBezTo>
                    <a:pt x="93" y="109"/>
                    <a:pt x="78" y="48"/>
                    <a:pt x="75" y="39"/>
                  </a:cubicBezTo>
                  <a:cubicBezTo>
                    <a:pt x="72" y="29"/>
                    <a:pt x="65" y="13"/>
                    <a:pt x="55" y="5"/>
                  </a:cubicBezTo>
                  <a:cubicBezTo>
                    <a:pt x="50" y="2"/>
                    <a:pt x="44" y="0"/>
                    <a:pt x="37" y="0"/>
                  </a:cubicBezTo>
                  <a:cubicBezTo>
                    <a:pt x="31" y="0"/>
                    <a:pt x="16" y="5"/>
                    <a:pt x="16" y="5"/>
                  </a:cubicBezTo>
                  <a:cubicBezTo>
                    <a:pt x="16" y="5"/>
                    <a:pt x="0" y="20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20"/>
                    <a:pt x="1" y="135"/>
                    <a:pt x="4" y="144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234"/>
            <p:cNvSpPr>
              <a:spLocks/>
            </p:cNvSpPr>
            <p:nvPr/>
          </p:nvSpPr>
          <p:spPr bwMode="auto">
            <a:xfrm>
              <a:off x="2492897" y="3244790"/>
              <a:ext cx="276769" cy="216927"/>
            </a:xfrm>
            <a:custGeom>
              <a:avLst/>
              <a:gdLst>
                <a:gd name="T0" fmla="*/ 0 w 111"/>
                <a:gd name="T1" fmla="*/ 38 h 87"/>
                <a:gd name="T2" fmla="*/ 16 w 111"/>
                <a:gd name="T3" fmla="*/ 0 h 87"/>
                <a:gd name="T4" fmla="*/ 106 w 111"/>
                <a:gd name="T5" fmla="*/ 33 h 87"/>
                <a:gd name="T6" fmla="*/ 111 w 111"/>
                <a:gd name="T7" fmla="*/ 87 h 87"/>
                <a:gd name="T8" fmla="*/ 0 w 111"/>
                <a:gd name="T9" fmla="*/ 3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87">
                  <a:moveTo>
                    <a:pt x="0" y="38"/>
                  </a:moveTo>
                  <a:lnTo>
                    <a:pt x="16" y="0"/>
                  </a:lnTo>
                  <a:lnTo>
                    <a:pt x="106" y="33"/>
                  </a:lnTo>
                  <a:lnTo>
                    <a:pt x="111" y="87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235"/>
            <p:cNvSpPr>
              <a:spLocks/>
            </p:cNvSpPr>
            <p:nvPr/>
          </p:nvSpPr>
          <p:spPr bwMode="auto">
            <a:xfrm>
              <a:off x="3111263" y="3479171"/>
              <a:ext cx="154592" cy="112204"/>
            </a:xfrm>
            <a:custGeom>
              <a:avLst/>
              <a:gdLst>
                <a:gd name="T0" fmla="*/ 62 w 62"/>
                <a:gd name="T1" fmla="*/ 36 h 45"/>
                <a:gd name="T2" fmla="*/ 55 w 62"/>
                <a:gd name="T3" fmla="*/ 45 h 45"/>
                <a:gd name="T4" fmla="*/ 0 w 62"/>
                <a:gd name="T5" fmla="*/ 12 h 45"/>
                <a:gd name="T6" fmla="*/ 7 w 62"/>
                <a:gd name="T7" fmla="*/ 0 h 45"/>
                <a:gd name="T8" fmla="*/ 62 w 62"/>
                <a:gd name="T9" fmla="*/ 3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45">
                  <a:moveTo>
                    <a:pt x="62" y="36"/>
                  </a:moveTo>
                  <a:lnTo>
                    <a:pt x="55" y="45"/>
                  </a:lnTo>
                  <a:lnTo>
                    <a:pt x="0" y="12"/>
                  </a:lnTo>
                  <a:lnTo>
                    <a:pt x="7" y="0"/>
                  </a:lnTo>
                  <a:lnTo>
                    <a:pt x="62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236"/>
            <p:cNvSpPr>
              <a:spLocks/>
            </p:cNvSpPr>
            <p:nvPr/>
          </p:nvSpPr>
          <p:spPr bwMode="auto">
            <a:xfrm>
              <a:off x="2505366" y="3421821"/>
              <a:ext cx="600912" cy="561018"/>
            </a:xfrm>
            <a:custGeom>
              <a:avLst/>
              <a:gdLst>
                <a:gd name="T0" fmla="*/ 80 w 102"/>
                <a:gd name="T1" fmla="*/ 45 h 95"/>
                <a:gd name="T2" fmla="*/ 72 w 102"/>
                <a:gd name="T3" fmla="*/ 54 h 95"/>
                <a:gd name="T4" fmla="*/ 30 w 102"/>
                <a:gd name="T5" fmla="*/ 7 h 95"/>
                <a:gd name="T6" fmla="*/ 7 w 102"/>
                <a:gd name="T7" fmla="*/ 6 h 95"/>
                <a:gd name="T8" fmla="*/ 6 w 102"/>
                <a:gd name="T9" fmla="*/ 28 h 95"/>
                <a:gd name="T10" fmla="*/ 61 w 102"/>
                <a:gd name="T11" fmla="*/ 90 h 95"/>
                <a:gd name="T12" fmla="*/ 73 w 102"/>
                <a:gd name="T13" fmla="*/ 95 h 95"/>
                <a:gd name="T14" fmla="*/ 75 w 102"/>
                <a:gd name="T15" fmla="*/ 95 h 95"/>
                <a:gd name="T16" fmla="*/ 85 w 102"/>
                <a:gd name="T17" fmla="*/ 89 h 95"/>
                <a:gd name="T18" fmla="*/ 102 w 102"/>
                <a:gd name="T19" fmla="*/ 62 h 95"/>
                <a:gd name="T20" fmla="*/ 80 w 102"/>
                <a:gd name="T21" fmla="*/ 4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2" h="95">
                  <a:moveTo>
                    <a:pt x="80" y="45"/>
                  </a:moveTo>
                  <a:cubicBezTo>
                    <a:pt x="80" y="45"/>
                    <a:pt x="72" y="54"/>
                    <a:pt x="72" y="54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4" y="1"/>
                    <a:pt x="14" y="0"/>
                    <a:pt x="7" y="6"/>
                  </a:cubicBezTo>
                  <a:cubicBezTo>
                    <a:pt x="1" y="12"/>
                    <a:pt x="0" y="22"/>
                    <a:pt x="6" y="28"/>
                  </a:cubicBezTo>
                  <a:cubicBezTo>
                    <a:pt x="61" y="90"/>
                    <a:pt x="61" y="90"/>
                    <a:pt x="61" y="90"/>
                  </a:cubicBezTo>
                  <a:cubicBezTo>
                    <a:pt x="64" y="93"/>
                    <a:pt x="68" y="95"/>
                    <a:pt x="73" y="95"/>
                  </a:cubicBezTo>
                  <a:cubicBezTo>
                    <a:pt x="74" y="95"/>
                    <a:pt x="74" y="95"/>
                    <a:pt x="75" y="95"/>
                  </a:cubicBezTo>
                  <a:cubicBezTo>
                    <a:pt x="79" y="94"/>
                    <a:pt x="82" y="92"/>
                    <a:pt x="85" y="89"/>
                  </a:cubicBezTo>
                  <a:cubicBezTo>
                    <a:pt x="102" y="62"/>
                    <a:pt x="102" y="61"/>
                    <a:pt x="102" y="62"/>
                  </a:cubicBezTo>
                  <a:lnTo>
                    <a:pt x="80" y="45"/>
                  </a:lnTo>
                  <a:close/>
                </a:path>
              </a:pathLst>
            </a:custGeom>
            <a:solidFill>
              <a:schemeClr val="tx1">
                <a:lumMod val="90000"/>
                <a:lumOff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237"/>
            <p:cNvSpPr>
              <a:spLocks/>
            </p:cNvSpPr>
            <p:nvPr/>
          </p:nvSpPr>
          <p:spPr bwMode="auto">
            <a:xfrm>
              <a:off x="3093810" y="3366965"/>
              <a:ext cx="236873" cy="214434"/>
            </a:xfrm>
            <a:custGeom>
              <a:avLst/>
              <a:gdLst>
                <a:gd name="T0" fmla="*/ 14 w 40"/>
                <a:gd name="T1" fmla="*/ 3 h 36"/>
                <a:gd name="T2" fmla="*/ 30 w 40"/>
                <a:gd name="T3" fmla="*/ 4 h 36"/>
                <a:gd name="T4" fmla="*/ 30 w 40"/>
                <a:gd name="T5" fmla="*/ 14 h 36"/>
                <a:gd name="T6" fmla="*/ 30 w 40"/>
                <a:gd name="T7" fmla="*/ 16 h 36"/>
                <a:gd name="T8" fmla="*/ 30 w 40"/>
                <a:gd name="T9" fmla="*/ 16 h 36"/>
                <a:gd name="T10" fmla="*/ 28 w 40"/>
                <a:gd name="T11" fmla="*/ 21 h 36"/>
                <a:gd name="T12" fmla="*/ 14 w 40"/>
                <a:gd name="T13" fmla="*/ 32 h 36"/>
                <a:gd name="T14" fmla="*/ 14 w 40"/>
                <a:gd name="T15" fmla="*/ 36 h 36"/>
                <a:gd name="T16" fmla="*/ 4 w 40"/>
                <a:gd name="T17" fmla="*/ 28 h 36"/>
                <a:gd name="T18" fmla="*/ 14 w 40"/>
                <a:gd name="T19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36">
                  <a:moveTo>
                    <a:pt x="14" y="3"/>
                  </a:moveTo>
                  <a:cubicBezTo>
                    <a:pt x="14" y="3"/>
                    <a:pt x="20" y="0"/>
                    <a:pt x="30" y="4"/>
                  </a:cubicBezTo>
                  <a:cubicBezTo>
                    <a:pt x="40" y="7"/>
                    <a:pt x="30" y="14"/>
                    <a:pt x="30" y="14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29" y="19"/>
                    <a:pt x="28" y="21"/>
                    <a:pt x="28" y="21"/>
                  </a:cubicBezTo>
                  <a:cubicBezTo>
                    <a:pt x="27" y="22"/>
                    <a:pt x="15" y="21"/>
                    <a:pt x="14" y="32"/>
                  </a:cubicBezTo>
                  <a:cubicBezTo>
                    <a:pt x="13" y="34"/>
                    <a:pt x="13" y="35"/>
                    <a:pt x="14" y="36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0" y="18"/>
                    <a:pt x="14" y="3"/>
                    <a:pt x="14" y="3"/>
                  </a:cubicBezTo>
                </a:path>
              </a:pathLst>
            </a:custGeom>
            <a:solidFill>
              <a:srgbClr val="9D69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238"/>
            <p:cNvSpPr>
              <a:spLocks/>
            </p:cNvSpPr>
            <p:nvPr/>
          </p:nvSpPr>
          <p:spPr bwMode="auto">
            <a:xfrm>
              <a:off x="3136196" y="3404367"/>
              <a:ext cx="182019" cy="211940"/>
            </a:xfrm>
            <a:custGeom>
              <a:avLst/>
              <a:gdLst>
                <a:gd name="T0" fmla="*/ 11 w 31"/>
                <a:gd name="T1" fmla="*/ 36 h 36"/>
                <a:gd name="T2" fmla="*/ 0 w 31"/>
                <a:gd name="T3" fmla="*/ 32 h 36"/>
                <a:gd name="T4" fmla="*/ 1 w 31"/>
                <a:gd name="T5" fmla="*/ 19 h 36"/>
                <a:gd name="T6" fmla="*/ 2 w 31"/>
                <a:gd name="T7" fmla="*/ 17 h 36"/>
                <a:gd name="T8" fmla="*/ 2 w 31"/>
                <a:gd name="T9" fmla="*/ 17 h 36"/>
                <a:gd name="T10" fmla="*/ 7 w 31"/>
                <a:gd name="T11" fmla="*/ 14 h 36"/>
                <a:gd name="T12" fmla="*/ 20 w 31"/>
                <a:gd name="T13" fmla="*/ 3 h 36"/>
                <a:gd name="T14" fmla="*/ 28 w 31"/>
                <a:gd name="T15" fmla="*/ 1 h 36"/>
                <a:gd name="T16" fmla="*/ 31 w 31"/>
                <a:gd name="T17" fmla="*/ 18 h 36"/>
                <a:gd name="T18" fmla="*/ 11 w 31"/>
                <a:gd name="T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36">
                  <a:moveTo>
                    <a:pt x="11" y="36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4" y="15"/>
                    <a:pt x="6" y="14"/>
                    <a:pt x="7" y="14"/>
                  </a:cubicBezTo>
                  <a:cubicBezTo>
                    <a:pt x="8" y="14"/>
                    <a:pt x="14" y="12"/>
                    <a:pt x="20" y="3"/>
                  </a:cubicBezTo>
                  <a:cubicBezTo>
                    <a:pt x="21" y="1"/>
                    <a:pt x="24" y="0"/>
                    <a:pt x="28" y="1"/>
                  </a:cubicBezTo>
                  <a:cubicBezTo>
                    <a:pt x="28" y="1"/>
                    <a:pt x="31" y="9"/>
                    <a:pt x="31" y="18"/>
                  </a:cubicBezTo>
                  <a:cubicBezTo>
                    <a:pt x="31" y="28"/>
                    <a:pt x="11" y="36"/>
                    <a:pt x="11" y="36"/>
                  </a:cubicBezTo>
                </a:path>
              </a:pathLst>
            </a:custGeom>
            <a:solidFill>
              <a:srgbClr val="9D69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239"/>
            <p:cNvSpPr>
              <a:spLocks/>
            </p:cNvSpPr>
            <p:nvPr/>
          </p:nvSpPr>
          <p:spPr bwMode="auto">
            <a:xfrm>
              <a:off x="2981605" y="3534024"/>
              <a:ext cx="249340" cy="241862"/>
            </a:xfrm>
            <a:custGeom>
              <a:avLst/>
              <a:gdLst>
                <a:gd name="T0" fmla="*/ 78 w 100"/>
                <a:gd name="T1" fmla="*/ 19 h 97"/>
                <a:gd name="T2" fmla="*/ 100 w 100"/>
                <a:gd name="T3" fmla="*/ 26 h 97"/>
                <a:gd name="T4" fmla="*/ 93 w 100"/>
                <a:gd name="T5" fmla="*/ 33 h 97"/>
                <a:gd name="T6" fmla="*/ 41 w 100"/>
                <a:gd name="T7" fmla="*/ 97 h 97"/>
                <a:gd name="T8" fmla="*/ 0 w 100"/>
                <a:gd name="T9" fmla="*/ 64 h 97"/>
                <a:gd name="T10" fmla="*/ 55 w 100"/>
                <a:gd name="T11" fmla="*/ 0 h 97"/>
                <a:gd name="T12" fmla="*/ 78 w 100"/>
                <a:gd name="T13" fmla="*/ 1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97">
                  <a:moveTo>
                    <a:pt x="78" y="19"/>
                  </a:moveTo>
                  <a:lnTo>
                    <a:pt x="100" y="26"/>
                  </a:lnTo>
                  <a:lnTo>
                    <a:pt x="93" y="33"/>
                  </a:lnTo>
                  <a:lnTo>
                    <a:pt x="41" y="97"/>
                  </a:lnTo>
                  <a:lnTo>
                    <a:pt x="0" y="64"/>
                  </a:lnTo>
                  <a:lnTo>
                    <a:pt x="55" y="0"/>
                  </a:lnTo>
                  <a:lnTo>
                    <a:pt x="78" y="19"/>
                  </a:lnTo>
                  <a:close/>
                </a:path>
              </a:pathLst>
            </a:custGeom>
            <a:solidFill>
              <a:srgbClr val="9D69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240"/>
            <p:cNvSpPr>
              <a:spLocks/>
            </p:cNvSpPr>
            <p:nvPr/>
          </p:nvSpPr>
          <p:spPr bwMode="auto">
            <a:xfrm>
              <a:off x="3053915" y="3598853"/>
              <a:ext cx="177032" cy="177032"/>
            </a:xfrm>
            <a:custGeom>
              <a:avLst/>
              <a:gdLst>
                <a:gd name="T0" fmla="*/ 0 w 71"/>
                <a:gd name="T1" fmla="*/ 59 h 71"/>
                <a:gd name="T2" fmla="*/ 12 w 71"/>
                <a:gd name="T3" fmla="*/ 71 h 71"/>
                <a:gd name="T4" fmla="*/ 64 w 71"/>
                <a:gd name="T5" fmla="*/ 7 h 71"/>
                <a:gd name="T6" fmla="*/ 71 w 71"/>
                <a:gd name="T7" fmla="*/ 0 h 71"/>
                <a:gd name="T8" fmla="*/ 0 w 71"/>
                <a:gd name="T9" fmla="*/ 59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1">
                  <a:moveTo>
                    <a:pt x="0" y="59"/>
                  </a:moveTo>
                  <a:lnTo>
                    <a:pt x="12" y="71"/>
                  </a:lnTo>
                  <a:lnTo>
                    <a:pt x="64" y="7"/>
                  </a:lnTo>
                  <a:lnTo>
                    <a:pt x="71" y="0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8C5E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241"/>
            <p:cNvSpPr>
              <a:spLocks/>
            </p:cNvSpPr>
            <p:nvPr/>
          </p:nvSpPr>
          <p:spPr bwMode="auto">
            <a:xfrm>
              <a:off x="3141183" y="3309618"/>
              <a:ext cx="72309" cy="206953"/>
            </a:xfrm>
            <a:custGeom>
              <a:avLst/>
              <a:gdLst>
                <a:gd name="T0" fmla="*/ 17 w 29"/>
                <a:gd name="T1" fmla="*/ 2 h 83"/>
                <a:gd name="T2" fmla="*/ 7 w 29"/>
                <a:gd name="T3" fmla="*/ 0 h 83"/>
                <a:gd name="T4" fmla="*/ 0 w 29"/>
                <a:gd name="T5" fmla="*/ 4 h 83"/>
                <a:gd name="T6" fmla="*/ 14 w 29"/>
                <a:gd name="T7" fmla="*/ 83 h 83"/>
                <a:gd name="T8" fmla="*/ 29 w 29"/>
                <a:gd name="T9" fmla="*/ 80 h 83"/>
                <a:gd name="T10" fmla="*/ 17 w 29"/>
                <a:gd name="T11" fmla="*/ 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83">
                  <a:moveTo>
                    <a:pt x="17" y="2"/>
                  </a:moveTo>
                  <a:lnTo>
                    <a:pt x="7" y="0"/>
                  </a:lnTo>
                  <a:lnTo>
                    <a:pt x="0" y="4"/>
                  </a:lnTo>
                  <a:lnTo>
                    <a:pt x="14" y="83"/>
                  </a:lnTo>
                  <a:lnTo>
                    <a:pt x="29" y="80"/>
                  </a:lnTo>
                  <a:lnTo>
                    <a:pt x="17" y="2"/>
                  </a:lnTo>
                  <a:close/>
                </a:path>
              </a:pathLst>
            </a:custGeom>
            <a:solidFill>
              <a:srgbClr val="002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242"/>
            <p:cNvSpPr>
              <a:spLocks/>
            </p:cNvSpPr>
            <p:nvPr/>
          </p:nvSpPr>
          <p:spPr bwMode="auto">
            <a:xfrm>
              <a:off x="3123730" y="3366965"/>
              <a:ext cx="52362" cy="137138"/>
            </a:xfrm>
            <a:custGeom>
              <a:avLst/>
              <a:gdLst>
                <a:gd name="T0" fmla="*/ 5 w 9"/>
                <a:gd name="T1" fmla="*/ 23 h 23"/>
                <a:gd name="T2" fmla="*/ 0 w 9"/>
                <a:gd name="T3" fmla="*/ 19 h 23"/>
                <a:gd name="T4" fmla="*/ 0 w 9"/>
                <a:gd name="T5" fmla="*/ 5 h 23"/>
                <a:gd name="T6" fmla="*/ 5 w 9"/>
                <a:gd name="T7" fmla="*/ 0 h 23"/>
                <a:gd name="T8" fmla="*/ 5 w 9"/>
                <a:gd name="T9" fmla="*/ 0 h 23"/>
                <a:gd name="T10" fmla="*/ 9 w 9"/>
                <a:gd name="T11" fmla="*/ 5 h 23"/>
                <a:gd name="T12" fmla="*/ 9 w 9"/>
                <a:gd name="T13" fmla="*/ 19 h 23"/>
                <a:gd name="T14" fmla="*/ 5 w 9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23">
                  <a:moveTo>
                    <a:pt x="5" y="23"/>
                  </a:moveTo>
                  <a:cubicBezTo>
                    <a:pt x="2" y="23"/>
                    <a:pt x="0" y="21"/>
                    <a:pt x="0" y="1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9" y="2"/>
                    <a:pt x="9" y="5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21"/>
                    <a:pt x="7" y="23"/>
                    <a:pt x="5" y="23"/>
                  </a:cubicBezTo>
                  <a:close/>
                </a:path>
              </a:pathLst>
            </a:custGeom>
            <a:solidFill>
              <a:srgbClr val="9D69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243"/>
            <p:cNvSpPr>
              <a:spLocks/>
            </p:cNvSpPr>
            <p:nvPr/>
          </p:nvSpPr>
          <p:spPr bwMode="auto">
            <a:xfrm>
              <a:off x="2385681" y="2623930"/>
              <a:ext cx="613377" cy="536083"/>
            </a:xfrm>
            <a:custGeom>
              <a:avLst/>
              <a:gdLst>
                <a:gd name="T0" fmla="*/ 88 w 104"/>
                <a:gd name="T1" fmla="*/ 19 h 91"/>
                <a:gd name="T2" fmla="*/ 58 w 104"/>
                <a:gd name="T3" fmla="*/ 1 h 91"/>
                <a:gd name="T4" fmla="*/ 43 w 104"/>
                <a:gd name="T5" fmla="*/ 1 h 91"/>
                <a:gd name="T6" fmla="*/ 2 w 104"/>
                <a:gd name="T7" fmla="*/ 43 h 91"/>
                <a:gd name="T8" fmla="*/ 27 w 104"/>
                <a:gd name="T9" fmla="*/ 90 h 91"/>
                <a:gd name="T10" fmla="*/ 28 w 104"/>
                <a:gd name="T11" fmla="*/ 91 h 91"/>
                <a:gd name="T12" fmla="*/ 28 w 104"/>
                <a:gd name="T13" fmla="*/ 91 h 91"/>
                <a:gd name="T14" fmla="*/ 42 w 104"/>
                <a:gd name="T15" fmla="*/ 76 h 91"/>
                <a:gd name="T16" fmla="*/ 42 w 104"/>
                <a:gd name="T17" fmla="*/ 76 h 91"/>
                <a:gd name="T18" fmla="*/ 42 w 104"/>
                <a:gd name="T19" fmla="*/ 76 h 91"/>
                <a:gd name="T20" fmla="*/ 42 w 104"/>
                <a:gd name="T21" fmla="*/ 73 h 91"/>
                <a:gd name="T22" fmla="*/ 41 w 104"/>
                <a:gd name="T23" fmla="*/ 66 h 91"/>
                <a:gd name="T24" fmla="*/ 44 w 104"/>
                <a:gd name="T25" fmla="*/ 56 h 91"/>
                <a:gd name="T26" fmla="*/ 50 w 104"/>
                <a:gd name="T27" fmla="*/ 57 h 91"/>
                <a:gd name="T28" fmla="*/ 57 w 104"/>
                <a:gd name="T29" fmla="*/ 65 h 91"/>
                <a:gd name="T30" fmla="*/ 61 w 104"/>
                <a:gd name="T31" fmla="*/ 66 h 91"/>
                <a:gd name="T32" fmla="*/ 67 w 104"/>
                <a:gd name="T33" fmla="*/ 40 h 91"/>
                <a:gd name="T34" fmla="*/ 67 w 104"/>
                <a:gd name="T35" fmla="*/ 40 h 91"/>
                <a:gd name="T36" fmla="*/ 74 w 104"/>
                <a:gd name="T37" fmla="*/ 50 h 91"/>
                <a:gd name="T38" fmla="*/ 91 w 104"/>
                <a:gd name="T39" fmla="*/ 57 h 91"/>
                <a:gd name="T40" fmla="*/ 91 w 104"/>
                <a:gd name="T41" fmla="*/ 57 h 91"/>
                <a:gd name="T42" fmla="*/ 102 w 104"/>
                <a:gd name="T43" fmla="*/ 42 h 91"/>
                <a:gd name="T44" fmla="*/ 88 w 104"/>
                <a:gd name="T45" fmla="*/ 19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91">
                  <a:moveTo>
                    <a:pt x="88" y="19"/>
                  </a:moveTo>
                  <a:cubicBezTo>
                    <a:pt x="81" y="10"/>
                    <a:pt x="70" y="3"/>
                    <a:pt x="58" y="1"/>
                  </a:cubicBezTo>
                  <a:cubicBezTo>
                    <a:pt x="53" y="0"/>
                    <a:pt x="48" y="0"/>
                    <a:pt x="43" y="1"/>
                  </a:cubicBezTo>
                  <a:cubicBezTo>
                    <a:pt x="21" y="3"/>
                    <a:pt x="4" y="21"/>
                    <a:pt x="2" y="43"/>
                  </a:cubicBezTo>
                  <a:cubicBezTo>
                    <a:pt x="0" y="63"/>
                    <a:pt x="10" y="81"/>
                    <a:pt x="27" y="90"/>
                  </a:cubicBezTo>
                  <a:cubicBezTo>
                    <a:pt x="27" y="90"/>
                    <a:pt x="28" y="91"/>
                    <a:pt x="28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38" y="91"/>
                    <a:pt x="42" y="76"/>
                    <a:pt x="42" y="76"/>
                  </a:cubicBezTo>
                  <a:cubicBezTo>
                    <a:pt x="42" y="76"/>
                    <a:pt x="42" y="76"/>
                    <a:pt x="42" y="76"/>
                  </a:cubicBezTo>
                  <a:cubicBezTo>
                    <a:pt x="42" y="76"/>
                    <a:pt x="42" y="76"/>
                    <a:pt x="42" y="76"/>
                  </a:cubicBezTo>
                  <a:cubicBezTo>
                    <a:pt x="42" y="76"/>
                    <a:pt x="42" y="75"/>
                    <a:pt x="42" y="73"/>
                  </a:cubicBezTo>
                  <a:cubicBezTo>
                    <a:pt x="42" y="71"/>
                    <a:pt x="41" y="68"/>
                    <a:pt x="41" y="66"/>
                  </a:cubicBezTo>
                  <a:cubicBezTo>
                    <a:pt x="42" y="62"/>
                    <a:pt x="42" y="58"/>
                    <a:pt x="44" y="56"/>
                  </a:cubicBezTo>
                  <a:cubicBezTo>
                    <a:pt x="46" y="54"/>
                    <a:pt x="48" y="55"/>
                    <a:pt x="50" y="57"/>
                  </a:cubicBezTo>
                  <a:cubicBezTo>
                    <a:pt x="53" y="59"/>
                    <a:pt x="57" y="65"/>
                    <a:pt x="57" y="65"/>
                  </a:cubicBezTo>
                  <a:cubicBezTo>
                    <a:pt x="57" y="65"/>
                    <a:pt x="60" y="70"/>
                    <a:pt x="61" y="66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68" y="41"/>
                    <a:pt x="69" y="46"/>
                    <a:pt x="74" y="50"/>
                  </a:cubicBezTo>
                  <a:cubicBezTo>
                    <a:pt x="77" y="54"/>
                    <a:pt x="83" y="57"/>
                    <a:pt x="91" y="57"/>
                  </a:cubicBezTo>
                  <a:cubicBezTo>
                    <a:pt x="91" y="57"/>
                    <a:pt x="91" y="57"/>
                    <a:pt x="91" y="57"/>
                  </a:cubicBezTo>
                  <a:cubicBezTo>
                    <a:pt x="97" y="54"/>
                    <a:pt x="101" y="49"/>
                    <a:pt x="102" y="42"/>
                  </a:cubicBezTo>
                  <a:cubicBezTo>
                    <a:pt x="104" y="32"/>
                    <a:pt x="96" y="29"/>
                    <a:pt x="88" y="19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244"/>
            <p:cNvSpPr>
              <a:spLocks/>
            </p:cNvSpPr>
            <p:nvPr/>
          </p:nvSpPr>
          <p:spPr bwMode="auto">
            <a:xfrm>
              <a:off x="2597621" y="3207387"/>
              <a:ext cx="119683" cy="77297"/>
            </a:xfrm>
            <a:custGeom>
              <a:avLst/>
              <a:gdLst>
                <a:gd name="T0" fmla="*/ 0 w 20"/>
                <a:gd name="T1" fmla="*/ 0 h 13"/>
                <a:gd name="T2" fmla="*/ 20 w 20"/>
                <a:gd name="T3" fmla="*/ 13 h 13"/>
                <a:gd name="T4" fmla="*/ 20 w 20"/>
                <a:gd name="T5" fmla="*/ 10 h 13"/>
                <a:gd name="T6" fmla="*/ 0 w 20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3">
                  <a:moveTo>
                    <a:pt x="0" y="0"/>
                  </a:moveTo>
                  <a:cubicBezTo>
                    <a:pt x="1" y="3"/>
                    <a:pt x="6" y="8"/>
                    <a:pt x="20" y="13"/>
                  </a:cubicBezTo>
                  <a:cubicBezTo>
                    <a:pt x="20" y="11"/>
                    <a:pt x="20" y="10"/>
                    <a:pt x="20" y="10"/>
                  </a:cubicBezTo>
                  <a:cubicBezTo>
                    <a:pt x="14" y="7"/>
                    <a:pt x="7" y="4"/>
                    <a:pt x="0" y="0"/>
                  </a:cubicBezTo>
                </a:path>
              </a:pathLst>
            </a:custGeom>
            <a:solidFill>
              <a:srgbClr val="8C5E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245"/>
            <p:cNvSpPr>
              <a:spLocks/>
            </p:cNvSpPr>
            <p:nvPr/>
          </p:nvSpPr>
          <p:spPr bwMode="auto">
            <a:xfrm>
              <a:off x="2256025" y="4159869"/>
              <a:ext cx="625845" cy="1204316"/>
            </a:xfrm>
            <a:custGeom>
              <a:avLst/>
              <a:gdLst>
                <a:gd name="T0" fmla="*/ 106 w 106"/>
                <a:gd name="T1" fmla="*/ 0 h 204"/>
                <a:gd name="T2" fmla="*/ 105 w 106"/>
                <a:gd name="T3" fmla="*/ 0 h 204"/>
                <a:gd name="T4" fmla="*/ 30 w 106"/>
                <a:gd name="T5" fmla="*/ 0 h 204"/>
                <a:gd name="T6" fmla="*/ 37 w 106"/>
                <a:gd name="T7" fmla="*/ 25 h 204"/>
                <a:gd name="T8" fmla="*/ 32 w 106"/>
                <a:gd name="T9" fmla="*/ 95 h 204"/>
                <a:gd name="T10" fmla="*/ 0 w 106"/>
                <a:gd name="T11" fmla="*/ 182 h 204"/>
                <a:gd name="T12" fmla="*/ 9 w 106"/>
                <a:gd name="T13" fmla="*/ 203 h 204"/>
                <a:gd name="T14" fmla="*/ 15 w 106"/>
                <a:gd name="T15" fmla="*/ 204 h 204"/>
                <a:gd name="T16" fmla="*/ 30 w 106"/>
                <a:gd name="T17" fmla="*/ 194 h 204"/>
                <a:gd name="T18" fmla="*/ 67 w 106"/>
                <a:gd name="T19" fmla="*/ 105 h 204"/>
                <a:gd name="T20" fmla="*/ 68 w 106"/>
                <a:gd name="T21" fmla="*/ 102 h 204"/>
                <a:gd name="T22" fmla="*/ 84 w 106"/>
                <a:gd name="T23" fmla="*/ 41 h 204"/>
                <a:gd name="T24" fmla="*/ 106 w 106"/>
                <a:gd name="T25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204">
                  <a:moveTo>
                    <a:pt x="106" y="0"/>
                  </a:moveTo>
                  <a:cubicBezTo>
                    <a:pt x="105" y="0"/>
                    <a:pt x="105" y="0"/>
                    <a:pt x="10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9" y="8"/>
                    <a:pt x="31" y="16"/>
                    <a:pt x="37" y="25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82"/>
                    <a:pt x="1" y="200"/>
                    <a:pt x="9" y="203"/>
                  </a:cubicBezTo>
                  <a:cubicBezTo>
                    <a:pt x="11" y="204"/>
                    <a:pt x="13" y="204"/>
                    <a:pt x="15" y="204"/>
                  </a:cubicBezTo>
                  <a:cubicBezTo>
                    <a:pt x="22" y="204"/>
                    <a:pt x="28" y="200"/>
                    <a:pt x="30" y="194"/>
                  </a:cubicBezTo>
                  <a:cubicBezTo>
                    <a:pt x="67" y="105"/>
                    <a:pt x="67" y="105"/>
                    <a:pt x="67" y="105"/>
                  </a:cubicBezTo>
                  <a:cubicBezTo>
                    <a:pt x="67" y="104"/>
                    <a:pt x="67" y="103"/>
                    <a:pt x="68" y="102"/>
                  </a:cubicBezTo>
                  <a:cubicBezTo>
                    <a:pt x="84" y="41"/>
                    <a:pt x="84" y="41"/>
                    <a:pt x="84" y="41"/>
                  </a:cubicBezTo>
                  <a:cubicBezTo>
                    <a:pt x="102" y="27"/>
                    <a:pt x="106" y="0"/>
                    <a:pt x="106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246"/>
            <p:cNvSpPr>
              <a:spLocks/>
            </p:cNvSpPr>
            <p:nvPr/>
          </p:nvSpPr>
          <p:spPr bwMode="auto">
            <a:xfrm>
              <a:off x="2256025" y="4159869"/>
              <a:ext cx="625845" cy="1204316"/>
            </a:xfrm>
            <a:custGeom>
              <a:avLst/>
              <a:gdLst>
                <a:gd name="T0" fmla="*/ 8 w 106"/>
                <a:gd name="T1" fmla="*/ 183 h 204"/>
                <a:gd name="T2" fmla="*/ 40 w 106"/>
                <a:gd name="T3" fmla="*/ 96 h 204"/>
                <a:gd name="T4" fmla="*/ 45 w 106"/>
                <a:gd name="T5" fmla="*/ 26 h 204"/>
                <a:gd name="T6" fmla="*/ 38 w 106"/>
                <a:gd name="T7" fmla="*/ 2 h 204"/>
                <a:gd name="T8" fmla="*/ 106 w 106"/>
                <a:gd name="T9" fmla="*/ 2 h 204"/>
                <a:gd name="T10" fmla="*/ 106 w 106"/>
                <a:gd name="T11" fmla="*/ 0 h 204"/>
                <a:gd name="T12" fmla="*/ 105 w 106"/>
                <a:gd name="T13" fmla="*/ 0 h 204"/>
                <a:gd name="T14" fmla="*/ 30 w 106"/>
                <a:gd name="T15" fmla="*/ 0 h 204"/>
                <a:gd name="T16" fmla="*/ 37 w 106"/>
                <a:gd name="T17" fmla="*/ 25 h 204"/>
                <a:gd name="T18" fmla="*/ 32 w 106"/>
                <a:gd name="T19" fmla="*/ 95 h 204"/>
                <a:gd name="T20" fmla="*/ 0 w 106"/>
                <a:gd name="T21" fmla="*/ 182 h 204"/>
                <a:gd name="T22" fmla="*/ 9 w 106"/>
                <a:gd name="T23" fmla="*/ 203 h 204"/>
                <a:gd name="T24" fmla="*/ 15 w 106"/>
                <a:gd name="T25" fmla="*/ 204 h 204"/>
                <a:gd name="T26" fmla="*/ 17 w 106"/>
                <a:gd name="T27" fmla="*/ 204 h 204"/>
                <a:gd name="T28" fmla="*/ 8 w 106"/>
                <a:gd name="T29" fmla="*/ 183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6" h="204">
                  <a:moveTo>
                    <a:pt x="8" y="183"/>
                  </a:moveTo>
                  <a:cubicBezTo>
                    <a:pt x="40" y="96"/>
                    <a:pt x="40" y="96"/>
                    <a:pt x="40" y="96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0" y="18"/>
                    <a:pt x="38" y="9"/>
                    <a:pt x="38" y="2"/>
                  </a:cubicBezTo>
                  <a:cubicBezTo>
                    <a:pt x="106" y="2"/>
                    <a:pt x="106" y="2"/>
                    <a:pt x="106" y="2"/>
                  </a:cubicBezTo>
                  <a:cubicBezTo>
                    <a:pt x="106" y="1"/>
                    <a:pt x="106" y="0"/>
                    <a:pt x="106" y="0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9" y="8"/>
                    <a:pt x="31" y="16"/>
                    <a:pt x="37" y="25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82"/>
                    <a:pt x="1" y="200"/>
                    <a:pt x="9" y="203"/>
                  </a:cubicBezTo>
                  <a:cubicBezTo>
                    <a:pt x="11" y="204"/>
                    <a:pt x="13" y="204"/>
                    <a:pt x="15" y="204"/>
                  </a:cubicBezTo>
                  <a:cubicBezTo>
                    <a:pt x="16" y="204"/>
                    <a:pt x="16" y="204"/>
                    <a:pt x="17" y="204"/>
                  </a:cubicBezTo>
                  <a:cubicBezTo>
                    <a:pt x="9" y="200"/>
                    <a:pt x="8" y="183"/>
                    <a:pt x="8" y="183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247"/>
            <p:cNvSpPr>
              <a:spLocks/>
            </p:cNvSpPr>
            <p:nvPr/>
          </p:nvSpPr>
          <p:spPr bwMode="auto">
            <a:xfrm>
              <a:off x="2251039" y="5169700"/>
              <a:ext cx="423879" cy="206953"/>
            </a:xfrm>
            <a:custGeom>
              <a:avLst/>
              <a:gdLst>
                <a:gd name="T0" fmla="*/ 66 w 72"/>
                <a:gd name="T1" fmla="*/ 17 h 35"/>
                <a:gd name="T2" fmla="*/ 31 w 72"/>
                <a:gd name="T3" fmla="*/ 0 h 35"/>
                <a:gd name="T4" fmla="*/ 31 w 72"/>
                <a:gd name="T5" fmla="*/ 0 h 35"/>
                <a:gd name="T6" fmla="*/ 29 w 72"/>
                <a:gd name="T7" fmla="*/ 0 h 35"/>
                <a:gd name="T8" fmla="*/ 26 w 72"/>
                <a:gd name="T9" fmla="*/ 3 h 35"/>
                <a:gd name="T10" fmla="*/ 26 w 72"/>
                <a:gd name="T11" fmla="*/ 3 h 35"/>
                <a:gd name="T12" fmla="*/ 13 w 72"/>
                <a:gd name="T13" fmla="*/ 12 h 35"/>
                <a:gd name="T14" fmla="*/ 1 w 72"/>
                <a:gd name="T15" fmla="*/ 5 h 35"/>
                <a:gd name="T16" fmla="*/ 1 w 72"/>
                <a:gd name="T17" fmla="*/ 30 h 35"/>
                <a:gd name="T18" fmla="*/ 6 w 72"/>
                <a:gd name="T19" fmla="*/ 35 h 35"/>
                <a:gd name="T20" fmla="*/ 67 w 72"/>
                <a:gd name="T21" fmla="*/ 35 h 35"/>
                <a:gd name="T22" fmla="*/ 71 w 72"/>
                <a:gd name="T23" fmla="*/ 31 h 35"/>
                <a:gd name="T24" fmla="*/ 71 w 72"/>
                <a:gd name="T25" fmla="*/ 23 h 35"/>
                <a:gd name="T26" fmla="*/ 66 w 72"/>
                <a:gd name="T27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35">
                  <a:moveTo>
                    <a:pt x="66" y="17"/>
                  </a:moveTo>
                  <a:cubicBezTo>
                    <a:pt x="60" y="14"/>
                    <a:pt x="31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0" y="0"/>
                    <a:pt x="30" y="0"/>
                    <a:pt x="29" y="0"/>
                  </a:cubicBezTo>
                  <a:cubicBezTo>
                    <a:pt x="27" y="0"/>
                    <a:pt x="26" y="1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5" y="6"/>
                    <a:pt x="21" y="12"/>
                    <a:pt x="13" y="12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0" y="35"/>
                    <a:pt x="6" y="35"/>
                  </a:cubicBezTo>
                  <a:cubicBezTo>
                    <a:pt x="67" y="35"/>
                    <a:pt x="67" y="35"/>
                    <a:pt x="67" y="35"/>
                  </a:cubicBezTo>
                  <a:cubicBezTo>
                    <a:pt x="67" y="35"/>
                    <a:pt x="71" y="35"/>
                    <a:pt x="71" y="31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3"/>
                    <a:pt x="72" y="20"/>
                    <a:pt x="66" y="1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248"/>
            <p:cNvSpPr>
              <a:spLocks/>
            </p:cNvSpPr>
            <p:nvPr/>
          </p:nvSpPr>
          <p:spPr bwMode="auto">
            <a:xfrm>
              <a:off x="2428068" y="4159869"/>
              <a:ext cx="570990" cy="1221770"/>
            </a:xfrm>
            <a:custGeom>
              <a:avLst/>
              <a:gdLst>
                <a:gd name="T0" fmla="*/ 96 w 97"/>
                <a:gd name="T1" fmla="*/ 84 h 207"/>
                <a:gd name="T2" fmla="*/ 77 w 97"/>
                <a:gd name="T3" fmla="*/ 0 h 207"/>
                <a:gd name="T4" fmla="*/ 33 w 97"/>
                <a:gd name="T5" fmla="*/ 0 h 207"/>
                <a:gd name="T6" fmla="*/ 0 w 97"/>
                <a:gd name="T7" fmla="*/ 0 h 207"/>
                <a:gd name="T8" fmla="*/ 43 w 97"/>
                <a:gd name="T9" fmla="*/ 42 h 207"/>
                <a:gd name="T10" fmla="*/ 58 w 97"/>
                <a:gd name="T11" fmla="*/ 90 h 207"/>
                <a:gd name="T12" fmla="*/ 44 w 97"/>
                <a:gd name="T13" fmla="*/ 187 h 207"/>
                <a:gd name="T14" fmla="*/ 57 w 97"/>
                <a:gd name="T15" fmla="*/ 207 h 207"/>
                <a:gd name="T16" fmla="*/ 60 w 97"/>
                <a:gd name="T17" fmla="*/ 207 h 207"/>
                <a:gd name="T18" fmla="*/ 74 w 97"/>
                <a:gd name="T19" fmla="*/ 194 h 207"/>
                <a:gd name="T20" fmla="*/ 96 w 97"/>
                <a:gd name="T21" fmla="*/ 92 h 207"/>
                <a:gd name="T22" fmla="*/ 96 w 97"/>
                <a:gd name="T23" fmla="*/ 84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207">
                  <a:moveTo>
                    <a:pt x="96" y="84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1" y="36"/>
                    <a:pt x="43" y="42"/>
                  </a:cubicBezTo>
                  <a:cubicBezTo>
                    <a:pt x="58" y="90"/>
                    <a:pt x="58" y="90"/>
                    <a:pt x="58" y="90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2" y="196"/>
                    <a:pt x="48" y="205"/>
                    <a:pt x="57" y="207"/>
                  </a:cubicBezTo>
                  <a:cubicBezTo>
                    <a:pt x="58" y="207"/>
                    <a:pt x="59" y="207"/>
                    <a:pt x="60" y="207"/>
                  </a:cubicBezTo>
                  <a:cubicBezTo>
                    <a:pt x="68" y="207"/>
                    <a:pt x="73" y="202"/>
                    <a:pt x="74" y="194"/>
                  </a:cubicBezTo>
                  <a:cubicBezTo>
                    <a:pt x="96" y="92"/>
                    <a:pt x="96" y="92"/>
                    <a:pt x="96" y="92"/>
                  </a:cubicBezTo>
                  <a:cubicBezTo>
                    <a:pt x="97" y="90"/>
                    <a:pt x="96" y="87"/>
                    <a:pt x="96" y="84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249"/>
            <p:cNvSpPr>
              <a:spLocks/>
            </p:cNvSpPr>
            <p:nvPr/>
          </p:nvSpPr>
          <p:spPr bwMode="auto">
            <a:xfrm>
              <a:off x="2682397" y="5212086"/>
              <a:ext cx="423879" cy="206953"/>
            </a:xfrm>
            <a:custGeom>
              <a:avLst/>
              <a:gdLst>
                <a:gd name="T0" fmla="*/ 66 w 72"/>
                <a:gd name="T1" fmla="*/ 17 h 35"/>
                <a:gd name="T2" fmla="*/ 31 w 72"/>
                <a:gd name="T3" fmla="*/ 1 h 35"/>
                <a:gd name="T4" fmla="*/ 31 w 72"/>
                <a:gd name="T5" fmla="*/ 1 h 35"/>
                <a:gd name="T6" fmla="*/ 29 w 72"/>
                <a:gd name="T7" fmla="*/ 0 h 35"/>
                <a:gd name="T8" fmla="*/ 25 w 72"/>
                <a:gd name="T9" fmla="*/ 3 h 35"/>
                <a:gd name="T10" fmla="*/ 25 w 72"/>
                <a:gd name="T11" fmla="*/ 3 h 35"/>
                <a:gd name="T12" fmla="*/ 13 w 72"/>
                <a:gd name="T13" fmla="*/ 12 h 35"/>
                <a:gd name="T14" fmla="*/ 1 w 72"/>
                <a:gd name="T15" fmla="*/ 5 h 35"/>
                <a:gd name="T16" fmla="*/ 1 w 72"/>
                <a:gd name="T17" fmla="*/ 30 h 35"/>
                <a:gd name="T18" fmla="*/ 6 w 72"/>
                <a:gd name="T19" fmla="*/ 35 h 35"/>
                <a:gd name="T20" fmla="*/ 67 w 72"/>
                <a:gd name="T21" fmla="*/ 35 h 35"/>
                <a:gd name="T22" fmla="*/ 71 w 72"/>
                <a:gd name="T23" fmla="*/ 31 h 35"/>
                <a:gd name="T24" fmla="*/ 71 w 72"/>
                <a:gd name="T25" fmla="*/ 23 h 35"/>
                <a:gd name="T26" fmla="*/ 66 w 72"/>
                <a:gd name="T27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2" h="35">
                  <a:moveTo>
                    <a:pt x="66" y="17"/>
                  </a:moveTo>
                  <a:cubicBezTo>
                    <a:pt x="60" y="14"/>
                    <a:pt x="31" y="1"/>
                    <a:pt x="31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0" y="0"/>
                    <a:pt x="30" y="0"/>
                    <a:pt x="29" y="0"/>
                  </a:cubicBezTo>
                  <a:cubicBezTo>
                    <a:pt x="27" y="0"/>
                    <a:pt x="26" y="2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6"/>
                    <a:pt x="21" y="12"/>
                    <a:pt x="13" y="12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0" y="35"/>
                    <a:pt x="6" y="35"/>
                  </a:cubicBezTo>
                  <a:cubicBezTo>
                    <a:pt x="67" y="35"/>
                    <a:pt x="67" y="35"/>
                    <a:pt x="67" y="35"/>
                  </a:cubicBezTo>
                  <a:cubicBezTo>
                    <a:pt x="67" y="35"/>
                    <a:pt x="71" y="35"/>
                    <a:pt x="71" y="31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3"/>
                    <a:pt x="72" y="20"/>
                    <a:pt x="66" y="1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895" name="Group 894"/>
            <p:cNvGrpSpPr/>
            <p:nvPr/>
          </p:nvGrpSpPr>
          <p:grpSpPr>
            <a:xfrm>
              <a:off x="1161346" y="4289526"/>
              <a:ext cx="2795181" cy="1388829"/>
              <a:chOff x="931453" y="3841765"/>
              <a:chExt cx="3439964" cy="1013253"/>
            </a:xfrm>
          </p:grpSpPr>
          <p:sp>
            <p:nvSpPr>
              <p:cNvPr id="269" name="Freeform 250"/>
              <p:cNvSpPr>
                <a:spLocks/>
              </p:cNvSpPr>
              <p:nvPr/>
            </p:nvSpPr>
            <p:spPr bwMode="auto">
              <a:xfrm>
                <a:off x="931453" y="3841765"/>
                <a:ext cx="3439964" cy="1013253"/>
              </a:xfrm>
              <a:custGeom>
                <a:avLst/>
                <a:gdLst>
                  <a:gd name="T0" fmla="*/ 799 w 799"/>
                  <a:gd name="T1" fmla="*/ 19 h 235"/>
                  <a:gd name="T2" fmla="*/ 799 w 799"/>
                  <a:gd name="T3" fmla="*/ 19 h 235"/>
                  <a:gd name="T4" fmla="*/ 569 w 799"/>
                  <a:gd name="T5" fmla="*/ 0 h 235"/>
                  <a:gd name="T6" fmla="*/ 230 w 799"/>
                  <a:gd name="T7" fmla="*/ 0 h 235"/>
                  <a:gd name="T8" fmla="*/ 0 w 799"/>
                  <a:gd name="T9" fmla="*/ 19 h 235"/>
                  <a:gd name="T10" fmla="*/ 0 w 799"/>
                  <a:gd name="T11" fmla="*/ 31 h 235"/>
                  <a:gd name="T12" fmla="*/ 70 w 799"/>
                  <a:gd name="T13" fmla="*/ 44 h 235"/>
                  <a:gd name="T14" fmla="*/ 70 w 799"/>
                  <a:gd name="T15" fmla="*/ 61 h 235"/>
                  <a:gd name="T16" fmla="*/ 28 w 799"/>
                  <a:gd name="T17" fmla="*/ 226 h 235"/>
                  <a:gd name="T18" fmla="*/ 29 w 799"/>
                  <a:gd name="T19" fmla="*/ 235 h 235"/>
                  <a:gd name="T20" fmla="*/ 34 w 799"/>
                  <a:gd name="T21" fmla="*/ 233 h 235"/>
                  <a:gd name="T22" fmla="*/ 82 w 799"/>
                  <a:gd name="T23" fmla="*/ 66 h 235"/>
                  <a:gd name="T24" fmla="*/ 93 w 799"/>
                  <a:gd name="T25" fmla="*/ 46 h 235"/>
                  <a:gd name="T26" fmla="*/ 230 w 799"/>
                  <a:gd name="T27" fmla="*/ 50 h 235"/>
                  <a:gd name="T28" fmla="*/ 569 w 799"/>
                  <a:gd name="T29" fmla="*/ 50 h 235"/>
                  <a:gd name="T30" fmla="*/ 706 w 799"/>
                  <a:gd name="T31" fmla="*/ 46 h 235"/>
                  <a:gd name="T32" fmla="*/ 717 w 799"/>
                  <a:gd name="T33" fmla="*/ 66 h 235"/>
                  <a:gd name="T34" fmla="*/ 765 w 799"/>
                  <a:gd name="T35" fmla="*/ 233 h 235"/>
                  <a:gd name="T36" fmla="*/ 771 w 799"/>
                  <a:gd name="T37" fmla="*/ 235 h 235"/>
                  <a:gd name="T38" fmla="*/ 771 w 799"/>
                  <a:gd name="T39" fmla="*/ 226 h 235"/>
                  <a:gd name="T40" fmla="*/ 730 w 799"/>
                  <a:gd name="T41" fmla="*/ 61 h 235"/>
                  <a:gd name="T42" fmla="*/ 729 w 799"/>
                  <a:gd name="T43" fmla="*/ 44 h 235"/>
                  <a:gd name="T44" fmla="*/ 799 w 799"/>
                  <a:gd name="T45" fmla="*/ 31 h 235"/>
                  <a:gd name="T46" fmla="*/ 799 w 799"/>
                  <a:gd name="T47" fmla="*/ 30 h 235"/>
                  <a:gd name="T48" fmla="*/ 799 w 799"/>
                  <a:gd name="T49" fmla="*/ 19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99" h="235">
                    <a:moveTo>
                      <a:pt x="799" y="19"/>
                    </a:moveTo>
                    <a:cubicBezTo>
                      <a:pt x="799" y="19"/>
                      <a:pt x="799" y="19"/>
                      <a:pt x="799" y="19"/>
                    </a:cubicBezTo>
                    <a:cubicBezTo>
                      <a:pt x="799" y="8"/>
                      <a:pt x="695" y="0"/>
                      <a:pt x="569" y="0"/>
                    </a:cubicBezTo>
                    <a:cubicBezTo>
                      <a:pt x="230" y="0"/>
                      <a:pt x="230" y="0"/>
                      <a:pt x="230" y="0"/>
                    </a:cubicBezTo>
                    <a:cubicBezTo>
                      <a:pt x="104" y="0"/>
                      <a:pt x="0" y="8"/>
                      <a:pt x="0" y="19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36"/>
                      <a:pt x="27" y="41"/>
                      <a:pt x="70" y="44"/>
                    </a:cubicBezTo>
                    <a:cubicBezTo>
                      <a:pt x="71" y="51"/>
                      <a:pt x="70" y="61"/>
                      <a:pt x="70" y="61"/>
                    </a:cubicBezTo>
                    <a:cubicBezTo>
                      <a:pt x="70" y="61"/>
                      <a:pt x="30" y="219"/>
                      <a:pt x="28" y="226"/>
                    </a:cubicBezTo>
                    <a:cubicBezTo>
                      <a:pt x="26" y="233"/>
                      <a:pt x="25" y="235"/>
                      <a:pt x="29" y="235"/>
                    </a:cubicBezTo>
                    <a:cubicBezTo>
                      <a:pt x="32" y="235"/>
                      <a:pt x="34" y="233"/>
                      <a:pt x="34" y="233"/>
                    </a:cubicBezTo>
                    <a:cubicBezTo>
                      <a:pt x="34" y="233"/>
                      <a:pt x="75" y="93"/>
                      <a:pt x="82" y="66"/>
                    </a:cubicBezTo>
                    <a:cubicBezTo>
                      <a:pt x="84" y="56"/>
                      <a:pt x="89" y="50"/>
                      <a:pt x="93" y="46"/>
                    </a:cubicBezTo>
                    <a:cubicBezTo>
                      <a:pt x="131" y="48"/>
                      <a:pt x="179" y="50"/>
                      <a:pt x="230" y="50"/>
                    </a:cubicBezTo>
                    <a:cubicBezTo>
                      <a:pt x="569" y="50"/>
                      <a:pt x="569" y="50"/>
                      <a:pt x="569" y="50"/>
                    </a:cubicBezTo>
                    <a:cubicBezTo>
                      <a:pt x="620" y="50"/>
                      <a:pt x="668" y="48"/>
                      <a:pt x="706" y="46"/>
                    </a:cubicBezTo>
                    <a:cubicBezTo>
                      <a:pt x="711" y="50"/>
                      <a:pt x="715" y="56"/>
                      <a:pt x="717" y="66"/>
                    </a:cubicBezTo>
                    <a:cubicBezTo>
                      <a:pt x="724" y="93"/>
                      <a:pt x="765" y="233"/>
                      <a:pt x="765" y="233"/>
                    </a:cubicBezTo>
                    <a:cubicBezTo>
                      <a:pt x="765" y="233"/>
                      <a:pt x="767" y="235"/>
                      <a:pt x="771" y="235"/>
                    </a:cubicBezTo>
                    <a:cubicBezTo>
                      <a:pt x="774" y="235"/>
                      <a:pt x="773" y="233"/>
                      <a:pt x="771" y="226"/>
                    </a:cubicBezTo>
                    <a:cubicBezTo>
                      <a:pt x="769" y="219"/>
                      <a:pt x="730" y="61"/>
                      <a:pt x="730" y="61"/>
                    </a:cubicBezTo>
                    <a:cubicBezTo>
                      <a:pt x="730" y="61"/>
                      <a:pt x="729" y="51"/>
                      <a:pt x="729" y="44"/>
                    </a:cubicBezTo>
                    <a:cubicBezTo>
                      <a:pt x="772" y="41"/>
                      <a:pt x="799" y="36"/>
                      <a:pt x="799" y="31"/>
                    </a:cubicBezTo>
                    <a:cubicBezTo>
                      <a:pt x="799" y="31"/>
                      <a:pt x="799" y="30"/>
                      <a:pt x="799" y="30"/>
                    </a:cubicBezTo>
                    <a:lnTo>
                      <a:pt x="799" y="19"/>
                    </a:lnTo>
                    <a:close/>
                  </a:path>
                </a:pathLst>
              </a:custGeom>
              <a:solidFill>
                <a:srgbClr val="FF8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Freeform 251"/>
              <p:cNvSpPr>
                <a:spLocks/>
              </p:cNvSpPr>
              <p:nvPr/>
            </p:nvSpPr>
            <p:spPr bwMode="auto">
              <a:xfrm>
                <a:off x="931453" y="3923626"/>
                <a:ext cx="3439964" cy="931391"/>
              </a:xfrm>
              <a:custGeom>
                <a:avLst/>
                <a:gdLst>
                  <a:gd name="T0" fmla="*/ 799 w 799"/>
                  <a:gd name="T1" fmla="*/ 0 h 216"/>
                  <a:gd name="T2" fmla="*/ 569 w 799"/>
                  <a:gd name="T3" fmla="*/ 19 h 216"/>
                  <a:gd name="T4" fmla="*/ 230 w 799"/>
                  <a:gd name="T5" fmla="*/ 19 h 216"/>
                  <a:gd name="T6" fmla="*/ 0 w 799"/>
                  <a:gd name="T7" fmla="*/ 0 h 216"/>
                  <a:gd name="T8" fmla="*/ 0 w 799"/>
                  <a:gd name="T9" fmla="*/ 12 h 216"/>
                  <a:gd name="T10" fmla="*/ 70 w 799"/>
                  <a:gd name="T11" fmla="*/ 25 h 216"/>
                  <a:gd name="T12" fmla="*/ 70 w 799"/>
                  <a:gd name="T13" fmla="*/ 42 h 216"/>
                  <a:gd name="T14" fmla="*/ 28 w 799"/>
                  <a:gd name="T15" fmla="*/ 207 h 216"/>
                  <a:gd name="T16" fmla="*/ 29 w 799"/>
                  <a:gd name="T17" fmla="*/ 216 h 216"/>
                  <a:gd name="T18" fmla="*/ 34 w 799"/>
                  <a:gd name="T19" fmla="*/ 214 h 216"/>
                  <a:gd name="T20" fmla="*/ 82 w 799"/>
                  <a:gd name="T21" fmla="*/ 47 h 216"/>
                  <a:gd name="T22" fmla="*/ 93 w 799"/>
                  <a:gd name="T23" fmla="*/ 27 h 216"/>
                  <a:gd name="T24" fmla="*/ 230 w 799"/>
                  <a:gd name="T25" fmla="*/ 31 h 216"/>
                  <a:gd name="T26" fmla="*/ 569 w 799"/>
                  <a:gd name="T27" fmla="*/ 31 h 216"/>
                  <a:gd name="T28" fmla="*/ 706 w 799"/>
                  <a:gd name="T29" fmla="*/ 27 h 216"/>
                  <a:gd name="T30" fmla="*/ 717 w 799"/>
                  <a:gd name="T31" fmla="*/ 47 h 216"/>
                  <a:gd name="T32" fmla="*/ 765 w 799"/>
                  <a:gd name="T33" fmla="*/ 214 h 216"/>
                  <a:gd name="T34" fmla="*/ 771 w 799"/>
                  <a:gd name="T35" fmla="*/ 216 h 216"/>
                  <a:gd name="T36" fmla="*/ 771 w 799"/>
                  <a:gd name="T37" fmla="*/ 207 h 216"/>
                  <a:gd name="T38" fmla="*/ 730 w 799"/>
                  <a:gd name="T39" fmla="*/ 42 h 216"/>
                  <a:gd name="T40" fmla="*/ 729 w 799"/>
                  <a:gd name="T41" fmla="*/ 25 h 216"/>
                  <a:gd name="T42" fmla="*/ 799 w 799"/>
                  <a:gd name="T43" fmla="*/ 12 h 216"/>
                  <a:gd name="T44" fmla="*/ 799 w 799"/>
                  <a:gd name="T45" fmla="*/ 11 h 216"/>
                  <a:gd name="T46" fmla="*/ 799 w 799"/>
                  <a:gd name="T47" fmla="*/ 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99" h="216">
                    <a:moveTo>
                      <a:pt x="799" y="0"/>
                    </a:moveTo>
                    <a:cubicBezTo>
                      <a:pt x="794" y="11"/>
                      <a:pt x="693" y="19"/>
                      <a:pt x="569" y="19"/>
                    </a:cubicBezTo>
                    <a:cubicBezTo>
                      <a:pt x="230" y="19"/>
                      <a:pt x="230" y="19"/>
                      <a:pt x="230" y="19"/>
                    </a:cubicBezTo>
                    <a:cubicBezTo>
                      <a:pt x="104" y="19"/>
                      <a:pt x="0" y="10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7"/>
                      <a:pt x="27" y="22"/>
                      <a:pt x="70" y="25"/>
                    </a:cubicBezTo>
                    <a:cubicBezTo>
                      <a:pt x="71" y="32"/>
                      <a:pt x="70" y="42"/>
                      <a:pt x="70" y="42"/>
                    </a:cubicBezTo>
                    <a:cubicBezTo>
                      <a:pt x="70" y="42"/>
                      <a:pt x="30" y="200"/>
                      <a:pt x="28" y="207"/>
                    </a:cubicBezTo>
                    <a:cubicBezTo>
                      <a:pt x="26" y="214"/>
                      <a:pt x="25" y="216"/>
                      <a:pt x="29" y="216"/>
                    </a:cubicBezTo>
                    <a:cubicBezTo>
                      <a:pt x="32" y="216"/>
                      <a:pt x="34" y="214"/>
                      <a:pt x="34" y="214"/>
                    </a:cubicBezTo>
                    <a:cubicBezTo>
                      <a:pt x="34" y="214"/>
                      <a:pt x="75" y="74"/>
                      <a:pt x="82" y="47"/>
                    </a:cubicBezTo>
                    <a:cubicBezTo>
                      <a:pt x="84" y="37"/>
                      <a:pt x="89" y="31"/>
                      <a:pt x="93" y="27"/>
                    </a:cubicBezTo>
                    <a:cubicBezTo>
                      <a:pt x="131" y="29"/>
                      <a:pt x="179" y="31"/>
                      <a:pt x="230" y="31"/>
                    </a:cubicBezTo>
                    <a:cubicBezTo>
                      <a:pt x="569" y="31"/>
                      <a:pt x="569" y="31"/>
                      <a:pt x="569" y="31"/>
                    </a:cubicBezTo>
                    <a:cubicBezTo>
                      <a:pt x="620" y="31"/>
                      <a:pt x="668" y="29"/>
                      <a:pt x="706" y="27"/>
                    </a:cubicBezTo>
                    <a:cubicBezTo>
                      <a:pt x="711" y="31"/>
                      <a:pt x="715" y="37"/>
                      <a:pt x="717" y="47"/>
                    </a:cubicBezTo>
                    <a:cubicBezTo>
                      <a:pt x="724" y="74"/>
                      <a:pt x="765" y="214"/>
                      <a:pt x="765" y="214"/>
                    </a:cubicBezTo>
                    <a:cubicBezTo>
                      <a:pt x="765" y="214"/>
                      <a:pt x="767" y="216"/>
                      <a:pt x="771" y="216"/>
                    </a:cubicBezTo>
                    <a:cubicBezTo>
                      <a:pt x="774" y="216"/>
                      <a:pt x="773" y="214"/>
                      <a:pt x="771" y="207"/>
                    </a:cubicBezTo>
                    <a:cubicBezTo>
                      <a:pt x="769" y="200"/>
                      <a:pt x="730" y="42"/>
                      <a:pt x="730" y="42"/>
                    </a:cubicBezTo>
                    <a:cubicBezTo>
                      <a:pt x="730" y="42"/>
                      <a:pt x="729" y="32"/>
                      <a:pt x="729" y="25"/>
                    </a:cubicBezTo>
                    <a:cubicBezTo>
                      <a:pt x="772" y="22"/>
                      <a:pt x="799" y="17"/>
                      <a:pt x="799" y="12"/>
                    </a:cubicBezTo>
                    <a:cubicBezTo>
                      <a:pt x="799" y="12"/>
                      <a:pt x="799" y="11"/>
                      <a:pt x="799" y="11"/>
                    </a:cubicBezTo>
                    <a:lnTo>
                      <a:pt x="799" y="0"/>
                    </a:lnTo>
                    <a:close/>
                  </a:path>
                </a:pathLst>
              </a:custGeom>
              <a:solidFill>
                <a:srgbClr val="F084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71" name="Freeform 252"/>
            <p:cNvSpPr>
              <a:spLocks/>
            </p:cNvSpPr>
            <p:nvPr/>
          </p:nvSpPr>
          <p:spPr bwMode="auto">
            <a:xfrm>
              <a:off x="1044157" y="4608682"/>
              <a:ext cx="678207" cy="772957"/>
            </a:xfrm>
            <a:custGeom>
              <a:avLst/>
              <a:gdLst>
                <a:gd name="T0" fmla="*/ 74 w 115"/>
                <a:gd name="T1" fmla="*/ 131 h 131"/>
                <a:gd name="T2" fmla="*/ 59 w 115"/>
                <a:gd name="T3" fmla="*/ 127 h 131"/>
                <a:gd name="T4" fmla="*/ 49 w 115"/>
                <a:gd name="T5" fmla="*/ 119 h 131"/>
                <a:gd name="T6" fmla="*/ 78 w 115"/>
                <a:gd name="T7" fmla="*/ 31 h 131"/>
                <a:gd name="T8" fmla="*/ 15 w 115"/>
                <a:gd name="T9" fmla="*/ 31 h 131"/>
                <a:gd name="T10" fmla="*/ 4 w 115"/>
                <a:gd name="T11" fmla="*/ 26 h 131"/>
                <a:gd name="T12" fmla="*/ 0 w 115"/>
                <a:gd name="T13" fmla="*/ 22 h 131"/>
                <a:gd name="T14" fmla="*/ 2 w 115"/>
                <a:gd name="T15" fmla="*/ 6 h 131"/>
                <a:gd name="T16" fmla="*/ 15 w 115"/>
                <a:gd name="T17" fmla="*/ 0 h 131"/>
                <a:gd name="T18" fmla="*/ 99 w 115"/>
                <a:gd name="T19" fmla="*/ 1 h 131"/>
                <a:gd name="T20" fmla="*/ 112 w 115"/>
                <a:gd name="T21" fmla="*/ 7 h 131"/>
                <a:gd name="T22" fmla="*/ 114 w 115"/>
                <a:gd name="T23" fmla="*/ 21 h 131"/>
                <a:gd name="T24" fmla="*/ 74 w 115"/>
                <a:gd name="T25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5" h="131">
                  <a:moveTo>
                    <a:pt x="74" y="131"/>
                  </a:moveTo>
                  <a:cubicBezTo>
                    <a:pt x="59" y="127"/>
                    <a:pt x="59" y="127"/>
                    <a:pt x="59" y="127"/>
                  </a:cubicBezTo>
                  <a:cubicBezTo>
                    <a:pt x="49" y="119"/>
                    <a:pt x="49" y="119"/>
                    <a:pt x="49" y="119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1" y="31"/>
                    <a:pt x="7" y="29"/>
                    <a:pt x="4" y="26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104" y="1"/>
                    <a:pt x="109" y="3"/>
                    <a:pt x="112" y="7"/>
                  </a:cubicBezTo>
                  <a:cubicBezTo>
                    <a:pt x="115" y="11"/>
                    <a:pt x="115" y="16"/>
                    <a:pt x="114" y="21"/>
                  </a:cubicBezTo>
                  <a:lnTo>
                    <a:pt x="74" y="13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253"/>
            <p:cNvSpPr>
              <a:spLocks/>
            </p:cNvSpPr>
            <p:nvPr/>
          </p:nvSpPr>
          <p:spPr bwMode="auto">
            <a:xfrm>
              <a:off x="1328405" y="5281902"/>
              <a:ext cx="371518" cy="189500"/>
            </a:xfrm>
            <a:custGeom>
              <a:avLst/>
              <a:gdLst>
                <a:gd name="T0" fmla="*/ 58 w 63"/>
                <a:gd name="T1" fmla="*/ 15 h 32"/>
                <a:gd name="T2" fmla="*/ 27 w 63"/>
                <a:gd name="T3" fmla="*/ 1 h 32"/>
                <a:gd name="T4" fmla="*/ 27 w 63"/>
                <a:gd name="T5" fmla="*/ 1 h 32"/>
                <a:gd name="T6" fmla="*/ 26 w 63"/>
                <a:gd name="T7" fmla="*/ 0 h 32"/>
                <a:gd name="T8" fmla="*/ 22 w 63"/>
                <a:gd name="T9" fmla="*/ 3 h 32"/>
                <a:gd name="T10" fmla="*/ 22 w 63"/>
                <a:gd name="T11" fmla="*/ 3 h 32"/>
                <a:gd name="T12" fmla="*/ 11 w 63"/>
                <a:gd name="T13" fmla="*/ 11 h 32"/>
                <a:gd name="T14" fmla="*/ 1 w 63"/>
                <a:gd name="T15" fmla="*/ 5 h 32"/>
                <a:gd name="T16" fmla="*/ 1 w 63"/>
                <a:gd name="T17" fmla="*/ 26 h 32"/>
                <a:gd name="T18" fmla="*/ 5 w 63"/>
                <a:gd name="T19" fmla="*/ 30 h 32"/>
                <a:gd name="T20" fmla="*/ 58 w 63"/>
                <a:gd name="T21" fmla="*/ 31 h 32"/>
                <a:gd name="T22" fmla="*/ 62 w 63"/>
                <a:gd name="T23" fmla="*/ 28 h 32"/>
                <a:gd name="T24" fmla="*/ 62 w 63"/>
                <a:gd name="T25" fmla="*/ 21 h 32"/>
                <a:gd name="T26" fmla="*/ 58 w 63"/>
                <a:gd name="T27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" h="32">
                  <a:moveTo>
                    <a:pt x="58" y="15"/>
                  </a:moveTo>
                  <a:cubicBezTo>
                    <a:pt x="53" y="13"/>
                    <a:pt x="27" y="1"/>
                    <a:pt x="27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1"/>
                    <a:pt x="26" y="0"/>
                    <a:pt x="26" y="0"/>
                  </a:cubicBezTo>
                  <a:cubicBezTo>
                    <a:pt x="24" y="0"/>
                    <a:pt x="23" y="2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6"/>
                    <a:pt x="19" y="11"/>
                    <a:pt x="11" y="11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0" y="30"/>
                    <a:pt x="5" y="30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8" y="31"/>
                    <a:pt x="62" y="32"/>
                    <a:pt x="62" y="28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62" y="21"/>
                    <a:pt x="63" y="18"/>
                    <a:pt x="58" y="1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254"/>
            <p:cNvSpPr>
              <a:spLocks/>
            </p:cNvSpPr>
            <p:nvPr/>
          </p:nvSpPr>
          <p:spPr bwMode="auto">
            <a:xfrm>
              <a:off x="1044157" y="4608682"/>
              <a:ext cx="508656" cy="772957"/>
            </a:xfrm>
            <a:custGeom>
              <a:avLst/>
              <a:gdLst>
                <a:gd name="T0" fmla="*/ 67 w 86"/>
                <a:gd name="T1" fmla="*/ 127 h 131"/>
                <a:gd name="T2" fmla="*/ 57 w 86"/>
                <a:gd name="T3" fmla="*/ 119 h 131"/>
                <a:gd name="T4" fmla="*/ 86 w 86"/>
                <a:gd name="T5" fmla="*/ 31 h 131"/>
                <a:gd name="T6" fmla="*/ 23 w 86"/>
                <a:gd name="T7" fmla="*/ 31 h 131"/>
                <a:gd name="T8" fmla="*/ 12 w 86"/>
                <a:gd name="T9" fmla="*/ 26 h 131"/>
                <a:gd name="T10" fmla="*/ 8 w 86"/>
                <a:gd name="T11" fmla="*/ 22 h 131"/>
                <a:gd name="T12" fmla="*/ 10 w 86"/>
                <a:gd name="T13" fmla="*/ 6 h 131"/>
                <a:gd name="T14" fmla="*/ 23 w 86"/>
                <a:gd name="T15" fmla="*/ 0 h 131"/>
                <a:gd name="T16" fmla="*/ 15 w 86"/>
                <a:gd name="T17" fmla="*/ 0 h 131"/>
                <a:gd name="T18" fmla="*/ 2 w 86"/>
                <a:gd name="T19" fmla="*/ 6 h 131"/>
                <a:gd name="T20" fmla="*/ 0 w 86"/>
                <a:gd name="T21" fmla="*/ 22 h 131"/>
                <a:gd name="T22" fmla="*/ 4 w 86"/>
                <a:gd name="T23" fmla="*/ 26 h 131"/>
                <a:gd name="T24" fmla="*/ 15 w 86"/>
                <a:gd name="T25" fmla="*/ 31 h 131"/>
                <a:gd name="T26" fmla="*/ 78 w 86"/>
                <a:gd name="T27" fmla="*/ 31 h 131"/>
                <a:gd name="T28" fmla="*/ 49 w 86"/>
                <a:gd name="T29" fmla="*/ 119 h 131"/>
                <a:gd name="T30" fmla="*/ 59 w 86"/>
                <a:gd name="T31" fmla="*/ 127 h 131"/>
                <a:gd name="T32" fmla="*/ 74 w 86"/>
                <a:gd name="T33" fmla="*/ 131 h 131"/>
                <a:gd name="T34" fmla="*/ 74 w 86"/>
                <a:gd name="T35" fmla="*/ 129 h 131"/>
                <a:gd name="T36" fmla="*/ 67 w 86"/>
                <a:gd name="T37" fmla="*/ 12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6" h="131">
                  <a:moveTo>
                    <a:pt x="67" y="127"/>
                  </a:moveTo>
                  <a:cubicBezTo>
                    <a:pt x="57" y="119"/>
                    <a:pt x="57" y="119"/>
                    <a:pt x="57" y="119"/>
                  </a:cubicBezTo>
                  <a:cubicBezTo>
                    <a:pt x="86" y="31"/>
                    <a:pt x="86" y="31"/>
                    <a:pt x="86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19" y="31"/>
                    <a:pt x="15" y="29"/>
                    <a:pt x="12" y="26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7" y="29"/>
                    <a:pt x="11" y="31"/>
                    <a:pt x="15" y="31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49" y="119"/>
                    <a:pt x="49" y="119"/>
                    <a:pt x="49" y="119"/>
                  </a:cubicBezTo>
                  <a:cubicBezTo>
                    <a:pt x="59" y="127"/>
                    <a:pt x="59" y="127"/>
                    <a:pt x="59" y="127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29"/>
                    <a:pt x="74" y="129"/>
                    <a:pt x="74" y="129"/>
                  </a:cubicBezTo>
                  <a:lnTo>
                    <a:pt x="67" y="127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257"/>
            <p:cNvSpPr>
              <a:spLocks/>
            </p:cNvSpPr>
            <p:nvPr/>
          </p:nvSpPr>
          <p:spPr bwMode="auto">
            <a:xfrm>
              <a:off x="1286018" y="3900555"/>
              <a:ext cx="107217" cy="134644"/>
            </a:xfrm>
            <a:custGeom>
              <a:avLst/>
              <a:gdLst>
                <a:gd name="T0" fmla="*/ 43 w 43"/>
                <a:gd name="T1" fmla="*/ 54 h 54"/>
                <a:gd name="T2" fmla="*/ 26 w 43"/>
                <a:gd name="T3" fmla="*/ 9 h 54"/>
                <a:gd name="T4" fmla="*/ 2 w 43"/>
                <a:gd name="T5" fmla="*/ 0 h 54"/>
                <a:gd name="T6" fmla="*/ 0 w 43"/>
                <a:gd name="T7" fmla="*/ 19 h 54"/>
                <a:gd name="T8" fmla="*/ 43 w 43"/>
                <a:gd name="T9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4">
                  <a:moveTo>
                    <a:pt x="43" y="54"/>
                  </a:moveTo>
                  <a:lnTo>
                    <a:pt x="26" y="9"/>
                  </a:lnTo>
                  <a:lnTo>
                    <a:pt x="2" y="0"/>
                  </a:lnTo>
                  <a:lnTo>
                    <a:pt x="0" y="19"/>
                  </a:lnTo>
                  <a:lnTo>
                    <a:pt x="43" y="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258"/>
            <p:cNvSpPr>
              <a:spLocks/>
            </p:cNvSpPr>
            <p:nvPr/>
          </p:nvSpPr>
          <p:spPr bwMode="auto">
            <a:xfrm>
              <a:off x="1026701" y="3875620"/>
              <a:ext cx="441333" cy="775450"/>
            </a:xfrm>
            <a:custGeom>
              <a:avLst/>
              <a:gdLst>
                <a:gd name="T0" fmla="*/ 5 w 75"/>
                <a:gd name="T1" fmla="*/ 130 h 131"/>
                <a:gd name="T2" fmla="*/ 70 w 75"/>
                <a:gd name="T3" fmla="*/ 131 h 131"/>
                <a:gd name="T4" fmla="*/ 65 w 75"/>
                <a:gd name="T5" fmla="*/ 40 h 131"/>
                <a:gd name="T6" fmla="*/ 49 w 75"/>
                <a:gd name="T7" fmla="*/ 12 h 131"/>
                <a:gd name="T8" fmla="*/ 34 w 75"/>
                <a:gd name="T9" fmla="*/ 7 h 131"/>
                <a:gd name="T10" fmla="*/ 16 w 75"/>
                <a:gd name="T11" fmla="*/ 11 h 131"/>
                <a:gd name="T12" fmla="*/ 0 w 75"/>
                <a:gd name="T13" fmla="*/ 94 h 131"/>
                <a:gd name="T14" fmla="*/ 5 w 75"/>
                <a:gd name="T15" fmla="*/ 13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131">
                  <a:moveTo>
                    <a:pt x="5" y="130"/>
                  </a:moveTo>
                  <a:cubicBezTo>
                    <a:pt x="70" y="131"/>
                    <a:pt x="70" y="131"/>
                    <a:pt x="70" y="131"/>
                  </a:cubicBezTo>
                  <a:cubicBezTo>
                    <a:pt x="75" y="101"/>
                    <a:pt x="68" y="48"/>
                    <a:pt x="65" y="40"/>
                  </a:cubicBezTo>
                  <a:cubicBezTo>
                    <a:pt x="63" y="32"/>
                    <a:pt x="57" y="18"/>
                    <a:pt x="49" y="12"/>
                  </a:cubicBezTo>
                  <a:cubicBezTo>
                    <a:pt x="44" y="9"/>
                    <a:pt x="40" y="7"/>
                    <a:pt x="34" y="7"/>
                  </a:cubicBezTo>
                  <a:cubicBezTo>
                    <a:pt x="29" y="7"/>
                    <a:pt x="33" y="0"/>
                    <a:pt x="16" y="11"/>
                  </a:cubicBezTo>
                  <a:cubicBezTo>
                    <a:pt x="0" y="23"/>
                    <a:pt x="0" y="94"/>
                    <a:pt x="0" y="94"/>
                  </a:cubicBezTo>
                  <a:cubicBezTo>
                    <a:pt x="0" y="108"/>
                    <a:pt x="3" y="122"/>
                    <a:pt x="5" y="13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259"/>
            <p:cNvSpPr>
              <a:spLocks/>
            </p:cNvSpPr>
            <p:nvPr/>
          </p:nvSpPr>
          <p:spPr bwMode="auto">
            <a:xfrm>
              <a:off x="1156359" y="3798325"/>
              <a:ext cx="189500" cy="137138"/>
            </a:xfrm>
            <a:custGeom>
              <a:avLst/>
              <a:gdLst>
                <a:gd name="T0" fmla="*/ 76 w 76"/>
                <a:gd name="T1" fmla="*/ 55 h 55"/>
                <a:gd name="T2" fmla="*/ 7 w 76"/>
                <a:gd name="T3" fmla="*/ 34 h 55"/>
                <a:gd name="T4" fmla="*/ 0 w 76"/>
                <a:gd name="T5" fmla="*/ 0 h 55"/>
                <a:gd name="T6" fmla="*/ 64 w 76"/>
                <a:gd name="T7" fmla="*/ 15 h 55"/>
                <a:gd name="T8" fmla="*/ 76 w 76"/>
                <a:gd name="T9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55">
                  <a:moveTo>
                    <a:pt x="76" y="55"/>
                  </a:moveTo>
                  <a:lnTo>
                    <a:pt x="7" y="34"/>
                  </a:lnTo>
                  <a:lnTo>
                    <a:pt x="0" y="0"/>
                  </a:lnTo>
                  <a:lnTo>
                    <a:pt x="64" y="15"/>
                  </a:lnTo>
                  <a:lnTo>
                    <a:pt x="76" y="55"/>
                  </a:lnTo>
                  <a:close/>
                </a:path>
              </a:pathLst>
            </a:custGeom>
            <a:solidFill>
              <a:srgbClr val="FBD9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" name="Group 10"/>
            <p:cNvGrpSpPr/>
            <p:nvPr/>
          </p:nvGrpSpPr>
          <p:grpSpPr>
            <a:xfrm rot="1274502">
              <a:off x="881793" y="3350340"/>
              <a:ext cx="643299" cy="531096"/>
              <a:chOff x="844684" y="3339538"/>
              <a:chExt cx="643299" cy="531096"/>
            </a:xfrm>
          </p:grpSpPr>
          <p:sp>
            <p:nvSpPr>
              <p:cNvPr id="274" name="Freeform 255"/>
              <p:cNvSpPr>
                <a:spLocks/>
              </p:cNvSpPr>
              <p:nvPr/>
            </p:nvSpPr>
            <p:spPr bwMode="auto">
              <a:xfrm>
                <a:off x="1345860" y="3723523"/>
                <a:ext cx="77297" cy="57349"/>
              </a:xfrm>
              <a:custGeom>
                <a:avLst/>
                <a:gdLst>
                  <a:gd name="T0" fmla="*/ 2 w 13"/>
                  <a:gd name="T1" fmla="*/ 0 h 10"/>
                  <a:gd name="T2" fmla="*/ 0 w 13"/>
                  <a:gd name="T3" fmla="*/ 0 h 10"/>
                  <a:gd name="T4" fmla="*/ 13 w 13"/>
                  <a:gd name="T5" fmla="*/ 10 h 10"/>
                  <a:gd name="T6" fmla="*/ 13 w 13"/>
                  <a:gd name="T7" fmla="*/ 8 h 10"/>
                  <a:gd name="T8" fmla="*/ 2 w 13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0">
                    <a:moveTo>
                      <a:pt x="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7" y="9"/>
                      <a:pt x="13" y="10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7" y="6"/>
                      <a:pt x="3" y="1"/>
                      <a:pt x="2" y="0"/>
                    </a:cubicBezTo>
                  </a:path>
                </a:pathLst>
              </a:custGeom>
              <a:solidFill>
                <a:srgbClr val="E300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Freeform 256"/>
              <p:cNvSpPr>
                <a:spLocks/>
              </p:cNvSpPr>
              <p:nvPr/>
            </p:nvSpPr>
            <p:spPr bwMode="auto">
              <a:xfrm>
                <a:off x="1358326" y="3723523"/>
                <a:ext cx="69815" cy="47376"/>
              </a:xfrm>
              <a:custGeom>
                <a:avLst/>
                <a:gdLst>
                  <a:gd name="T0" fmla="*/ 11 w 12"/>
                  <a:gd name="T1" fmla="*/ 8 h 8"/>
                  <a:gd name="T2" fmla="*/ 12 w 12"/>
                  <a:gd name="T3" fmla="*/ 1 h 8"/>
                  <a:gd name="T4" fmla="*/ 0 w 12"/>
                  <a:gd name="T5" fmla="*/ 0 h 8"/>
                  <a:gd name="T6" fmla="*/ 11 w 12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8">
                    <a:moveTo>
                      <a:pt x="11" y="8"/>
                    </a:moveTo>
                    <a:cubicBezTo>
                      <a:pt x="12" y="1"/>
                      <a:pt x="12" y="1"/>
                      <a:pt x="12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5" y="6"/>
                      <a:pt x="11" y="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Freeform 260"/>
              <p:cNvSpPr>
                <a:spLocks/>
              </p:cNvSpPr>
              <p:nvPr/>
            </p:nvSpPr>
            <p:spPr bwMode="auto">
              <a:xfrm>
                <a:off x="1198748" y="3815779"/>
                <a:ext cx="129657" cy="54855"/>
              </a:xfrm>
              <a:custGeom>
                <a:avLst/>
                <a:gdLst>
                  <a:gd name="T0" fmla="*/ 2 w 22"/>
                  <a:gd name="T1" fmla="*/ 0 h 9"/>
                  <a:gd name="T2" fmla="*/ 22 w 22"/>
                  <a:gd name="T3" fmla="*/ 9 h 9"/>
                  <a:gd name="T4" fmla="*/ 21 w 22"/>
                  <a:gd name="T5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9">
                    <a:moveTo>
                      <a:pt x="2" y="0"/>
                    </a:moveTo>
                    <a:cubicBezTo>
                      <a:pt x="2" y="0"/>
                      <a:pt x="0" y="9"/>
                      <a:pt x="22" y="9"/>
                    </a:cubicBezTo>
                    <a:cubicBezTo>
                      <a:pt x="21" y="5"/>
                      <a:pt x="21" y="4"/>
                      <a:pt x="21" y="5"/>
                    </a:cubicBezTo>
                  </a:path>
                </a:pathLst>
              </a:custGeom>
              <a:solidFill>
                <a:srgbClr val="E3C4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Freeform 261"/>
              <p:cNvSpPr>
                <a:spLocks noEditPoints="1"/>
              </p:cNvSpPr>
              <p:nvPr/>
            </p:nvSpPr>
            <p:spPr bwMode="auto">
              <a:xfrm>
                <a:off x="1161346" y="3551478"/>
                <a:ext cx="326637" cy="306690"/>
              </a:xfrm>
              <a:custGeom>
                <a:avLst/>
                <a:gdLst>
                  <a:gd name="T0" fmla="*/ 51 w 55"/>
                  <a:gd name="T1" fmla="*/ 18 h 52"/>
                  <a:gd name="T2" fmla="*/ 41 w 55"/>
                  <a:gd name="T3" fmla="*/ 3 h 52"/>
                  <a:gd name="T4" fmla="*/ 40 w 55"/>
                  <a:gd name="T5" fmla="*/ 1 h 52"/>
                  <a:gd name="T6" fmla="*/ 40 w 55"/>
                  <a:gd name="T7" fmla="*/ 1 h 52"/>
                  <a:gd name="T8" fmla="*/ 25 w 55"/>
                  <a:gd name="T9" fmla="*/ 0 h 52"/>
                  <a:gd name="T10" fmla="*/ 19 w 55"/>
                  <a:gd name="T11" fmla="*/ 10 h 52"/>
                  <a:gd name="T12" fmla="*/ 20 w 55"/>
                  <a:gd name="T13" fmla="*/ 16 h 52"/>
                  <a:gd name="T14" fmla="*/ 16 w 55"/>
                  <a:gd name="T15" fmla="*/ 16 h 52"/>
                  <a:gd name="T16" fmla="*/ 8 w 55"/>
                  <a:gd name="T17" fmla="*/ 12 h 52"/>
                  <a:gd name="T18" fmla="*/ 6 w 55"/>
                  <a:gd name="T19" fmla="*/ 26 h 52"/>
                  <a:gd name="T20" fmla="*/ 8 w 55"/>
                  <a:gd name="T21" fmla="*/ 29 h 52"/>
                  <a:gd name="T22" fmla="*/ 8 w 55"/>
                  <a:gd name="T23" fmla="*/ 29 h 52"/>
                  <a:gd name="T24" fmla="*/ 8 w 55"/>
                  <a:gd name="T25" fmla="*/ 29 h 52"/>
                  <a:gd name="T26" fmla="*/ 0 w 55"/>
                  <a:gd name="T27" fmla="*/ 44 h 52"/>
                  <a:gd name="T28" fmla="*/ 0 w 55"/>
                  <a:gd name="T29" fmla="*/ 44 h 52"/>
                  <a:gd name="T30" fmla="*/ 0 w 55"/>
                  <a:gd name="T31" fmla="*/ 44 h 52"/>
                  <a:gd name="T32" fmla="*/ 0 w 55"/>
                  <a:gd name="T33" fmla="*/ 44 h 52"/>
                  <a:gd name="T34" fmla="*/ 36 w 55"/>
                  <a:gd name="T35" fmla="*/ 51 h 52"/>
                  <a:gd name="T36" fmla="*/ 44 w 55"/>
                  <a:gd name="T37" fmla="*/ 47 h 52"/>
                  <a:gd name="T38" fmla="*/ 44 w 55"/>
                  <a:gd name="T39" fmla="*/ 39 h 52"/>
                  <a:gd name="T40" fmla="*/ 31 w 55"/>
                  <a:gd name="T41" fmla="*/ 29 h 52"/>
                  <a:gd name="T42" fmla="*/ 33 w 55"/>
                  <a:gd name="T43" fmla="*/ 29 h 52"/>
                  <a:gd name="T44" fmla="*/ 33 w 55"/>
                  <a:gd name="T45" fmla="*/ 29 h 52"/>
                  <a:gd name="T46" fmla="*/ 45 w 55"/>
                  <a:gd name="T47" fmla="*/ 30 h 52"/>
                  <a:gd name="T48" fmla="*/ 45 w 55"/>
                  <a:gd name="T49" fmla="*/ 24 h 52"/>
                  <a:gd name="T50" fmla="*/ 51 w 55"/>
                  <a:gd name="T51" fmla="*/ 18 h 52"/>
                  <a:gd name="T52" fmla="*/ 36 w 55"/>
                  <a:gd name="T53" fmla="*/ 15 h 52"/>
                  <a:gd name="T54" fmla="*/ 33 w 55"/>
                  <a:gd name="T55" fmla="*/ 14 h 52"/>
                  <a:gd name="T56" fmla="*/ 33 w 55"/>
                  <a:gd name="T57" fmla="*/ 13 h 52"/>
                  <a:gd name="T58" fmla="*/ 34 w 55"/>
                  <a:gd name="T59" fmla="*/ 10 h 52"/>
                  <a:gd name="T60" fmla="*/ 35 w 55"/>
                  <a:gd name="T61" fmla="*/ 10 h 52"/>
                  <a:gd name="T62" fmla="*/ 38 w 55"/>
                  <a:gd name="T63" fmla="*/ 12 h 52"/>
                  <a:gd name="T64" fmla="*/ 36 w 55"/>
                  <a:gd name="T65" fmla="*/ 15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5" h="52">
                    <a:moveTo>
                      <a:pt x="51" y="18"/>
                    </a:moveTo>
                    <a:cubicBezTo>
                      <a:pt x="50" y="17"/>
                      <a:pt x="41" y="6"/>
                      <a:pt x="41" y="3"/>
                    </a:cubicBezTo>
                    <a:cubicBezTo>
                      <a:pt x="41" y="2"/>
                      <a:pt x="41" y="1"/>
                      <a:pt x="40" y="1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34" y="3"/>
                      <a:pt x="29" y="2"/>
                      <a:pt x="25" y="0"/>
                    </a:cubicBezTo>
                    <a:cubicBezTo>
                      <a:pt x="22" y="4"/>
                      <a:pt x="20" y="8"/>
                      <a:pt x="19" y="10"/>
                    </a:cubicBezTo>
                    <a:cubicBezTo>
                      <a:pt x="20" y="13"/>
                      <a:pt x="20" y="15"/>
                      <a:pt x="20" y="16"/>
                    </a:cubicBezTo>
                    <a:cubicBezTo>
                      <a:pt x="20" y="19"/>
                      <a:pt x="16" y="16"/>
                      <a:pt x="16" y="16"/>
                    </a:cubicBezTo>
                    <a:cubicBezTo>
                      <a:pt x="16" y="16"/>
                      <a:pt x="12" y="13"/>
                      <a:pt x="8" y="12"/>
                    </a:cubicBezTo>
                    <a:cubicBezTo>
                      <a:pt x="5" y="14"/>
                      <a:pt x="6" y="23"/>
                      <a:pt x="6" y="26"/>
                    </a:cubicBezTo>
                    <a:cubicBezTo>
                      <a:pt x="7" y="28"/>
                      <a:pt x="8" y="29"/>
                      <a:pt x="8" y="29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8" y="29"/>
                      <a:pt x="8" y="42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2" y="52"/>
                      <a:pt x="28" y="51"/>
                      <a:pt x="36" y="51"/>
                    </a:cubicBezTo>
                    <a:cubicBezTo>
                      <a:pt x="44" y="51"/>
                      <a:pt x="44" y="47"/>
                      <a:pt x="44" y="47"/>
                    </a:cubicBezTo>
                    <a:cubicBezTo>
                      <a:pt x="44" y="39"/>
                      <a:pt x="44" y="39"/>
                      <a:pt x="44" y="39"/>
                    </a:cubicBezTo>
                    <a:cubicBezTo>
                      <a:pt x="38" y="38"/>
                      <a:pt x="31" y="29"/>
                      <a:pt x="31" y="29"/>
                    </a:cubicBezTo>
                    <a:cubicBezTo>
                      <a:pt x="33" y="29"/>
                      <a:pt x="33" y="29"/>
                      <a:pt x="33" y="29"/>
                    </a:cubicBezTo>
                    <a:cubicBezTo>
                      <a:pt x="33" y="29"/>
                      <a:pt x="33" y="29"/>
                      <a:pt x="33" y="29"/>
                    </a:cubicBezTo>
                    <a:cubicBezTo>
                      <a:pt x="45" y="30"/>
                      <a:pt x="45" y="30"/>
                      <a:pt x="45" y="30"/>
                    </a:cubicBezTo>
                    <a:cubicBezTo>
                      <a:pt x="45" y="24"/>
                      <a:pt x="45" y="24"/>
                      <a:pt x="45" y="24"/>
                    </a:cubicBezTo>
                    <a:cubicBezTo>
                      <a:pt x="55" y="22"/>
                      <a:pt x="51" y="19"/>
                      <a:pt x="51" y="18"/>
                    </a:cubicBezTo>
                    <a:moveTo>
                      <a:pt x="36" y="15"/>
                    </a:moveTo>
                    <a:cubicBezTo>
                      <a:pt x="35" y="15"/>
                      <a:pt x="34" y="15"/>
                      <a:pt x="33" y="14"/>
                    </a:cubicBezTo>
                    <a:cubicBezTo>
                      <a:pt x="33" y="14"/>
                      <a:pt x="33" y="13"/>
                      <a:pt x="33" y="13"/>
                    </a:cubicBezTo>
                    <a:cubicBezTo>
                      <a:pt x="32" y="12"/>
                      <a:pt x="33" y="11"/>
                      <a:pt x="34" y="10"/>
                    </a:cubicBezTo>
                    <a:cubicBezTo>
                      <a:pt x="34" y="10"/>
                      <a:pt x="34" y="10"/>
                      <a:pt x="35" y="10"/>
                    </a:cubicBezTo>
                    <a:cubicBezTo>
                      <a:pt x="36" y="9"/>
                      <a:pt x="38" y="10"/>
                      <a:pt x="38" y="12"/>
                    </a:cubicBezTo>
                    <a:cubicBezTo>
                      <a:pt x="38" y="13"/>
                      <a:pt x="38" y="15"/>
                      <a:pt x="36" y="15"/>
                    </a:cubicBezTo>
                  </a:path>
                </a:pathLst>
              </a:custGeom>
              <a:solidFill>
                <a:srgbClr val="FBD9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Freeform 262"/>
              <p:cNvSpPr>
                <a:spLocks/>
              </p:cNvSpPr>
              <p:nvPr/>
            </p:nvSpPr>
            <p:spPr bwMode="auto">
              <a:xfrm>
                <a:off x="1233656" y="3658696"/>
                <a:ext cx="104724" cy="104724"/>
              </a:xfrm>
              <a:custGeom>
                <a:avLst/>
                <a:gdLst>
                  <a:gd name="T0" fmla="*/ 17 w 18"/>
                  <a:gd name="T1" fmla="*/ 8 h 18"/>
                  <a:gd name="T2" fmla="*/ 10 w 18"/>
                  <a:gd name="T3" fmla="*/ 17 h 18"/>
                  <a:gd name="T4" fmla="*/ 1 w 18"/>
                  <a:gd name="T5" fmla="*/ 11 h 18"/>
                  <a:gd name="T6" fmla="*/ 8 w 18"/>
                  <a:gd name="T7" fmla="*/ 1 h 18"/>
                  <a:gd name="T8" fmla="*/ 17 w 18"/>
                  <a:gd name="T9" fmla="*/ 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7" y="8"/>
                    </a:moveTo>
                    <a:cubicBezTo>
                      <a:pt x="18" y="13"/>
                      <a:pt x="15" y="17"/>
                      <a:pt x="10" y="17"/>
                    </a:cubicBezTo>
                    <a:cubicBezTo>
                      <a:pt x="6" y="18"/>
                      <a:pt x="2" y="15"/>
                      <a:pt x="1" y="11"/>
                    </a:cubicBezTo>
                    <a:cubicBezTo>
                      <a:pt x="0" y="6"/>
                      <a:pt x="3" y="2"/>
                      <a:pt x="8" y="1"/>
                    </a:cubicBezTo>
                    <a:cubicBezTo>
                      <a:pt x="12" y="0"/>
                      <a:pt x="17" y="3"/>
                      <a:pt x="17" y="8"/>
                    </a:cubicBezTo>
                  </a:path>
                </a:pathLst>
              </a:custGeom>
              <a:solidFill>
                <a:srgbClr val="F6CA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Freeform 263"/>
              <p:cNvSpPr>
                <a:spLocks/>
              </p:cNvSpPr>
              <p:nvPr/>
            </p:nvSpPr>
            <p:spPr bwMode="auto">
              <a:xfrm>
                <a:off x="1358326" y="3723523"/>
                <a:ext cx="69815" cy="4986"/>
              </a:xfrm>
              <a:custGeom>
                <a:avLst/>
                <a:gdLst>
                  <a:gd name="T0" fmla="*/ 0 w 12"/>
                  <a:gd name="T1" fmla="*/ 0 h 1"/>
                  <a:gd name="T2" fmla="*/ 12 w 12"/>
                  <a:gd name="T3" fmla="*/ 1 h 1"/>
                  <a:gd name="T4" fmla="*/ 12 w 12"/>
                  <a:gd name="T5" fmla="*/ 1 h 1"/>
                  <a:gd name="T6" fmla="*/ 0 w 12"/>
                  <a:gd name="T7" fmla="*/ 0 h 1"/>
                  <a:gd name="T8" fmla="*/ 0 w 1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">
                    <a:moveTo>
                      <a:pt x="0" y="0"/>
                    </a:move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BD9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Freeform 264"/>
              <p:cNvSpPr>
                <a:spLocks/>
              </p:cNvSpPr>
              <p:nvPr/>
            </p:nvSpPr>
            <p:spPr bwMode="auto">
              <a:xfrm>
                <a:off x="1350847" y="3603840"/>
                <a:ext cx="34908" cy="34908"/>
              </a:xfrm>
              <a:custGeom>
                <a:avLst/>
                <a:gdLst>
                  <a:gd name="T0" fmla="*/ 2 w 6"/>
                  <a:gd name="T1" fmla="*/ 1 h 6"/>
                  <a:gd name="T2" fmla="*/ 3 w 6"/>
                  <a:gd name="T3" fmla="*/ 1 h 6"/>
                  <a:gd name="T4" fmla="*/ 6 w 6"/>
                  <a:gd name="T5" fmla="*/ 3 h 6"/>
                  <a:gd name="T6" fmla="*/ 4 w 6"/>
                  <a:gd name="T7" fmla="*/ 6 h 6"/>
                  <a:gd name="T8" fmla="*/ 1 w 6"/>
                  <a:gd name="T9" fmla="*/ 5 h 6"/>
                  <a:gd name="T10" fmla="*/ 1 w 6"/>
                  <a:gd name="T11" fmla="*/ 4 h 6"/>
                  <a:gd name="T12" fmla="*/ 2 w 6"/>
                  <a:gd name="T1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6">
                    <a:moveTo>
                      <a:pt x="2" y="1"/>
                    </a:moveTo>
                    <a:cubicBezTo>
                      <a:pt x="2" y="1"/>
                      <a:pt x="2" y="1"/>
                      <a:pt x="3" y="1"/>
                    </a:cubicBezTo>
                    <a:cubicBezTo>
                      <a:pt x="4" y="0"/>
                      <a:pt x="6" y="1"/>
                      <a:pt x="6" y="3"/>
                    </a:cubicBezTo>
                    <a:cubicBezTo>
                      <a:pt x="6" y="4"/>
                      <a:pt x="6" y="6"/>
                      <a:pt x="4" y="6"/>
                    </a:cubicBezTo>
                    <a:cubicBezTo>
                      <a:pt x="3" y="6"/>
                      <a:pt x="2" y="6"/>
                      <a:pt x="1" y="5"/>
                    </a:cubicBezTo>
                    <a:cubicBezTo>
                      <a:pt x="1" y="5"/>
                      <a:pt x="1" y="4"/>
                      <a:pt x="1" y="4"/>
                    </a:cubicBezTo>
                    <a:cubicBezTo>
                      <a:pt x="0" y="3"/>
                      <a:pt x="1" y="2"/>
                      <a:pt x="2" y="1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Freeform 265"/>
              <p:cNvSpPr>
                <a:spLocks/>
              </p:cNvSpPr>
              <p:nvPr/>
            </p:nvSpPr>
            <p:spPr bwMode="auto">
              <a:xfrm>
                <a:off x="1263577" y="3516570"/>
                <a:ext cx="47376" cy="94750"/>
              </a:xfrm>
              <a:custGeom>
                <a:avLst/>
                <a:gdLst>
                  <a:gd name="T0" fmla="*/ 0 w 8"/>
                  <a:gd name="T1" fmla="*/ 0 h 16"/>
                  <a:gd name="T2" fmla="*/ 1 w 8"/>
                  <a:gd name="T3" fmla="*/ 8 h 16"/>
                  <a:gd name="T4" fmla="*/ 1 w 8"/>
                  <a:gd name="T5" fmla="*/ 9 h 16"/>
                  <a:gd name="T6" fmla="*/ 2 w 8"/>
                  <a:gd name="T7" fmla="*/ 16 h 16"/>
                  <a:gd name="T8" fmla="*/ 8 w 8"/>
                  <a:gd name="T9" fmla="*/ 6 h 16"/>
                  <a:gd name="T10" fmla="*/ 0 w 8"/>
                  <a:gd name="T11" fmla="*/ 0 h 16"/>
                  <a:gd name="T12" fmla="*/ 0 w 8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16">
                    <a:moveTo>
                      <a:pt x="0" y="0"/>
                    </a:moveTo>
                    <a:cubicBezTo>
                      <a:pt x="1" y="8"/>
                      <a:pt x="1" y="8"/>
                      <a:pt x="1" y="8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2" y="10"/>
                      <a:pt x="2" y="13"/>
                      <a:pt x="2" y="16"/>
                    </a:cubicBezTo>
                    <a:cubicBezTo>
                      <a:pt x="3" y="14"/>
                      <a:pt x="5" y="10"/>
                      <a:pt x="8" y="6"/>
                    </a:cubicBezTo>
                    <a:cubicBezTo>
                      <a:pt x="4" y="4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6CA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Freeform 266"/>
              <p:cNvSpPr>
                <a:spLocks/>
              </p:cNvSpPr>
              <p:nvPr/>
            </p:nvSpPr>
            <p:spPr bwMode="auto">
              <a:xfrm>
                <a:off x="1178801" y="3616305"/>
                <a:ext cx="29920" cy="87270"/>
              </a:xfrm>
              <a:custGeom>
                <a:avLst/>
                <a:gdLst>
                  <a:gd name="T0" fmla="*/ 5 w 5"/>
                  <a:gd name="T1" fmla="*/ 1 h 15"/>
                  <a:gd name="T2" fmla="*/ 1 w 5"/>
                  <a:gd name="T3" fmla="*/ 2 h 15"/>
                  <a:gd name="T4" fmla="*/ 1 w 5"/>
                  <a:gd name="T5" fmla="*/ 10 h 15"/>
                  <a:gd name="T6" fmla="*/ 3 w 5"/>
                  <a:gd name="T7" fmla="*/ 15 h 15"/>
                  <a:gd name="T8" fmla="*/ 5 w 5"/>
                  <a:gd name="T9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5">
                    <a:moveTo>
                      <a:pt x="5" y="1"/>
                    </a:moveTo>
                    <a:cubicBezTo>
                      <a:pt x="3" y="0"/>
                      <a:pt x="1" y="0"/>
                      <a:pt x="1" y="2"/>
                    </a:cubicBezTo>
                    <a:cubicBezTo>
                      <a:pt x="0" y="4"/>
                      <a:pt x="0" y="7"/>
                      <a:pt x="1" y="10"/>
                    </a:cubicBezTo>
                    <a:cubicBezTo>
                      <a:pt x="2" y="12"/>
                      <a:pt x="3" y="14"/>
                      <a:pt x="3" y="15"/>
                    </a:cubicBezTo>
                    <a:cubicBezTo>
                      <a:pt x="3" y="12"/>
                      <a:pt x="2" y="3"/>
                      <a:pt x="5" y="1"/>
                    </a:cubicBezTo>
                  </a:path>
                </a:pathLst>
              </a:custGeom>
              <a:solidFill>
                <a:srgbClr val="F6CA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Freeform 267"/>
              <p:cNvSpPr>
                <a:spLocks/>
              </p:cNvSpPr>
              <p:nvPr/>
            </p:nvSpPr>
            <p:spPr bwMode="auto">
              <a:xfrm>
                <a:off x="844684" y="3339538"/>
                <a:ext cx="588445" cy="471255"/>
              </a:xfrm>
              <a:custGeom>
                <a:avLst/>
                <a:gdLst>
                  <a:gd name="T0" fmla="*/ 22 w 100"/>
                  <a:gd name="T1" fmla="*/ 19 h 80"/>
                  <a:gd name="T2" fmla="*/ 27 w 100"/>
                  <a:gd name="T3" fmla="*/ 19 h 80"/>
                  <a:gd name="T4" fmla="*/ 37 w 100"/>
                  <a:gd name="T5" fmla="*/ 8 h 80"/>
                  <a:gd name="T6" fmla="*/ 53 w 100"/>
                  <a:gd name="T7" fmla="*/ 2 h 80"/>
                  <a:gd name="T8" fmla="*/ 81 w 100"/>
                  <a:gd name="T9" fmla="*/ 8 h 80"/>
                  <a:gd name="T10" fmla="*/ 99 w 100"/>
                  <a:gd name="T11" fmla="*/ 22 h 80"/>
                  <a:gd name="T12" fmla="*/ 94 w 100"/>
                  <a:gd name="T13" fmla="*/ 37 h 80"/>
                  <a:gd name="T14" fmla="*/ 94 w 100"/>
                  <a:gd name="T15" fmla="*/ 37 h 80"/>
                  <a:gd name="T16" fmla="*/ 79 w 100"/>
                  <a:gd name="T17" fmla="*/ 36 h 80"/>
                  <a:gd name="T18" fmla="*/ 71 w 100"/>
                  <a:gd name="T19" fmla="*/ 30 h 80"/>
                  <a:gd name="T20" fmla="*/ 71 w 100"/>
                  <a:gd name="T21" fmla="*/ 30 h 80"/>
                  <a:gd name="T22" fmla="*/ 74 w 100"/>
                  <a:gd name="T23" fmla="*/ 52 h 80"/>
                  <a:gd name="T24" fmla="*/ 70 w 100"/>
                  <a:gd name="T25" fmla="*/ 52 h 80"/>
                  <a:gd name="T26" fmla="*/ 62 w 100"/>
                  <a:gd name="T27" fmla="*/ 48 h 80"/>
                  <a:gd name="T28" fmla="*/ 58 w 100"/>
                  <a:gd name="T29" fmla="*/ 49 h 80"/>
                  <a:gd name="T30" fmla="*/ 58 w 100"/>
                  <a:gd name="T31" fmla="*/ 57 h 80"/>
                  <a:gd name="T32" fmla="*/ 60 w 100"/>
                  <a:gd name="T33" fmla="*/ 62 h 80"/>
                  <a:gd name="T34" fmla="*/ 62 w 100"/>
                  <a:gd name="T35" fmla="*/ 65 h 80"/>
                  <a:gd name="T36" fmla="*/ 62 w 100"/>
                  <a:gd name="T37" fmla="*/ 65 h 80"/>
                  <a:gd name="T38" fmla="*/ 62 w 100"/>
                  <a:gd name="T39" fmla="*/ 65 h 80"/>
                  <a:gd name="T40" fmla="*/ 54 w 100"/>
                  <a:gd name="T41" fmla="*/ 80 h 80"/>
                  <a:gd name="T42" fmla="*/ 54 w 100"/>
                  <a:gd name="T43" fmla="*/ 80 h 80"/>
                  <a:gd name="T44" fmla="*/ 28 w 100"/>
                  <a:gd name="T45" fmla="*/ 65 h 80"/>
                  <a:gd name="T46" fmla="*/ 24 w 100"/>
                  <a:gd name="T47" fmla="*/ 65 h 80"/>
                  <a:gd name="T48" fmla="*/ 0 w 100"/>
                  <a:gd name="T49" fmla="*/ 43 h 80"/>
                  <a:gd name="T50" fmla="*/ 22 w 100"/>
                  <a:gd name="T51" fmla="*/ 1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0" h="80">
                    <a:moveTo>
                      <a:pt x="22" y="19"/>
                    </a:moveTo>
                    <a:cubicBezTo>
                      <a:pt x="24" y="19"/>
                      <a:pt x="25" y="19"/>
                      <a:pt x="27" y="19"/>
                    </a:cubicBezTo>
                    <a:cubicBezTo>
                      <a:pt x="29" y="15"/>
                      <a:pt x="33" y="12"/>
                      <a:pt x="37" y="8"/>
                    </a:cubicBezTo>
                    <a:cubicBezTo>
                      <a:pt x="42" y="5"/>
                      <a:pt x="47" y="3"/>
                      <a:pt x="53" y="2"/>
                    </a:cubicBezTo>
                    <a:cubicBezTo>
                      <a:pt x="64" y="0"/>
                      <a:pt x="73" y="3"/>
                      <a:pt x="81" y="8"/>
                    </a:cubicBezTo>
                    <a:cubicBezTo>
                      <a:pt x="90" y="7"/>
                      <a:pt x="98" y="13"/>
                      <a:pt x="99" y="22"/>
                    </a:cubicBezTo>
                    <a:cubicBezTo>
                      <a:pt x="100" y="27"/>
                      <a:pt x="98" y="33"/>
                      <a:pt x="94" y="37"/>
                    </a:cubicBezTo>
                    <a:cubicBezTo>
                      <a:pt x="94" y="37"/>
                      <a:pt x="94" y="37"/>
                      <a:pt x="94" y="37"/>
                    </a:cubicBezTo>
                    <a:cubicBezTo>
                      <a:pt x="88" y="39"/>
                      <a:pt x="83" y="38"/>
                      <a:pt x="79" y="36"/>
                    </a:cubicBezTo>
                    <a:cubicBezTo>
                      <a:pt x="75" y="34"/>
                      <a:pt x="72" y="30"/>
                      <a:pt x="71" y="30"/>
                    </a:cubicBezTo>
                    <a:cubicBezTo>
                      <a:pt x="71" y="30"/>
                      <a:pt x="71" y="30"/>
                      <a:pt x="71" y="30"/>
                    </a:cubicBezTo>
                    <a:cubicBezTo>
                      <a:pt x="74" y="52"/>
                      <a:pt x="74" y="52"/>
                      <a:pt x="74" y="52"/>
                    </a:cubicBezTo>
                    <a:cubicBezTo>
                      <a:pt x="74" y="55"/>
                      <a:pt x="70" y="52"/>
                      <a:pt x="70" y="52"/>
                    </a:cubicBezTo>
                    <a:cubicBezTo>
                      <a:pt x="70" y="52"/>
                      <a:pt x="66" y="49"/>
                      <a:pt x="62" y="48"/>
                    </a:cubicBezTo>
                    <a:cubicBezTo>
                      <a:pt x="60" y="47"/>
                      <a:pt x="58" y="47"/>
                      <a:pt x="58" y="49"/>
                    </a:cubicBezTo>
                    <a:cubicBezTo>
                      <a:pt x="57" y="51"/>
                      <a:pt x="57" y="54"/>
                      <a:pt x="58" y="57"/>
                    </a:cubicBezTo>
                    <a:cubicBezTo>
                      <a:pt x="59" y="59"/>
                      <a:pt x="60" y="61"/>
                      <a:pt x="60" y="62"/>
                    </a:cubicBezTo>
                    <a:cubicBezTo>
                      <a:pt x="61" y="64"/>
                      <a:pt x="62" y="65"/>
                      <a:pt x="62" y="65"/>
                    </a:cubicBezTo>
                    <a:cubicBezTo>
                      <a:pt x="62" y="65"/>
                      <a:pt x="62" y="65"/>
                      <a:pt x="62" y="65"/>
                    </a:cubicBezTo>
                    <a:cubicBezTo>
                      <a:pt x="62" y="65"/>
                      <a:pt x="62" y="65"/>
                      <a:pt x="62" y="65"/>
                    </a:cubicBezTo>
                    <a:cubicBezTo>
                      <a:pt x="62" y="65"/>
                      <a:pt x="62" y="78"/>
                      <a:pt x="54" y="80"/>
                    </a:cubicBezTo>
                    <a:cubicBezTo>
                      <a:pt x="54" y="80"/>
                      <a:pt x="54" y="80"/>
                      <a:pt x="54" y="80"/>
                    </a:cubicBezTo>
                    <a:cubicBezTo>
                      <a:pt x="43" y="79"/>
                      <a:pt x="34" y="73"/>
                      <a:pt x="28" y="65"/>
                    </a:cubicBezTo>
                    <a:cubicBezTo>
                      <a:pt x="27" y="65"/>
                      <a:pt x="25" y="65"/>
                      <a:pt x="24" y="65"/>
                    </a:cubicBezTo>
                    <a:cubicBezTo>
                      <a:pt x="11" y="66"/>
                      <a:pt x="0" y="55"/>
                      <a:pt x="0" y="43"/>
                    </a:cubicBezTo>
                    <a:cubicBezTo>
                      <a:pt x="0" y="30"/>
                      <a:pt x="10" y="19"/>
                      <a:pt x="22" y="19"/>
                    </a:cubicBezTo>
                  </a:path>
                </a:pathLst>
              </a:custGeom>
              <a:solidFill>
                <a:srgbClr val="FCD1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Freeform 268"/>
              <p:cNvSpPr>
                <a:spLocks/>
              </p:cNvSpPr>
              <p:nvPr/>
            </p:nvSpPr>
            <p:spPr bwMode="auto">
              <a:xfrm>
                <a:off x="844684" y="3474182"/>
                <a:ext cx="346585" cy="336612"/>
              </a:xfrm>
              <a:custGeom>
                <a:avLst/>
                <a:gdLst>
                  <a:gd name="T0" fmla="*/ 10 w 59"/>
                  <a:gd name="T1" fmla="*/ 0 h 57"/>
                  <a:gd name="T2" fmla="*/ 4 w 59"/>
                  <a:gd name="T3" fmla="*/ 16 h 57"/>
                  <a:gd name="T4" fmla="*/ 28 w 59"/>
                  <a:gd name="T5" fmla="*/ 39 h 57"/>
                  <a:gd name="T6" fmla="*/ 32 w 59"/>
                  <a:gd name="T7" fmla="*/ 38 h 57"/>
                  <a:gd name="T8" fmla="*/ 58 w 59"/>
                  <a:gd name="T9" fmla="*/ 54 h 57"/>
                  <a:gd name="T10" fmla="*/ 59 w 59"/>
                  <a:gd name="T11" fmla="*/ 54 h 57"/>
                  <a:gd name="T12" fmla="*/ 59 w 59"/>
                  <a:gd name="T13" fmla="*/ 54 h 57"/>
                  <a:gd name="T14" fmla="*/ 59 w 59"/>
                  <a:gd name="T15" fmla="*/ 53 h 57"/>
                  <a:gd name="T16" fmla="*/ 54 w 59"/>
                  <a:gd name="T17" fmla="*/ 57 h 57"/>
                  <a:gd name="T18" fmla="*/ 54 w 59"/>
                  <a:gd name="T19" fmla="*/ 57 h 57"/>
                  <a:gd name="T20" fmla="*/ 28 w 59"/>
                  <a:gd name="T21" fmla="*/ 42 h 57"/>
                  <a:gd name="T22" fmla="*/ 24 w 59"/>
                  <a:gd name="T23" fmla="*/ 42 h 57"/>
                  <a:gd name="T24" fmla="*/ 0 w 59"/>
                  <a:gd name="T25" fmla="*/ 20 h 57"/>
                  <a:gd name="T26" fmla="*/ 10 w 59"/>
                  <a:gd name="T2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9" h="57">
                    <a:moveTo>
                      <a:pt x="10" y="0"/>
                    </a:moveTo>
                    <a:cubicBezTo>
                      <a:pt x="6" y="4"/>
                      <a:pt x="4" y="10"/>
                      <a:pt x="4" y="16"/>
                    </a:cubicBezTo>
                    <a:cubicBezTo>
                      <a:pt x="4" y="29"/>
                      <a:pt x="15" y="39"/>
                      <a:pt x="28" y="39"/>
                    </a:cubicBezTo>
                    <a:cubicBezTo>
                      <a:pt x="29" y="38"/>
                      <a:pt x="31" y="38"/>
                      <a:pt x="32" y="38"/>
                    </a:cubicBezTo>
                    <a:cubicBezTo>
                      <a:pt x="38" y="46"/>
                      <a:pt x="47" y="52"/>
                      <a:pt x="58" y="54"/>
                    </a:cubicBezTo>
                    <a:cubicBezTo>
                      <a:pt x="58" y="54"/>
                      <a:pt x="58" y="54"/>
                      <a:pt x="59" y="54"/>
                    </a:cubicBezTo>
                    <a:cubicBezTo>
                      <a:pt x="59" y="54"/>
                      <a:pt x="59" y="54"/>
                      <a:pt x="59" y="54"/>
                    </a:cubicBezTo>
                    <a:cubicBezTo>
                      <a:pt x="59" y="54"/>
                      <a:pt x="59" y="54"/>
                      <a:pt x="59" y="53"/>
                    </a:cubicBezTo>
                    <a:cubicBezTo>
                      <a:pt x="58" y="55"/>
                      <a:pt x="57" y="57"/>
                      <a:pt x="54" y="57"/>
                    </a:cubicBezTo>
                    <a:cubicBezTo>
                      <a:pt x="54" y="57"/>
                      <a:pt x="54" y="57"/>
                      <a:pt x="54" y="57"/>
                    </a:cubicBezTo>
                    <a:cubicBezTo>
                      <a:pt x="43" y="56"/>
                      <a:pt x="34" y="50"/>
                      <a:pt x="28" y="42"/>
                    </a:cubicBezTo>
                    <a:cubicBezTo>
                      <a:pt x="27" y="42"/>
                      <a:pt x="25" y="42"/>
                      <a:pt x="24" y="42"/>
                    </a:cubicBezTo>
                    <a:cubicBezTo>
                      <a:pt x="11" y="43"/>
                      <a:pt x="0" y="32"/>
                      <a:pt x="0" y="20"/>
                    </a:cubicBezTo>
                    <a:cubicBezTo>
                      <a:pt x="0" y="12"/>
                      <a:pt x="4" y="4"/>
                      <a:pt x="10" y="0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88" name="Freeform 269"/>
            <p:cNvSpPr>
              <a:spLocks/>
            </p:cNvSpPr>
            <p:nvPr/>
          </p:nvSpPr>
          <p:spPr bwMode="auto">
            <a:xfrm>
              <a:off x="1113971" y="3863153"/>
              <a:ext cx="231887" cy="184512"/>
            </a:xfrm>
            <a:custGeom>
              <a:avLst/>
              <a:gdLst>
                <a:gd name="T0" fmla="*/ 0 w 93"/>
                <a:gd name="T1" fmla="*/ 31 h 74"/>
                <a:gd name="T2" fmla="*/ 17 w 93"/>
                <a:gd name="T3" fmla="*/ 0 h 74"/>
                <a:gd name="T4" fmla="*/ 90 w 93"/>
                <a:gd name="T5" fmla="*/ 29 h 74"/>
                <a:gd name="T6" fmla="*/ 93 w 93"/>
                <a:gd name="T7" fmla="*/ 74 h 74"/>
                <a:gd name="T8" fmla="*/ 0 w 93"/>
                <a:gd name="T9" fmla="*/ 3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74">
                  <a:moveTo>
                    <a:pt x="0" y="31"/>
                  </a:moveTo>
                  <a:lnTo>
                    <a:pt x="17" y="0"/>
                  </a:lnTo>
                  <a:lnTo>
                    <a:pt x="90" y="29"/>
                  </a:lnTo>
                  <a:lnTo>
                    <a:pt x="93" y="74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Freeform 272"/>
            <p:cNvSpPr>
              <a:spLocks/>
            </p:cNvSpPr>
            <p:nvPr/>
          </p:nvSpPr>
          <p:spPr bwMode="auto">
            <a:xfrm>
              <a:off x="1049143" y="4651070"/>
              <a:ext cx="780438" cy="790411"/>
            </a:xfrm>
            <a:custGeom>
              <a:avLst/>
              <a:gdLst>
                <a:gd name="T0" fmla="*/ 128 w 132"/>
                <a:gd name="T1" fmla="*/ 6 h 134"/>
                <a:gd name="T2" fmla="*/ 117 w 132"/>
                <a:gd name="T3" fmla="*/ 1 h 134"/>
                <a:gd name="T4" fmla="*/ 82 w 132"/>
                <a:gd name="T5" fmla="*/ 1 h 134"/>
                <a:gd name="T6" fmla="*/ 11 w 132"/>
                <a:gd name="T7" fmla="*/ 0 h 134"/>
                <a:gd name="T8" fmla="*/ 1 w 132"/>
                <a:gd name="T9" fmla="*/ 0 h 134"/>
                <a:gd name="T10" fmla="*/ 5 w 132"/>
                <a:gd name="T11" fmla="*/ 31 h 134"/>
                <a:gd name="T12" fmla="*/ 39 w 132"/>
                <a:gd name="T13" fmla="*/ 31 h 134"/>
                <a:gd name="T14" fmla="*/ 39 w 132"/>
                <a:gd name="T15" fmla="*/ 31 h 134"/>
                <a:gd name="T16" fmla="*/ 100 w 132"/>
                <a:gd name="T17" fmla="*/ 32 h 134"/>
                <a:gd name="T18" fmla="*/ 94 w 132"/>
                <a:gd name="T19" fmla="*/ 118 h 134"/>
                <a:gd name="T20" fmla="*/ 119 w 132"/>
                <a:gd name="T21" fmla="*/ 134 h 134"/>
                <a:gd name="T22" fmla="*/ 132 w 132"/>
                <a:gd name="T23" fmla="*/ 18 h 134"/>
                <a:gd name="T24" fmla="*/ 128 w 132"/>
                <a:gd name="T25" fmla="*/ 6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134">
                  <a:moveTo>
                    <a:pt x="128" y="6"/>
                  </a:moveTo>
                  <a:cubicBezTo>
                    <a:pt x="125" y="3"/>
                    <a:pt x="121" y="1"/>
                    <a:pt x="117" y="1"/>
                  </a:cubicBezTo>
                  <a:cubicBezTo>
                    <a:pt x="82" y="1"/>
                    <a:pt x="82" y="1"/>
                    <a:pt x="82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4"/>
                    <a:pt x="0" y="21"/>
                    <a:pt x="5" y="31"/>
                  </a:cubicBezTo>
                  <a:cubicBezTo>
                    <a:pt x="18" y="31"/>
                    <a:pt x="38" y="31"/>
                    <a:pt x="39" y="31"/>
                  </a:cubicBezTo>
                  <a:cubicBezTo>
                    <a:pt x="39" y="31"/>
                    <a:pt x="39" y="31"/>
                    <a:pt x="39" y="31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119" y="134"/>
                    <a:pt x="119" y="134"/>
                    <a:pt x="119" y="134"/>
                  </a:cubicBezTo>
                  <a:cubicBezTo>
                    <a:pt x="132" y="18"/>
                    <a:pt x="132" y="18"/>
                    <a:pt x="132" y="18"/>
                  </a:cubicBezTo>
                  <a:cubicBezTo>
                    <a:pt x="132" y="13"/>
                    <a:pt x="131" y="9"/>
                    <a:pt x="128" y="6"/>
                  </a:cubicBez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273"/>
            <p:cNvSpPr>
              <a:spLocks/>
            </p:cNvSpPr>
            <p:nvPr/>
          </p:nvSpPr>
          <p:spPr bwMode="auto">
            <a:xfrm>
              <a:off x="1600187" y="5324290"/>
              <a:ext cx="371518" cy="187006"/>
            </a:xfrm>
            <a:custGeom>
              <a:avLst/>
              <a:gdLst>
                <a:gd name="T0" fmla="*/ 58 w 63"/>
                <a:gd name="T1" fmla="*/ 15 h 32"/>
                <a:gd name="T2" fmla="*/ 27 w 63"/>
                <a:gd name="T3" fmla="*/ 1 h 32"/>
                <a:gd name="T4" fmla="*/ 27 w 63"/>
                <a:gd name="T5" fmla="*/ 1 h 32"/>
                <a:gd name="T6" fmla="*/ 26 w 63"/>
                <a:gd name="T7" fmla="*/ 0 h 32"/>
                <a:gd name="T8" fmla="*/ 23 w 63"/>
                <a:gd name="T9" fmla="*/ 3 h 32"/>
                <a:gd name="T10" fmla="*/ 23 w 63"/>
                <a:gd name="T11" fmla="*/ 3 h 32"/>
                <a:gd name="T12" fmla="*/ 12 w 63"/>
                <a:gd name="T13" fmla="*/ 11 h 32"/>
                <a:gd name="T14" fmla="*/ 1 w 63"/>
                <a:gd name="T15" fmla="*/ 4 h 32"/>
                <a:gd name="T16" fmla="*/ 1 w 63"/>
                <a:gd name="T17" fmla="*/ 26 h 32"/>
                <a:gd name="T18" fmla="*/ 5 w 63"/>
                <a:gd name="T19" fmla="*/ 30 h 32"/>
                <a:gd name="T20" fmla="*/ 59 w 63"/>
                <a:gd name="T21" fmla="*/ 31 h 32"/>
                <a:gd name="T22" fmla="*/ 62 w 63"/>
                <a:gd name="T23" fmla="*/ 28 h 32"/>
                <a:gd name="T24" fmla="*/ 62 w 63"/>
                <a:gd name="T25" fmla="*/ 21 h 32"/>
                <a:gd name="T26" fmla="*/ 58 w 63"/>
                <a:gd name="T27" fmla="*/ 1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" h="32">
                  <a:moveTo>
                    <a:pt x="58" y="15"/>
                  </a:moveTo>
                  <a:cubicBezTo>
                    <a:pt x="53" y="13"/>
                    <a:pt x="27" y="1"/>
                    <a:pt x="27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1"/>
                    <a:pt x="26" y="0"/>
                    <a:pt x="26" y="0"/>
                  </a:cubicBezTo>
                  <a:cubicBezTo>
                    <a:pt x="24" y="0"/>
                    <a:pt x="23" y="2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2" y="6"/>
                    <a:pt x="19" y="11"/>
                    <a:pt x="12" y="1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0" y="30"/>
                    <a:pt x="5" y="30"/>
                  </a:cubicBezTo>
                  <a:cubicBezTo>
                    <a:pt x="59" y="31"/>
                    <a:pt x="59" y="31"/>
                    <a:pt x="59" y="31"/>
                  </a:cubicBezTo>
                  <a:cubicBezTo>
                    <a:pt x="59" y="31"/>
                    <a:pt x="62" y="32"/>
                    <a:pt x="62" y="28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62" y="21"/>
                    <a:pt x="63" y="18"/>
                    <a:pt x="58" y="15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274"/>
            <p:cNvSpPr>
              <a:spLocks/>
            </p:cNvSpPr>
            <p:nvPr/>
          </p:nvSpPr>
          <p:spPr bwMode="auto">
            <a:xfrm>
              <a:off x="837203" y="4017745"/>
              <a:ext cx="720595" cy="1665596"/>
            </a:xfrm>
            <a:custGeom>
              <a:avLst/>
              <a:gdLst>
                <a:gd name="T0" fmla="*/ 7 w 122"/>
                <a:gd name="T1" fmla="*/ 276 h 282"/>
                <a:gd name="T2" fmla="*/ 44 w 122"/>
                <a:gd name="T3" fmla="*/ 156 h 282"/>
                <a:gd name="T4" fmla="*/ 29 w 122"/>
                <a:gd name="T5" fmla="*/ 156 h 282"/>
                <a:gd name="T6" fmla="*/ 29 w 122"/>
                <a:gd name="T7" fmla="*/ 156 h 282"/>
                <a:gd name="T8" fmla="*/ 16 w 122"/>
                <a:gd name="T9" fmla="*/ 145 h 282"/>
                <a:gd name="T10" fmla="*/ 1 w 122"/>
                <a:gd name="T11" fmla="*/ 15 h 282"/>
                <a:gd name="T12" fmla="*/ 12 w 122"/>
                <a:gd name="T13" fmla="*/ 1 h 282"/>
                <a:gd name="T14" fmla="*/ 25 w 122"/>
                <a:gd name="T15" fmla="*/ 12 h 282"/>
                <a:gd name="T16" fmla="*/ 40 w 122"/>
                <a:gd name="T17" fmla="*/ 131 h 282"/>
                <a:gd name="T18" fmla="*/ 110 w 122"/>
                <a:gd name="T19" fmla="*/ 132 h 282"/>
                <a:gd name="T20" fmla="*/ 122 w 122"/>
                <a:gd name="T21" fmla="*/ 145 h 282"/>
                <a:gd name="T22" fmla="*/ 109 w 122"/>
                <a:gd name="T23" fmla="*/ 157 h 282"/>
                <a:gd name="T24" fmla="*/ 83 w 122"/>
                <a:gd name="T25" fmla="*/ 157 h 282"/>
                <a:gd name="T26" fmla="*/ 119 w 122"/>
                <a:gd name="T27" fmla="*/ 278 h 282"/>
                <a:gd name="T28" fmla="*/ 117 w 122"/>
                <a:gd name="T29" fmla="*/ 282 h 282"/>
                <a:gd name="T30" fmla="*/ 116 w 122"/>
                <a:gd name="T31" fmla="*/ 282 h 282"/>
                <a:gd name="T32" fmla="*/ 113 w 122"/>
                <a:gd name="T33" fmla="*/ 280 h 282"/>
                <a:gd name="T34" fmla="*/ 77 w 122"/>
                <a:gd name="T35" fmla="*/ 157 h 282"/>
                <a:gd name="T36" fmla="*/ 51 w 122"/>
                <a:gd name="T37" fmla="*/ 157 h 282"/>
                <a:gd name="T38" fmla="*/ 13 w 122"/>
                <a:gd name="T39" fmla="*/ 278 h 282"/>
                <a:gd name="T40" fmla="*/ 10 w 122"/>
                <a:gd name="T41" fmla="*/ 280 h 282"/>
                <a:gd name="T42" fmla="*/ 9 w 122"/>
                <a:gd name="T43" fmla="*/ 280 h 282"/>
                <a:gd name="T44" fmla="*/ 7 w 122"/>
                <a:gd name="T45" fmla="*/ 276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2" h="282">
                  <a:moveTo>
                    <a:pt x="7" y="276"/>
                  </a:moveTo>
                  <a:cubicBezTo>
                    <a:pt x="44" y="156"/>
                    <a:pt x="44" y="156"/>
                    <a:pt x="44" y="156"/>
                  </a:cubicBezTo>
                  <a:cubicBezTo>
                    <a:pt x="44" y="156"/>
                    <a:pt x="29" y="156"/>
                    <a:pt x="29" y="156"/>
                  </a:cubicBezTo>
                  <a:cubicBezTo>
                    <a:pt x="29" y="156"/>
                    <a:pt x="29" y="156"/>
                    <a:pt x="29" y="156"/>
                  </a:cubicBezTo>
                  <a:cubicBezTo>
                    <a:pt x="22" y="156"/>
                    <a:pt x="17" y="151"/>
                    <a:pt x="16" y="14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8"/>
                    <a:pt x="5" y="2"/>
                    <a:pt x="12" y="1"/>
                  </a:cubicBezTo>
                  <a:cubicBezTo>
                    <a:pt x="18" y="0"/>
                    <a:pt x="25" y="5"/>
                    <a:pt x="25" y="12"/>
                  </a:cubicBezTo>
                  <a:cubicBezTo>
                    <a:pt x="40" y="131"/>
                    <a:pt x="40" y="131"/>
                    <a:pt x="40" y="131"/>
                  </a:cubicBezTo>
                  <a:cubicBezTo>
                    <a:pt x="110" y="132"/>
                    <a:pt x="110" y="132"/>
                    <a:pt x="110" y="132"/>
                  </a:cubicBezTo>
                  <a:cubicBezTo>
                    <a:pt x="117" y="132"/>
                    <a:pt x="122" y="138"/>
                    <a:pt x="122" y="145"/>
                  </a:cubicBezTo>
                  <a:cubicBezTo>
                    <a:pt x="122" y="152"/>
                    <a:pt x="116" y="157"/>
                    <a:pt x="109" y="157"/>
                  </a:cubicBezTo>
                  <a:cubicBezTo>
                    <a:pt x="83" y="157"/>
                    <a:pt x="83" y="157"/>
                    <a:pt x="83" y="157"/>
                  </a:cubicBezTo>
                  <a:cubicBezTo>
                    <a:pt x="119" y="278"/>
                    <a:pt x="119" y="278"/>
                    <a:pt x="119" y="278"/>
                  </a:cubicBezTo>
                  <a:cubicBezTo>
                    <a:pt x="120" y="280"/>
                    <a:pt x="119" y="282"/>
                    <a:pt x="117" y="282"/>
                  </a:cubicBezTo>
                  <a:cubicBezTo>
                    <a:pt x="117" y="282"/>
                    <a:pt x="117" y="282"/>
                    <a:pt x="116" y="282"/>
                  </a:cubicBezTo>
                  <a:cubicBezTo>
                    <a:pt x="115" y="282"/>
                    <a:pt x="114" y="281"/>
                    <a:pt x="113" y="280"/>
                  </a:cubicBezTo>
                  <a:cubicBezTo>
                    <a:pt x="77" y="157"/>
                    <a:pt x="77" y="157"/>
                    <a:pt x="77" y="157"/>
                  </a:cubicBezTo>
                  <a:cubicBezTo>
                    <a:pt x="51" y="157"/>
                    <a:pt x="51" y="157"/>
                    <a:pt x="51" y="157"/>
                  </a:cubicBezTo>
                  <a:cubicBezTo>
                    <a:pt x="13" y="278"/>
                    <a:pt x="13" y="278"/>
                    <a:pt x="13" y="278"/>
                  </a:cubicBezTo>
                  <a:cubicBezTo>
                    <a:pt x="12" y="279"/>
                    <a:pt x="11" y="280"/>
                    <a:pt x="10" y="280"/>
                  </a:cubicBezTo>
                  <a:cubicBezTo>
                    <a:pt x="9" y="280"/>
                    <a:pt x="9" y="280"/>
                    <a:pt x="9" y="280"/>
                  </a:cubicBezTo>
                  <a:cubicBezTo>
                    <a:pt x="7" y="279"/>
                    <a:pt x="6" y="277"/>
                    <a:pt x="7" y="276"/>
                  </a:cubicBezTo>
                </a:path>
              </a:pathLst>
            </a:custGeom>
            <a:solidFill>
              <a:srgbClr val="F08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275"/>
            <p:cNvSpPr>
              <a:spLocks/>
            </p:cNvSpPr>
            <p:nvPr/>
          </p:nvSpPr>
          <p:spPr bwMode="auto">
            <a:xfrm>
              <a:off x="837203" y="4017745"/>
              <a:ext cx="720595" cy="1665596"/>
            </a:xfrm>
            <a:custGeom>
              <a:avLst/>
              <a:gdLst>
                <a:gd name="T0" fmla="*/ 7 w 122"/>
                <a:gd name="T1" fmla="*/ 276 h 282"/>
                <a:gd name="T2" fmla="*/ 44 w 122"/>
                <a:gd name="T3" fmla="*/ 156 h 282"/>
                <a:gd name="T4" fmla="*/ 29 w 122"/>
                <a:gd name="T5" fmla="*/ 156 h 282"/>
                <a:gd name="T6" fmla="*/ 29 w 122"/>
                <a:gd name="T7" fmla="*/ 156 h 282"/>
                <a:gd name="T8" fmla="*/ 16 w 122"/>
                <a:gd name="T9" fmla="*/ 145 h 282"/>
                <a:gd name="T10" fmla="*/ 1 w 122"/>
                <a:gd name="T11" fmla="*/ 15 h 282"/>
                <a:gd name="T12" fmla="*/ 12 w 122"/>
                <a:gd name="T13" fmla="*/ 1 h 282"/>
                <a:gd name="T14" fmla="*/ 25 w 122"/>
                <a:gd name="T15" fmla="*/ 12 h 282"/>
                <a:gd name="T16" fmla="*/ 40 w 122"/>
                <a:gd name="T17" fmla="*/ 131 h 282"/>
                <a:gd name="T18" fmla="*/ 110 w 122"/>
                <a:gd name="T19" fmla="*/ 132 h 282"/>
                <a:gd name="T20" fmla="*/ 122 w 122"/>
                <a:gd name="T21" fmla="*/ 145 h 282"/>
                <a:gd name="T22" fmla="*/ 110 w 122"/>
                <a:gd name="T23" fmla="*/ 157 h 282"/>
                <a:gd name="T24" fmla="*/ 83 w 122"/>
                <a:gd name="T25" fmla="*/ 157 h 282"/>
                <a:gd name="T26" fmla="*/ 119 w 122"/>
                <a:gd name="T27" fmla="*/ 278 h 282"/>
                <a:gd name="T28" fmla="*/ 117 w 122"/>
                <a:gd name="T29" fmla="*/ 282 h 282"/>
                <a:gd name="T30" fmla="*/ 116 w 122"/>
                <a:gd name="T31" fmla="*/ 282 h 282"/>
                <a:gd name="T32" fmla="*/ 113 w 122"/>
                <a:gd name="T33" fmla="*/ 280 h 282"/>
                <a:gd name="T34" fmla="*/ 77 w 122"/>
                <a:gd name="T35" fmla="*/ 157 h 282"/>
                <a:gd name="T36" fmla="*/ 51 w 122"/>
                <a:gd name="T37" fmla="*/ 157 h 282"/>
                <a:gd name="T38" fmla="*/ 13 w 122"/>
                <a:gd name="T39" fmla="*/ 278 h 282"/>
                <a:gd name="T40" fmla="*/ 10 w 122"/>
                <a:gd name="T41" fmla="*/ 280 h 282"/>
                <a:gd name="T42" fmla="*/ 9 w 122"/>
                <a:gd name="T43" fmla="*/ 280 h 282"/>
                <a:gd name="T44" fmla="*/ 7 w 122"/>
                <a:gd name="T45" fmla="*/ 276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2" h="282">
                  <a:moveTo>
                    <a:pt x="7" y="276"/>
                  </a:moveTo>
                  <a:cubicBezTo>
                    <a:pt x="44" y="156"/>
                    <a:pt x="44" y="156"/>
                    <a:pt x="44" y="156"/>
                  </a:cubicBezTo>
                  <a:cubicBezTo>
                    <a:pt x="44" y="156"/>
                    <a:pt x="29" y="156"/>
                    <a:pt x="29" y="156"/>
                  </a:cubicBezTo>
                  <a:cubicBezTo>
                    <a:pt x="29" y="156"/>
                    <a:pt x="29" y="156"/>
                    <a:pt x="29" y="156"/>
                  </a:cubicBezTo>
                  <a:cubicBezTo>
                    <a:pt x="22" y="156"/>
                    <a:pt x="17" y="151"/>
                    <a:pt x="16" y="14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8"/>
                    <a:pt x="5" y="2"/>
                    <a:pt x="12" y="1"/>
                  </a:cubicBezTo>
                  <a:cubicBezTo>
                    <a:pt x="18" y="0"/>
                    <a:pt x="25" y="5"/>
                    <a:pt x="25" y="12"/>
                  </a:cubicBezTo>
                  <a:cubicBezTo>
                    <a:pt x="40" y="131"/>
                    <a:pt x="40" y="131"/>
                    <a:pt x="40" y="131"/>
                  </a:cubicBezTo>
                  <a:cubicBezTo>
                    <a:pt x="110" y="132"/>
                    <a:pt x="110" y="132"/>
                    <a:pt x="110" y="132"/>
                  </a:cubicBezTo>
                  <a:cubicBezTo>
                    <a:pt x="117" y="132"/>
                    <a:pt x="122" y="138"/>
                    <a:pt x="122" y="145"/>
                  </a:cubicBezTo>
                  <a:cubicBezTo>
                    <a:pt x="122" y="152"/>
                    <a:pt x="116" y="157"/>
                    <a:pt x="110" y="157"/>
                  </a:cubicBezTo>
                  <a:cubicBezTo>
                    <a:pt x="83" y="157"/>
                    <a:pt x="83" y="157"/>
                    <a:pt x="83" y="157"/>
                  </a:cubicBezTo>
                  <a:cubicBezTo>
                    <a:pt x="119" y="278"/>
                    <a:pt x="119" y="278"/>
                    <a:pt x="119" y="278"/>
                  </a:cubicBezTo>
                  <a:cubicBezTo>
                    <a:pt x="120" y="280"/>
                    <a:pt x="119" y="282"/>
                    <a:pt x="117" y="282"/>
                  </a:cubicBezTo>
                  <a:cubicBezTo>
                    <a:pt x="117" y="282"/>
                    <a:pt x="117" y="282"/>
                    <a:pt x="116" y="282"/>
                  </a:cubicBezTo>
                  <a:cubicBezTo>
                    <a:pt x="115" y="282"/>
                    <a:pt x="114" y="281"/>
                    <a:pt x="113" y="280"/>
                  </a:cubicBezTo>
                  <a:cubicBezTo>
                    <a:pt x="77" y="157"/>
                    <a:pt x="77" y="157"/>
                    <a:pt x="77" y="157"/>
                  </a:cubicBezTo>
                  <a:cubicBezTo>
                    <a:pt x="51" y="157"/>
                    <a:pt x="51" y="157"/>
                    <a:pt x="51" y="157"/>
                  </a:cubicBezTo>
                  <a:cubicBezTo>
                    <a:pt x="13" y="278"/>
                    <a:pt x="13" y="278"/>
                    <a:pt x="13" y="278"/>
                  </a:cubicBezTo>
                  <a:cubicBezTo>
                    <a:pt x="12" y="279"/>
                    <a:pt x="11" y="280"/>
                    <a:pt x="10" y="280"/>
                  </a:cubicBezTo>
                  <a:cubicBezTo>
                    <a:pt x="9" y="280"/>
                    <a:pt x="9" y="280"/>
                    <a:pt x="9" y="280"/>
                  </a:cubicBezTo>
                  <a:cubicBezTo>
                    <a:pt x="7" y="279"/>
                    <a:pt x="6" y="277"/>
                    <a:pt x="7" y="276"/>
                  </a:cubicBezTo>
                </a:path>
              </a:pathLst>
            </a:custGeom>
            <a:solidFill>
              <a:srgbClr val="F08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2" name="Group 11"/>
            <p:cNvGrpSpPr/>
            <p:nvPr/>
          </p:nvGrpSpPr>
          <p:grpSpPr>
            <a:xfrm rot="18900000">
              <a:off x="1215313" y="3806926"/>
              <a:ext cx="635824" cy="483721"/>
              <a:chOff x="1151371" y="4000291"/>
              <a:chExt cx="635824" cy="483721"/>
            </a:xfrm>
          </p:grpSpPr>
          <p:sp>
            <p:nvSpPr>
              <p:cNvPr id="289" name="Freeform 270"/>
              <p:cNvSpPr>
                <a:spLocks/>
              </p:cNvSpPr>
              <p:nvPr/>
            </p:nvSpPr>
            <p:spPr bwMode="auto">
              <a:xfrm>
                <a:off x="1480505" y="4354355"/>
                <a:ext cx="306690" cy="112204"/>
              </a:xfrm>
              <a:custGeom>
                <a:avLst/>
                <a:gdLst>
                  <a:gd name="T0" fmla="*/ 49 w 52"/>
                  <a:gd name="T1" fmla="*/ 15 h 19"/>
                  <a:gd name="T2" fmla="*/ 49 w 52"/>
                  <a:gd name="T3" fmla="*/ 15 h 19"/>
                  <a:gd name="T4" fmla="*/ 49 w 52"/>
                  <a:gd name="T5" fmla="*/ 16 h 19"/>
                  <a:gd name="T6" fmla="*/ 48 w 52"/>
                  <a:gd name="T7" fmla="*/ 19 h 19"/>
                  <a:gd name="T8" fmla="*/ 12 w 52"/>
                  <a:gd name="T9" fmla="*/ 18 h 19"/>
                  <a:gd name="T10" fmla="*/ 12 w 52"/>
                  <a:gd name="T11" fmla="*/ 18 h 19"/>
                  <a:gd name="T12" fmla="*/ 10 w 52"/>
                  <a:gd name="T13" fmla="*/ 18 h 19"/>
                  <a:gd name="T14" fmla="*/ 1 w 52"/>
                  <a:gd name="T15" fmla="*/ 18 h 19"/>
                  <a:gd name="T16" fmla="*/ 0 w 52"/>
                  <a:gd name="T17" fmla="*/ 1 h 19"/>
                  <a:gd name="T18" fmla="*/ 18 w 52"/>
                  <a:gd name="T19" fmla="*/ 2 h 19"/>
                  <a:gd name="T20" fmla="*/ 32 w 52"/>
                  <a:gd name="T21" fmla="*/ 2 h 19"/>
                  <a:gd name="T22" fmla="*/ 48 w 52"/>
                  <a:gd name="T23" fmla="*/ 5 h 19"/>
                  <a:gd name="T24" fmla="*/ 50 w 52"/>
                  <a:gd name="T25" fmla="*/ 8 h 19"/>
                  <a:gd name="T26" fmla="*/ 50 w 52"/>
                  <a:gd name="T27" fmla="*/ 9 h 19"/>
                  <a:gd name="T28" fmla="*/ 52 w 52"/>
                  <a:gd name="T29" fmla="*/ 12 h 19"/>
                  <a:gd name="T30" fmla="*/ 49 w 52"/>
                  <a:gd name="T31" fmla="*/ 15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2" h="19">
                    <a:moveTo>
                      <a:pt x="49" y="15"/>
                    </a:moveTo>
                    <a:cubicBezTo>
                      <a:pt x="49" y="15"/>
                      <a:pt x="49" y="15"/>
                      <a:pt x="49" y="15"/>
                    </a:cubicBezTo>
                    <a:cubicBezTo>
                      <a:pt x="49" y="15"/>
                      <a:pt x="49" y="16"/>
                      <a:pt x="49" y="16"/>
                    </a:cubicBezTo>
                    <a:cubicBezTo>
                      <a:pt x="49" y="17"/>
                      <a:pt x="49" y="18"/>
                      <a:pt x="48" y="19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20" y="0"/>
                      <a:pt x="29" y="2"/>
                      <a:pt x="32" y="2"/>
                    </a:cubicBezTo>
                    <a:cubicBezTo>
                      <a:pt x="48" y="5"/>
                      <a:pt x="48" y="5"/>
                      <a:pt x="48" y="5"/>
                    </a:cubicBezTo>
                    <a:cubicBezTo>
                      <a:pt x="49" y="5"/>
                      <a:pt x="50" y="7"/>
                      <a:pt x="50" y="8"/>
                    </a:cubicBezTo>
                    <a:cubicBezTo>
                      <a:pt x="50" y="8"/>
                      <a:pt x="50" y="9"/>
                      <a:pt x="50" y="9"/>
                    </a:cubicBezTo>
                    <a:cubicBezTo>
                      <a:pt x="51" y="9"/>
                      <a:pt x="52" y="10"/>
                      <a:pt x="52" y="12"/>
                    </a:cubicBezTo>
                    <a:cubicBezTo>
                      <a:pt x="52" y="13"/>
                      <a:pt x="51" y="15"/>
                      <a:pt x="49" y="15"/>
                    </a:cubicBezTo>
                  </a:path>
                </a:pathLst>
              </a:custGeom>
              <a:solidFill>
                <a:srgbClr val="FBD9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Freeform 271"/>
              <p:cNvSpPr>
                <a:spLocks/>
              </p:cNvSpPr>
              <p:nvPr/>
            </p:nvSpPr>
            <p:spPr bwMode="auto">
              <a:xfrm>
                <a:off x="1487983" y="4444117"/>
                <a:ext cx="281756" cy="22442"/>
              </a:xfrm>
              <a:custGeom>
                <a:avLst/>
                <a:gdLst>
                  <a:gd name="T0" fmla="*/ 0 w 48"/>
                  <a:gd name="T1" fmla="*/ 0 h 4"/>
                  <a:gd name="T2" fmla="*/ 0 w 48"/>
                  <a:gd name="T3" fmla="*/ 3 h 4"/>
                  <a:gd name="T4" fmla="*/ 9 w 48"/>
                  <a:gd name="T5" fmla="*/ 3 h 4"/>
                  <a:gd name="T6" fmla="*/ 11 w 48"/>
                  <a:gd name="T7" fmla="*/ 3 h 4"/>
                  <a:gd name="T8" fmla="*/ 11 w 48"/>
                  <a:gd name="T9" fmla="*/ 3 h 4"/>
                  <a:gd name="T10" fmla="*/ 47 w 48"/>
                  <a:gd name="T11" fmla="*/ 4 h 4"/>
                  <a:gd name="T12" fmla="*/ 48 w 48"/>
                  <a:gd name="T13" fmla="*/ 1 h 4"/>
                  <a:gd name="T14" fmla="*/ 48 w 48"/>
                  <a:gd name="T15" fmla="*/ 0 h 4"/>
                  <a:gd name="T16" fmla="*/ 0 w 48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4">
                    <a:moveTo>
                      <a:pt x="0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47" y="4"/>
                      <a:pt x="47" y="4"/>
                      <a:pt x="47" y="4"/>
                    </a:cubicBezTo>
                    <a:cubicBezTo>
                      <a:pt x="48" y="3"/>
                      <a:pt x="48" y="2"/>
                      <a:pt x="48" y="1"/>
                    </a:cubicBezTo>
                    <a:cubicBezTo>
                      <a:pt x="48" y="1"/>
                      <a:pt x="48" y="0"/>
                      <a:pt x="48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3C4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Freeform 276"/>
              <p:cNvSpPr>
                <a:spLocks/>
              </p:cNvSpPr>
              <p:nvPr/>
            </p:nvSpPr>
            <p:spPr bwMode="auto">
              <a:xfrm>
                <a:off x="1151371" y="4000291"/>
                <a:ext cx="411413" cy="483721"/>
              </a:xfrm>
              <a:custGeom>
                <a:avLst/>
                <a:gdLst>
                  <a:gd name="T0" fmla="*/ 27 w 70"/>
                  <a:gd name="T1" fmla="*/ 60 h 82"/>
                  <a:gd name="T2" fmla="*/ 22 w 70"/>
                  <a:gd name="T3" fmla="*/ 13 h 82"/>
                  <a:gd name="T4" fmla="*/ 13 w 70"/>
                  <a:gd name="T5" fmla="*/ 1 h 82"/>
                  <a:gd name="T6" fmla="*/ 0 w 70"/>
                  <a:gd name="T7" fmla="*/ 10 h 82"/>
                  <a:gd name="T8" fmla="*/ 4 w 70"/>
                  <a:gd name="T9" fmla="*/ 69 h 82"/>
                  <a:gd name="T10" fmla="*/ 6 w 70"/>
                  <a:gd name="T11" fmla="*/ 78 h 82"/>
                  <a:gd name="T12" fmla="*/ 7 w 70"/>
                  <a:gd name="T13" fmla="*/ 79 h 82"/>
                  <a:gd name="T14" fmla="*/ 15 w 70"/>
                  <a:gd name="T15" fmla="*/ 82 h 82"/>
                  <a:gd name="T16" fmla="*/ 70 w 70"/>
                  <a:gd name="T17" fmla="*/ 82 h 82"/>
                  <a:gd name="T18" fmla="*/ 69 w 70"/>
                  <a:gd name="T19" fmla="*/ 61 h 82"/>
                  <a:gd name="T20" fmla="*/ 27 w 70"/>
                  <a:gd name="T21" fmla="*/ 6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0" h="82">
                    <a:moveTo>
                      <a:pt x="27" y="60"/>
                    </a:moveTo>
                    <a:cubicBezTo>
                      <a:pt x="22" y="13"/>
                      <a:pt x="22" y="13"/>
                      <a:pt x="22" y="13"/>
                    </a:cubicBezTo>
                    <a:cubicBezTo>
                      <a:pt x="23" y="7"/>
                      <a:pt x="19" y="2"/>
                      <a:pt x="13" y="1"/>
                    </a:cubicBezTo>
                    <a:cubicBezTo>
                      <a:pt x="7" y="0"/>
                      <a:pt x="1" y="4"/>
                      <a:pt x="0" y="10"/>
                    </a:cubicBezTo>
                    <a:cubicBezTo>
                      <a:pt x="4" y="69"/>
                      <a:pt x="4" y="69"/>
                      <a:pt x="4" y="69"/>
                    </a:cubicBezTo>
                    <a:cubicBezTo>
                      <a:pt x="3" y="73"/>
                      <a:pt x="4" y="76"/>
                      <a:pt x="6" y="78"/>
                    </a:cubicBezTo>
                    <a:cubicBezTo>
                      <a:pt x="7" y="79"/>
                      <a:pt x="7" y="79"/>
                      <a:pt x="7" y="79"/>
                    </a:cubicBezTo>
                    <a:cubicBezTo>
                      <a:pt x="9" y="81"/>
                      <a:pt x="12" y="82"/>
                      <a:pt x="15" y="82"/>
                    </a:cubicBezTo>
                    <a:cubicBezTo>
                      <a:pt x="15" y="82"/>
                      <a:pt x="70" y="82"/>
                      <a:pt x="70" y="82"/>
                    </a:cubicBezTo>
                    <a:cubicBezTo>
                      <a:pt x="69" y="61"/>
                      <a:pt x="69" y="61"/>
                      <a:pt x="69" y="61"/>
                    </a:cubicBezTo>
                    <a:cubicBezTo>
                      <a:pt x="27" y="60"/>
                      <a:pt x="27" y="60"/>
                      <a:pt x="27" y="60"/>
                    </a:cubicBezTo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45" name="Freeform 226"/>
            <p:cNvSpPr>
              <a:spLocks/>
            </p:cNvSpPr>
            <p:nvPr/>
          </p:nvSpPr>
          <p:spPr bwMode="auto">
            <a:xfrm>
              <a:off x="2839481" y="3007915"/>
              <a:ext cx="42388" cy="39894"/>
            </a:xfrm>
            <a:prstGeom prst="ellipse">
              <a:avLst/>
            </a:pr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897" name="Picture 89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59852" y="2968384"/>
              <a:ext cx="604825" cy="604825"/>
            </a:xfrm>
            <a:prstGeom prst="rect">
              <a:avLst/>
            </a:prstGeom>
          </p:spPr>
        </p:pic>
        <p:grpSp>
          <p:nvGrpSpPr>
            <p:cNvPr id="5" name="Group 4"/>
            <p:cNvGrpSpPr/>
            <p:nvPr/>
          </p:nvGrpSpPr>
          <p:grpSpPr>
            <a:xfrm rot="419975">
              <a:off x="2320277" y="3916617"/>
              <a:ext cx="741518" cy="741518"/>
              <a:chOff x="7492442" y="362509"/>
              <a:chExt cx="778197" cy="778197"/>
            </a:xfrm>
            <a:scene3d>
              <a:camera prst="perspectiveRelaxedModerately"/>
              <a:lightRig rig="threePt" dir="t"/>
            </a:scene3d>
          </p:grpSpPr>
          <p:grpSp>
            <p:nvGrpSpPr>
              <p:cNvPr id="4" name="Group 3"/>
              <p:cNvGrpSpPr/>
              <p:nvPr/>
            </p:nvGrpSpPr>
            <p:grpSpPr>
              <a:xfrm>
                <a:off x="7684770" y="570101"/>
                <a:ext cx="488126" cy="434645"/>
                <a:chOff x="7684770" y="570101"/>
                <a:chExt cx="488126" cy="434645"/>
              </a:xfrm>
            </p:grpSpPr>
            <p:sp>
              <p:nvSpPr>
                <p:cNvPr id="3" name="Oval 2"/>
                <p:cNvSpPr/>
                <p:nvPr/>
              </p:nvSpPr>
              <p:spPr bwMode="auto">
                <a:xfrm>
                  <a:off x="7684770" y="570101"/>
                  <a:ext cx="310515" cy="154048"/>
                </a:xfrm>
                <a:prstGeom prst="ellipse">
                  <a:avLst/>
                </a:prstGeom>
                <a:solidFill>
                  <a:srgbClr val="F1EFED"/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32293" fontAlgn="base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 err="1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endParaRPr>
                </a:p>
              </p:txBody>
            </p:sp>
            <p:sp>
              <p:nvSpPr>
                <p:cNvPr id="380" name="Oval 379"/>
                <p:cNvSpPr/>
                <p:nvPr/>
              </p:nvSpPr>
              <p:spPr bwMode="auto">
                <a:xfrm rot="19273322">
                  <a:off x="7843162" y="656662"/>
                  <a:ext cx="218451" cy="331076"/>
                </a:xfrm>
                <a:prstGeom prst="ellipse">
                  <a:avLst/>
                </a:prstGeom>
                <a:solidFill>
                  <a:srgbClr val="F1EFED"/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32293" fontAlgn="base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 err="1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endParaRPr>
                </a:p>
              </p:txBody>
            </p:sp>
            <p:sp>
              <p:nvSpPr>
                <p:cNvPr id="381" name="Oval 380"/>
                <p:cNvSpPr/>
                <p:nvPr/>
              </p:nvSpPr>
              <p:spPr bwMode="auto">
                <a:xfrm rot="19273322">
                  <a:off x="7930475" y="620742"/>
                  <a:ext cx="218451" cy="331076"/>
                </a:xfrm>
                <a:prstGeom prst="ellipse">
                  <a:avLst/>
                </a:prstGeom>
                <a:solidFill>
                  <a:srgbClr val="F1EFED"/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32293" fontAlgn="base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 err="1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endParaRPr>
                </a:p>
              </p:txBody>
            </p:sp>
            <p:sp>
              <p:nvSpPr>
                <p:cNvPr id="382" name="Oval 381"/>
                <p:cNvSpPr/>
                <p:nvPr/>
              </p:nvSpPr>
              <p:spPr bwMode="auto">
                <a:xfrm rot="19273322">
                  <a:off x="7939165" y="673670"/>
                  <a:ext cx="218451" cy="331076"/>
                </a:xfrm>
                <a:prstGeom prst="ellipse">
                  <a:avLst/>
                </a:prstGeom>
                <a:solidFill>
                  <a:srgbClr val="F1EFED"/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32293" fontAlgn="base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 err="1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endParaRPr>
                </a:p>
              </p:txBody>
            </p:sp>
            <p:sp>
              <p:nvSpPr>
                <p:cNvPr id="383" name="Oval 382"/>
                <p:cNvSpPr/>
                <p:nvPr/>
              </p:nvSpPr>
              <p:spPr bwMode="auto">
                <a:xfrm rot="19273322">
                  <a:off x="7954445" y="667272"/>
                  <a:ext cx="218451" cy="331076"/>
                </a:xfrm>
                <a:prstGeom prst="ellipse">
                  <a:avLst/>
                </a:prstGeom>
                <a:solidFill>
                  <a:srgbClr val="F1EFED"/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32293" fontAlgn="base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400" dirty="0" err="1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endParaRPr>
                </a:p>
              </p:txBody>
            </p:sp>
          </p:grpSp>
          <p:pic>
            <p:nvPicPr>
              <p:cNvPr id="3074" name="Picture 2" descr="https://d30y9cdsu7xlg0.cloudfront.net/png/79985-200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92442" y="362509"/>
                <a:ext cx="778197" cy="77819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23" name="Group 22"/>
          <p:cNvGrpSpPr/>
          <p:nvPr/>
        </p:nvGrpSpPr>
        <p:grpSpPr>
          <a:xfrm>
            <a:off x="5358961" y="2284103"/>
            <a:ext cx="2744142" cy="3318255"/>
            <a:chOff x="5358839" y="2283931"/>
            <a:chExt cx="2744532" cy="3318726"/>
          </a:xfrm>
        </p:grpSpPr>
        <p:sp>
          <p:nvSpPr>
            <p:cNvPr id="913" name="Rectangle 479"/>
            <p:cNvSpPr>
              <a:spLocks noChangeArrowheads="1"/>
            </p:cNvSpPr>
            <p:nvPr/>
          </p:nvSpPr>
          <p:spPr bwMode="auto">
            <a:xfrm>
              <a:off x="6692769" y="2354952"/>
              <a:ext cx="1329787" cy="1594275"/>
            </a:xfrm>
            <a:prstGeom prst="rect">
              <a:avLst/>
            </a:prstGeom>
            <a:solidFill>
              <a:srgbClr val="0078D7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4" name="Rectangle 480"/>
            <p:cNvSpPr>
              <a:spLocks noChangeArrowheads="1"/>
            </p:cNvSpPr>
            <p:nvPr/>
          </p:nvSpPr>
          <p:spPr bwMode="auto">
            <a:xfrm>
              <a:off x="6739300" y="2425971"/>
              <a:ext cx="1241624" cy="2204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5" name="Rectangle 481"/>
            <p:cNvSpPr>
              <a:spLocks noChangeArrowheads="1"/>
            </p:cNvSpPr>
            <p:nvPr/>
          </p:nvSpPr>
          <p:spPr bwMode="auto">
            <a:xfrm>
              <a:off x="6739300" y="2489644"/>
              <a:ext cx="1241624" cy="1714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6" name="Rectangle 482"/>
            <p:cNvSpPr>
              <a:spLocks noChangeArrowheads="1"/>
            </p:cNvSpPr>
            <p:nvPr/>
          </p:nvSpPr>
          <p:spPr bwMode="auto">
            <a:xfrm>
              <a:off x="6739300" y="2545971"/>
              <a:ext cx="1241624" cy="24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7" name="Rectangle 483"/>
            <p:cNvSpPr>
              <a:spLocks noChangeArrowheads="1"/>
            </p:cNvSpPr>
            <p:nvPr/>
          </p:nvSpPr>
          <p:spPr bwMode="auto">
            <a:xfrm>
              <a:off x="6739300" y="2612092"/>
              <a:ext cx="1241624" cy="2204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8" name="Rectangle 484"/>
            <p:cNvSpPr>
              <a:spLocks noChangeArrowheads="1"/>
            </p:cNvSpPr>
            <p:nvPr/>
          </p:nvSpPr>
          <p:spPr bwMode="auto">
            <a:xfrm>
              <a:off x="6739300" y="2675765"/>
              <a:ext cx="1241624" cy="2204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9" name="Rectangle 485"/>
            <p:cNvSpPr>
              <a:spLocks noChangeArrowheads="1"/>
            </p:cNvSpPr>
            <p:nvPr/>
          </p:nvSpPr>
          <p:spPr bwMode="auto">
            <a:xfrm>
              <a:off x="6739300" y="2739438"/>
              <a:ext cx="1241624" cy="1714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0" name="Rectangle 486"/>
            <p:cNvSpPr>
              <a:spLocks noChangeArrowheads="1"/>
            </p:cNvSpPr>
            <p:nvPr/>
          </p:nvSpPr>
          <p:spPr bwMode="auto">
            <a:xfrm>
              <a:off x="6739300" y="2798213"/>
              <a:ext cx="1241624" cy="2204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1" name="Rectangle 487"/>
            <p:cNvSpPr>
              <a:spLocks noChangeArrowheads="1"/>
            </p:cNvSpPr>
            <p:nvPr/>
          </p:nvSpPr>
          <p:spPr bwMode="auto">
            <a:xfrm>
              <a:off x="6739300" y="2861886"/>
              <a:ext cx="1241624" cy="2204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2" name="Rectangle 488"/>
            <p:cNvSpPr>
              <a:spLocks noChangeArrowheads="1"/>
            </p:cNvSpPr>
            <p:nvPr/>
          </p:nvSpPr>
          <p:spPr bwMode="auto">
            <a:xfrm>
              <a:off x="6739300" y="2925559"/>
              <a:ext cx="1241624" cy="1714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3" name="Rectangle 489"/>
            <p:cNvSpPr>
              <a:spLocks noChangeArrowheads="1"/>
            </p:cNvSpPr>
            <p:nvPr/>
          </p:nvSpPr>
          <p:spPr bwMode="auto">
            <a:xfrm>
              <a:off x="6739300" y="2984334"/>
              <a:ext cx="1241624" cy="2204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" name="Rectangle 490"/>
            <p:cNvSpPr>
              <a:spLocks noChangeArrowheads="1"/>
            </p:cNvSpPr>
            <p:nvPr/>
          </p:nvSpPr>
          <p:spPr bwMode="auto">
            <a:xfrm>
              <a:off x="6739300" y="3048007"/>
              <a:ext cx="1241624" cy="2204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" name="Rectangle 491"/>
            <p:cNvSpPr>
              <a:spLocks noChangeArrowheads="1"/>
            </p:cNvSpPr>
            <p:nvPr/>
          </p:nvSpPr>
          <p:spPr bwMode="auto">
            <a:xfrm>
              <a:off x="6739300" y="3111680"/>
              <a:ext cx="1241624" cy="1714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6" name="Rectangle 492"/>
            <p:cNvSpPr>
              <a:spLocks noChangeArrowheads="1"/>
            </p:cNvSpPr>
            <p:nvPr/>
          </p:nvSpPr>
          <p:spPr bwMode="auto">
            <a:xfrm>
              <a:off x="6739300" y="3175353"/>
              <a:ext cx="1241624" cy="1714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7" name="Rectangle 493"/>
            <p:cNvSpPr>
              <a:spLocks noChangeArrowheads="1"/>
            </p:cNvSpPr>
            <p:nvPr/>
          </p:nvSpPr>
          <p:spPr bwMode="auto">
            <a:xfrm>
              <a:off x="6739300" y="3234128"/>
              <a:ext cx="1241624" cy="24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8" name="Rectangle 494"/>
            <p:cNvSpPr>
              <a:spLocks noChangeArrowheads="1"/>
            </p:cNvSpPr>
            <p:nvPr/>
          </p:nvSpPr>
          <p:spPr bwMode="auto">
            <a:xfrm>
              <a:off x="6739300" y="3297801"/>
              <a:ext cx="1241624" cy="24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9" name="Rectangle 495"/>
            <p:cNvSpPr>
              <a:spLocks noChangeArrowheads="1"/>
            </p:cNvSpPr>
            <p:nvPr/>
          </p:nvSpPr>
          <p:spPr bwMode="auto">
            <a:xfrm>
              <a:off x="6739300" y="3361474"/>
              <a:ext cx="1241624" cy="1714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0" name="Rectangle 496"/>
            <p:cNvSpPr>
              <a:spLocks noChangeArrowheads="1"/>
            </p:cNvSpPr>
            <p:nvPr/>
          </p:nvSpPr>
          <p:spPr bwMode="auto">
            <a:xfrm>
              <a:off x="6739300" y="3415352"/>
              <a:ext cx="1241624" cy="3428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1" name="Freeform 497"/>
            <p:cNvSpPr>
              <a:spLocks noEditPoints="1"/>
            </p:cNvSpPr>
            <p:nvPr/>
          </p:nvSpPr>
          <p:spPr bwMode="auto">
            <a:xfrm>
              <a:off x="6680525" y="2313319"/>
              <a:ext cx="1359175" cy="1677540"/>
            </a:xfrm>
            <a:custGeom>
              <a:avLst/>
              <a:gdLst>
                <a:gd name="T0" fmla="*/ 555 w 555"/>
                <a:gd name="T1" fmla="*/ 685 h 685"/>
                <a:gd name="T2" fmla="*/ 0 w 555"/>
                <a:gd name="T3" fmla="*/ 685 h 685"/>
                <a:gd name="T4" fmla="*/ 0 w 555"/>
                <a:gd name="T5" fmla="*/ 0 h 685"/>
                <a:gd name="T6" fmla="*/ 555 w 555"/>
                <a:gd name="T7" fmla="*/ 0 h 685"/>
                <a:gd name="T8" fmla="*/ 555 w 555"/>
                <a:gd name="T9" fmla="*/ 685 h 685"/>
                <a:gd name="T10" fmla="*/ 33 w 555"/>
                <a:gd name="T11" fmla="*/ 649 h 685"/>
                <a:gd name="T12" fmla="*/ 522 w 555"/>
                <a:gd name="T13" fmla="*/ 649 h 685"/>
                <a:gd name="T14" fmla="*/ 522 w 555"/>
                <a:gd name="T15" fmla="*/ 36 h 685"/>
                <a:gd name="T16" fmla="*/ 33 w 555"/>
                <a:gd name="T17" fmla="*/ 36 h 685"/>
                <a:gd name="T18" fmla="*/ 33 w 555"/>
                <a:gd name="T19" fmla="*/ 649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5" h="685">
                  <a:moveTo>
                    <a:pt x="555" y="685"/>
                  </a:moveTo>
                  <a:lnTo>
                    <a:pt x="0" y="685"/>
                  </a:lnTo>
                  <a:lnTo>
                    <a:pt x="0" y="0"/>
                  </a:lnTo>
                  <a:lnTo>
                    <a:pt x="555" y="0"/>
                  </a:lnTo>
                  <a:lnTo>
                    <a:pt x="555" y="685"/>
                  </a:lnTo>
                  <a:close/>
                  <a:moveTo>
                    <a:pt x="33" y="649"/>
                  </a:moveTo>
                  <a:lnTo>
                    <a:pt x="522" y="649"/>
                  </a:lnTo>
                  <a:lnTo>
                    <a:pt x="522" y="36"/>
                  </a:lnTo>
                  <a:lnTo>
                    <a:pt x="33" y="36"/>
                  </a:lnTo>
                  <a:lnTo>
                    <a:pt x="33" y="64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3" name="Rectangle 499"/>
            <p:cNvSpPr>
              <a:spLocks noChangeArrowheads="1"/>
            </p:cNvSpPr>
            <p:nvPr/>
          </p:nvSpPr>
          <p:spPr bwMode="auto">
            <a:xfrm>
              <a:off x="6629096" y="3910042"/>
              <a:ext cx="1474275" cy="115102"/>
            </a:xfrm>
            <a:prstGeom prst="rect">
              <a:avLst/>
            </a:pr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4" name="Rectangle 500"/>
            <p:cNvSpPr>
              <a:spLocks noChangeArrowheads="1"/>
            </p:cNvSpPr>
            <p:nvPr/>
          </p:nvSpPr>
          <p:spPr bwMode="auto">
            <a:xfrm>
              <a:off x="6629096" y="3910042"/>
              <a:ext cx="1474275" cy="115102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5" name="Rectangle 501"/>
            <p:cNvSpPr>
              <a:spLocks noChangeArrowheads="1"/>
            </p:cNvSpPr>
            <p:nvPr/>
          </p:nvSpPr>
          <p:spPr bwMode="auto">
            <a:xfrm>
              <a:off x="6638892" y="2283931"/>
              <a:ext cx="1454683" cy="122448"/>
            </a:xfrm>
            <a:prstGeom prst="rect">
              <a:avLst/>
            </a:prstGeom>
            <a:solidFill>
              <a:srgbClr val="FF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6" name="Rectangle 502"/>
            <p:cNvSpPr>
              <a:spLocks noChangeArrowheads="1"/>
            </p:cNvSpPr>
            <p:nvPr/>
          </p:nvSpPr>
          <p:spPr bwMode="auto">
            <a:xfrm>
              <a:off x="6638892" y="2283931"/>
              <a:ext cx="1454683" cy="122448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893" name="Group 892"/>
            <p:cNvGrpSpPr/>
            <p:nvPr/>
          </p:nvGrpSpPr>
          <p:grpSpPr>
            <a:xfrm>
              <a:off x="5358839" y="3055269"/>
              <a:ext cx="2518665" cy="2547388"/>
              <a:chOff x="6594124" y="3463899"/>
              <a:chExt cx="2937946" cy="2971451"/>
            </a:xfrm>
          </p:grpSpPr>
          <p:sp>
            <p:nvSpPr>
              <p:cNvPr id="547" name="Freeform 389"/>
              <p:cNvSpPr>
                <a:spLocks/>
              </p:cNvSpPr>
              <p:nvPr/>
            </p:nvSpPr>
            <p:spPr bwMode="auto">
              <a:xfrm>
                <a:off x="7789957" y="6093135"/>
                <a:ext cx="297714" cy="288746"/>
              </a:xfrm>
              <a:custGeom>
                <a:avLst/>
                <a:gdLst>
                  <a:gd name="T0" fmla="*/ 24 w 39"/>
                  <a:gd name="T1" fmla="*/ 0 h 38"/>
                  <a:gd name="T2" fmla="*/ 24 w 39"/>
                  <a:gd name="T3" fmla="*/ 10 h 38"/>
                  <a:gd name="T4" fmla="*/ 35 w 39"/>
                  <a:gd name="T5" fmla="*/ 23 h 38"/>
                  <a:gd name="T6" fmla="*/ 39 w 39"/>
                  <a:gd name="T7" fmla="*/ 28 h 38"/>
                  <a:gd name="T8" fmla="*/ 39 w 39"/>
                  <a:gd name="T9" fmla="*/ 35 h 38"/>
                  <a:gd name="T10" fmla="*/ 35 w 39"/>
                  <a:gd name="T11" fmla="*/ 38 h 38"/>
                  <a:gd name="T12" fmla="*/ 0 w 39"/>
                  <a:gd name="T13" fmla="*/ 38 h 38"/>
                  <a:gd name="T14" fmla="*/ 0 w 39"/>
                  <a:gd name="T15" fmla="*/ 0 h 38"/>
                  <a:gd name="T16" fmla="*/ 24 w 39"/>
                  <a:gd name="T1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8">
                    <a:moveTo>
                      <a:pt x="24" y="0"/>
                    </a:moveTo>
                    <a:cubicBezTo>
                      <a:pt x="24" y="10"/>
                      <a:pt x="24" y="10"/>
                      <a:pt x="24" y="10"/>
                    </a:cubicBezTo>
                    <a:cubicBezTo>
                      <a:pt x="25" y="13"/>
                      <a:pt x="31" y="20"/>
                      <a:pt x="35" y="23"/>
                    </a:cubicBezTo>
                    <a:cubicBezTo>
                      <a:pt x="39" y="25"/>
                      <a:pt x="39" y="28"/>
                      <a:pt x="39" y="28"/>
                    </a:cubicBezTo>
                    <a:cubicBezTo>
                      <a:pt x="39" y="28"/>
                      <a:pt x="39" y="32"/>
                      <a:pt x="39" y="35"/>
                    </a:cubicBezTo>
                    <a:cubicBezTo>
                      <a:pt x="38" y="38"/>
                      <a:pt x="35" y="38"/>
                      <a:pt x="35" y="38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545" name="Group 544"/>
              <p:cNvGrpSpPr/>
              <p:nvPr/>
            </p:nvGrpSpPr>
            <p:grpSpPr>
              <a:xfrm>
                <a:off x="6994330" y="3990088"/>
                <a:ext cx="1451784" cy="2337088"/>
                <a:chOff x="3996735" y="4789089"/>
                <a:chExt cx="1041246" cy="1676202"/>
              </a:xfrm>
            </p:grpSpPr>
            <p:sp>
              <p:nvSpPr>
                <p:cNvPr id="529" name="Freeform 554"/>
                <p:cNvSpPr>
                  <a:spLocks/>
                </p:cNvSpPr>
                <p:nvPr/>
              </p:nvSpPr>
              <p:spPr bwMode="auto">
                <a:xfrm>
                  <a:off x="4454067" y="6279499"/>
                  <a:ext cx="40833" cy="185792"/>
                </a:xfrm>
                <a:custGeom>
                  <a:avLst/>
                  <a:gdLst>
                    <a:gd name="T0" fmla="*/ 6 w 6"/>
                    <a:gd name="T1" fmla="*/ 25 h 27"/>
                    <a:gd name="T2" fmla="*/ 5 w 6"/>
                    <a:gd name="T3" fmla="*/ 27 h 27"/>
                    <a:gd name="T4" fmla="*/ 1 w 6"/>
                    <a:gd name="T5" fmla="*/ 27 h 27"/>
                    <a:gd name="T6" fmla="*/ 0 w 6"/>
                    <a:gd name="T7" fmla="*/ 25 h 27"/>
                    <a:gd name="T8" fmla="*/ 0 w 6"/>
                    <a:gd name="T9" fmla="*/ 1 h 27"/>
                    <a:gd name="T10" fmla="*/ 1 w 6"/>
                    <a:gd name="T11" fmla="*/ 0 h 27"/>
                    <a:gd name="T12" fmla="*/ 5 w 6"/>
                    <a:gd name="T13" fmla="*/ 0 h 27"/>
                    <a:gd name="T14" fmla="*/ 6 w 6"/>
                    <a:gd name="T15" fmla="*/ 1 h 27"/>
                    <a:gd name="T16" fmla="*/ 6 w 6"/>
                    <a:gd name="T17" fmla="*/ 25 h 27"/>
                    <a:gd name="T18" fmla="*/ 6 w 6"/>
                    <a:gd name="T19" fmla="*/ 25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" h="27">
                      <a:moveTo>
                        <a:pt x="6" y="25"/>
                      </a:moveTo>
                      <a:cubicBezTo>
                        <a:pt x="6" y="26"/>
                        <a:pt x="5" y="27"/>
                        <a:pt x="5" y="27"/>
                      </a:cubicBezTo>
                      <a:cubicBezTo>
                        <a:pt x="1" y="27"/>
                        <a:pt x="1" y="27"/>
                        <a:pt x="1" y="27"/>
                      </a:cubicBezTo>
                      <a:cubicBezTo>
                        <a:pt x="0" y="27"/>
                        <a:pt x="0" y="26"/>
                        <a:pt x="0" y="25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6" y="0"/>
                        <a:pt x="6" y="1"/>
                      </a:cubicBezTo>
                      <a:cubicBezTo>
                        <a:pt x="6" y="25"/>
                        <a:pt x="6" y="25"/>
                        <a:pt x="6" y="25"/>
                      </a:cubicBezTo>
                      <a:cubicBezTo>
                        <a:pt x="6" y="25"/>
                        <a:pt x="6" y="25"/>
                        <a:pt x="6" y="2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0" name="Freeform 555"/>
                <p:cNvSpPr>
                  <a:spLocks/>
                </p:cNvSpPr>
                <p:nvPr/>
              </p:nvSpPr>
              <p:spPr bwMode="auto">
                <a:xfrm>
                  <a:off x="4547983" y="6279499"/>
                  <a:ext cx="40833" cy="185792"/>
                </a:xfrm>
                <a:custGeom>
                  <a:avLst/>
                  <a:gdLst>
                    <a:gd name="T0" fmla="*/ 6 w 6"/>
                    <a:gd name="T1" fmla="*/ 25 h 27"/>
                    <a:gd name="T2" fmla="*/ 4 w 6"/>
                    <a:gd name="T3" fmla="*/ 27 h 27"/>
                    <a:gd name="T4" fmla="*/ 1 w 6"/>
                    <a:gd name="T5" fmla="*/ 27 h 27"/>
                    <a:gd name="T6" fmla="*/ 0 w 6"/>
                    <a:gd name="T7" fmla="*/ 25 h 27"/>
                    <a:gd name="T8" fmla="*/ 0 w 6"/>
                    <a:gd name="T9" fmla="*/ 1 h 27"/>
                    <a:gd name="T10" fmla="*/ 1 w 6"/>
                    <a:gd name="T11" fmla="*/ 0 h 27"/>
                    <a:gd name="T12" fmla="*/ 4 w 6"/>
                    <a:gd name="T13" fmla="*/ 0 h 27"/>
                    <a:gd name="T14" fmla="*/ 6 w 6"/>
                    <a:gd name="T15" fmla="*/ 1 h 27"/>
                    <a:gd name="T16" fmla="*/ 6 w 6"/>
                    <a:gd name="T17" fmla="*/ 25 h 27"/>
                    <a:gd name="T18" fmla="*/ 6 w 6"/>
                    <a:gd name="T19" fmla="*/ 25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" h="27">
                      <a:moveTo>
                        <a:pt x="6" y="25"/>
                      </a:moveTo>
                      <a:cubicBezTo>
                        <a:pt x="6" y="26"/>
                        <a:pt x="5" y="27"/>
                        <a:pt x="4" y="27"/>
                      </a:cubicBezTo>
                      <a:cubicBezTo>
                        <a:pt x="1" y="27"/>
                        <a:pt x="1" y="27"/>
                        <a:pt x="1" y="27"/>
                      </a:cubicBezTo>
                      <a:cubicBezTo>
                        <a:pt x="0" y="27"/>
                        <a:pt x="0" y="26"/>
                        <a:pt x="0" y="25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5" y="0"/>
                        <a:pt x="6" y="0"/>
                        <a:pt x="6" y="1"/>
                      </a:cubicBezTo>
                      <a:cubicBezTo>
                        <a:pt x="6" y="25"/>
                        <a:pt x="6" y="25"/>
                        <a:pt x="6" y="25"/>
                      </a:cubicBezTo>
                      <a:cubicBezTo>
                        <a:pt x="6" y="25"/>
                        <a:pt x="6" y="25"/>
                        <a:pt x="6" y="2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1" name="Freeform 556"/>
                <p:cNvSpPr>
                  <a:spLocks/>
                </p:cNvSpPr>
                <p:nvPr/>
              </p:nvSpPr>
              <p:spPr bwMode="auto">
                <a:xfrm>
                  <a:off x="4474484" y="6150875"/>
                  <a:ext cx="93916" cy="251125"/>
                </a:xfrm>
                <a:custGeom>
                  <a:avLst/>
                  <a:gdLst>
                    <a:gd name="T0" fmla="*/ 0 w 46"/>
                    <a:gd name="T1" fmla="*/ 0 h 123"/>
                    <a:gd name="T2" fmla="*/ 46 w 46"/>
                    <a:gd name="T3" fmla="*/ 0 h 123"/>
                    <a:gd name="T4" fmla="*/ 46 w 46"/>
                    <a:gd name="T5" fmla="*/ 123 h 123"/>
                    <a:gd name="T6" fmla="*/ 0 w 46"/>
                    <a:gd name="T7" fmla="*/ 123 h 123"/>
                    <a:gd name="T8" fmla="*/ 0 w 46"/>
                    <a:gd name="T9" fmla="*/ 0 h 123"/>
                    <a:gd name="T10" fmla="*/ 0 w 46"/>
                    <a:gd name="T11" fmla="*/ 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6" h="123">
                      <a:moveTo>
                        <a:pt x="0" y="0"/>
                      </a:moveTo>
                      <a:lnTo>
                        <a:pt x="46" y="0"/>
                      </a:lnTo>
                      <a:lnTo>
                        <a:pt x="46" y="123"/>
                      </a:lnTo>
                      <a:lnTo>
                        <a:pt x="0" y="123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2" name="Freeform 541"/>
                <p:cNvSpPr>
                  <a:spLocks/>
                </p:cNvSpPr>
                <p:nvPr/>
              </p:nvSpPr>
              <p:spPr bwMode="auto">
                <a:xfrm>
                  <a:off x="4317275" y="5732335"/>
                  <a:ext cx="408332" cy="69416"/>
                </a:xfrm>
                <a:custGeom>
                  <a:avLst/>
                  <a:gdLst>
                    <a:gd name="T0" fmla="*/ 60 w 60"/>
                    <a:gd name="T1" fmla="*/ 5 h 10"/>
                    <a:gd name="T2" fmla="*/ 54 w 60"/>
                    <a:gd name="T3" fmla="*/ 10 h 10"/>
                    <a:gd name="T4" fmla="*/ 5 w 60"/>
                    <a:gd name="T5" fmla="*/ 10 h 10"/>
                    <a:gd name="T6" fmla="*/ 0 w 60"/>
                    <a:gd name="T7" fmla="*/ 5 h 10"/>
                    <a:gd name="T8" fmla="*/ 0 w 60"/>
                    <a:gd name="T9" fmla="*/ 5 h 10"/>
                    <a:gd name="T10" fmla="*/ 5 w 60"/>
                    <a:gd name="T11" fmla="*/ 0 h 10"/>
                    <a:gd name="T12" fmla="*/ 54 w 60"/>
                    <a:gd name="T13" fmla="*/ 0 h 10"/>
                    <a:gd name="T14" fmla="*/ 60 w 60"/>
                    <a:gd name="T15" fmla="*/ 5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0" h="10">
                      <a:moveTo>
                        <a:pt x="60" y="5"/>
                      </a:moveTo>
                      <a:cubicBezTo>
                        <a:pt x="60" y="8"/>
                        <a:pt x="57" y="10"/>
                        <a:pt x="54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2" y="10"/>
                        <a:pt x="0" y="8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2"/>
                        <a:pt x="2" y="0"/>
                        <a:pt x="5" y="0"/>
                      </a:cubicBezTo>
                      <a:cubicBezTo>
                        <a:pt x="54" y="0"/>
                        <a:pt x="54" y="0"/>
                        <a:pt x="54" y="0"/>
                      </a:cubicBezTo>
                      <a:cubicBezTo>
                        <a:pt x="57" y="0"/>
                        <a:pt x="60" y="2"/>
                        <a:pt x="60" y="5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3" name="Freeform 543"/>
                <p:cNvSpPr>
                  <a:spLocks/>
                </p:cNvSpPr>
                <p:nvPr/>
              </p:nvSpPr>
              <p:spPr bwMode="auto">
                <a:xfrm>
                  <a:off x="4460191" y="5289296"/>
                  <a:ext cx="122499" cy="326665"/>
                </a:xfrm>
                <a:custGeom>
                  <a:avLst/>
                  <a:gdLst>
                    <a:gd name="T0" fmla="*/ 0 w 60"/>
                    <a:gd name="T1" fmla="*/ 0 h 160"/>
                    <a:gd name="T2" fmla="*/ 60 w 60"/>
                    <a:gd name="T3" fmla="*/ 0 h 160"/>
                    <a:gd name="T4" fmla="*/ 60 w 60"/>
                    <a:gd name="T5" fmla="*/ 160 h 160"/>
                    <a:gd name="T6" fmla="*/ 0 w 60"/>
                    <a:gd name="T7" fmla="*/ 160 h 160"/>
                    <a:gd name="T8" fmla="*/ 0 w 60"/>
                    <a:gd name="T9" fmla="*/ 0 h 160"/>
                    <a:gd name="T10" fmla="*/ 0 w 60"/>
                    <a:gd name="T11" fmla="*/ 0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0" h="160">
                      <a:moveTo>
                        <a:pt x="0" y="0"/>
                      </a:moveTo>
                      <a:lnTo>
                        <a:pt x="60" y="0"/>
                      </a:lnTo>
                      <a:lnTo>
                        <a:pt x="60" y="160"/>
                      </a:lnTo>
                      <a:lnTo>
                        <a:pt x="0" y="16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4" name="Freeform 544"/>
                <p:cNvSpPr>
                  <a:spLocks/>
                </p:cNvSpPr>
                <p:nvPr/>
              </p:nvSpPr>
              <p:spPr bwMode="auto">
                <a:xfrm>
                  <a:off x="4439775" y="5918126"/>
                  <a:ext cx="163333" cy="314415"/>
                </a:xfrm>
                <a:custGeom>
                  <a:avLst/>
                  <a:gdLst>
                    <a:gd name="T0" fmla="*/ 80 w 80"/>
                    <a:gd name="T1" fmla="*/ 154 h 154"/>
                    <a:gd name="T2" fmla="*/ 0 w 80"/>
                    <a:gd name="T3" fmla="*/ 154 h 154"/>
                    <a:gd name="T4" fmla="*/ 10 w 80"/>
                    <a:gd name="T5" fmla="*/ 0 h 154"/>
                    <a:gd name="T6" fmla="*/ 70 w 80"/>
                    <a:gd name="T7" fmla="*/ 0 h 154"/>
                    <a:gd name="T8" fmla="*/ 80 w 80"/>
                    <a:gd name="T9" fmla="*/ 154 h 154"/>
                    <a:gd name="T10" fmla="*/ 80 w 80"/>
                    <a:gd name="T11" fmla="*/ 154 h 154"/>
                    <a:gd name="T12" fmla="*/ 80 w 80"/>
                    <a:gd name="T13" fmla="*/ 154 h 1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0" h="154">
                      <a:moveTo>
                        <a:pt x="80" y="154"/>
                      </a:moveTo>
                      <a:lnTo>
                        <a:pt x="0" y="154"/>
                      </a:lnTo>
                      <a:lnTo>
                        <a:pt x="10" y="0"/>
                      </a:lnTo>
                      <a:lnTo>
                        <a:pt x="70" y="0"/>
                      </a:lnTo>
                      <a:lnTo>
                        <a:pt x="80" y="154"/>
                      </a:lnTo>
                      <a:lnTo>
                        <a:pt x="80" y="154"/>
                      </a:lnTo>
                      <a:lnTo>
                        <a:pt x="80" y="15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5" name="Freeform 545"/>
                <p:cNvSpPr>
                  <a:spLocks/>
                </p:cNvSpPr>
                <p:nvPr/>
              </p:nvSpPr>
              <p:spPr bwMode="auto">
                <a:xfrm>
                  <a:off x="4474484" y="5787460"/>
                  <a:ext cx="87792" cy="130666"/>
                </a:xfrm>
                <a:custGeom>
                  <a:avLst/>
                  <a:gdLst>
                    <a:gd name="T0" fmla="*/ 43 w 43"/>
                    <a:gd name="T1" fmla="*/ 64 h 64"/>
                    <a:gd name="T2" fmla="*/ 0 w 43"/>
                    <a:gd name="T3" fmla="*/ 64 h 64"/>
                    <a:gd name="T4" fmla="*/ 6 w 43"/>
                    <a:gd name="T5" fmla="*/ 0 h 64"/>
                    <a:gd name="T6" fmla="*/ 40 w 43"/>
                    <a:gd name="T7" fmla="*/ 0 h 64"/>
                    <a:gd name="T8" fmla="*/ 43 w 43"/>
                    <a:gd name="T9" fmla="*/ 64 h 64"/>
                    <a:gd name="T10" fmla="*/ 43 w 43"/>
                    <a:gd name="T11" fmla="*/ 64 h 64"/>
                    <a:gd name="T12" fmla="*/ 43 w 43"/>
                    <a:gd name="T13" fmla="*/ 64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64">
                      <a:moveTo>
                        <a:pt x="43" y="64"/>
                      </a:moveTo>
                      <a:lnTo>
                        <a:pt x="0" y="64"/>
                      </a:lnTo>
                      <a:lnTo>
                        <a:pt x="6" y="0"/>
                      </a:lnTo>
                      <a:lnTo>
                        <a:pt x="40" y="0"/>
                      </a:lnTo>
                      <a:lnTo>
                        <a:pt x="43" y="64"/>
                      </a:lnTo>
                      <a:lnTo>
                        <a:pt x="43" y="64"/>
                      </a:lnTo>
                      <a:lnTo>
                        <a:pt x="43" y="6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6" name="Oval 546"/>
                <p:cNvSpPr>
                  <a:spLocks noChangeArrowheads="1"/>
                </p:cNvSpPr>
                <p:nvPr/>
              </p:nvSpPr>
              <p:spPr bwMode="auto">
                <a:xfrm>
                  <a:off x="3996735" y="6279499"/>
                  <a:ext cx="183749" cy="185792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7" name="Oval 547"/>
                <p:cNvSpPr>
                  <a:spLocks noChangeArrowheads="1"/>
                </p:cNvSpPr>
                <p:nvPr/>
              </p:nvSpPr>
              <p:spPr bwMode="auto">
                <a:xfrm>
                  <a:off x="4848106" y="6273375"/>
                  <a:ext cx="183749" cy="183749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8" name="Freeform 548"/>
                <p:cNvSpPr>
                  <a:spLocks/>
                </p:cNvSpPr>
                <p:nvPr/>
              </p:nvSpPr>
              <p:spPr bwMode="auto">
                <a:xfrm>
                  <a:off x="4168235" y="5807877"/>
                  <a:ext cx="244999" cy="75542"/>
                </a:xfrm>
                <a:custGeom>
                  <a:avLst/>
                  <a:gdLst>
                    <a:gd name="T0" fmla="*/ 36 w 36"/>
                    <a:gd name="T1" fmla="*/ 0 h 11"/>
                    <a:gd name="T2" fmla="*/ 36 w 36"/>
                    <a:gd name="T3" fmla="*/ 3 h 11"/>
                    <a:gd name="T4" fmla="*/ 28 w 36"/>
                    <a:gd name="T5" fmla="*/ 11 h 11"/>
                    <a:gd name="T6" fmla="*/ 0 w 36"/>
                    <a:gd name="T7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1">
                      <a:moveTo>
                        <a:pt x="36" y="0"/>
                      </a:moveTo>
                      <a:cubicBezTo>
                        <a:pt x="36" y="3"/>
                        <a:pt x="36" y="3"/>
                        <a:pt x="36" y="3"/>
                      </a:cubicBezTo>
                      <a:cubicBezTo>
                        <a:pt x="36" y="7"/>
                        <a:pt x="33" y="11"/>
                        <a:pt x="28" y="11"/>
                      </a:cubicBezTo>
                      <a:cubicBezTo>
                        <a:pt x="0" y="11"/>
                        <a:pt x="0" y="11"/>
                        <a:pt x="0" y="11"/>
                      </a:cubicBezTo>
                    </a:path>
                  </a:pathLst>
                </a:custGeom>
                <a:noFill/>
                <a:ln w="1587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9" name="Freeform 549"/>
                <p:cNvSpPr>
                  <a:spLocks/>
                </p:cNvSpPr>
                <p:nvPr/>
              </p:nvSpPr>
              <p:spPr bwMode="auto">
                <a:xfrm>
                  <a:off x="4031443" y="5848710"/>
                  <a:ext cx="149042" cy="61250"/>
                </a:xfrm>
                <a:custGeom>
                  <a:avLst/>
                  <a:gdLst>
                    <a:gd name="T0" fmla="*/ 73 w 73"/>
                    <a:gd name="T1" fmla="*/ 24 h 30"/>
                    <a:gd name="T2" fmla="*/ 0 w 73"/>
                    <a:gd name="T3" fmla="*/ 30 h 30"/>
                    <a:gd name="T4" fmla="*/ 0 w 73"/>
                    <a:gd name="T5" fmla="*/ 0 h 30"/>
                    <a:gd name="T6" fmla="*/ 73 w 73"/>
                    <a:gd name="T7" fmla="*/ 7 h 30"/>
                    <a:gd name="T8" fmla="*/ 73 w 73"/>
                    <a:gd name="T9" fmla="*/ 24 h 30"/>
                    <a:gd name="T10" fmla="*/ 73 w 73"/>
                    <a:gd name="T11" fmla="*/ 24 h 30"/>
                    <a:gd name="T12" fmla="*/ 73 w 73"/>
                    <a:gd name="T13" fmla="*/ 24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30">
                      <a:moveTo>
                        <a:pt x="73" y="24"/>
                      </a:moveTo>
                      <a:lnTo>
                        <a:pt x="0" y="30"/>
                      </a:lnTo>
                      <a:lnTo>
                        <a:pt x="0" y="0"/>
                      </a:lnTo>
                      <a:lnTo>
                        <a:pt x="73" y="7"/>
                      </a:lnTo>
                      <a:lnTo>
                        <a:pt x="73" y="24"/>
                      </a:lnTo>
                      <a:lnTo>
                        <a:pt x="73" y="24"/>
                      </a:lnTo>
                      <a:lnTo>
                        <a:pt x="73" y="2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0" name="Freeform 551"/>
                <p:cNvSpPr>
                  <a:spLocks/>
                </p:cNvSpPr>
                <p:nvPr/>
              </p:nvSpPr>
              <p:spPr bwMode="auto">
                <a:xfrm>
                  <a:off x="4092693" y="6130459"/>
                  <a:ext cx="843205" cy="134749"/>
                </a:xfrm>
                <a:custGeom>
                  <a:avLst/>
                  <a:gdLst>
                    <a:gd name="T0" fmla="*/ 124 w 124"/>
                    <a:gd name="T1" fmla="*/ 20 h 20"/>
                    <a:gd name="T2" fmla="*/ 108 w 124"/>
                    <a:gd name="T3" fmla="*/ 9 h 20"/>
                    <a:gd name="T4" fmla="*/ 62 w 124"/>
                    <a:gd name="T5" fmla="*/ 0 h 20"/>
                    <a:gd name="T6" fmla="*/ 16 w 124"/>
                    <a:gd name="T7" fmla="*/ 9 h 20"/>
                    <a:gd name="T8" fmla="*/ 0 w 124"/>
                    <a:gd name="T9" fmla="*/ 20 h 20"/>
                    <a:gd name="T10" fmla="*/ 124 w 124"/>
                    <a:gd name="T11" fmla="*/ 20 h 20"/>
                    <a:gd name="T12" fmla="*/ 124 w 124"/>
                    <a:gd name="T13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4" h="20">
                      <a:moveTo>
                        <a:pt x="124" y="20"/>
                      </a:moveTo>
                      <a:cubicBezTo>
                        <a:pt x="122" y="14"/>
                        <a:pt x="116" y="11"/>
                        <a:pt x="108" y="9"/>
                      </a:cubicBezTo>
                      <a:cubicBezTo>
                        <a:pt x="62" y="0"/>
                        <a:pt x="62" y="0"/>
                        <a:pt x="62" y="0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9" y="11"/>
                        <a:pt x="3" y="14"/>
                        <a:pt x="0" y="20"/>
                      </a:cubicBezTo>
                      <a:cubicBezTo>
                        <a:pt x="124" y="20"/>
                        <a:pt x="124" y="20"/>
                        <a:pt x="124" y="20"/>
                      </a:cubicBezTo>
                      <a:cubicBezTo>
                        <a:pt x="124" y="20"/>
                        <a:pt x="124" y="20"/>
                        <a:pt x="124" y="2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1" name="Freeform 552"/>
                <p:cNvSpPr>
                  <a:spLocks/>
                </p:cNvSpPr>
                <p:nvPr/>
              </p:nvSpPr>
              <p:spPr bwMode="auto">
                <a:xfrm>
                  <a:off x="4092693" y="6265208"/>
                  <a:ext cx="87792" cy="104125"/>
                </a:xfrm>
                <a:custGeom>
                  <a:avLst/>
                  <a:gdLst>
                    <a:gd name="T0" fmla="*/ 0 w 43"/>
                    <a:gd name="T1" fmla="*/ 0 h 51"/>
                    <a:gd name="T2" fmla="*/ 43 w 43"/>
                    <a:gd name="T3" fmla="*/ 0 h 51"/>
                    <a:gd name="T4" fmla="*/ 43 w 43"/>
                    <a:gd name="T5" fmla="*/ 51 h 51"/>
                    <a:gd name="T6" fmla="*/ 0 w 43"/>
                    <a:gd name="T7" fmla="*/ 51 h 51"/>
                    <a:gd name="T8" fmla="*/ 0 w 43"/>
                    <a:gd name="T9" fmla="*/ 0 h 51"/>
                    <a:gd name="T10" fmla="*/ 0 w 43"/>
                    <a:gd name="T11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3" h="51">
                      <a:moveTo>
                        <a:pt x="0" y="0"/>
                      </a:moveTo>
                      <a:lnTo>
                        <a:pt x="43" y="0"/>
                      </a:lnTo>
                      <a:lnTo>
                        <a:pt x="43" y="51"/>
                      </a:lnTo>
                      <a:lnTo>
                        <a:pt x="0" y="51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2" name="Freeform 553"/>
                <p:cNvSpPr>
                  <a:spLocks/>
                </p:cNvSpPr>
                <p:nvPr/>
              </p:nvSpPr>
              <p:spPr bwMode="auto">
                <a:xfrm>
                  <a:off x="4848106" y="6265208"/>
                  <a:ext cx="87792" cy="95959"/>
                </a:xfrm>
                <a:custGeom>
                  <a:avLst/>
                  <a:gdLst>
                    <a:gd name="T0" fmla="*/ 0 w 43"/>
                    <a:gd name="T1" fmla="*/ 0 h 47"/>
                    <a:gd name="T2" fmla="*/ 43 w 43"/>
                    <a:gd name="T3" fmla="*/ 0 h 47"/>
                    <a:gd name="T4" fmla="*/ 43 w 43"/>
                    <a:gd name="T5" fmla="*/ 47 h 47"/>
                    <a:gd name="T6" fmla="*/ 0 w 43"/>
                    <a:gd name="T7" fmla="*/ 47 h 47"/>
                    <a:gd name="T8" fmla="*/ 0 w 43"/>
                    <a:gd name="T9" fmla="*/ 0 h 47"/>
                    <a:gd name="T10" fmla="*/ 0 w 43"/>
                    <a:gd name="T11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3" h="47">
                      <a:moveTo>
                        <a:pt x="0" y="0"/>
                      </a:moveTo>
                      <a:lnTo>
                        <a:pt x="43" y="0"/>
                      </a:lnTo>
                      <a:lnTo>
                        <a:pt x="43" y="47"/>
                      </a:lnTo>
                      <a:lnTo>
                        <a:pt x="0" y="4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3" name="Freeform 542"/>
                <p:cNvSpPr>
                  <a:spLocks/>
                </p:cNvSpPr>
                <p:nvPr/>
              </p:nvSpPr>
              <p:spPr bwMode="auto">
                <a:xfrm>
                  <a:off x="4004902" y="5615961"/>
                  <a:ext cx="1033079" cy="151083"/>
                </a:xfrm>
                <a:custGeom>
                  <a:avLst/>
                  <a:gdLst>
                    <a:gd name="T0" fmla="*/ 152 w 152"/>
                    <a:gd name="T1" fmla="*/ 11 h 22"/>
                    <a:gd name="T2" fmla="*/ 141 w 152"/>
                    <a:gd name="T3" fmla="*/ 22 h 22"/>
                    <a:gd name="T4" fmla="*/ 11 w 152"/>
                    <a:gd name="T5" fmla="*/ 22 h 22"/>
                    <a:gd name="T6" fmla="*/ 0 w 152"/>
                    <a:gd name="T7" fmla="*/ 11 h 22"/>
                    <a:gd name="T8" fmla="*/ 0 w 152"/>
                    <a:gd name="T9" fmla="*/ 11 h 22"/>
                    <a:gd name="T10" fmla="*/ 11 w 152"/>
                    <a:gd name="T11" fmla="*/ 0 h 22"/>
                    <a:gd name="T12" fmla="*/ 141 w 152"/>
                    <a:gd name="T13" fmla="*/ 0 h 22"/>
                    <a:gd name="T14" fmla="*/ 152 w 152"/>
                    <a:gd name="T15" fmla="*/ 11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2" h="22">
                      <a:moveTo>
                        <a:pt x="152" y="11"/>
                      </a:moveTo>
                      <a:cubicBezTo>
                        <a:pt x="152" y="17"/>
                        <a:pt x="147" y="22"/>
                        <a:pt x="141" y="22"/>
                      </a:cubicBezTo>
                      <a:cubicBezTo>
                        <a:pt x="11" y="22"/>
                        <a:pt x="11" y="22"/>
                        <a:pt x="11" y="22"/>
                      </a:cubicBezTo>
                      <a:cubicBezTo>
                        <a:pt x="5" y="22"/>
                        <a:pt x="0" y="17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5"/>
                        <a:pt x="5" y="0"/>
                        <a:pt x="11" y="0"/>
                      </a:cubicBezTo>
                      <a:cubicBezTo>
                        <a:pt x="141" y="0"/>
                        <a:pt x="141" y="0"/>
                        <a:pt x="141" y="0"/>
                      </a:cubicBezTo>
                      <a:cubicBezTo>
                        <a:pt x="147" y="0"/>
                        <a:pt x="152" y="5"/>
                        <a:pt x="152" y="11"/>
                      </a:cubicBezTo>
                      <a:close/>
                    </a:path>
                  </a:pathLst>
                </a:custGeom>
                <a:solidFill>
                  <a:srgbClr val="2C29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4" name="Freeform 550"/>
                <p:cNvSpPr>
                  <a:spLocks/>
                </p:cNvSpPr>
                <p:nvPr/>
              </p:nvSpPr>
              <p:spPr bwMode="auto">
                <a:xfrm>
                  <a:off x="4092693" y="4789089"/>
                  <a:ext cx="857496" cy="526748"/>
                </a:xfrm>
                <a:custGeom>
                  <a:avLst/>
                  <a:gdLst>
                    <a:gd name="T0" fmla="*/ 126 w 126"/>
                    <a:gd name="T1" fmla="*/ 59 h 77"/>
                    <a:gd name="T2" fmla="*/ 107 w 126"/>
                    <a:gd name="T3" fmla="*/ 77 h 77"/>
                    <a:gd name="T4" fmla="*/ 18 w 126"/>
                    <a:gd name="T5" fmla="*/ 77 h 77"/>
                    <a:gd name="T6" fmla="*/ 0 w 126"/>
                    <a:gd name="T7" fmla="*/ 59 h 77"/>
                    <a:gd name="T8" fmla="*/ 0 w 126"/>
                    <a:gd name="T9" fmla="*/ 19 h 77"/>
                    <a:gd name="T10" fmla="*/ 18 w 126"/>
                    <a:gd name="T11" fmla="*/ 0 h 77"/>
                    <a:gd name="T12" fmla="*/ 107 w 126"/>
                    <a:gd name="T13" fmla="*/ 0 h 77"/>
                    <a:gd name="T14" fmla="*/ 126 w 126"/>
                    <a:gd name="T15" fmla="*/ 19 h 77"/>
                    <a:gd name="T16" fmla="*/ 126 w 126"/>
                    <a:gd name="T17" fmla="*/ 59 h 77"/>
                    <a:gd name="T18" fmla="*/ 126 w 126"/>
                    <a:gd name="T19" fmla="*/ 59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6" h="77">
                      <a:moveTo>
                        <a:pt x="126" y="59"/>
                      </a:moveTo>
                      <a:cubicBezTo>
                        <a:pt x="126" y="69"/>
                        <a:pt x="118" y="77"/>
                        <a:pt x="107" y="77"/>
                      </a:cubicBezTo>
                      <a:cubicBezTo>
                        <a:pt x="18" y="77"/>
                        <a:pt x="18" y="77"/>
                        <a:pt x="18" y="77"/>
                      </a:cubicBezTo>
                      <a:cubicBezTo>
                        <a:pt x="8" y="77"/>
                        <a:pt x="0" y="69"/>
                        <a:pt x="0" y="59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9"/>
                        <a:pt x="8" y="0"/>
                        <a:pt x="18" y="0"/>
                      </a:cubicBezTo>
                      <a:cubicBezTo>
                        <a:pt x="107" y="0"/>
                        <a:pt x="107" y="0"/>
                        <a:pt x="107" y="0"/>
                      </a:cubicBezTo>
                      <a:cubicBezTo>
                        <a:pt x="118" y="0"/>
                        <a:pt x="126" y="9"/>
                        <a:pt x="126" y="19"/>
                      </a:cubicBezTo>
                      <a:cubicBezTo>
                        <a:pt x="126" y="59"/>
                        <a:pt x="126" y="59"/>
                        <a:pt x="126" y="59"/>
                      </a:cubicBezTo>
                      <a:cubicBezTo>
                        <a:pt x="126" y="59"/>
                        <a:pt x="126" y="59"/>
                        <a:pt x="126" y="59"/>
                      </a:cubicBezTo>
                      <a:close/>
                    </a:path>
                  </a:pathLst>
                </a:custGeom>
                <a:solidFill>
                  <a:srgbClr val="2C29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3" name="Group 142"/>
              <p:cNvGrpSpPr/>
              <p:nvPr/>
            </p:nvGrpSpPr>
            <p:grpSpPr>
              <a:xfrm>
                <a:off x="7075401" y="3463899"/>
                <a:ext cx="1348026" cy="2076798"/>
                <a:chOff x="8029580" y="4129076"/>
                <a:chExt cx="1761002" cy="2713037"/>
              </a:xfrm>
            </p:grpSpPr>
            <p:sp>
              <p:nvSpPr>
                <p:cNvPr id="47" name="Freeform 35"/>
                <p:cNvSpPr>
                  <a:spLocks/>
                </p:cNvSpPr>
                <p:nvPr/>
              </p:nvSpPr>
              <p:spPr bwMode="auto">
                <a:xfrm>
                  <a:off x="8133232" y="5172063"/>
                  <a:ext cx="1657350" cy="1670050"/>
                </a:xfrm>
                <a:custGeom>
                  <a:avLst/>
                  <a:gdLst>
                    <a:gd name="T0" fmla="*/ 180 w 232"/>
                    <a:gd name="T1" fmla="*/ 235 h 235"/>
                    <a:gd name="T2" fmla="*/ 39 w 232"/>
                    <a:gd name="T3" fmla="*/ 235 h 235"/>
                    <a:gd name="T4" fmla="*/ 28 w 232"/>
                    <a:gd name="T5" fmla="*/ 44 h 235"/>
                    <a:gd name="T6" fmla="*/ 75 w 232"/>
                    <a:gd name="T7" fmla="*/ 0 h 235"/>
                    <a:gd name="T8" fmla="*/ 144 w 232"/>
                    <a:gd name="T9" fmla="*/ 0 h 235"/>
                    <a:gd name="T10" fmla="*/ 191 w 232"/>
                    <a:gd name="T11" fmla="*/ 44 h 235"/>
                    <a:gd name="T12" fmla="*/ 180 w 232"/>
                    <a:gd name="T13" fmla="*/ 235 h 2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2" h="235">
                      <a:moveTo>
                        <a:pt x="180" y="235"/>
                      </a:moveTo>
                      <a:cubicBezTo>
                        <a:pt x="39" y="235"/>
                        <a:pt x="39" y="235"/>
                        <a:pt x="39" y="235"/>
                      </a:cubicBezTo>
                      <a:cubicBezTo>
                        <a:pt x="28" y="44"/>
                        <a:pt x="28" y="44"/>
                        <a:pt x="28" y="44"/>
                      </a:cubicBezTo>
                      <a:cubicBezTo>
                        <a:pt x="34" y="20"/>
                        <a:pt x="0" y="16"/>
                        <a:pt x="75" y="0"/>
                      </a:cubicBezTo>
                      <a:cubicBezTo>
                        <a:pt x="144" y="0"/>
                        <a:pt x="144" y="0"/>
                        <a:pt x="144" y="0"/>
                      </a:cubicBezTo>
                      <a:cubicBezTo>
                        <a:pt x="232" y="19"/>
                        <a:pt x="185" y="20"/>
                        <a:pt x="191" y="44"/>
                      </a:cubicBezTo>
                      <a:cubicBezTo>
                        <a:pt x="180" y="235"/>
                        <a:pt x="180" y="235"/>
                        <a:pt x="180" y="235"/>
                      </a:cubicBezTo>
                    </a:path>
                  </a:pathLst>
                </a:custGeom>
                <a:solidFill>
                  <a:srgbClr val="004B1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142" name="Group 141"/>
                <p:cNvGrpSpPr/>
                <p:nvPr/>
              </p:nvGrpSpPr>
              <p:grpSpPr>
                <a:xfrm>
                  <a:off x="8029580" y="4129076"/>
                  <a:ext cx="1697503" cy="2571749"/>
                  <a:chOff x="8029580" y="4129076"/>
                  <a:chExt cx="1697503" cy="2571749"/>
                </a:xfrm>
              </p:grpSpPr>
              <p:sp>
                <p:nvSpPr>
                  <p:cNvPr id="48" name="Freeform 36"/>
                  <p:cNvSpPr>
                    <a:spLocks/>
                  </p:cNvSpPr>
                  <p:nvPr/>
                </p:nvSpPr>
                <p:spPr bwMode="auto">
                  <a:xfrm>
                    <a:off x="8719020" y="5172063"/>
                    <a:ext cx="393700" cy="1081087"/>
                  </a:xfrm>
                  <a:custGeom>
                    <a:avLst/>
                    <a:gdLst>
                      <a:gd name="T0" fmla="*/ 122 w 248"/>
                      <a:gd name="T1" fmla="*/ 681 h 681"/>
                      <a:gd name="T2" fmla="*/ 0 w 248"/>
                      <a:gd name="T3" fmla="*/ 0 h 681"/>
                      <a:gd name="T4" fmla="*/ 248 w 248"/>
                      <a:gd name="T5" fmla="*/ 0 h 681"/>
                      <a:gd name="T6" fmla="*/ 122 w 248"/>
                      <a:gd name="T7" fmla="*/ 681 h 6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48" h="681">
                        <a:moveTo>
                          <a:pt x="122" y="681"/>
                        </a:moveTo>
                        <a:lnTo>
                          <a:pt x="0" y="0"/>
                        </a:lnTo>
                        <a:lnTo>
                          <a:pt x="248" y="0"/>
                        </a:lnTo>
                        <a:lnTo>
                          <a:pt x="122" y="681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9" name="Freeform 37"/>
                  <p:cNvSpPr>
                    <a:spLocks/>
                  </p:cNvSpPr>
                  <p:nvPr/>
                </p:nvSpPr>
                <p:spPr bwMode="auto">
                  <a:xfrm>
                    <a:off x="8833320" y="5237151"/>
                    <a:ext cx="165100" cy="1030287"/>
                  </a:xfrm>
                  <a:custGeom>
                    <a:avLst/>
                    <a:gdLst>
                      <a:gd name="T0" fmla="*/ 104 w 104"/>
                      <a:gd name="T1" fmla="*/ 0 h 649"/>
                      <a:gd name="T2" fmla="*/ 0 w 104"/>
                      <a:gd name="T3" fmla="*/ 0 h 649"/>
                      <a:gd name="T4" fmla="*/ 0 w 104"/>
                      <a:gd name="T5" fmla="*/ 53 h 649"/>
                      <a:gd name="T6" fmla="*/ 23 w 104"/>
                      <a:gd name="T7" fmla="*/ 76 h 649"/>
                      <a:gd name="T8" fmla="*/ 23 w 104"/>
                      <a:gd name="T9" fmla="*/ 519 h 649"/>
                      <a:gd name="T10" fmla="*/ 50 w 104"/>
                      <a:gd name="T11" fmla="*/ 649 h 649"/>
                      <a:gd name="T12" fmla="*/ 81 w 104"/>
                      <a:gd name="T13" fmla="*/ 519 h 649"/>
                      <a:gd name="T14" fmla="*/ 81 w 104"/>
                      <a:gd name="T15" fmla="*/ 76 h 649"/>
                      <a:gd name="T16" fmla="*/ 104 w 104"/>
                      <a:gd name="T17" fmla="*/ 53 h 649"/>
                      <a:gd name="T18" fmla="*/ 104 w 104"/>
                      <a:gd name="T19" fmla="*/ 0 h 6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04" h="649">
                        <a:moveTo>
                          <a:pt x="104" y="0"/>
                        </a:moveTo>
                        <a:lnTo>
                          <a:pt x="0" y="0"/>
                        </a:lnTo>
                        <a:lnTo>
                          <a:pt x="0" y="53"/>
                        </a:lnTo>
                        <a:lnTo>
                          <a:pt x="23" y="76"/>
                        </a:lnTo>
                        <a:lnTo>
                          <a:pt x="23" y="519"/>
                        </a:lnTo>
                        <a:lnTo>
                          <a:pt x="50" y="649"/>
                        </a:lnTo>
                        <a:lnTo>
                          <a:pt x="81" y="519"/>
                        </a:lnTo>
                        <a:lnTo>
                          <a:pt x="81" y="76"/>
                        </a:lnTo>
                        <a:lnTo>
                          <a:pt x="104" y="53"/>
                        </a:lnTo>
                        <a:lnTo>
                          <a:pt x="104" y="0"/>
                        </a:lnTo>
                        <a:close/>
                      </a:path>
                    </a:pathLst>
                  </a:custGeom>
                  <a:solidFill>
                    <a:srgbClr val="FF8B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0" name="Freeform 38"/>
                  <p:cNvSpPr>
                    <a:spLocks noEditPoints="1"/>
                  </p:cNvSpPr>
                  <p:nvPr/>
                </p:nvSpPr>
                <p:spPr bwMode="auto">
                  <a:xfrm>
                    <a:off x="9398470" y="5940413"/>
                    <a:ext cx="49213" cy="746125"/>
                  </a:xfrm>
                  <a:custGeom>
                    <a:avLst/>
                    <a:gdLst>
                      <a:gd name="T0" fmla="*/ 0 w 31"/>
                      <a:gd name="T1" fmla="*/ 246 h 470"/>
                      <a:gd name="T2" fmla="*/ 0 w 31"/>
                      <a:gd name="T3" fmla="*/ 470 h 470"/>
                      <a:gd name="T4" fmla="*/ 18 w 31"/>
                      <a:gd name="T5" fmla="*/ 470 h 470"/>
                      <a:gd name="T6" fmla="*/ 31 w 31"/>
                      <a:gd name="T7" fmla="*/ 246 h 470"/>
                      <a:gd name="T8" fmla="*/ 9 w 31"/>
                      <a:gd name="T9" fmla="*/ 246 h 470"/>
                      <a:gd name="T10" fmla="*/ 0 w 31"/>
                      <a:gd name="T11" fmla="*/ 246 h 470"/>
                      <a:gd name="T12" fmla="*/ 0 w 31"/>
                      <a:gd name="T13" fmla="*/ 0 h 470"/>
                      <a:gd name="T14" fmla="*/ 0 w 31"/>
                      <a:gd name="T15" fmla="*/ 53 h 470"/>
                      <a:gd name="T16" fmla="*/ 4 w 31"/>
                      <a:gd name="T17" fmla="*/ 53 h 470"/>
                      <a:gd name="T18" fmla="*/ 0 w 31"/>
                      <a:gd name="T19" fmla="*/ 0 h 4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1" h="470">
                        <a:moveTo>
                          <a:pt x="0" y="246"/>
                        </a:moveTo>
                        <a:lnTo>
                          <a:pt x="0" y="470"/>
                        </a:lnTo>
                        <a:lnTo>
                          <a:pt x="18" y="470"/>
                        </a:lnTo>
                        <a:lnTo>
                          <a:pt x="31" y="246"/>
                        </a:lnTo>
                        <a:lnTo>
                          <a:pt x="9" y="246"/>
                        </a:lnTo>
                        <a:lnTo>
                          <a:pt x="0" y="246"/>
                        </a:lnTo>
                        <a:close/>
                        <a:moveTo>
                          <a:pt x="0" y="0"/>
                        </a:moveTo>
                        <a:lnTo>
                          <a:pt x="0" y="53"/>
                        </a:lnTo>
                        <a:lnTo>
                          <a:pt x="4" y="5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336F4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1" name="Freeform 39"/>
                  <p:cNvSpPr>
                    <a:spLocks noEditPoints="1"/>
                  </p:cNvSpPr>
                  <p:nvPr/>
                </p:nvSpPr>
                <p:spPr bwMode="auto">
                  <a:xfrm>
                    <a:off x="9398470" y="5940413"/>
                    <a:ext cx="49213" cy="746125"/>
                  </a:xfrm>
                  <a:custGeom>
                    <a:avLst/>
                    <a:gdLst>
                      <a:gd name="T0" fmla="*/ 0 w 31"/>
                      <a:gd name="T1" fmla="*/ 246 h 470"/>
                      <a:gd name="T2" fmla="*/ 0 w 31"/>
                      <a:gd name="T3" fmla="*/ 470 h 470"/>
                      <a:gd name="T4" fmla="*/ 18 w 31"/>
                      <a:gd name="T5" fmla="*/ 470 h 470"/>
                      <a:gd name="T6" fmla="*/ 31 w 31"/>
                      <a:gd name="T7" fmla="*/ 246 h 470"/>
                      <a:gd name="T8" fmla="*/ 9 w 31"/>
                      <a:gd name="T9" fmla="*/ 246 h 470"/>
                      <a:gd name="T10" fmla="*/ 0 w 31"/>
                      <a:gd name="T11" fmla="*/ 246 h 470"/>
                      <a:gd name="T12" fmla="*/ 0 w 31"/>
                      <a:gd name="T13" fmla="*/ 0 h 470"/>
                      <a:gd name="T14" fmla="*/ 0 w 31"/>
                      <a:gd name="T15" fmla="*/ 53 h 470"/>
                      <a:gd name="T16" fmla="*/ 4 w 31"/>
                      <a:gd name="T17" fmla="*/ 53 h 470"/>
                      <a:gd name="T18" fmla="*/ 0 w 31"/>
                      <a:gd name="T19" fmla="*/ 0 h 4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1" h="470">
                        <a:moveTo>
                          <a:pt x="0" y="246"/>
                        </a:moveTo>
                        <a:lnTo>
                          <a:pt x="0" y="470"/>
                        </a:lnTo>
                        <a:lnTo>
                          <a:pt x="18" y="470"/>
                        </a:lnTo>
                        <a:lnTo>
                          <a:pt x="31" y="246"/>
                        </a:lnTo>
                        <a:lnTo>
                          <a:pt x="9" y="246"/>
                        </a:lnTo>
                        <a:lnTo>
                          <a:pt x="0" y="246"/>
                        </a:lnTo>
                        <a:moveTo>
                          <a:pt x="0" y="0"/>
                        </a:moveTo>
                        <a:lnTo>
                          <a:pt x="0" y="53"/>
                        </a:lnTo>
                        <a:lnTo>
                          <a:pt x="4" y="53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2" name="Freeform 40"/>
                  <p:cNvSpPr>
                    <a:spLocks/>
                  </p:cNvSpPr>
                  <p:nvPr/>
                </p:nvSpPr>
                <p:spPr bwMode="auto">
                  <a:xfrm>
                    <a:off x="8384057" y="6323001"/>
                    <a:ext cx="49213" cy="363537"/>
                  </a:xfrm>
                  <a:custGeom>
                    <a:avLst/>
                    <a:gdLst>
                      <a:gd name="T0" fmla="*/ 31 w 31"/>
                      <a:gd name="T1" fmla="*/ 0 h 229"/>
                      <a:gd name="T2" fmla="*/ 0 w 31"/>
                      <a:gd name="T3" fmla="*/ 5 h 229"/>
                      <a:gd name="T4" fmla="*/ 0 w 31"/>
                      <a:gd name="T5" fmla="*/ 5 h 229"/>
                      <a:gd name="T6" fmla="*/ 13 w 31"/>
                      <a:gd name="T7" fmla="*/ 229 h 229"/>
                      <a:gd name="T8" fmla="*/ 31 w 31"/>
                      <a:gd name="T9" fmla="*/ 229 h 229"/>
                      <a:gd name="T10" fmla="*/ 31 w 31"/>
                      <a:gd name="T11" fmla="*/ 0 h 2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1" h="229">
                        <a:moveTo>
                          <a:pt x="31" y="0"/>
                        </a:moveTo>
                        <a:lnTo>
                          <a:pt x="0" y="5"/>
                        </a:lnTo>
                        <a:lnTo>
                          <a:pt x="0" y="5"/>
                        </a:lnTo>
                        <a:lnTo>
                          <a:pt x="13" y="229"/>
                        </a:lnTo>
                        <a:lnTo>
                          <a:pt x="31" y="229"/>
                        </a:lnTo>
                        <a:lnTo>
                          <a:pt x="31" y="0"/>
                        </a:lnTo>
                        <a:close/>
                      </a:path>
                    </a:pathLst>
                  </a:custGeom>
                  <a:solidFill>
                    <a:srgbClr val="00431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3" name="Freeform 41"/>
                  <p:cNvSpPr>
                    <a:spLocks/>
                  </p:cNvSpPr>
                  <p:nvPr/>
                </p:nvSpPr>
                <p:spPr bwMode="auto">
                  <a:xfrm>
                    <a:off x="8384057" y="6323001"/>
                    <a:ext cx="49213" cy="363537"/>
                  </a:xfrm>
                  <a:custGeom>
                    <a:avLst/>
                    <a:gdLst>
                      <a:gd name="T0" fmla="*/ 31 w 31"/>
                      <a:gd name="T1" fmla="*/ 0 h 229"/>
                      <a:gd name="T2" fmla="*/ 0 w 31"/>
                      <a:gd name="T3" fmla="*/ 5 h 229"/>
                      <a:gd name="T4" fmla="*/ 0 w 31"/>
                      <a:gd name="T5" fmla="*/ 5 h 229"/>
                      <a:gd name="T6" fmla="*/ 13 w 31"/>
                      <a:gd name="T7" fmla="*/ 229 h 229"/>
                      <a:gd name="T8" fmla="*/ 31 w 31"/>
                      <a:gd name="T9" fmla="*/ 229 h 229"/>
                      <a:gd name="T10" fmla="*/ 31 w 31"/>
                      <a:gd name="T11" fmla="*/ 0 h 2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1" h="229">
                        <a:moveTo>
                          <a:pt x="31" y="0"/>
                        </a:moveTo>
                        <a:lnTo>
                          <a:pt x="0" y="5"/>
                        </a:lnTo>
                        <a:lnTo>
                          <a:pt x="0" y="5"/>
                        </a:lnTo>
                        <a:lnTo>
                          <a:pt x="13" y="229"/>
                        </a:lnTo>
                        <a:lnTo>
                          <a:pt x="31" y="229"/>
                        </a:lnTo>
                        <a:lnTo>
                          <a:pt x="31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4" name="Freeform 42"/>
                  <p:cNvSpPr>
                    <a:spLocks/>
                  </p:cNvSpPr>
                  <p:nvPr/>
                </p:nvSpPr>
                <p:spPr bwMode="auto">
                  <a:xfrm rot="9164188" flipH="1">
                    <a:off x="8029580" y="4947490"/>
                    <a:ext cx="610854" cy="1100137"/>
                  </a:xfrm>
                  <a:custGeom>
                    <a:avLst/>
                    <a:gdLst>
                      <a:gd name="T0" fmla="*/ 82 w 84"/>
                      <a:gd name="T1" fmla="*/ 122 h 155"/>
                      <a:gd name="T2" fmla="*/ 62 w 84"/>
                      <a:gd name="T3" fmla="*/ 111 h 155"/>
                      <a:gd name="T4" fmla="*/ 45 w 84"/>
                      <a:gd name="T5" fmla="*/ 110 h 155"/>
                      <a:gd name="T6" fmla="*/ 55 w 84"/>
                      <a:gd name="T7" fmla="*/ 24 h 155"/>
                      <a:gd name="T8" fmla="*/ 37 w 84"/>
                      <a:gd name="T9" fmla="*/ 1 h 155"/>
                      <a:gd name="T10" fmla="*/ 14 w 84"/>
                      <a:gd name="T11" fmla="*/ 19 h 155"/>
                      <a:gd name="T12" fmla="*/ 1 w 84"/>
                      <a:gd name="T13" fmla="*/ 126 h 155"/>
                      <a:gd name="T14" fmla="*/ 0 w 84"/>
                      <a:gd name="T15" fmla="*/ 135 h 155"/>
                      <a:gd name="T16" fmla="*/ 22 w 84"/>
                      <a:gd name="T17" fmla="*/ 154 h 155"/>
                      <a:gd name="T18" fmla="*/ 64 w 84"/>
                      <a:gd name="T19" fmla="*/ 151 h 155"/>
                      <a:gd name="T20" fmla="*/ 83 w 84"/>
                      <a:gd name="T21" fmla="*/ 128 h 155"/>
                      <a:gd name="T22" fmla="*/ 82 w 84"/>
                      <a:gd name="T23" fmla="*/ 122 h 1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84" h="155">
                        <a:moveTo>
                          <a:pt x="82" y="122"/>
                        </a:moveTo>
                        <a:cubicBezTo>
                          <a:pt x="78" y="115"/>
                          <a:pt x="70" y="111"/>
                          <a:pt x="62" y="111"/>
                        </a:cubicBezTo>
                        <a:cubicBezTo>
                          <a:pt x="45" y="110"/>
                          <a:pt x="45" y="110"/>
                          <a:pt x="45" y="110"/>
                        </a:cubicBezTo>
                        <a:cubicBezTo>
                          <a:pt x="55" y="24"/>
                          <a:pt x="55" y="24"/>
                          <a:pt x="55" y="24"/>
                        </a:cubicBezTo>
                        <a:cubicBezTo>
                          <a:pt x="56" y="13"/>
                          <a:pt x="48" y="2"/>
                          <a:pt x="37" y="1"/>
                        </a:cubicBezTo>
                        <a:cubicBezTo>
                          <a:pt x="25" y="0"/>
                          <a:pt x="15" y="8"/>
                          <a:pt x="14" y="19"/>
                        </a:cubicBezTo>
                        <a:cubicBezTo>
                          <a:pt x="1" y="126"/>
                          <a:pt x="1" y="126"/>
                          <a:pt x="1" y="126"/>
                        </a:cubicBezTo>
                        <a:cubicBezTo>
                          <a:pt x="0" y="129"/>
                          <a:pt x="0" y="132"/>
                          <a:pt x="0" y="135"/>
                        </a:cubicBezTo>
                        <a:cubicBezTo>
                          <a:pt x="1" y="147"/>
                          <a:pt x="11" y="155"/>
                          <a:pt x="22" y="154"/>
                        </a:cubicBezTo>
                        <a:cubicBezTo>
                          <a:pt x="64" y="151"/>
                          <a:pt x="64" y="151"/>
                          <a:pt x="64" y="151"/>
                        </a:cubicBezTo>
                        <a:cubicBezTo>
                          <a:pt x="76" y="150"/>
                          <a:pt x="84" y="140"/>
                          <a:pt x="83" y="128"/>
                        </a:cubicBezTo>
                        <a:cubicBezTo>
                          <a:pt x="83" y="125"/>
                          <a:pt x="83" y="125"/>
                          <a:pt x="82" y="122"/>
                        </a:cubicBezTo>
                      </a:path>
                    </a:pathLst>
                  </a:custGeom>
                  <a:solidFill>
                    <a:srgbClr val="004B1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5" name="Freeform 43"/>
                  <p:cNvSpPr>
                    <a:spLocks/>
                  </p:cNvSpPr>
                  <p:nvPr/>
                </p:nvSpPr>
                <p:spPr bwMode="auto">
                  <a:xfrm>
                    <a:off x="8512645" y="6018201"/>
                    <a:ext cx="120650" cy="6350"/>
                  </a:xfrm>
                  <a:custGeom>
                    <a:avLst/>
                    <a:gdLst>
                      <a:gd name="T0" fmla="*/ 0 w 17"/>
                      <a:gd name="T1" fmla="*/ 0 h 1"/>
                      <a:gd name="T2" fmla="*/ 0 w 17"/>
                      <a:gd name="T3" fmla="*/ 0 h 1"/>
                      <a:gd name="T4" fmla="*/ 17 w 17"/>
                      <a:gd name="T5" fmla="*/ 1 h 1"/>
                      <a:gd name="T6" fmla="*/ 17 w 17"/>
                      <a:gd name="T7" fmla="*/ 1 h 1"/>
                      <a:gd name="T8" fmla="*/ 0 w 17"/>
                      <a:gd name="T9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" h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7" y="1"/>
                          <a:pt x="17" y="1"/>
                          <a:pt x="17" y="1"/>
                        </a:cubicBezTo>
                        <a:cubicBezTo>
                          <a:pt x="17" y="1"/>
                          <a:pt x="17" y="1"/>
                          <a:pt x="17" y="1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336F4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6" name="Freeform 44"/>
                  <p:cNvSpPr>
                    <a:spLocks/>
                  </p:cNvSpPr>
                  <p:nvPr/>
                </p:nvSpPr>
                <p:spPr bwMode="auto">
                  <a:xfrm rot="19679690" flipV="1">
                    <a:off x="8270795" y="5150509"/>
                    <a:ext cx="307976" cy="461963"/>
                  </a:xfrm>
                  <a:custGeom>
                    <a:avLst/>
                    <a:gdLst>
                      <a:gd name="T0" fmla="*/ 7 w 43"/>
                      <a:gd name="T1" fmla="*/ 0 h 65"/>
                      <a:gd name="T2" fmla="*/ 7 w 43"/>
                      <a:gd name="T3" fmla="*/ 0 h 65"/>
                      <a:gd name="T4" fmla="*/ 2 w 43"/>
                      <a:gd name="T5" fmla="*/ 36 h 65"/>
                      <a:gd name="T6" fmla="*/ 2 w 43"/>
                      <a:gd name="T7" fmla="*/ 60 h 65"/>
                      <a:gd name="T8" fmla="*/ 19 w 43"/>
                      <a:gd name="T9" fmla="*/ 65 h 65"/>
                      <a:gd name="T10" fmla="*/ 23 w 43"/>
                      <a:gd name="T11" fmla="*/ 65 h 65"/>
                      <a:gd name="T12" fmla="*/ 43 w 43"/>
                      <a:gd name="T13" fmla="*/ 63 h 65"/>
                      <a:gd name="T14" fmla="*/ 28 w 43"/>
                      <a:gd name="T15" fmla="*/ 55 h 65"/>
                      <a:gd name="T16" fmla="*/ 26 w 43"/>
                      <a:gd name="T17" fmla="*/ 55 h 65"/>
                      <a:gd name="T18" fmla="*/ 26 w 43"/>
                      <a:gd name="T19" fmla="*/ 55 h 65"/>
                      <a:gd name="T20" fmla="*/ 26 w 43"/>
                      <a:gd name="T21" fmla="*/ 55 h 65"/>
                      <a:gd name="T22" fmla="*/ 9 w 43"/>
                      <a:gd name="T23" fmla="*/ 54 h 65"/>
                      <a:gd name="T24" fmla="*/ 13 w 43"/>
                      <a:gd name="T25" fmla="*/ 16 h 65"/>
                      <a:gd name="T26" fmla="*/ 7 w 43"/>
                      <a:gd name="T27" fmla="*/ 0 h 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43" h="65">
                        <a:moveTo>
                          <a:pt x="7" y="0"/>
                        </a:moveTo>
                        <a:cubicBezTo>
                          <a:pt x="7" y="0"/>
                          <a:pt x="7" y="0"/>
                          <a:pt x="7" y="0"/>
                        </a:cubicBezTo>
                        <a:cubicBezTo>
                          <a:pt x="2" y="36"/>
                          <a:pt x="2" y="36"/>
                          <a:pt x="2" y="36"/>
                        </a:cubicBezTo>
                        <a:cubicBezTo>
                          <a:pt x="2" y="36"/>
                          <a:pt x="0" y="57"/>
                          <a:pt x="2" y="60"/>
                        </a:cubicBezTo>
                        <a:cubicBezTo>
                          <a:pt x="6" y="64"/>
                          <a:pt x="13" y="65"/>
                          <a:pt x="19" y="65"/>
                        </a:cubicBezTo>
                        <a:cubicBezTo>
                          <a:pt x="20" y="65"/>
                          <a:pt x="21" y="65"/>
                          <a:pt x="23" y="65"/>
                        </a:cubicBezTo>
                        <a:cubicBezTo>
                          <a:pt x="43" y="63"/>
                          <a:pt x="43" y="63"/>
                          <a:pt x="43" y="63"/>
                        </a:cubicBezTo>
                        <a:cubicBezTo>
                          <a:pt x="39" y="58"/>
                          <a:pt x="34" y="55"/>
                          <a:pt x="28" y="55"/>
                        </a:cubicBezTo>
                        <a:cubicBezTo>
                          <a:pt x="27" y="55"/>
                          <a:pt x="27" y="55"/>
                          <a:pt x="26" y="55"/>
                        </a:cubicBezTo>
                        <a:cubicBezTo>
                          <a:pt x="26" y="55"/>
                          <a:pt x="26" y="55"/>
                          <a:pt x="26" y="55"/>
                        </a:cubicBezTo>
                        <a:cubicBezTo>
                          <a:pt x="26" y="55"/>
                          <a:pt x="26" y="55"/>
                          <a:pt x="26" y="55"/>
                        </a:cubicBezTo>
                        <a:cubicBezTo>
                          <a:pt x="9" y="54"/>
                          <a:pt x="9" y="54"/>
                          <a:pt x="9" y="54"/>
                        </a:cubicBezTo>
                        <a:cubicBezTo>
                          <a:pt x="13" y="16"/>
                          <a:pt x="13" y="16"/>
                          <a:pt x="13" y="16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</a:path>
                    </a:pathLst>
                  </a:custGeom>
                  <a:solidFill>
                    <a:srgbClr val="336F4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7" name="Freeform 45"/>
                  <p:cNvSpPr>
                    <a:spLocks noEditPoints="1"/>
                  </p:cNvSpPr>
                  <p:nvPr/>
                </p:nvSpPr>
                <p:spPr bwMode="auto">
                  <a:xfrm>
                    <a:off x="8190382" y="6181713"/>
                    <a:ext cx="142875" cy="149225"/>
                  </a:xfrm>
                  <a:custGeom>
                    <a:avLst/>
                    <a:gdLst>
                      <a:gd name="T0" fmla="*/ 16 w 20"/>
                      <a:gd name="T1" fmla="*/ 21 h 21"/>
                      <a:gd name="T2" fmla="*/ 20 w 20"/>
                      <a:gd name="T3" fmla="*/ 21 h 21"/>
                      <a:gd name="T4" fmla="*/ 20 w 20"/>
                      <a:gd name="T5" fmla="*/ 21 h 21"/>
                      <a:gd name="T6" fmla="*/ 16 w 20"/>
                      <a:gd name="T7" fmla="*/ 21 h 21"/>
                      <a:gd name="T8" fmla="*/ 0 w 20"/>
                      <a:gd name="T9" fmla="*/ 0 h 21"/>
                      <a:gd name="T10" fmla="*/ 0 w 20"/>
                      <a:gd name="T11" fmla="*/ 2 h 21"/>
                      <a:gd name="T12" fmla="*/ 2 w 20"/>
                      <a:gd name="T13" fmla="*/ 8 h 21"/>
                      <a:gd name="T14" fmla="*/ 0 w 20"/>
                      <a:gd name="T15" fmla="*/ 2 h 21"/>
                      <a:gd name="T16" fmla="*/ 0 w 20"/>
                      <a:gd name="T17" fmla="*/ 0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0" h="21">
                        <a:moveTo>
                          <a:pt x="16" y="21"/>
                        </a:moveTo>
                        <a:cubicBezTo>
                          <a:pt x="18" y="21"/>
                          <a:pt x="19" y="21"/>
                          <a:pt x="20" y="21"/>
                        </a:cubicBezTo>
                        <a:cubicBezTo>
                          <a:pt x="20" y="21"/>
                          <a:pt x="20" y="21"/>
                          <a:pt x="20" y="21"/>
                        </a:cubicBezTo>
                        <a:cubicBezTo>
                          <a:pt x="19" y="21"/>
                          <a:pt x="18" y="21"/>
                          <a:pt x="16" y="21"/>
                        </a:cubicBezTo>
                        <a:moveTo>
                          <a:pt x="0" y="0"/>
                        </a:move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4"/>
                          <a:pt x="1" y="6"/>
                          <a:pt x="2" y="8"/>
                        </a:cubicBezTo>
                        <a:cubicBezTo>
                          <a:pt x="1" y="6"/>
                          <a:pt x="0" y="4"/>
                          <a:pt x="0" y="2"/>
                        </a:cubicBezTo>
                        <a:cubicBezTo>
                          <a:pt x="0" y="2"/>
                          <a:pt x="0" y="1"/>
                          <a:pt x="0" y="0"/>
                        </a:cubicBezTo>
                      </a:path>
                    </a:pathLst>
                  </a:custGeom>
                  <a:solidFill>
                    <a:srgbClr val="E5E5E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8" name="Freeform 46"/>
                  <p:cNvSpPr>
                    <a:spLocks noEditPoints="1"/>
                  </p:cNvSpPr>
                  <p:nvPr/>
                </p:nvSpPr>
                <p:spPr bwMode="auto">
                  <a:xfrm>
                    <a:off x="8433270" y="6138851"/>
                    <a:ext cx="350838" cy="184150"/>
                  </a:xfrm>
                  <a:custGeom>
                    <a:avLst/>
                    <a:gdLst>
                      <a:gd name="T0" fmla="*/ 45 w 49"/>
                      <a:gd name="T1" fmla="*/ 15 h 26"/>
                      <a:gd name="T2" fmla="*/ 30 w 49"/>
                      <a:gd name="T3" fmla="*/ 24 h 26"/>
                      <a:gd name="T4" fmla="*/ 0 w 49"/>
                      <a:gd name="T5" fmla="*/ 26 h 26"/>
                      <a:gd name="T6" fmla="*/ 0 w 49"/>
                      <a:gd name="T7" fmla="*/ 26 h 26"/>
                      <a:gd name="T8" fmla="*/ 30 w 49"/>
                      <a:gd name="T9" fmla="*/ 24 h 26"/>
                      <a:gd name="T10" fmla="*/ 45 w 49"/>
                      <a:gd name="T11" fmla="*/ 15 h 26"/>
                      <a:gd name="T12" fmla="*/ 49 w 49"/>
                      <a:gd name="T13" fmla="*/ 0 h 26"/>
                      <a:gd name="T14" fmla="*/ 49 w 49"/>
                      <a:gd name="T15" fmla="*/ 0 h 26"/>
                      <a:gd name="T16" fmla="*/ 49 w 49"/>
                      <a:gd name="T17" fmla="*/ 1 h 26"/>
                      <a:gd name="T18" fmla="*/ 49 w 49"/>
                      <a:gd name="T19" fmla="*/ 0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49" h="26">
                        <a:moveTo>
                          <a:pt x="45" y="15"/>
                        </a:moveTo>
                        <a:cubicBezTo>
                          <a:pt x="42" y="20"/>
                          <a:pt x="37" y="23"/>
                          <a:pt x="30" y="24"/>
                        </a:cubicBezTo>
                        <a:cubicBezTo>
                          <a:pt x="0" y="26"/>
                          <a:pt x="0" y="26"/>
                          <a:pt x="0" y="26"/>
                        </a:cubicBezTo>
                        <a:cubicBezTo>
                          <a:pt x="0" y="26"/>
                          <a:pt x="0" y="26"/>
                          <a:pt x="0" y="26"/>
                        </a:cubicBezTo>
                        <a:cubicBezTo>
                          <a:pt x="30" y="24"/>
                          <a:pt x="30" y="24"/>
                          <a:pt x="30" y="24"/>
                        </a:cubicBezTo>
                        <a:cubicBezTo>
                          <a:pt x="37" y="23"/>
                          <a:pt x="42" y="20"/>
                          <a:pt x="45" y="15"/>
                        </a:cubicBezTo>
                        <a:moveTo>
                          <a:pt x="49" y="0"/>
                        </a:moveTo>
                        <a:cubicBezTo>
                          <a:pt x="49" y="0"/>
                          <a:pt x="49" y="0"/>
                          <a:pt x="49" y="0"/>
                        </a:cubicBezTo>
                        <a:cubicBezTo>
                          <a:pt x="49" y="0"/>
                          <a:pt x="49" y="0"/>
                          <a:pt x="49" y="1"/>
                        </a:cubicBezTo>
                        <a:cubicBezTo>
                          <a:pt x="49" y="0"/>
                          <a:pt x="49" y="0"/>
                          <a:pt x="49" y="0"/>
                        </a:cubicBezTo>
                      </a:path>
                    </a:pathLst>
                  </a:custGeom>
                  <a:solidFill>
                    <a:srgbClr val="00431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9" name="Freeform 47"/>
                  <p:cNvSpPr>
                    <a:spLocks/>
                  </p:cNvSpPr>
                  <p:nvPr/>
                </p:nvSpPr>
                <p:spPr bwMode="auto">
                  <a:xfrm>
                    <a:off x="8384057" y="6323001"/>
                    <a:ext cx="49213" cy="7937"/>
                  </a:xfrm>
                  <a:custGeom>
                    <a:avLst/>
                    <a:gdLst>
                      <a:gd name="T0" fmla="*/ 31 w 31"/>
                      <a:gd name="T1" fmla="*/ 0 h 5"/>
                      <a:gd name="T2" fmla="*/ 0 w 31"/>
                      <a:gd name="T3" fmla="*/ 5 h 5"/>
                      <a:gd name="T4" fmla="*/ 31 w 31"/>
                      <a:gd name="T5" fmla="*/ 0 h 5"/>
                      <a:gd name="T6" fmla="*/ 31 w 31"/>
                      <a:gd name="T7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1" h="5">
                        <a:moveTo>
                          <a:pt x="31" y="0"/>
                        </a:moveTo>
                        <a:lnTo>
                          <a:pt x="0" y="5"/>
                        </a:lnTo>
                        <a:lnTo>
                          <a:pt x="31" y="0"/>
                        </a:lnTo>
                        <a:lnTo>
                          <a:pt x="31" y="0"/>
                        </a:lnTo>
                        <a:close/>
                      </a:path>
                    </a:pathLst>
                  </a:custGeom>
                  <a:solidFill>
                    <a:srgbClr val="003C1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0" name="Freeform 48"/>
                  <p:cNvSpPr>
                    <a:spLocks/>
                  </p:cNvSpPr>
                  <p:nvPr/>
                </p:nvSpPr>
                <p:spPr bwMode="auto">
                  <a:xfrm>
                    <a:off x="8384057" y="6323001"/>
                    <a:ext cx="49213" cy="7937"/>
                  </a:xfrm>
                  <a:custGeom>
                    <a:avLst/>
                    <a:gdLst>
                      <a:gd name="T0" fmla="*/ 31 w 31"/>
                      <a:gd name="T1" fmla="*/ 0 h 5"/>
                      <a:gd name="T2" fmla="*/ 0 w 31"/>
                      <a:gd name="T3" fmla="*/ 5 h 5"/>
                      <a:gd name="T4" fmla="*/ 31 w 31"/>
                      <a:gd name="T5" fmla="*/ 0 h 5"/>
                      <a:gd name="T6" fmla="*/ 31 w 31"/>
                      <a:gd name="T7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1" h="5">
                        <a:moveTo>
                          <a:pt x="31" y="0"/>
                        </a:moveTo>
                        <a:lnTo>
                          <a:pt x="0" y="5"/>
                        </a:lnTo>
                        <a:lnTo>
                          <a:pt x="31" y="0"/>
                        </a:lnTo>
                        <a:lnTo>
                          <a:pt x="31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1" name="Freeform 49"/>
                  <p:cNvSpPr>
                    <a:spLocks/>
                  </p:cNvSpPr>
                  <p:nvPr/>
                </p:nvSpPr>
                <p:spPr bwMode="auto">
                  <a:xfrm>
                    <a:off x="8190382" y="6138851"/>
                    <a:ext cx="600075" cy="192087"/>
                  </a:xfrm>
                  <a:custGeom>
                    <a:avLst/>
                    <a:gdLst>
                      <a:gd name="T0" fmla="*/ 83 w 84"/>
                      <a:gd name="T1" fmla="*/ 0 h 27"/>
                      <a:gd name="T2" fmla="*/ 83 w 84"/>
                      <a:gd name="T3" fmla="*/ 0 h 27"/>
                      <a:gd name="T4" fmla="*/ 65 w 84"/>
                      <a:gd name="T5" fmla="*/ 16 h 27"/>
                      <a:gd name="T6" fmla="*/ 23 w 84"/>
                      <a:gd name="T7" fmla="*/ 20 h 27"/>
                      <a:gd name="T8" fmla="*/ 21 w 84"/>
                      <a:gd name="T9" fmla="*/ 20 h 27"/>
                      <a:gd name="T10" fmla="*/ 1 w 84"/>
                      <a:gd name="T11" fmla="*/ 1 h 27"/>
                      <a:gd name="T12" fmla="*/ 1 w 84"/>
                      <a:gd name="T13" fmla="*/ 1 h 27"/>
                      <a:gd name="T14" fmla="*/ 0 w 84"/>
                      <a:gd name="T15" fmla="*/ 6 h 27"/>
                      <a:gd name="T16" fmla="*/ 0 w 84"/>
                      <a:gd name="T17" fmla="*/ 8 h 27"/>
                      <a:gd name="T18" fmla="*/ 2 w 84"/>
                      <a:gd name="T19" fmla="*/ 14 h 27"/>
                      <a:gd name="T20" fmla="*/ 16 w 84"/>
                      <a:gd name="T21" fmla="*/ 27 h 27"/>
                      <a:gd name="T22" fmla="*/ 20 w 84"/>
                      <a:gd name="T23" fmla="*/ 27 h 27"/>
                      <a:gd name="T24" fmla="*/ 21 w 84"/>
                      <a:gd name="T25" fmla="*/ 27 h 27"/>
                      <a:gd name="T26" fmla="*/ 22 w 84"/>
                      <a:gd name="T27" fmla="*/ 27 h 27"/>
                      <a:gd name="T28" fmla="*/ 27 w 84"/>
                      <a:gd name="T29" fmla="*/ 27 h 27"/>
                      <a:gd name="T30" fmla="*/ 34 w 84"/>
                      <a:gd name="T31" fmla="*/ 26 h 27"/>
                      <a:gd name="T32" fmla="*/ 64 w 84"/>
                      <a:gd name="T33" fmla="*/ 24 h 27"/>
                      <a:gd name="T34" fmla="*/ 79 w 84"/>
                      <a:gd name="T35" fmla="*/ 15 h 27"/>
                      <a:gd name="T36" fmla="*/ 83 w 84"/>
                      <a:gd name="T37" fmla="*/ 1 h 27"/>
                      <a:gd name="T38" fmla="*/ 83 w 84"/>
                      <a:gd name="T39" fmla="*/ 1 h 27"/>
                      <a:gd name="T40" fmla="*/ 83 w 84"/>
                      <a:gd name="T41" fmla="*/ 0 h 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84" h="27">
                        <a:moveTo>
                          <a:pt x="83" y="0"/>
                        </a:moveTo>
                        <a:cubicBezTo>
                          <a:pt x="83" y="0"/>
                          <a:pt x="83" y="0"/>
                          <a:pt x="83" y="0"/>
                        </a:cubicBezTo>
                        <a:cubicBezTo>
                          <a:pt x="81" y="9"/>
                          <a:pt x="74" y="15"/>
                          <a:pt x="65" y="16"/>
                        </a:cubicBezTo>
                        <a:cubicBezTo>
                          <a:pt x="23" y="20"/>
                          <a:pt x="23" y="20"/>
                          <a:pt x="23" y="20"/>
                        </a:cubicBezTo>
                        <a:cubicBezTo>
                          <a:pt x="22" y="20"/>
                          <a:pt x="22" y="20"/>
                          <a:pt x="21" y="20"/>
                        </a:cubicBezTo>
                        <a:cubicBezTo>
                          <a:pt x="11" y="20"/>
                          <a:pt x="2" y="1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0" y="2"/>
                          <a:pt x="0" y="4"/>
                          <a:pt x="0" y="6"/>
                        </a:cubicBezTo>
                        <a:cubicBezTo>
                          <a:pt x="0" y="7"/>
                          <a:pt x="0" y="8"/>
                          <a:pt x="0" y="8"/>
                        </a:cubicBezTo>
                        <a:cubicBezTo>
                          <a:pt x="0" y="10"/>
                          <a:pt x="1" y="12"/>
                          <a:pt x="2" y="14"/>
                        </a:cubicBezTo>
                        <a:cubicBezTo>
                          <a:pt x="4" y="21"/>
                          <a:pt x="10" y="25"/>
                          <a:pt x="16" y="27"/>
                        </a:cubicBezTo>
                        <a:cubicBezTo>
                          <a:pt x="18" y="27"/>
                          <a:pt x="19" y="27"/>
                          <a:pt x="20" y="27"/>
                        </a:cubicBezTo>
                        <a:cubicBezTo>
                          <a:pt x="21" y="27"/>
                          <a:pt x="21" y="27"/>
                          <a:pt x="21" y="27"/>
                        </a:cubicBezTo>
                        <a:cubicBezTo>
                          <a:pt x="22" y="27"/>
                          <a:pt x="22" y="27"/>
                          <a:pt x="22" y="27"/>
                        </a:cubicBezTo>
                        <a:cubicBezTo>
                          <a:pt x="27" y="27"/>
                          <a:pt x="27" y="27"/>
                          <a:pt x="27" y="27"/>
                        </a:cubicBezTo>
                        <a:cubicBezTo>
                          <a:pt x="34" y="26"/>
                          <a:pt x="34" y="26"/>
                          <a:pt x="34" y="26"/>
                        </a:cubicBezTo>
                        <a:cubicBezTo>
                          <a:pt x="64" y="24"/>
                          <a:pt x="64" y="24"/>
                          <a:pt x="64" y="24"/>
                        </a:cubicBezTo>
                        <a:cubicBezTo>
                          <a:pt x="71" y="23"/>
                          <a:pt x="76" y="20"/>
                          <a:pt x="79" y="15"/>
                        </a:cubicBezTo>
                        <a:cubicBezTo>
                          <a:pt x="82" y="11"/>
                          <a:pt x="84" y="7"/>
                          <a:pt x="83" y="1"/>
                        </a:cubicBezTo>
                        <a:cubicBezTo>
                          <a:pt x="83" y="1"/>
                          <a:pt x="83" y="1"/>
                          <a:pt x="83" y="1"/>
                        </a:cubicBezTo>
                        <a:cubicBezTo>
                          <a:pt x="83" y="0"/>
                          <a:pt x="83" y="0"/>
                          <a:pt x="83" y="0"/>
                        </a:cubicBezTo>
                      </a:path>
                    </a:pathLst>
                  </a:custGeom>
                  <a:solidFill>
                    <a:srgbClr val="00431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3" name="Oval 51"/>
                  <p:cNvSpPr>
                    <a:spLocks noChangeArrowheads="1"/>
                  </p:cNvSpPr>
                  <p:nvPr/>
                </p:nvSpPr>
                <p:spPr bwMode="auto">
                  <a:xfrm>
                    <a:off x="9247657" y="4654538"/>
                    <a:ext cx="207963" cy="212725"/>
                  </a:xfrm>
                  <a:prstGeom prst="ellipse">
                    <a:avLst/>
                  </a:prstGeom>
                  <a:solidFill>
                    <a:srgbClr val="E3C69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4" name="Freeform 52"/>
                  <p:cNvSpPr>
                    <a:spLocks/>
                  </p:cNvSpPr>
                  <p:nvPr/>
                </p:nvSpPr>
                <p:spPr bwMode="auto">
                  <a:xfrm>
                    <a:off x="9255595" y="4654538"/>
                    <a:ext cx="200025" cy="169862"/>
                  </a:xfrm>
                  <a:custGeom>
                    <a:avLst/>
                    <a:gdLst>
                      <a:gd name="T0" fmla="*/ 12 w 28"/>
                      <a:gd name="T1" fmla="*/ 4 h 24"/>
                      <a:gd name="T2" fmla="*/ 26 w 28"/>
                      <a:gd name="T3" fmla="*/ 18 h 24"/>
                      <a:gd name="T4" fmla="*/ 25 w 28"/>
                      <a:gd name="T5" fmla="*/ 24 h 24"/>
                      <a:gd name="T6" fmla="*/ 28 w 28"/>
                      <a:gd name="T7" fmla="*/ 15 h 24"/>
                      <a:gd name="T8" fmla="*/ 14 w 28"/>
                      <a:gd name="T9" fmla="*/ 0 h 24"/>
                      <a:gd name="T10" fmla="*/ 0 w 28"/>
                      <a:gd name="T11" fmla="*/ 9 h 24"/>
                      <a:gd name="T12" fmla="*/ 12 w 28"/>
                      <a:gd name="T13" fmla="*/ 4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8" h="24">
                        <a:moveTo>
                          <a:pt x="12" y="4"/>
                        </a:moveTo>
                        <a:cubicBezTo>
                          <a:pt x="20" y="4"/>
                          <a:pt x="26" y="10"/>
                          <a:pt x="26" y="18"/>
                        </a:cubicBezTo>
                        <a:cubicBezTo>
                          <a:pt x="26" y="20"/>
                          <a:pt x="26" y="22"/>
                          <a:pt x="25" y="24"/>
                        </a:cubicBezTo>
                        <a:cubicBezTo>
                          <a:pt x="27" y="22"/>
                          <a:pt x="28" y="19"/>
                          <a:pt x="28" y="15"/>
                        </a:cubicBezTo>
                        <a:cubicBezTo>
                          <a:pt x="28" y="7"/>
                          <a:pt x="22" y="0"/>
                          <a:pt x="14" y="0"/>
                        </a:cubicBezTo>
                        <a:cubicBezTo>
                          <a:pt x="8" y="0"/>
                          <a:pt x="3" y="4"/>
                          <a:pt x="0" y="9"/>
                        </a:cubicBezTo>
                        <a:cubicBezTo>
                          <a:pt x="3" y="6"/>
                          <a:pt x="7" y="4"/>
                          <a:pt x="12" y="4"/>
                        </a:cubicBezTo>
                      </a:path>
                    </a:pathLst>
                  </a:custGeom>
                  <a:solidFill>
                    <a:srgbClr val="D0B49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5" name="Oval 53"/>
                  <p:cNvSpPr>
                    <a:spLocks noChangeArrowheads="1"/>
                  </p:cNvSpPr>
                  <p:nvPr/>
                </p:nvSpPr>
                <p:spPr bwMode="auto">
                  <a:xfrm>
                    <a:off x="8376120" y="4654538"/>
                    <a:ext cx="207963" cy="212725"/>
                  </a:xfrm>
                  <a:prstGeom prst="ellipse">
                    <a:avLst/>
                  </a:prstGeom>
                  <a:solidFill>
                    <a:srgbClr val="D0B49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6" name="Freeform 54"/>
                  <p:cNvSpPr>
                    <a:spLocks/>
                  </p:cNvSpPr>
                  <p:nvPr/>
                </p:nvSpPr>
                <p:spPr bwMode="auto">
                  <a:xfrm>
                    <a:off x="8376120" y="4654538"/>
                    <a:ext cx="200025" cy="169862"/>
                  </a:xfrm>
                  <a:custGeom>
                    <a:avLst/>
                    <a:gdLst>
                      <a:gd name="T0" fmla="*/ 16 w 28"/>
                      <a:gd name="T1" fmla="*/ 4 h 24"/>
                      <a:gd name="T2" fmla="*/ 2 w 28"/>
                      <a:gd name="T3" fmla="*/ 18 h 24"/>
                      <a:gd name="T4" fmla="*/ 3 w 28"/>
                      <a:gd name="T5" fmla="*/ 24 h 24"/>
                      <a:gd name="T6" fmla="*/ 0 w 28"/>
                      <a:gd name="T7" fmla="*/ 15 h 24"/>
                      <a:gd name="T8" fmla="*/ 14 w 28"/>
                      <a:gd name="T9" fmla="*/ 0 h 24"/>
                      <a:gd name="T10" fmla="*/ 28 w 28"/>
                      <a:gd name="T11" fmla="*/ 9 h 24"/>
                      <a:gd name="T12" fmla="*/ 16 w 28"/>
                      <a:gd name="T13" fmla="*/ 4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8" h="24">
                        <a:moveTo>
                          <a:pt x="16" y="4"/>
                        </a:moveTo>
                        <a:cubicBezTo>
                          <a:pt x="8" y="4"/>
                          <a:pt x="2" y="10"/>
                          <a:pt x="2" y="18"/>
                        </a:cubicBezTo>
                        <a:cubicBezTo>
                          <a:pt x="2" y="20"/>
                          <a:pt x="2" y="22"/>
                          <a:pt x="3" y="24"/>
                        </a:cubicBezTo>
                        <a:cubicBezTo>
                          <a:pt x="1" y="22"/>
                          <a:pt x="0" y="19"/>
                          <a:pt x="0" y="15"/>
                        </a:cubicBezTo>
                        <a:cubicBezTo>
                          <a:pt x="0" y="7"/>
                          <a:pt x="6" y="0"/>
                          <a:pt x="14" y="0"/>
                        </a:cubicBezTo>
                        <a:cubicBezTo>
                          <a:pt x="20" y="0"/>
                          <a:pt x="25" y="4"/>
                          <a:pt x="28" y="9"/>
                        </a:cubicBezTo>
                        <a:cubicBezTo>
                          <a:pt x="25" y="6"/>
                          <a:pt x="21" y="4"/>
                          <a:pt x="16" y="4"/>
                        </a:cubicBezTo>
                      </a:path>
                    </a:pathLst>
                  </a:custGeom>
                  <a:solidFill>
                    <a:srgbClr val="AF8F7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7" name="Freeform 55"/>
                  <p:cNvSpPr>
                    <a:spLocks/>
                  </p:cNvSpPr>
                  <p:nvPr/>
                </p:nvSpPr>
                <p:spPr bwMode="auto">
                  <a:xfrm>
                    <a:off x="8476132" y="4405301"/>
                    <a:ext cx="879475" cy="831850"/>
                  </a:xfrm>
                  <a:custGeom>
                    <a:avLst/>
                    <a:gdLst>
                      <a:gd name="T0" fmla="*/ 123 w 123"/>
                      <a:gd name="T1" fmla="*/ 8 h 117"/>
                      <a:gd name="T2" fmla="*/ 115 w 123"/>
                      <a:gd name="T3" fmla="*/ 0 h 117"/>
                      <a:gd name="T4" fmla="*/ 8 w 123"/>
                      <a:gd name="T5" fmla="*/ 0 h 117"/>
                      <a:gd name="T6" fmla="*/ 0 w 123"/>
                      <a:gd name="T7" fmla="*/ 8 h 117"/>
                      <a:gd name="T8" fmla="*/ 0 w 123"/>
                      <a:gd name="T9" fmla="*/ 75 h 117"/>
                      <a:gd name="T10" fmla="*/ 5 w 123"/>
                      <a:gd name="T11" fmla="*/ 87 h 117"/>
                      <a:gd name="T12" fmla="*/ 5 w 123"/>
                      <a:gd name="T13" fmla="*/ 87 h 117"/>
                      <a:gd name="T14" fmla="*/ 5 w 123"/>
                      <a:gd name="T15" fmla="*/ 87 h 117"/>
                      <a:gd name="T16" fmla="*/ 40 w 123"/>
                      <a:gd name="T17" fmla="*/ 111 h 117"/>
                      <a:gd name="T18" fmla="*/ 50 w 123"/>
                      <a:gd name="T19" fmla="*/ 117 h 117"/>
                      <a:gd name="T20" fmla="*/ 73 w 123"/>
                      <a:gd name="T21" fmla="*/ 117 h 117"/>
                      <a:gd name="T22" fmla="*/ 83 w 123"/>
                      <a:gd name="T23" fmla="*/ 111 h 117"/>
                      <a:gd name="T24" fmla="*/ 118 w 123"/>
                      <a:gd name="T25" fmla="*/ 87 h 117"/>
                      <a:gd name="T26" fmla="*/ 118 w 123"/>
                      <a:gd name="T27" fmla="*/ 87 h 117"/>
                      <a:gd name="T28" fmla="*/ 118 w 123"/>
                      <a:gd name="T29" fmla="*/ 87 h 117"/>
                      <a:gd name="T30" fmla="*/ 123 w 123"/>
                      <a:gd name="T31" fmla="*/ 75 h 117"/>
                      <a:gd name="T32" fmla="*/ 123 w 123"/>
                      <a:gd name="T33" fmla="*/ 8 h 1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123" h="117">
                        <a:moveTo>
                          <a:pt x="123" y="8"/>
                        </a:moveTo>
                        <a:cubicBezTo>
                          <a:pt x="123" y="3"/>
                          <a:pt x="119" y="0"/>
                          <a:pt x="115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4" y="0"/>
                          <a:pt x="0" y="4"/>
                          <a:pt x="0" y="8"/>
                        </a:cubicBezTo>
                        <a:cubicBezTo>
                          <a:pt x="0" y="8"/>
                          <a:pt x="0" y="74"/>
                          <a:pt x="0" y="75"/>
                        </a:cubicBezTo>
                        <a:cubicBezTo>
                          <a:pt x="0" y="80"/>
                          <a:pt x="2" y="84"/>
                          <a:pt x="5" y="87"/>
                        </a:cubicBezTo>
                        <a:cubicBezTo>
                          <a:pt x="5" y="87"/>
                          <a:pt x="5" y="87"/>
                          <a:pt x="5" y="87"/>
                        </a:cubicBezTo>
                        <a:cubicBezTo>
                          <a:pt x="5" y="87"/>
                          <a:pt x="5" y="87"/>
                          <a:pt x="5" y="87"/>
                        </a:cubicBezTo>
                        <a:cubicBezTo>
                          <a:pt x="7" y="88"/>
                          <a:pt x="40" y="111"/>
                          <a:pt x="40" y="111"/>
                        </a:cubicBezTo>
                        <a:cubicBezTo>
                          <a:pt x="42" y="114"/>
                          <a:pt x="47" y="117"/>
                          <a:pt x="50" y="117"/>
                        </a:cubicBezTo>
                        <a:cubicBezTo>
                          <a:pt x="73" y="117"/>
                          <a:pt x="73" y="117"/>
                          <a:pt x="73" y="117"/>
                        </a:cubicBezTo>
                        <a:cubicBezTo>
                          <a:pt x="76" y="117"/>
                          <a:pt x="81" y="114"/>
                          <a:pt x="83" y="111"/>
                        </a:cubicBezTo>
                        <a:cubicBezTo>
                          <a:pt x="83" y="111"/>
                          <a:pt x="116" y="88"/>
                          <a:pt x="118" y="87"/>
                        </a:cubicBezTo>
                        <a:cubicBezTo>
                          <a:pt x="118" y="87"/>
                          <a:pt x="118" y="87"/>
                          <a:pt x="118" y="87"/>
                        </a:cubicBezTo>
                        <a:cubicBezTo>
                          <a:pt x="118" y="87"/>
                          <a:pt x="118" y="87"/>
                          <a:pt x="118" y="87"/>
                        </a:cubicBezTo>
                        <a:cubicBezTo>
                          <a:pt x="121" y="84"/>
                          <a:pt x="123" y="79"/>
                          <a:pt x="123" y="75"/>
                        </a:cubicBezTo>
                        <a:cubicBezTo>
                          <a:pt x="123" y="74"/>
                          <a:pt x="123" y="8"/>
                          <a:pt x="123" y="8"/>
                        </a:cubicBezTo>
                      </a:path>
                    </a:pathLst>
                  </a:custGeom>
                  <a:solidFill>
                    <a:srgbClr val="D0B49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8" name="Freeform 56"/>
                  <p:cNvSpPr>
                    <a:spLocks/>
                  </p:cNvSpPr>
                  <p:nvPr/>
                </p:nvSpPr>
                <p:spPr bwMode="auto">
                  <a:xfrm>
                    <a:off x="8476132" y="4732326"/>
                    <a:ext cx="285750" cy="461962"/>
                  </a:xfrm>
                  <a:custGeom>
                    <a:avLst/>
                    <a:gdLst>
                      <a:gd name="T0" fmla="*/ 6 w 40"/>
                      <a:gd name="T1" fmla="*/ 32 h 65"/>
                      <a:gd name="T2" fmla="*/ 40 w 40"/>
                      <a:gd name="T3" fmla="*/ 65 h 65"/>
                      <a:gd name="T4" fmla="*/ 5 w 40"/>
                      <a:gd name="T5" fmla="*/ 41 h 65"/>
                      <a:gd name="T6" fmla="*/ 5 w 40"/>
                      <a:gd name="T7" fmla="*/ 41 h 65"/>
                      <a:gd name="T8" fmla="*/ 5 w 40"/>
                      <a:gd name="T9" fmla="*/ 41 h 65"/>
                      <a:gd name="T10" fmla="*/ 0 w 40"/>
                      <a:gd name="T11" fmla="*/ 29 h 65"/>
                      <a:gd name="T12" fmla="*/ 0 w 40"/>
                      <a:gd name="T13" fmla="*/ 0 h 65"/>
                      <a:gd name="T14" fmla="*/ 7 w 40"/>
                      <a:gd name="T15" fmla="*/ 2 h 65"/>
                      <a:gd name="T16" fmla="*/ 6 w 40"/>
                      <a:gd name="T17" fmla="*/ 32 h 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40" h="65">
                        <a:moveTo>
                          <a:pt x="6" y="32"/>
                        </a:moveTo>
                        <a:cubicBezTo>
                          <a:pt x="8" y="36"/>
                          <a:pt x="40" y="65"/>
                          <a:pt x="40" y="65"/>
                        </a:cubicBezTo>
                        <a:cubicBezTo>
                          <a:pt x="40" y="65"/>
                          <a:pt x="6" y="42"/>
                          <a:pt x="5" y="41"/>
                        </a:cubicBezTo>
                        <a:cubicBezTo>
                          <a:pt x="5" y="41"/>
                          <a:pt x="5" y="41"/>
                          <a:pt x="5" y="41"/>
                        </a:cubicBezTo>
                        <a:cubicBezTo>
                          <a:pt x="5" y="41"/>
                          <a:pt x="5" y="41"/>
                          <a:pt x="5" y="41"/>
                        </a:cubicBezTo>
                        <a:cubicBezTo>
                          <a:pt x="2" y="38"/>
                          <a:pt x="0" y="33"/>
                          <a:pt x="0" y="29"/>
                        </a:cubicBezTo>
                        <a:cubicBezTo>
                          <a:pt x="0" y="29"/>
                          <a:pt x="0" y="14"/>
                          <a:pt x="0" y="0"/>
                        </a:cubicBezTo>
                        <a:cubicBezTo>
                          <a:pt x="7" y="2"/>
                          <a:pt x="7" y="2"/>
                          <a:pt x="7" y="2"/>
                        </a:cubicBezTo>
                        <a:cubicBezTo>
                          <a:pt x="7" y="2"/>
                          <a:pt x="3" y="25"/>
                          <a:pt x="6" y="32"/>
                        </a:cubicBezTo>
                      </a:path>
                    </a:pathLst>
                  </a:custGeom>
                  <a:solidFill>
                    <a:srgbClr val="AF8F7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9" name="Freeform 57"/>
                  <p:cNvSpPr>
                    <a:spLocks/>
                  </p:cNvSpPr>
                  <p:nvPr/>
                </p:nvSpPr>
                <p:spPr bwMode="auto">
                  <a:xfrm>
                    <a:off x="8741245" y="4752963"/>
                    <a:ext cx="85725" cy="71437"/>
                  </a:xfrm>
                  <a:custGeom>
                    <a:avLst/>
                    <a:gdLst>
                      <a:gd name="T0" fmla="*/ 6 w 12"/>
                      <a:gd name="T1" fmla="*/ 10 h 10"/>
                      <a:gd name="T2" fmla="*/ 10 w 12"/>
                      <a:gd name="T3" fmla="*/ 10 h 10"/>
                      <a:gd name="T4" fmla="*/ 12 w 12"/>
                      <a:gd name="T5" fmla="*/ 6 h 10"/>
                      <a:gd name="T6" fmla="*/ 6 w 12"/>
                      <a:gd name="T7" fmla="*/ 0 h 10"/>
                      <a:gd name="T8" fmla="*/ 0 w 12"/>
                      <a:gd name="T9" fmla="*/ 6 h 10"/>
                      <a:gd name="T10" fmla="*/ 2 w 12"/>
                      <a:gd name="T11" fmla="*/ 10 h 10"/>
                      <a:gd name="T12" fmla="*/ 6 w 12"/>
                      <a:gd name="T13" fmla="*/ 10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2" h="10">
                        <a:moveTo>
                          <a:pt x="6" y="10"/>
                        </a:moveTo>
                        <a:cubicBezTo>
                          <a:pt x="7" y="10"/>
                          <a:pt x="9" y="10"/>
                          <a:pt x="10" y="10"/>
                        </a:cubicBezTo>
                        <a:cubicBezTo>
                          <a:pt x="11" y="9"/>
                          <a:pt x="12" y="8"/>
                          <a:pt x="12" y="6"/>
                        </a:cubicBezTo>
                        <a:cubicBezTo>
                          <a:pt x="12" y="3"/>
                          <a:pt x="9" y="0"/>
                          <a:pt x="6" y="0"/>
                        </a:cubicBezTo>
                        <a:cubicBezTo>
                          <a:pt x="3" y="0"/>
                          <a:pt x="0" y="3"/>
                          <a:pt x="0" y="6"/>
                        </a:cubicBezTo>
                        <a:cubicBezTo>
                          <a:pt x="0" y="8"/>
                          <a:pt x="1" y="9"/>
                          <a:pt x="2" y="10"/>
                        </a:cubicBezTo>
                        <a:cubicBezTo>
                          <a:pt x="3" y="10"/>
                          <a:pt x="5" y="10"/>
                          <a:pt x="6" y="10"/>
                        </a:cubicBezTo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0" name="Freeform 58"/>
                  <p:cNvSpPr>
                    <a:spLocks/>
                  </p:cNvSpPr>
                  <p:nvPr/>
                </p:nvSpPr>
                <p:spPr bwMode="auto">
                  <a:xfrm>
                    <a:off x="9004770" y="4752963"/>
                    <a:ext cx="85725" cy="71437"/>
                  </a:xfrm>
                  <a:custGeom>
                    <a:avLst/>
                    <a:gdLst>
                      <a:gd name="T0" fmla="*/ 6 w 12"/>
                      <a:gd name="T1" fmla="*/ 10 h 10"/>
                      <a:gd name="T2" fmla="*/ 10 w 12"/>
                      <a:gd name="T3" fmla="*/ 10 h 10"/>
                      <a:gd name="T4" fmla="*/ 12 w 12"/>
                      <a:gd name="T5" fmla="*/ 6 h 10"/>
                      <a:gd name="T6" fmla="*/ 6 w 12"/>
                      <a:gd name="T7" fmla="*/ 0 h 10"/>
                      <a:gd name="T8" fmla="*/ 0 w 12"/>
                      <a:gd name="T9" fmla="*/ 6 h 10"/>
                      <a:gd name="T10" fmla="*/ 2 w 12"/>
                      <a:gd name="T11" fmla="*/ 10 h 10"/>
                      <a:gd name="T12" fmla="*/ 6 w 12"/>
                      <a:gd name="T13" fmla="*/ 10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2" h="10">
                        <a:moveTo>
                          <a:pt x="6" y="10"/>
                        </a:moveTo>
                        <a:cubicBezTo>
                          <a:pt x="7" y="10"/>
                          <a:pt x="9" y="10"/>
                          <a:pt x="10" y="10"/>
                        </a:cubicBezTo>
                        <a:cubicBezTo>
                          <a:pt x="11" y="9"/>
                          <a:pt x="12" y="8"/>
                          <a:pt x="12" y="6"/>
                        </a:cubicBezTo>
                        <a:cubicBezTo>
                          <a:pt x="12" y="3"/>
                          <a:pt x="9" y="0"/>
                          <a:pt x="6" y="0"/>
                        </a:cubicBezTo>
                        <a:cubicBezTo>
                          <a:pt x="3" y="0"/>
                          <a:pt x="0" y="3"/>
                          <a:pt x="0" y="6"/>
                        </a:cubicBezTo>
                        <a:cubicBezTo>
                          <a:pt x="0" y="8"/>
                          <a:pt x="1" y="9"/>
                          <a:pt x="2" y="10"/>
                        </a:cubicBezTo>
                        <a:cubicBezTo>
                          <a:pt x="3" y="10"/>
                          <a:pt x="5" y="10"/>
                          <a:pt x="6" y="10"/>
                        </a:cubicBezTo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1" name="Freeform 59"/>
                  <p:cNvSpPr>
                    <a:spLocks/>
                  </p:cNvSpPr>
                  <p:nvPr/>
                </p:nvSpPr>
                <p:spPr bwMode="auto">
                  <a:xfrm>
                    <a:off x="8798395" y="4987913"/>
                    <a:ext cx="234950" cy="63500"/>
                  </a:xfrm>
                  <a:custGeom>
                    <a:avLst/>
                    <a:gdLst>
                      <a:gd name="T0" fmla="*/ 2 w 33"/>
                      <a:gd name="T1" fmla="*/ 0 h 9"/>
                      <a:gd name="T2" fmla="*/ 1 w 33"/>
                      <a:gd name="T3" fmla="*/ 1 h 9"/>
                      <a:gd name="T4" fmla="*/ 17 w 33"/>
                      <a:gd name="T5" fmla="*/ 9 h 9"/>
                      <a:gd name="T6" fmla="*/ 32 w 33"/>
                      <a:gd name="T7" fmla="*/ 1 h 9"/>
                      <a:gd name="T8" fmla="*/ 31 w 33"/>
                      <a:gd name="T9" fmla="*/ 0 h 9"/>
                      <a:gd name="T10" fmla="*/ 2 w 33"/>
                      <a:gd name="T11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3" h="9">
                        <a:moveTo>
                          <a:pt x="2" y="0"/>
                        </a:moveTo>
                        <a:cubicBezTo>
                          <a:pt x="1" y="0"/>
                          <a:pt x="0" y="0"/>
                          <a:pt x="1" y="1"/>
                        </a:cubicBezTo>
                        <a:cubicBezTo>
                          <a:pt x="1" y="1"/>
                          <a:pt x="5" y="9"/>
                          <a:pt x="17" y="9"/>
                        </a:cubicBezTo>
                        <a:cubicBezTo>
                          <a:pt x="28" y="9"/>
                          <a:pt x="32" y="1"/>
                          <a:pt x="32" y="1"/>
                        </a:cubicBezTo>
                        <a:cubicBezTo>
                          <a:pt x="33" y="0"/>
                          <a:pt x="32" y="0"/>
                          <a:pt x="31" y="0"/>
                        </a:cubicBezTo>
                        <a:lnTo>
                          <a:pt x="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2" name="Freeform 60"/>
                  <p:cNvSpPr>
                    <a:spLocks/>
                  </p:cNvSpPr>
                  <p:nvPr/>
                </p:nvSpPr>
                <p:spPr bwMode="auto">
                  <a:xfrm>
                    <a:off x="8647582" y="4632313"/>
                    <a:ext cx="214313" cy="71437"/>
                  </a:xfrm>
                  <a:custGeom>
                    <a:avLst/>
                    <a:gdLst>
                      <a:gd name="T0" fmla="*/ 25 w 30"/>
                      <a:gd name="T1" fmla="*/ 10 h 10"/>
                      <a:gd name="T2" fmla="*/ 5 w 30"/>
                      <a:gd name="T3" fmla="*/ 10 h 10"/>
                      <a:gd name="T4" fmla="*/ 0 w 30"/>
                      <a:gd name="T5" fmla="*/ 5 h 10"/>
                      <a:gd name="T6" fmla="*/ 5 w 30"/>
                      <a:gd name="T7" fmla="*/ 0 h 10"/>
                      <a:gd name="T8" fmla="*/ 25 w 30"/>
                      <a:gd name="T9" fmla="*/ 0 h 10"/>
                      <a:gd name="T10" fmla="*/ 30 w 30"/>
                      <a:gd name="T11" fmla="*/ 5 h 10"/>
                      <a:gd name="T12" fmla="*/ 25 w 30"/>
                      <a:gd name="T13" fmla="*/ 10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0" h="10">
                        <a:moveTo>
                          <a:pt x="25" y="10"/>
                        </a:move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3" y="10"/>
                          <a:pt x="0" y="7"/>
                          <a:pt x="0" y="5"/>
                        </a:cubicBezTo>
                        <a:cubicBezTo>
                          <a:pt x="0" y="2"/>
                          <a:pt x="3" y="0"/>
                          <a:pt x="5" y="0"/>
                        </a:cubicBezTo>
                        <a:cubicBezTo>
                          <a:pt x="25" y="0"/>
                          <a:pt x="25" y="0"/>
                          <a:pt x="25" y="0"/>
                        </a:cubicBezTo>
                        <a:cubicBezTo>
                          <a:pt x="28" y="0"/>
                          <a:pt x="30" y="2"/>
                          <a:pt x="30" y="5"/>
                        </a:cubicBezTo>
                        <a:cubicBezTo>
                          <a:pt x="30" y="7"/>
                          <a:pt x="28" y="10"/>
                          <a:pt x="25" y="10"/>
                        </a:cubicBezTo>
                      </a:path>
                    </a:pathLst>
                  </a:custGeom>
                  <a:solidFill>
                    <a:srgbClr val="50505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3" name="Freeform 61"/>
                  <p:cNvSpPr>
                    <a:spLocks/>
                  </p:cNvSpPr>
                  <p:nvPr/>
                </p:nvSpPr>
                <p:spPr bwMode="auto">
                  <a:xfrm>
                    <a:off x="8969845" y="4632313"/>
                    <a:ext cx="214313" cy="71437"/>
                  </a:xfrm>
                  <a:custGeom>
                    <a:avLst/>
                    <a:gdLst>
                      <a:gd name="T0" fmla="*/ 25 w 30"/>
                      <a:gd name="T1" fmla="*/ 10 h 10"/>
                      <a:gd name="T2" fmla="*/ 5 w 30"/>
                      <a:gd name="T3" fmla="*/ 10 h 10"/>
                      <a:gd name="T4" fmla="*/ 0 w 30"/>
                      <a:gd name="T5" fmla="*/ 5 h 10"/>
                      <a:gd name="T6" fmla="*/ 5 w 30"/>
                      <a:gd name="T7" fmla="*/ 0 h 10"/>
                      <a:gd name="T8" fmla="*/ 25 w 30"/>
                      <a:gd name="T9" fmla="*/ 0 h 10"/>
                      <a:gd name="T10" fmla="*/ 30 w 30"/>
                      <a:gd name="T11" fmla="*/ 5 h 10"/>
                      <a:gd name="T12" fmla="*/ 25 w 30"/>
                      <a:gd name="T13" fmla="*/ 10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0" h="10">
                        <a:moveTo>
                          <a:pt x="25" y="10"/>
                        </a:moveTo>
                        <a:cubicBezTo>
                          <a:pt x="5" y="10"/>
                          <a:pt x="5" y="10"/>
                          <a:pt x="5" y="10"/>
                        </a:cubicBezTo>
                        <a:cubicBezTo>
                          <a:pt x="2" y="10"/>
                          <a:pt x="0" y="7"/>
                          <a:pt x="0" y="5"/>
                        </a:cubicBezTo>
                        <a:cubicBezTo>
                          <a:pt x="0" y="2"/>
                          <a:pt x="2" y="0"/>
                          <a:pt x="5" y="0"/>
                        </a:cubicBezTo>
                        <a:cubicBezTo>
                          <a:pt x="25" y="0"/>
                          <a:pt x="25" y="0"/>
                          <a:pt x="25" y="0"/>
                        </a:cubicBezTo>
                        <a:cubicBezTo>
                          <a:pt x="27" y="0"/>
                          <a:pt x="30" y="2"/>
                          <a:pt x="30" y="5"/>
                        </a:cubicBezTo>
                        <a:cubicBezTo>
                          <a:pt x="30" y="7"/>
                          <a:pt x="27" y="10"/>
                          <a:pt x="25" y="10"/>
                        </a:cubicBezTo>
                      </a:path>
                    </a:pathLst>
                  </a:custGeom>
                  <a:solidFill>
                    <a:srgbClr val="50505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4" name="Freeform 62"/>
                  <p:cNvSpPr>
                    <a:spLocks/>
                  </p:cNvSpPr>
                  <p:nvPr/>
                </p:nvSpPr>
                <p:spPr bwMode="auto">
                  <a:xfrm>
                    <a:off x="9069857" y="4732326"/>
                    <a:ext cx="285750" cy="461962"/>
                  </a:xfrm>
                  <a:custGeom>
                    <a:avLst/>
                    <a:gdLst>
                      <a:gd name="T0" fmla="*/ 34 w 40"/>
                      <a:gd name="T1" fmla="*/ 32 h 65"/>
                      <a:gd name="T2" fmla="*/ 0 w 40"/>
                      <a:gd name="T3" fmla="*/ 65 h 65"/>
                      <a:gd name="T4" fmla="*/ 35 w 40"/>
                      <a:gd name="T5" fmla="*/ 41 h 65"/>
                      <a:gd name="T6" fmla="*/ 35 w 40"/>
                      <a:gd name="T7" fmla="*/ 41 h 65"/>
                      <a:gd name="T8" fmla="*/ 35 w 40"/>
                      <a:gd name="T9" fmla="*/ 41 h 65"/>
                      <a:gd name="T10" fmla="*/ 40 w 40"/>
                      <a:gd name="T11" fmla="*/ 29 h 65"/>
                      <a:gd name="T12" fmla="*/ 40 w 40"/>
                      <a:gd name="T13" fmla="*/ 0 h 65"/>
                      <a:gd name="T14" fmla="*/ 34 w 40"/>
                      <a:gd name="T15" fmla="*/ 2 h 65"/>
                      <a:gd name="T16" fmla="*/ 34 w 40"/>
                      <a:gd name="T17" fmla="*/ 32 h 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40" h="65">
                        <a:moveTo>
                          <a:pt x="34" y="32"/>
                        </a:moveTo>
                        <a:cubicBezTo>
                          <a:pt x="32" y="36"/>
                          <a:pt x="0" y="65"/>
                          <a:pt x="0" y="65"/>
                        </a:cubicBezTo>
                        <a:cubicBezTo>
                          <a:pt x="0" y="65"/>
                          <a:pt x="34" y="42"/>
                          <a:pt x="35" y="41"/>
                        </a:cubicBezTo>
                        <a:cubicBezTo>
                          <a:pt x="35" y="41"/>
                          <a:pt x="35" y="41"/>
                          <a:pt x="35" y="41"/>
                        </a:cubicBezTo>
                        <a:cubicBezTo>
                          <a:pt x="35" y="41"/>
                          <a:pt x="35" y="41"/>
                          <a:pt x="35" y="41"/>
                        </a:cubicBezTo>
                        <a:cubicBezTo>
                          <a:pt x="38" y="38"/>
                          <a:pt x="40" y="33"/>
                          <a:pt x="40" y="29"/>
                        </a:cubicBezTo>
                        <a:cubicBezTo>
                          <a:pt x="40" y="29"/>
                          <a:pt x="40" y="14"/>
                          <a:pt x="40" y="0"/>
                        </a:cubicBezTo>
                        <a:cubicBezTo>
                          <a:pt x="34" y="2"/>
                          <a:pt x="34" y="2"/>
                          <a:pt x="34" y="2"/>
                        </a:cubicBezTo>
                        <a:cubicBezTo>
                          <a:pt x="34" y="2"/>
                          <a:pt x="37" y="25"/>
                          <a:pt x="34" y="32"/>
                        </a:cubicBezTo>
                      </a:path>
                    </a:pathLst>
                  </a:custGeom>
                  <a:solidFill>
                    <a:srgbClr val="E3C69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5" name="Freeform 63"/>
                  <p:cNvSpPr>
                    <a:spLocks/>
                  </p:cNvSpPr>
                  <p:nvPr/>
                </p:nvSpPr>
                <p:spPr bwMode="auto">
                  <a:xfrm>
                    <a:off x="8541220" y="4405301"/>
                    <a:ext cx="157163" cy="163512"/>
                  </a:xfrm>
                  <a:custGeom>
                    <a:avLst/>
                    <a:gdLst>
                      <a:gd name="T0" fmla="*/ 0 w 22"/>
                      <a:gd name="T1" fmla="*/ 23 h 23"/>
                      <a:gd name="T2" fmla="*/ 22 w 22"/>
                      <a:gd name="T3" fmla="*/ 7 h 23"/>
                      <a:gd name="T4" fmla="*/ 0 w 22"/>
                      <a:gd name="T5" fmla="*/ 0 h 23"/>
                      <a:gd name="T6" fmla="*/ 0 w 22"/>
                      <a:gd name="T7" fmla="*/ 23 h 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2" h="23">
                        <a:moveTo>
                          <a:pt x="0" y="23"/>
                        </a:moveTo>
                        <a:cubicBezTo>
                          <a:pt x="4" y="11"/>
                          <a:pt x="22" y="7"/>
                          <a:pt x="22" y="7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21"/>
                          <a:pt x="0" y="23"/>
                        </a:cubicBezTo>
                      </a:path>
                    </a:pathLst>
                  </a:custGeom>
                  <a:solidFill>
                    <a:srgbClr val="AF8F7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6" name="Freeform 64"/>
                  <p:cNvSpPr>
                    <a:spLocks/>
                  </p:cNvSpPr>
                  <p:nvPr/>
                </p:nvSpPr>
                <p:spPr bwMode="auto">
                  <a:xfrm>
                    <a:off x="8390407" y="4129076"/>
                    <a:ext cx="965200" cy="623887"/>
                  </a:xfrm>
                  <a:custGeom>
                    <a:avLst/>
                    <a:gdLst>
                      <a:gd name="T0" fmla="*/ 135 w 135"/>
                      <a:gd name="T1" fmla="*/ 45 h 88"/>
                      <a:gd name="T2" fmla="*/ 91 w 135"/>
                      <a:gd name="T3" fmla="*/ 0 h 88"/>
                      <a:gd name="T4" fmla="*/ 0 w 135"/>
                      <a:gd name="T5" fmla="*/ 0 h 88"/>
                      <a:gd name="T6" fmla="*/ 12 w 135"/>
                      <a:gd name="T7" fmla="*/ 32 h 88"/>
                      <a:gd name="T8" fmla="*/ 12 w 135"/>
                      <a:gd name="T9" fmla="*/ 84 h 88"/>
                      <a:gd name="T10" fmla="*/ 12 w 135"/>
                      <a:gd name="T11" fmla="*/ 84 h 88"/>
                      <a:gd name="T12" fmla="*/ 12 w 135"/>
                      <a:gd name="T13" fmla="*/ 84 h 88"/>
                      <a:gd name="T14" fmla="*/ 17 w 135"/>
                      <a:gd name="T15" fmla="*/ 88 h 88"/>
                      <a:gd name="T16" fmla="*/ 21 w 135"/>
                      <a:gd name="T17" fmla="*/ 84 h 88"/>
                      <a:gd name="T18" fmla="*/ 21 w 135"/>
                      <a:gd name="T19" fmla="*/ 39 h 88"/>
                      <a:gd name="T20" fmla="*/ 43 w 135"/>
                      <a:gd name="T21" fmla="*/ 46 h 88"/>
                      <a:gd name="T22" fmla="*/ 126 w 135"/>
                      <a:gd name="T23" fmla="*/ 46 h 88"/>
                      <a:gd name="T24" fmla="*/ 126 w 135"/>
                      <a:gd name="T25" fmla="*/ 84 h 88"/>
                      <a:gd name="T26" fmla="*/ 126 w 135"/>
                      <a:gd name="T27" fmla="*/ 84 h 88"/>
                      <a:gd name="T28" fmla="*/ 126 w 135"/>
                      <a:gd name="T29" fmla="*/ 84 h 88"/>
                      <a:gd name="T30" fmla="*/ 130 w 135"/>
                      <a:gd name="T31" fmla="*/ 88 h 88"/>
                      <a:gd name="T32" fmla="*/ 135 w 135"/>
                      <a:gd name="T33" fmla="*/ 84 h 88"/>
                      <a:gd name="T34" fmla="*/ 135 w 135"/>
                      <a:gd name="T35" fmla="*/ 46 h 88"/>
                      <a:gd name="T36" fmla="*/ 135 w 135"/>
                      <a:gd name="T37" fmla="*/ 45 h 88"/>
                      <a:gd name="T38" fmla="*/ 135 w 135"/>
                      <a:gd name="T39" fmla="*/ 45 h 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135" h="88">
                        <a:moveTo>
                          <a:pt x="135" y="45"/>
                        </a:moveTo>
                        <a:cubicBezTo>
                          <a:pt x="134" y="21"/>
                          <a:pt x="115" y="0"/>
                          <a:pt x="9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2"/>
                          <a:pt x="4" y="23"/>
                          <a:pt x="12" y="32"/>
                        </a:cubicBezTo>
                        <a:cubicBezTo>
                          <a:pt x="12" y="84"/>
                          <a:pt x="12" y="84"/>
                          <a:pt x="12" y="84"/>
                        </a:cubicBezTo>
                        <a:cubicBezTo>
                          <a:pt x="12" y="84"/>
                          <a:pt x="12" y="84"/>
                          <a:pt x="12" y="84"/>
                        </a:cubicBezTo>
                        <a:cubicBezTo>
                          <a:pt x="12" y="84"/>
                          <a:pt x="12" y="84"/>
                          <a:pt x="12" y="84"/>
                        </a:cubicBezTo>
                        <a:cubicBezTo>
                          <a:pt x="12" y="86"/>
                          <a:pt x="14" y="88"/>
                          <a:pt x="17" y="88"/>
                        </a:cubicBezTo>
                        <a:cubicBezTo>
                          <a:pt x="19" y="88"/>
                          <a:pt x="21" y="86"/>
                          <a:pt x="21" y="84"/>
                        </a:cubicBezTo>
                        <a:cubicBezTo>
                          <a:pt x="21" y="39"/>
                          <a:pt x="21" y="39"/>
                          <a:pt x="21" y="39"/>
                        </a:cubicBezTo>
                        <a:cubicBezTo>
                          <a:pt x="27" y="43"/>
                          <a:pt x="35" y="46"/>
                          <a:pt x="43" y="46"/>
                        </a:cubicBezTo>
                        <a:cubicBezTo>
                          <a:pt x="126" y="46"/>
                          <a:pt x="126" y="46"/>
                          <a:pt x="126" y="46"/>
                        </a:cubicBezTo>
                        <a:cubicBezTo>
                          <a:pt x="126" y="84"/>
                          <a:pt x="126" y="84"/>
                          <a:pt x="126" y="84"/>
                        </a:cubicBezTo>
                        <a:cubicBezTo>
                          <a:pt x="126" y="84"/>
                          <a:pt x="126" y="84"/>
                          <a:pt x="126" y="84"/>
                        </a:cubicBezTo>
                        <a:cubicBezTo>
                          <a:pt x="126" y="84"/>
                          <a:pt x="126" y="84"/>
                          <a:pt x="126" y="84"/>
                        </a:cubicBezTo>
                        <a:cubicBezTo>
                          <a:pt x="126" y="86"/>
                          <a:pt x="128" y="88"/>
                          <a:pt x="130" y="88"/>
                        </a:cubicBezTo>
                        <a:cubicBezTo>
                          <a:pt x="133" y="88"/>
                          <a:pt x="135" y="86"/>
                          <a:pt x="135" y="84"/>
                        </a:cubicBezTo>
                        <a:cubicBezTo>
                          <a:pt x="135" y="46"/>
                          <a:pt x="135" y="46"/>
                          <a:pt x="135" y="46"/>
                        </a:cubicBezTo>
                        <a:cubicBezTo>
                          <a:pt x="135" y="45"/>
                          <a:pt x="135" y="45"/>
                          <a:pt x="135" y="45"/>
                        </a:cubicBezTo>
                        <a:cubicBezTo>
                          <a:pt x="135" y="45"/>
                          <a:pt x="135" y="45"/>
                          <a:pt x="135" y="45"/>
                        </a:cubicBezTo>
                      </a:path>
                    </a:pathLst>
                  </a:custGeom>
                  <a:solidFill>
                    <a:srgbClr val="50505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7" name="Rectangle 65"/>
                  <p:cNvSpPr>
                    <a:spLocks noChangeArrowheads="1"/>
                  </p:cNvSpPr>
                  <p:nvPr/>
                </p:nvSpPr>
                <p:spPr bwMode="auto">
                  <a:xfrm>
                    <a:off x="8926982" y="4718038"/>
                    <a:ext cx="49213" cy="177800"/>
                  </a:xfrm>
                  <a:prstGeom prst="rect">
                    <a:avLst/>
                  </a:prstGeom>
                  <a:solidFill>
                    <a:srgbClr val="D9C3A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8" name="Freeform 66"/>
                  <p:cNvSpPr>
                    <a:spLocks/>
                  </p:cNvSpPr>
                  <p:nvPr/>
                </p:nvSpPr>
                <p:spPr bwMode="auto">
                  <a:xfrm>
                    <a:off x="8861895" y="4895838"/>
                    <a:ext cx="114300" cy="42862"/>
                  </a:xfrm>
                  <a:custGeom>
                    <a:avLst/>
                    <a:gdLst>
                      <a:gd name="T0" fmla="*/ 16 w 16"/>
                      <a:gd name="T1" fmla="*/ 0 h 6"/>
                      <a:gd name="T2" fmla="*/ 15 w 16"/>
                      <a:gd name="T3" fmla="*/ 0 h 6"/>
                      <a:gd name="T4" fmla="*/ 12 w 16"/>
                      <a:gd name="T5" fmla="*/ 0 h 6"/>
                      <a:gd name="T6" fmla="*/ 0 w 16"/>
                      <a:gd name="T7" fmla="*/ 0 h 6"/>
                      <a:gd name="T8" fmla="*/ 0 w 16"/>
                      <a:gd name="T9" fmla="*/ 0 h 6"/>
                      <a:gd name="T10" fmla="*/ 8 w 16"/>
                      <a:gd name="T11" fmla="*/ 6 h 6"/>
                      <a:gd name="T12" fmla="*/ 8 w 16"/>
                      <a:gd name="T13" fmla="*/ 6 h 6"/>
                      <a:gd name="T14" fmla="*/ 16 w 16"/>
                      <a:gd name="T15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6" h="6">
                        <a:moveTo>
                          <a:pt x="16" y="0"/>
                        </a:moveTo>
                        <a:cubicBezTo>
                          <a:pt x="15" y="0"/>
                          <a:pt x="15" y="0"/>
                          <a:pt x="15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4"/>
                          <a:pt x="4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11" y="6"/>
                          <a:pt x="15" y="4"/>
                          <a:pt x="16" y="0"/>
                        </a:cubicBezTo>
                      </a:path>
                    </a:pathLst>
                  </a:custGeom>
                  <a:solidFill>
                    <a:srgbClr val="BBA28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9" name="Freeform 67"/>
                  <p:cNvSpPr>
                    <a:spLocks/>
                  </p:cNvSpPr>
                  <p:nvPr/>
                </p:nvSpPr>
                <p:spPr bwMode="auto">
                  <a:xfrm>
                    <a:off x="8947620" y="4895838"/>
                    <a:ext cx="22225" cy="0"/>
                  </a:xfrm>
                  <a:custGeom>
                    <a:avLst/>
                    <a:gdLst>
                      <a:gd name="T0" fmla="*/ 14 w 14"/>
                      <a:gd name="T1" fmla="*/ 9 w 14"/>
                      <a:gd name="T2" fmla="*/ 0 w 14"/>
                      <a:gd name="T3" fmla="*/ 14 w 14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14">
                        <a:moveTo>
                          <a:pt x="14" y="0"/>
                        </a:moveTo>
                        <a:lnTo>
                          <a:pt x="9" y="0"/>
                        </a:lnTo>
                        <a:lnTo>
                          <a:pt x="0" y="0"/>
                        </a:lnTo>
                        <a:lnTo>
                          <a:pt x="14" y="0"/>
                        </a:lnTo>
                        <a:close/>
                      </a:path>
                    </a:pathLst>
                  </a:custGeom>
                  <a:solidFill>
                    <a:srgbClr val="C3AF9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0" name="Freeform 68"/>
                  <p:cNvSpPr>
                    <a:spLocks/>
                  </p:cNvSpPr>
                  <p:nvPr/>
                </p:nvSpPr>
                <p:spPr bwMode="auto">
                  <a:xfrm>
                    <a:off x="8947620" y="4895838"/>
                    <a:ext cx="22225" cy="0"/>
                  </a:xfrm>
                  <a:custGeom>
                    <a:avLst/>
                    <a:gdLst>
                      <a:gd name="T0" fmla="*/ 14 w 14"/>
                      <a:gd name="T1" fmla="*/ 9 w 14"/>
                      <a:gd name="T2" fmla="*/ 0 w 14"/>
                      <a:gd name="T3" fmla="*/ 14 w 14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14">
                        <a:moveTo>
                          <a:pt x="14" y="0"/>
                        </a:moveTo>
                        <a:lnTo>
                          <a:pt x="9" y="0"/>
                        </a:lnTo>
                        <a:lnTo>
                          <a:pt x="0" y="0"/>
                        </a:lnTo>
                        <a:lnTo>
                          <a:pt x="14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1" name="Freeform 69"/>
                  <p:cNvSpPr>
                    <a:spLocks/>
                  </p:cNvSpPr>
                  <p:nvPr/>
                </p:nvSpPr>
                <p:spPr bwMode="auto">
                  <a:xfrm>
                    <a:off x="9476257" y="6337288"/>
                    <a:ext cx="50800" cy="363537"/>
                  </a:xfrm>
                  <a:custGeom>
                    <a:avLst/>
                    <a:gdLst>
                      <a:gd name="T0" fmla="*/ 0 w 32"/>
                      <a:gd name="T1" fmla="*/ 0 h 229"/>
                      <a:gd name="T2" fmla="*/ 5 w 32"/>
                      <a:gd name="T3" fmla="*/ 229 h 229"/>
                      <a:gd name="T4" fmla="*/ 23 w 32"/>
                      <a:gd name="T5" fmla="*/ 229 h 229"/>
                      <a:gd name="T6" fmla="*/ 32 w 32"/>
                      <a:gd name="T7" fmla="*/ 0 h 229"/>
                      <a:gd name="T8" fmla="*/ 0 w 32"/>
                      <a:gd name="T9" fmla="*/ 0 h 2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" h="229">
                        <a:moveTo>
                          <a:pt x="0" y="0"/>
                        </a:moveTo>
                        <a:lnTo>
                          <a:pt x="5" y="229"/>
                        </a:lnTo>
                        <a:lnTo>
                          <a:pt x="23" y="229"/>
                        </a:lnTo>
                        <a:lnTo>
                          <a:pt x="32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E5E5E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" name="Freeform 70"/>
                  <p:cNvSpPr>
                    <a:spLocks/>
                  </p:cNvSpPr>
                  <p:nvPr/>
                </p:nvSpPr>
                <p:spPr bwMode="auto">
                  <a:xfrm>
                    <a:off x="9476257" y="6337288"/>
                    <a:ext cx="50800" cy="363537"/>
                  </a:xfrm>
                  <a:custGeom>
                    <a:avLst/>
                    <a:gdLst>
                      <a:gd name="T0" fmla="*/ 0 w 32"/>
                      <a:gd name="T1" fmla="*/ 0 h 229"/>
                      <a:gd name="T2" fmla="*/ 5 w 32"/>
                      <a:gd name="T3" fmla="*/ 229 h 229"/>
                      <a:gd name="T4" fmla="*/ 23 w 32"/>
                      <a:gd name="T5" fmla="*/ 229 h 229"/>
                      <a:gd name="T6" fmla="*/ 32 w 32"/>
                      <a:gd name="T7" fmla="*/ 0 h 229"/>
                      <a:gd name="T8" fmla="*/ 0 w 32"/>
                      <a:gd name="T9" fmla="*/ 0 h 2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" h="229">
                        <a:moveTo>
                          <a:pt x="0" y="0"/>
                        </a:moveTo>
                        <a:lnTo>
                          <a:pt x="5" y="229"/>
                        </a:lnTo>
                        <a:lnTo>
                          <a:pt x="23" y="229"/>
                        </a:lnTo>
                        <a:lnTo>
                          <a:pt x="32" y="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3" name="Freeform 71"/>
                  <p:cNvSpPr>
                    <a:spLocks/>
                  </p:cNvSpPr>
                  <p:nvPr/>
                </p:nvSpPr>
                <p:spPr bwMode="auto">
                  <a:xfrm>
                    <a:off x="9119070" y="5243501"/>
                    <a:ext cx="608013" cy="1108075"/>
                  </a:xfrm>
                  <a:custGeom>
                    <a:avLst/>
                    <a:gdLst>
                      <a:gd name="T0" fmla="*/ 3 w 85"/>
                      <a:gd name="T1" fmla="*/ 123 h 156"/>
                      <a:gd name="T2" fmla="*/ 23 w 85"/>
                      <a:gd name="T3" fmla="*/ 112 h 156"/>
                      <a:gd name="T4" fmla="*/ 40 w 85"/>
                      <a:gd name="T5" fmla="*/ 110 h 156"/>
                      <a:gd name="T6" fmla="*/ 30 w 85"/>
                      <a:gd name="T7" fmla="*/ 25 h 156"/>
                      <a:gd name="T8" fmla="*/ 48 w 85"/>
                      <a:gd name="T9" fmla="*/ 2 h 156"/>
                      <a:gd name="T10" fmla="*/ 71 w 85"/>
                      <a:gd name="T11" fmla="*/ 20 h 156"/>
                      <a:gd name="T12" fmla="*/ 84 w 85"/>
                      <a:gd name="T13" fmla="*/ 127 h 156"/>
                      <a:gd name="T14" fmla="*/ 85 w 85"/>
                      <a:gd name="T15" fmla="*/ 136 h 156"/>
                      <a:gd name="T16" fmla="*/ 62 w 85"/>
                      <a:gd name="T17" fmla="*/ 155 h 156"/>
                      <a:gd name="T18" fmla="*/ 20 w 85"/>
                      <a:gd name="T19" fmla="*/ 151 h 156"/>
                      <a:gd name="T20" fmla="*/ 1 w 85"/>
                      <a:gd name="T21" fmla="*/ 129 h 156"/>
                      <a:gd name="T22" fmla="*/ 3 w 85"/>
                      <a:gd name="T23" fmla="*/ 123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85" h="156">
                        <a:moveTo>
                          <a:pt x="3" y="123"/>
                        </a:moveTo>
                        <a:cubicBezTo>
                          <a:pt x="7" y="116"/>
                          <a:pt x="14" y="111"/>
                          <a:pt x="23" y="112"/>
                        </a:cubicBezTo>
                        <a:cubicBezTo>
                          <a:pt x="40" y="110"/>
                          <a:pt x="40" y="110"/>
                          <a:pt x="40" y="110"/>
                        </a:cubicBezTo>
                        <a:cubicBezTo>
                          <a:pt x="30" y="25"/>
                          <a:pt x="30" y="25"/>
                          <a:pt x="30" y="25"/>
                        </a:cubicBezTo>
                        <a:cubicBezTo>
                          <a:pt x="29" y="13"/>
                          <a:pt x="37" y="3"/>
                          <a:pt x="48" y="2"/>
                        </a:cubicBezTo>
                        <a:cubicBezTo>
                          <a:pt x="59" y="0"/>
                          <a:pt x="70" y="8"/>
                          <a:pt x="71" y="20"/>
                        </a:cubicBezTo>
                        <a:cubicBezTo>
                          <a:pt x="84" y="127"/>
                          <a:pt x="84" y="127"/>
                          <a:pt x="84" y="127"/>
                        </a:cubicBezTo>
                        <a:cubicBezTo>
                          <a:pt x="84" y="130"/>
                          <a:pt x="85" y="133"/>
                          <a:pt x="85" y="136"/>
                        </a:cubicBezTo>
                        <a:cubicBezTo>
                          <a:pt x="84" y="147"/>
                          <a:pt x="74" y="156"/>
                          <a:pt x="62" y="155"/>
                        </a:cubicBezTo>
                        <a:cubicBezTo>
                          <a:pt x="20" y="151"/>
                          <a:pt x="20" y="151"/>
                          <a:pt x="20" y="151"/>
                        </a:cubicBezTo>
                        <a:cubicBezTo>
                          <a:pt x="9" y="150"/>
                          <a:pt x="0" y="140"/>
                          <a:pt x="1" y="129"/>
                        </a:cubicBezTo>
                        <a:cubicBezTo>
                          <a:pt x="2" y="126"/>
                          <a:pt x="2" y="125"/>
                          <a:pt x="3" y="123"/>
                        </a:cubicBezTo>
                      </a:path>
                    </a:pathLst>
                  </a:custGeom>
                  <a:solidFill>
                    <a:srgbClr val="004B1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4" name="Freeform 72"/>
                  <p:cNvSpPr>
                    <a:spLocks/>
                  </p:cNvSpPr>
                  <p:nvPr/>
                </p:nvSpPr>
                <p:spPr bwMode="auto">
                  <a:xfrm>
                    <a:off x="9284170" y="6024551"/>
                    <a:ext cx="114300" cy="14287"/>
                  </a:xfrm>
                  <a:custGeom>
                    <a:avLst/>
                    <a:gdLst>
                      <a:gd name="T0" fmla="*/ 16 w 16"/>
                      <a:gd name="T1" fmla="*/ 0 h 2"/>
                      <a:gd name="T2" fmla="*/ 0 w 16"/>
                      <a:gd name="T3" fmla="*/ 2 h 2"/>
                      <a:gd name="T4" fmla="*/ 0 w 16"/>
                      <a:gd name="T5" fmla="*/ 2 h 2"/>
                      <a:gd name="T6" fmla="*/ 16 w 16"/>
                      <a:gd name="T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6" h="2">
                        <a:moveTo>
                          <a:pt x="16" y="0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6" y="0"/>
                          <a:pt x="16" y="0"/>
                          <a:pt x="16" y="0"/>
                        </a:cubicBezTo>
                      </a:path>
                    </a:pathLst>
                  </a:custGeom>
                  <a:solidFill>
                    <a:srgbClr val="336F4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5" name="Freeform 73"/>
                  <p:cNvSpPr>
                    <a:spLocks/>
                  </p:cNvSpPr>
                  <p:nvPr/>
                </p:nvSpPr>
                <p:spPr bwMode="auto">
                  <a:xfrm>
                    <a:off x="9155582" y="5648313"/>
                    <a:ext cx="314325" cy="455612"/>
                  </a:xfrm>
                  <a:custGeom>
                    <a:avLst/>
                    <a:gdLst>
                      <a:gd name="T0" fmla="*/ 37 w 44"/>
                      <a:gd name="T1" fmla="*/ 0 h 64"/>
                      <a:gd name="T2" fmla="*/ 37 w 44"/>
                      <a:gd name="T3" fmla="*/ 0 h 64"/>
                      <a:gd name="T4" fmla="*/ 31 w 44"/>
                      <a:gd name="T5" fmla="*/ 15 h 64"/>
                      <a:gd name="T6" fmla="*/ 35 w 44"/>
                      <a:gd name="T7" fmla="*/ 53 h 64"/>
                      <a:gd name="T8" fmla="*/ 34 w 44"/>
                      <a:gd name="T9" fmla="*/ 53 h 64"/>
                      <a:gd name="T10" fmla="*/ 18 w 44"/>
                      <a:gd name="T11" fmla="*/ 55 h 64"/>
                      <a:gd name="T12" fmla="*/ 18 w 44"/>
                      <a:gd name="T13" fmla="*/ 55 h 64"/>
                      <a:gd name="T14" fmla="*/ 18 w 44"/>
                      <a:gd name="T15" fmla="*/ 55 h 64"/>
                      <a:gd name="T16" fmla="*/ 16 w 44"/>
                      <a:gd name="T17" fmla="*/ 55 h 64"/>
                      <a:gd name="T18" fmla="*/ 0 w 44"/>
                      <a:gd name="T19" fmla="*/ 62 h 64"/>
                      <a:gd name="T20" fmla="*/ 21 w 44"/>
                      <a:gd name="T21" fmla="*/ 64 h 64"/>
                      <a:gd name="T22" fmla="*/ 25 w 44"/>
                      <a:gd name="T23" fmla="*/ 64 h 64"/>
                      <a:gd name="T24" fmla="*/ 41 w 44"/>
                      <a:gd name="T25" fmla="*/ 60 h 64"/>
                      <a:gd name="T26" fmla="*/ 41 w 44"/>
                      <a:gd name="T27" fmla="*/ 36 h 64"/>
                      <a:gd name="T28" fmla="*/ 37 w 44"/>
                      <a:gd name="T29" fmla="*/ 0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44" h="64">
                        <a:moveTo>
                          <a:pt x="37" y="0"/>
                        </a:moveTo>
                        <a:cubicBezTo>
                          <a:pt x="37" y="0"/>
                          <a:pt x="37" y="0"/>
                          <a:pt x="37" y="0"/>
                        </a:cubicBezTo>
                        <a:cubicBezTo>
                          <a:pt x="31" y="15"/>
                          <a:pt x="31" y="15"/>
                          <a:pt x="31" y="15"/>
                        </a:cubicBezTo>
                        <a:cubicBezTo>
                          <a:pt x="35" y="53"/>
                          <a:pt x="35" y="53"/>
                          <a:pt x="35" y="53"/>
                        </a:cubicBezTo>
                        <a:cubicBezTo>
                          <a:pt x="34" y="53"/>
                          <a:pt x="34" y="53"/>
                          <a:pt x="34" y="53"/>
                        </a:cubicBezTo>
                        <a:cubicBezTo>
                          <a:pt x="18" y="55"/>
                          <a:pt x="18" y="55"/>
                          <a:pt x="18" y="55"/>
                        </a:cubicBezTo>
                        <a:cubicBezTo>
                          <a:pt x="18" y="55"/>
                          <a:pt x="18" y="55"/>
                          <a:pt x="18" y="55"/>
                        </a:cubicBezTo>
                        <a:cubicBezTo>
                          <a:pt x="18" y="55"/>
                          <a:pt x="18" y="55"/>
                          <a:pt x="18" y="55"/>
                        </a:cubicBezTo>
                        <a:cubicBezTo>
                          <a:pt x="17" y="55"/>
                          <a:pt x="17" y="55"/>
                          <a:pt x="16" y="55"/>
                        </a:cubicBezTo>
                        <a:cubicBezTo>
                          <a:pt x="10" y="55"/>
                          <a:pt x="4" y="58"/>
                          <a:pt x="0" y="62"/>
                        </a:cubicBezTo>
                        <a:cubicBezTo>
                          <a:pt x="21" y="64"/>
                          <a:pt x="21" y="64"/>
                          <a:pt x="21" y="64"/>
                        </a:cubicBezTo>
                        <a:cubicBezTo>
                          <a:pt x="22" y="64"/>
                          <a:pt x="24" y="64"/>
                          <a:pt x="25" y="64"/>
                        </a:cubicBezTo>
                        <a:cubicBezTo>
                          <a:pt x="31" y="64"/>
                          <a:pt x="38" y="64"/>
                          <a:pt x="41" y="60"/>
                        </a:cubicBezTo>
                        <a:cubicBezTo>
                          <a:pt x="44" y="57"/>
                          <a:pt x="41" y="36"/>
                          <a:pt x="41" y="36"/>
                        </a:cubicBezTo>
                        <a:cubicBezTo>
                          <a:pt x="37" y="0"/>
                          <a:pt x="37" y="0"/>
                          <a:pt x="37" y="0"/>
                        </a:cubicBezTo>
                      </a:path>
                    </a:pathLst>
                  </a:custGeom>
                  <a:solidFill>
                    <a:srgbClr val="336F4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" name="Freeform 74"/>
                  <p:cNvSpPr>
                    <a:spLocks/>
                  </p:cNvSpPr>
                  <p:nvPr/>
                </p:nvSpPr>
                <p:spPr bwMode="auto">
                  <a:xfrm>
                    <a:off x="9127007" y="6153138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00431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" name="Freeform 75"/>
                  <p:cNvSpPr>
                    <a:spLocks/>
                  </p:cNvSpPr>
                  <p:nvPr/>
                </p:nvSpPr>
                <p:spPr bwMode="auto">
                  <a:xfrm>
                    <a:off x="9712795" y="6196001"/>
                    <a:ext cx="14288" cy="57150"/>
                  </a:xfrm>
                  <a:custGeom>
                    <a:avLst/>
                    <a:gdLst>
                      <a:gd name="T0" fmla="*/ 2 w 2"/>
                      <a:gd name="T1" fmla="*/ 0 h 8"/>
                      <a:gd name="T2" fmla="*/ 2 w 2"/>
                      <a:gd name="T3" fmla="*/ 2 h 8"/>
                      <a:gd name="T4" fmla="*/ 0 w 2"/>
                      <a:gd name="T5" fmla="*/ 8 h 8"/>
                      <a:gd name="T6" fmla="*/ 2 w 2"/>
                      <a:gd name="T7" fmla="*/ 2 h 8"/>
                      <a:gd name="T8" fmla="*/ 2 w 2"/>
                      <a:gd name="T9" fmla="*/ 0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8">
                        <a:moveTo>
                          <a:pt x="2" y="0"/>
                        </a:moveTo>
                        <a:cubicBezTo>
                          <a:pt x="2" y="1"/>
                          <a:pt x="2" y="1"/>
                          <a:pt x="2" y="2"/>
                        </a:cubicBezTo>
                        <a:cubicBezTo>
                          <a:pt x="1" y="4"/>
                          <a:pt x="1" y="6"/>
                          <a:pt x="0" y="8"/>
                        </a:cubicBezTo>
                        <a:cubicBezTo>
                          <a:pt x="1" y="6"/>
                          <a:pt x="1" y="4"/>
                          <a:pt x="2" y="2"/>
                        </a:cubicBezTo>
                        <a:cubicBezTo>
                          <a:pt x="2" y="1"/>
                          <a:pt x="2" y="1"/>
                          <a:pt x="2" y="0"/>
                        </a:cubicBezTo>
                      </a:path>
                    </a:pathLst>
                  </a:custGeom>
                  <a:solidFill>
                    <a:srgbClr val="E5E5E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8" name="Freeform 76"/>
                  <p:cNvSpPr>
                    <a:spLocks/>
                  </p:cNvSpPr>
                  <p:nvPr/>
                </p:nvSpPr>
                <p:spPr bwMode="auto">
                  <a:xfrm>
                    <a:off x="9155582" y="6259501"/>
                    <a:ext cx="242888" cy="71437"/>
                  </a:xfrm>
                  <a:custGeom>
                    <a:avLst/>
                    <a:gdLst>
                      <a:gd name="T0" fmla="*/ 0 w 34"/>
                      <a:gd name="T1" fmla="*/ 0 h 10"/>
                      <a:gd name="T2" fmla="*/ 15 w 34"/>
                      <a:gd name="T3" fmla="*/ 8 h 10"/>
                      <a:gd name="T4" fmla="*/ 34 w 34"/>
                      <a:gd name="T5" fmla="*/ 10 h 10"/>
                      <a:gd name="T6" fmla="*/ 15 w 34"/>
                      <a:gd name="T7" fmla="*/ 8 h 10"/>
                      <a:gd name="T8" fmla="*/ 0 w 34"/>
                      <a:gd name="T9" fmla="*/ 0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4" h="10">
                        <a:moveTo>
                          <a:pt x="0" y="0"/>
                        </a:moveTo>
                        <a:cubicBezTo>
                          <a:pt x="4" y="5"/>
                          <a:pt x="9" y="8"/>
                          <a:pt x="15" y="8"/>
                        </a:cubicBezTo>
                        <a:cubicBezTo>
                          <a:pt x="34" y="10"/>
                          <a:pt x="34" y="10"/>
                          <a:pt x="34" y="10"/>
                        </a:cubicBezTo>
                        <a:cubicBezTo>
                          <a:pt x="15" y="8"/>
                          <a:pt x="15" y="8"/>
                          <a:pt x="15" y="8"/>
                        </a:cubicBezTo>
                        <a:cubicBezTo>
                          <a:pt x="9" y="8"/>
                          <a:pt x="4" y="5"/>
                          <a:pt x="0" y="0"/>
                        </a:cubicBezTo>
                      </a:path>
                    </a:pathLst>
                  </a:custGeom>
                  <a:solidFill>
                    <a:srgbClr val="00431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9" name="Freeform 77"/>
                  <p:cNvSpPr>
                    <a:spLocks noEditPoints="1"/>
                  </p:cNvSpPr>
                  <p:nvPr/>
                </p:nvSpPr>
                <p:spPr bwMode="auto">
                  <a:xfrm>
                    <a:off x="9576270" y="6345226"/>
                    <a:ext cx="22225" cy="0"/>
                  </a:xfrm>
                  <a:custGeom>
                    <a:avLst/>
                    <a:gdLst>
                      <a:gd name="T0" fmla="*/ 3 w 3"/>
                      <a:gd name="T1" fmla="*/ 0 w 3"/>
                      <a:gd name="T2" fmla="*/ 3 w 3"/>
                      <a:gd name="T3" fmla="*/ 3 w 3"/>
                      <a:gd name="T4" fmla="*/ 3 w 3"/>
                      <a:gd name="T5" fmla="*/ 3 w 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  <a:cxn ang="0">
                        <a:pos x="T5" y="0"/>
                      </a:cxn>
                    </a:cxnLst>
                    <a:rect l="0" t="0" r="r" b="b"/>
                    <a:pathLst>
                      <a:path w="3">
                        <a:moveTo>
                          <a:pt x="3" y="0"/>
                        </a:moveTo>
                        <a:cubicBezTo>
                          <a:pt x="2" y="0"/>
                          <a:pt x="1" y="0"/>
                          <a:pt x="0" y="0"/>
                        </a:cubicBezTo>
                        <a:cubicBezTo>
                          <a:pt x="1" y="0"/>
                          <a:pt x="2" y="0"/>
                          <a:pt x="3" y="0"/>
                        </a:cubicBezTo>
                        <a:moveTo>
                          <a:pt x="3" y="0"/>
                        </a:move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</a:path>
                    </a:pathLst>
                  </a:custGeom>
                  <a:solidFill>
                    <a:srgbClr val="E5E5E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0" name="Freeform 78"/>
                  <p:cNvSpPr>
                    <a:spLocks/>
                  </p:cNvSpPr>
                  <p:nvPr/>
                </p:nvSpPr>
                <p:spPr bwMode="auto">
                  <a:xfrm>
                    <a:off x="9127007" y="6153138"/>
                    <a:ext cx="600075" cy="192087"/>
                  </a:xfrm>
                  <a:custGeom>
                    <a:avLst/>
                    <a:gdLst>
                      <a:gd name="T0" fmla="*/ 0 w 84"/>
                      <a:gd name="T1" fmla="*/ 0 h 27"/>
                      <a:gd name="T2" fmla="*/ 0 w 84"/>
                      <a:gd name="T3" fmla="*/ 0 h 27"/>
                      <a:gd name="T4" fmla="*/ 0 w 84"/>
                      <a:gd name="T5" fmla="*/ 0 h 27"/>
                      <a:gd name="T6" fmla="*/ 0 w 84"/>
                      <a:gd name="T7" fmla="*/ 1 h 27"/>
                      <a:gd name="T8" fmla="*/ 4 w 84"/>
                      <a:gd name="T9" fmla="*/ 15 h 27"/>
                      <a:gd name="T10" fmla="*/ 19 w 84"/>
                      <a:gd name="T11" fmla="*/ 23 h 27"/>
                      <a:gd name="T12" fmla="*/ 38 w 84"/>
                      <a:gd name="T13" fmla="*/ 25 h 27"/>
                      <a:gd name="T14" fmla="*/ 40 w 84"/>
                      <a:gd name="T15" fmla="*/ 25 h 27"/>
                      <a:gd name="T16" fmla="*/ 61 w 84"/>
                      <a:gd name="T17" fmla="*/ 27 h 27"/>
                      <a:gd name="T18" fmla="*/ 63 w 84"/>
                      <a:gd name="T19" fmla="*/ 27 h 27"/>
                      <a:gd name="T20" fmla="*/ 63 w 84"/>
                      <a:gd name="T21" fmla="*/ 27 h 27"/>
                      <a:gd name="T22" fmla="*/ 63 w 84"/>
                      <a:gd name="T23" fmla="*/ 27 h 27"/>
                      <a:gd name="T24" fmla="*/ 66 w 84"/>
                      <a:gd name="T25" fmla="*/ 27 h 27"/>
                      <a:gd name="T26" fmla="*/ 66 w 84"/>
                      <a:gd name="T27" fmla="*/ 27 h 27"/>
                      <a:gd name="T28" fmla="*/ 66 w 84"/>
                      <a:gd name="T29" fmla="*/ 27 h 27"/>
                      <a:gd name="T30" fmla="*/ 82 w 84"/>
                      <a:gd name="T31" fmla="*/ 14 h 27"/>
                      <a:gd name="T32" fmla="*/ 84 w 84"/>
                      <a:gd name="T33" fmla="*/ 8 h 27"/>
                      <a:gd name="T34" fmla="*/ 84 w 84"/>
                      <a:gd name="T35" fmla="*/ 6 h 27"/>
                      <a:gd name="T36" fmla="*/ 83 w 84"/>
                      <a:gd name="T37" fmla="*/ 0 h 27"/>
                      <a:gd name="T38" fmla="*/ 83 w 84"/>
                      <a:gd name="T39" fmla="*/ 0 h 27"/>
                      <a:gd name="T40" fmla="*/ 62 w 84"/>
                      <a:gd name="T41" fmla="*/ 19 h 27"/>
                      <a:gd name="T42" fmla="*/ 61 w 84"/>
                      <a:gd name="T43" fmla="*/ 19 h 27"/>
                      <a:gd name="T44" fmla="*/ 19 w 84"/>
                      <a:gd name="T45" fmla="*/ 16 h 27"/>
                      <a:gd name="T46" fmla="*/ 0 w 84"/>
                      <a:gd name="T47" fmla="*/ 0 h 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84" h="27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6"/>
                          <a:pt x="1" y="11"/>
                          <a:pt x="4" y="15"/>
                        </a:cubicBezTo>
                        <a:cubicBezTo>
                          <a:pt x="8" y="20"/>
                          <a:pt x="13" y="23"/>
                          <a:pt x="19" y="23"/>
                        </a:cubicBezTo>
                        <a:cubicBezTo>
                          <a:pt x="38" y="25"/>
                          <a:pt x="38" y="25"/>
                          <a:pt x="38" y="25"/>
                        </a:cubicBezTo>
                        <a:cubicBezTo>
                          <a:pt x="40" y="25"/>
                          <a:pt x="40" y="25"/>
                          <a:pt x="40" y="25"/>
                        </a:cubicBezTo>
                        <a:cubicBezTo>
                          <a:pt x="61" y="27"/>
                          <a:pt x="61" y="27"/>
                          <a:pt x="61" y="27"/>
                        </a:cubicBezTo>
                        <a:cubicBezTo>
                          <a:pt x="62" y="27"/>
                          <a:pt x="62" y="27"/>
                          <a:pt x="63" y="27"/>
                        </a:cubicBezTo>
                        <a:cubicBezTo>
                          <a:pt x="63" y="27"/>
                          <a:pt x="63" y="27"/>
                          <a:pt x="63" y="27"/>
                        </a:cubicBezTo>
                        <a:cubicBezTo>
                          <a:pt x="63" y="27"/>
                          <a:pt x="63" y="27"/>
                          <a:pt x="63" y="27"/>
                        </a:cubicBezTo>
                        <a:cubicBezTo>
                          <a:pt x="64" y="27"/>
                          <a:pt x="65" y="27"/>
                          <a:pt x="66" y="27"/>
                        </a:cubicBezTo>
                        <a:cubicBezTo>
                          <a:pt x="66" y="27"/>
                          <a:pt x="66" y="27"/>
                          <a:pt x="66" y="27"/>
                        </a:cubicBezTo>
                        <a:cubicBezTo>
                          <a:pt x="66" y="27"/>
                          <a:pt x="66" y="27"/>
                          <a:pt x="66" y="27"/>
                        </a:cubicBezTo>
                        <a:cubicBezTo>
                          <a:pt x="73" y="26"/>
                          <a:pt x="80" y="21"/>
                          <a:pt x="82" y="14"/>
                        </a:cubicBezTo>
                        <a:cubicBezTo>
                          <a:pt x="83" y="12"/>
                          <a:pt x="83" y="10"/>
                          <a:pt x="84" y="8"/>
                        </a:cubicBezTo>
                        <a:cubicBezTo>
                          <a:pt x="84" y="7"/>
                          <a:pt x="84" y="7"/>
                          <a:pt x="84" y="6"/>
                        </a:cubicBezTo>
                        <a:cubicBezTo>
                          <a:pt x="84" y="4"/>
                          <a:pt x="83" y="2"/>
                          <a:pt x="83" y="0"/>
                        </a:cubicBezTo>
                        <a:cubicBezTo>
                          <a:pt x="83" y="0"/>
                          <a:pt x="83" y="0"/>
                          <a:pt x="83" y="0"/>
                        </a:cubicBezTo>
                        <a:cubicBezTo>
                          <a:pt x="82" y="11"/>
                          <a:pt x="73" y="19"/>
                          <a:pt x="62" y="19"/>
                        </a:cubicBezTo>
                        <a:cubicBezTo>
                          <a:pt x="62" y="19"/>
                          <a:pt x="61" y="19"/>
                          <a:pt x="61" y="19"/>
                        </a:cubicBezTo>
                        <a:cubicBezTo>
                          <a:pt x="19" y="16"/>
                          <a:pt x="19" y="16"/>
                          <a:pt x="19" y="16"/>
                        </a:cubicBezTo>
                        <a:cubicBezTo>
                          <a:pt x="10" y="15"/>
                          <a:pt x="2" y="8"/>
                          <a:pt x="0" y="0"/>
                        </a:cubicBezTo>
                      </a:path>
                    </a:pathLst>
                  </a:custGeom>
                  <a:solidFill>
                    <a:srgbClr val="00431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2" name="Freeform 50"/>
                  <p:cNvSpPr>
                    <a:spLocks/>
                  </p:cNvSpPr>
                  <p:nvPr/>
                </p:nvSpPr>
                <p:spPr bwMode="auto">
                  <a:xfrm>
                    <a:off x="8245403" y="4753018"/>
                    <a:ext cx="434976" cy="461963"/>
                  </a:xfrm>
                  <a:custGeom>
                    <a:avLst/>
                    <a:gdLst>
                      <a:gd name="T0" fmla="*/ 60 w 61"/>
                      <a:gd name="T1" fmla="*/ 34 h 65"/>
                      <a:gd name="T2" fmla="*/ 56 w 61"/>
                      <a:gd name="T3" fmla="*/ 30 h 65"/>
                      <a:gd name="T4" fmla="*/ 56 w 61"/>
                      <a:gd name="T5" fmla="*/ 26 h 65"/>
                      <a:gd name="T6" fmla="*/ 49 w 61"/>
                      <a:gd name="T7" fmla="*/ 21 h 65"/>
                      <a:gd name="T8" fmla="*/ 40 w 61"/>
                      <a:gd name="T9" fmla="*/ 23 h 65"/>
                      <a:gd name="T10" fmla="*/ 25 w 61"/>
                      <a:gd name="T11" fmla="*/ 24 h 65"/>
                      <a:gd name="T12" fmla="*/ 36 w 61"/>
                      <a:gd name="T13" fmla="*/ 13 h 65"/>
                      <a:gd name="T14" fmla="*/ 33 w 61"/>
                      <a:gd name="T15" fmla="*/ 0 h 65"/>
                      <a:gd name="T16" fmla="*/ 6 w 61"/>
                      <a:gd name="T17" fmla="*/ 24 h 65"/>
                      <a:gd name="T18" fmla="*/ 1 w 61"/>
                      <a:gd name="T19" fmla="*/ 46 h 65"/>
                      <a:gd name="T20" fmla="*/ 2 w 61"/>
                      <a:gd name="T21" fmla="*/ 47 h 65"/>
                      <a:gd name="T22" fmla="*/ 5 w 61"/>
                      <a:gd name="T23" fmla="*/ 64 h 65"/>
                      <a:gd name="T24" fmla="*/ 36 w 61"/>
                      <a:gd name="T25" fmla="*/ 65 h 65"/>
                      <a:gd name="T26" fmla="*/ 50 w 61"/>
                      <a:gd name="T27" fmla="*/ 62 h 65"/>
                      <a:gd name="T28" fmla="*/ 55 w 61"/>
                      <a:gd name="T29" fmla="*/ 55 h 65"/>
                      <a:gd name="T30" fmla="*/ 53 w 61"/>
                      <a:gd name="T31" fmla="*/ 52 h 65"/>
                      <a:gd name="T32" fmla="*/ 57 w 61"/>
                      <a:gd name="T33" fmla="*/ 45 h 65"/>
                      <a:gd name="T34" fmla="*/ 56 w 61"/>
                      <a:gd name="T35" fmla="*/ 42 h 65"/>
                      <a:gd name="T36" fmla="*/ 56 w 61"/>
                      <a:gd name="T37" fmla="*/ 42 h 65"/>
                      <a:gd name="T38" fmla="*/ 60 w 61"/>
                      <a:gd name="T39" fmla="*/ 34 h 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61" h="65">
                        <a:moveTo>
                          <a:pt x="60" y="34"/>
                        </a:moveTo>
                        <a:cubicBezTo>
                          <a:pt x="60" y="32"/>
                          <a:pt x="58" y="30"/>
                          <a:pt x="56" y="30"/>
                        </a:cubicBezTo>
                        <a:cubicBezTo>
                          <a:pt x="57" y="28"/>
                          <a:pt x="57" y="27"/>
                          <a:pt x="56" y="26"/>
                        </a:cubicBezTo>
                        <a:cubicBezTo>
                          <a:pt x="56" y="22"/>
                          <a:pt x="52" y="20"/>
                          <a:pt x="49" y="21"/>
                        </a:cubicBezTo>
                        <a:cubicBezTo>
                          <a:pt x="40" y="23"/>
                          <a:pt x="40" y="23"/>
                          <a:pt x="40" y="23"/>
                        </a:cubicBezTo>
                        <a:cubicBezTo>
                          <a:pt x="25" y="24"/>
                          <a:pt x="25" y="24"/>
                          <a:pt x="25" y="24"/>
                        </a:cubicBezTo>
                        <a:cubicBezTo>
                          <a:pt x="36" y="13"/>
                          <a:pt x="36" y="13"/>
                          <a:pt x="36" y="13"/>
                        </a:cubicBezTo>
                        <a:cubicBezTo>
                          <a:pt x="36" y="13"/>
                          <a:pt x="41" y="3"/>
                          <a:pt x="33" y="0"/>
                        </a:cubicBezTo>
                        <a:cubicBezTo>
                          <a:pt x="13" y="20"/>
                          <a:pt x="12" y="16"/>
                          <a:pt x="6" y="24"/>
                        </a:cubicBezTo>
                        <a:cubicBezTo>
                          <a:pt x="0" y="31"/>
                          <a:pt x="0" y="42"/>
                          <a:pt x="1" y="46"/>
                        </a:cubicBezTo>
                        <a:cubicBezTo>
                          <a:pt x="2" y="47"/>
                          <a:pt x="2" y="47"/>
                          <a:pt x="2" y="47"/>
                        </a:cubicBezTo>
                        <a:cubicBezTo>
                          <a:pt x="5" y="64"/>
                          <a:pt x="5" y="64"/>
                          <a:pt x="5" y="64"/>
                        </a:cubicBezTo>
                        <a:cubicBezTo>
                          <a:pt x="36" y="65"/>
                          <a:pt x="36" y="65"/>
                          <a:pt x="36" y="65"/>
                        </a:cubicBezTo>
                        <a:cubicBezTo>
                          <a:pt x="50" y="62"/>
                          <a:pt x="50" y="62"/>
                          <a:pt x="50" y="62"/>
                        </a:cubicBezTo>
                        <a:cubicBezTo>
                          <a:pt x="53" y="62"/>
                          <a:pt x="56" y="58"/>
                          <a:pt x="55" y="55"/>
                        </a:cubicBezTo>
                        <a:cubicBezTo>
                          <a:pt x="55" y="54"/>
                          <a:pt x="54" y="53"/>
                          <a:pt x="53" y="52"/>
                        </a:cubicBezTo>
                        <a:cubicBezTo>
                          <a:pt x="56" y="51"/>
                          <a:pt x="58" y="48"/>
                          <a:pt x="57" y="45"/>
                        </a:cubicBezTo>
                        <a:cubicBezTo>
                          <a:pt x="57" y="44"/>
                          <a:pt x="56" y="43"/>
                          <a:pt x="56" y="42"/>
                        </a:cubicBezTo>
                        <a:cubicBezTo>
                          <a:pt x="56" y="42"/>
                          <a:pt x="56" y="42"/>
                          <a:pt x="56" y="42"/>
                        </a:cubicBezTo>
                        <a:cubicBezTo>
                          <a:pt x="59" y="41"/>
                          <a:pt x="61" y="38"/>
                          <a:pt x="60" y="34"/>
                        </a:cubicBezTo>
                      </a:path>
                    </a:pathLst>
                  </a:custGeom>
                  <a:solidFill>
                    <a:srgbClr val="D0B49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1" name="Freeform 79"/>
                  <p:cNvSpPr>
                    <a:spLocks/>
                  </p:cNvSpPr>
                  <p:nvPr/>
                </p:nvSpPr>
                <p:spPr bwMode="auto">
                  <a:xfrm>
                    <a:off x="8804745" y="5848338"/>
                    <a:ext cx="442913" cy="460375"/>
                  </a:xfrm>
                  <a:custGeom>
                    <a:avLst/>
                    <a:gdLst>
                      <a:gd name="T0" fmla="*/ 1 w 62"/>
                      <a:gd name="T1" fmla="*/ 34 h 65"/>
                      <a:gd name="T2" fmla="*/ 6 w 62"/>
                      <a:gd name="T3" fmla="*/ 29 h 65"/>
                      <a:gd name="T4" fmla="*/ 5 w 62"/>
                      <a:gd name="T5" fmla="*/ 25 h 65"/>
                      <a:gd name="T6" fmla="*/ 13 w 62"/>
                      <a:gd name="T7" fmla="*/ 21 h 65"/>
                      <a:gd name="T8" fmla="*/ 22 w 62"/>
                      <a:gd name="T9" fmla="*/ 23 h 65"/>
                      <a:gd name="T10" fmla="*/ 37 w 62"/>
                      <a:gd name="T11" fmla="*/ 24 h 65"/>
                      <a:gd name="T12" fmla="*/ 25 w 62"/>
                      <a:gd name="T13" fmla="*/ 13 h 65"/>
                      <a:gd name="T14" fmla="*/ 29 w 62"/>
                      <a:gd name="T15" fmla="*/ 0 h 65"/>
                      <a:gd name="T16" fmla="*/ 56 w 62"/>
                      <a:gd name="T17" fmla="*/ 23 h 65"/>
                      <a:gd name="T18" fmla="*/ 60 w 62"/>
                      <a:gd name="T19" fmla="*/ 46 h 65"/>
                      <a:gd name="T20" fmla="*/ 60 w 62"/>
                      <a:gd name="T21" fmla="*/ 46 h 65"/>
                      <a:gd name="T22" fmla="*/ 57 w 62"/>
                      <a:gd name="T23" fmla="*/ 64 h 65"/>
                      <a:gd name="T24" fmla="*/ 26 w 62"/>
                      <a:gd name="T25" fmla="*/ 65 h 65"/>
                      <a:gd name="T26" fmla="*/ 12 w 62"/>
                      <a:gd name="T27" fmla="*/ 62 h 65"/>
                      <a:gd name="T28" fmla="*/ 7 w 62"/>
                      <a:gd name="T29" fmla="*/ 55 h 65"/>
                      <a:gd name="T30" fmla="*/ 8 w 62"/>
                      <a:gd name="T31" fmla="*/ 52 h 65"/>
                      <a:gd name="T32" fmla="*/ 4 w 62"/>
                      <a:gd name="T33" fmla="*/ 45 h 65"/>
                      <a:gd name="T34" fmla="*/ 6 w 62"/>
                      <a:gd name="T35" fmla="*/ 41 h 65"/>
                      <a:gd name="T36" fmla="*/ 6 w 62"/>
                      <a:gd name="T37" fmla="*/ 41 h 65"/>
                      <a:gd name="T38" fmla="*/ 1 w 62"/>
                      <a:gd name="T39" fmla="*/ 34 h 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62" h="65">
                        <a:moveTo>
                          <a:pt x="1" y="34"/>
                        </a:moveTo>
                        <a:cubicBezTo>
                          <a:pt x="2" y="32"/>
                          <a:pt x="3" y="30"/>
                          <a:pt x="6" y="29"/>
                        </a:cubicBezTo>
                        <a:cubicBezTo>
                          <a:pt x="5" y="28"/>
                          <a:pt x="5" y="27"/>
                          <a:pt x="5" y="25"/>
                        </a:cubicBezTo>
                        <a:cubicBezTo>
                          <a:pt x="6" y="22"/>
                          <a:pt x="9" y="20"/>
                          <a:pt x="13" y="21"/>
                        </a:cubicBezTo>
                        <a:cubicBezTo>
                          <a:pt x="22" y="23"/>
                          <a:pt x="22" y="23"/>
                          <a:pt x="22" y="23"/>
                        </a:cubicBezTo>
                        <a:cubicBezTo>
                          <a:pt x="37" y="24"/>
                          <a:pt x="37" y="24"/>
                          <a:pt x="37" y="24"/>
                        </a:cubicBezTo>
                        <a:cubicBezTo>
                          <a:pt x="25" y="13"/>
                          <a:pt x="25" y="13"/>
                          <a:pt x="25" y="13"/>
                        </a:cubicBezTo>
                        <a:cubicBezTo>
                          <a:pt x="25" y="13"/>
                          <a:pt x="21" y="3"/>
                          <a:pt x="29" y="0"/>
                        </a:cubicBezTo>
                        <a:cubicBezTo>
                          <a:pt x="49" y="20"/>
                          <a:pt x="50" y="16"/>
                          <a:pt x="56" y="23"/>
                        </a:cubicBezTo>
                        <a:cubicBezTo>
                          <a:pt x="62" y="31"/>
                          <a:pt x="62" y="41"/>
                          <a:pt x="60" y="46"/>
                        </a:cubicBezTo>
                        <a:cubicBezTo>
                          <a:pt x="60" y="46"/>
                          <a:pt x="60" y="46"/>
                          <a:pt x="60" y="46"/>
                        </a:cubicBezTo>
                        <a:cubicBezTo>
                          <a:pt x="57" y="64"/>
                          <a:pt x="57" y="64"/>
                          <a:pt x="57" y="64"/>
                        </a:cubicBezTo>
                        <a:cubicBezTo>
                          <a:pt x="26" y="65"/>
                          <a:pt x="26" y="65"/>
                          <a:pt x="26" y="65"/>
                        </a:cubicBezTo>
                        <a:cubicBezTo>
                          <a:pt x="12" y="62"/>
                          <a:pt x="12" y="62"/>
                          <a:pt x="12" y="62"/>
                        </a:cubicBezTo>
                        <a:cubicBezTo>
                          <a:pt x="8" y="61"/>
                          <a:pt x="6" y="58"/>
                          <a:pt x="7" y="55"/>
                        </a:cubicBezTo>
                        <a:cubicBezTo>
                          <a:pt x="7" y="53"/>
                          <a:pt x="8" y="53"/>
                          <a:pt x="8" y="52"/>
                        </a:cubicBezTo>
                        <a:cubicBezTo>
                          <a:pt x="5" y="51"/>
                          <a:pt x="4" y="48"/>
                          <a:pt x="4" y="45"/>
                        </a:cubicBezTo>
                        <a:cubicBezTo>
                          <a:pt x="5" y="43"/>
                          <a:pt x="5" y="42"/>
                          <a:pt x="6" y="41"/>
                        </a:cubicBezTo>
                        <a:cubicBezTo>
                          <a:pt x="6" y="41"/>
                          <a:pt x="6" y="41"/>
                          <a:pt x="6" y="41"/>
                        </a:cubicBezTo>
                        <a:cubicBezTo>
                          <a:pt x="3" y="41"/>
                          <a:pt x="0" y="37"/>
                          <a:pt x="1" y="34"/>
                        </a:cubicBezTo>
                      </a:path>
                    </a:pathLst>
                  </a:custGeom>
                  <a:solidFill>
                    <a:srgbClr val="D0B49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422" name="Rectangle 506"/>
              <p:cNvSpPr>
                <a:spLocks noChangeArrowheads="1"/>
              </p:cNvSpPr>
              <p:nvPr/>
            </p:nvSpPr>
            <p:spPr bwMode="auto">
              <a:xfrm>
                <a:off x="6655373" y="6347558"/>
                <a:ext cx="1061662" cy="87792"/>
              </a:xfrm>
              <a:prstGeom prst="rect">
                <a:avLst/>
              </a:prstGeom>
              <a:solidFill>
                <a:srgbClr val="606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3" name="Rectangle 507"/>
              <p:cNvSpPr>
                <a:spLocks noChangeArrowheads="1"/>
              </p:cNvSpPr>
              <p:nvPr/>
            </p:nvSpPr>
            <p:spPr bwMode="auto">
              <a:xfrm>
                <a:off x="7790535" y="5130730"/>
                <a:ext cx="1639452" cy="608414"/>
              </a:xfrm>
              <a:prstGeom prst="rect">
                <a:avLst/>
              </a:prstGeom>
              <a:solidFill>
                <a:srgbClr val="9E9F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4" name="Rectangle 508"/>
              <p:cNvSpPr>
                <a:spLocks noChangeArrowheads="1"/>
              </p:cNvSpPr>
              <p:nvPr/>
            </p:nvSpPr>
            <p:spPr bwMode="auto">
              <a:xfrm>
                <a:off x="6594124" y="5020941"/>
                <a:ext cx="1291104" cy="136792"/>
              </a:xfrm>
              <a:prstGeom prst="rect">
                <a:avLst/>
              </a:prstGeom>
              <a:solidFill>
                <a:srgbClr val="E7E7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5" name="Rectangle 509"/>
              <p:cNvSpPr>
                <a:spLocks noChangeArrowheads="1"/>
              </p:cNvSpPr>
              <p:nvPr/>
            </p:nvSpPr>
            <p:spPr bwMode="auto">
              <a:xfrm>
                <a:off x="7880368" y="5020941"/>
                <a:ext cx="1651702" cy="136792"/>
              </a:xfrm>
              <a:prstGeom prst="rect">
                <a:avLst/>
              </a:prstGeom>
              <a:solidFill>
                <a:srgbClr val="D0D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6" name="Rectangle 510"/>
              <p:cNvSpPr>
                <a:spLocks noChangeArrowheads="1"/>
              </p:cNvSpPr>
              <p:nvPr/>
            </p:nvSpPr>
            <p:spPr bwMode="auto">
              <a:xfrm>
                <a:off x="9409570" y="5130730"/>
                <a:ext cx="102083" cy="1216828"/>
              </a:xfrm>
              <a:prstGeom prst="rect">
                <a:avLst/>
              </a:prstGeom>
              <a:solidFill>
                <a:srgbClr val="C7C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0" name="Rectangle 514"/>
              <p:cNvSpPr>
                <a:spLocks noChangeArrowheads="1"/>
              </p:cNvSpPr>
              <p:nvPr/>
            </p:nvSpPr>
            <p:spPr bwMode="auto">
              <a:xfrm>
                <a:off x="8649296" y="4810188"/>
                <a:ext cx="140906" cy="183749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1" name="Freeform 515"/>
              <p:cNvSpPr>
                <a:spLocks/>
              </p:cNvSpPr>
              <p:nvPr/>
            </p:nvSpPr>
            <p:spPr bwMode="auto">
              <a:xfrm>
                <a:off x="8114397" y="4085401"/>
                <a:ext cx="1210704" cy="724789"/>
              </a:xfrm>
              <a:custGeom>
                <a:avLst/>
                <a:gdLst>
                  <a:gd name="T0" fmla="*/ 170 w 178"/>
                  <a:gd name="T1" fmla="*/ 0 h 106"/>
                  <a:gd name="T2" fmla="*/ 178 w 178"/>
                  <a:gd name="T3" fmla="*/ 8 h 106"/>
                  <a:gd name="T4" fmla="*/ 178 w 178"/>
                  <a:gd name="T5" fmla="*/ 98 h 106"/>
                  <a:gd name="T6" fmla="*/ 170 w 178"/>
                  <a:gd name="T7" fmla="*/ 106 h 106"/>
                  <a:gd name="T8" fmla="*/ 8 w 178"/>
                  <a:gd name="T9" fmla="*/ 106 h 106"/>
                  <a:gd name="T10" fmla="*/ 0 w 178"/>
                  <a:gd name="T11" fmla="*/ 98 h 106"/>
                  <a:gd name="T12" fmla="*/ 0 w 178"/>
                  <a:gd name="T13" fmla="*/ 8 h 106"/>
                  <a:gd name="T14" fmla="*/ 8 w 178"/>
                  <a:gd name="T15" fmla="*/ 0 h 106"/>
                  <a:gd name="T16" fmla="*/ 170 w 178"/>
                  <a:gd name="T17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" h="106">
                    <a:moveTo>
                      <a:pt x="170" y="0"/>
                    </a:moveTo>
                    <a:cubicBezTo>
                      <a:pt x="170" y="0"/>
                      <a:pt x="178" y="0"/>
                      <a:pt x="178" y="8"/>
                    </a:cubicBezTo>
                    <a:cubicBezTo>
                      <a:pt x="178" y="98"/>
                      <a:pt x="178" y="98"/>
                      <a:pt x="178" y="98"/>
                    </a:cubicBezTo>
                    <a:cubicBezTo>
                      <a:pt x="178" y="98"/>
                      <a:pt x="178" y="106"/>
                      <a:pt x="170" y="106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8" y="106"/>
                      <a:pt x="0" y="106"/>
                      <a:pt x="0" y="9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0"/>
                      <a:pt x="8" y="0"/>
                    </a:cubicBezTo>
                    <a:lnTo>
                      <a:pt x="170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3" name="Freeform 517"/>
              <p:cNvSpPr>
                <a:spLocks/>
              </p:cNvSpPr>
              <p:nvPr/>
            </p:nvSpPr>
            <p:spPr bwMode="auto">
              <a:xfrm>
                <a:off x="7927326" y="4132359"/>
                <a:ext cx="285832" cy="165375"/>
              </a:xfrm>
              <a:custGeom>
                <a:avLst/>
                <a:gdLst>
                  <a:gd name="T0" fmla="*/ 140 w 140"/>
                  <a:gd name="T1" fmla="*/ 81 h 81"/>
                  <a:gd name="T2" fmla="*/ 0 w 140"/>
                  <a:gd name="T3" fmla="*/ 0 h 81"/>
                  <a:gd name="T4" fmla="*/ 140 w 140"/>
                  <a:gd name="T5" fmla="*/ 8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0" h="81">
                    <a:moveTo>
                      <a:pt x="140" y="81"/>
                    </a:moveTo>
                    <a:lnTo>
                      <a:pt x="0" y="0"/>
                    </a:lnTo>
                    <a:lnTo>
                      <a:pt x="140" y="81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4" name="Line 518"/>
              <p:cNvSpPr>
                <a:spLocks noChangeShapeType="1"/>
              </p:cNvSpPr>
              <p:nvPr/>
            </p:nvSpPr>
            <p:spPr bwMode="auto">
              <a:xfrm flipH="1" flipV="1">
                <a:off x="7927326" y="4132359"/>
                <a:ext cx="285832" cy="165375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" name="Rectangle 545"/>
              <p:cNvSpPr/>
              <p:nvPr/>
            </p:nvSpPr>
            <p:spPr bwMode="auto">
              <a:xfrm>
                <a:off x="7782849" y="5739145"/>
                <a:ext cx="247461" cy="454240"/>
              </a:xfrm>
              <a:prstGeom prst="rect">
                <a:avLst/>
              </a:prstGeom>
              <a:solidFill>
                <a:srgbClr val="004B1C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32293" fontAlgn="base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2400" dirty="0" err="1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421" name="Rectangle 505"/>
              <p:cNvSpPr>
                <a:spLocks noChangeArrowheads="1"/>
              </p:cNvSpPr>
              <p:nvPr/>
            </p:nvSpPr>
            <p:spPr bwMode="auto">
              <a:xfrm>
                <a:off x="6628830" y="5130730"/>
                <a:ext cx="1256399" cy="1216828"/>
              </a:xfrm>
              <a:prstGeom prst="rect">
                <a:avLst/>
              </a:prstGeom>
              <a:solidFill>
                <a:srgbClr val="C7C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6" name="Freeform 515"/>
              <p:cNvSpPr>
                <a:spLocks/>
              </p:cNvSpPr>
              <p:nvPr/>
            </p:nvSpPr>
            <p:spPr bwMode="auto">
              <a:xfrm rot="20201917">
                <a:off x="7446740" y="3879249"/>
                <a:ext cx="53330" cy="409774"/>
              </a:xfrm>
              <a:custGeom>
                <a:avLst/>
                <a:gdLst>
                  <a:gd name="T0" fmla="*/ 170 w 178"/>
                  <a:gd name="T1" fmla="*/ 0 h 106"/>
                  <a:gd name="T2" fmla="*/ 178 w 178"/>
                  <a:gd name="T3" fmla="*/ 8 h 106"/>
                  <a:gd name="T4" fmla="*/ 178 w 178"/>
                  <a:gd name="T5" fmla="*/ 98 h 106"/>
                  <a:gd name="T6" fmla="*/ 170 w 178"/>
                  <a:gd name="T7" fmla="*/ 106 h 106"/>
                  <a:gd name="T8" fmla="*/ 8 w 178"/>
                  <a:gd name="T9" fmla="*/ 106 h 106"/>
                  <a:gd name="T10" fmla="*/ 0 w 178"/>
                  <a:gd name="T11" fmla="*/ 98 h 106"/>
                  <a:gd name="T12" fmla="*/ 0 w 178"/>
                  <a:gd name="T13" fmla="*/ 8 h 106"/>
                  <a:gd name="T14" fmla="*/ 8 w 178"/>
                  <a:gd name="T15" fmla="*/ 0 h 106"/>
                  <a:gd name="T16" fmla="*/ 170 w 178"/>
                  <a:gd name="T17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" h="106">
                    <a:moveTo>
                      <a:pt x="170" y="0"/>
                    </a:moveTo>
                    <a:cubicBezTo>
                      <a:pt x="170" y="0"/>
                      <a:pt x="178" y="0"/>
                      <a:pt x="178" y="8"/>
                    </a:cubicBezTo>
                    <a:cubicBezTo>
                      <a:pt x="178" y="98"/>
                      <a:pt x="178" y="98"/>
                      <a:pt x="178" y="98"/>
                    </a:cubicBezTo>
                    <a:cubicBezTo>
                      <a:pt x="178" y="98"/>
                      <a:pt x="178" y="106"/>
                      <a:pt x="170" y="106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8" y="106"/>
                      <a:pt x="0" y="106"/>
                      <a:pt x="0" y="9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0"/>
                      <a:pt x="8" y="0"/>
                    </a:cubicBezTo>
                    <a:lnTo>
                      <a:pt x="170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43" name="Freeform 12"/>
            <p:cNvSpPr>
              <a:spLocks noChangeAspect="1"/>
            </p:cNvSpPr>
            <p:nvPr/>
          </p:nvSpPr>
          <p:spPr bwMode="black">
            <a:xfrm rot="6854090">
              <a:off x="5592583" y="3995539"/>
              <a:ext cx="277889" cy="386032"/>
            </a:xfrm>
            <a:custGeom>
              <a:avLst/>
              <a:gdLst>
                <a:gd name="T0" fmla="*/ 642 w 811"/>
                <a:gd name="T1" fmla="*/ 692 h 1128"/>
                <a:gd name="T2" fmla="*/ 499 w 811"/>
                <a:gd name="T3" fmla="*/ 758 h 1128"/>
                <a:gd name="T4" fmla="*/ 465 w 811"/>
                <a:gd name="T5" fmla="*/ 735 h 1128"/>
                <a:gd name="T6" fmla="*/ 301 w 811"/>
                <a:gd name="T7" fmla="*/ 382 h 1128"/>
                <a:gd name="T8" fmla="*/ 305 w 811"/>
                <a:gd name="T9" fmla="*/ 341 h 1128"/>
                <a:gd name="T10" fmla="*/ 459 w 811"/>
                <a:gd name="T11" fmla="*/ 269 h 1128"/>
                <a:gd name="T12" fmla="*/ 474 w 811"/>
                <a:gd name="T13" fmla="*/ 232 h 1128"/>
                <a:gd name="T14" fmla="*/ 378 w 811"/>
                <a:gd name="T15" fmla="*/ 19 h 1128"/>
                <a:gd name="T16" fmla="*/ 341 w 811"/>
                <a:gd name="T17" fmla="*/ 0 h 1128"/>
                <a:gd name="T18" fmla="*/ 236 w 811"/>
                <a:gd name="T19" fmla="*/ 28 h 1128"/>
                <a:gd name="T20" fmla="*/ 192 w 811"/>
                <a:gd name="T21" fmla="*/ 49 h 1128"/>
                <a:gd name="T22" fmla="*/ 117 w 811"/>
                <a:gd name="T23" fmla="*/ 543 h 1128"/>
                <a:gd name="T24" fmla="*/ 313 w 811"/>
                <a:gd name="T25" fmla="*/ 932 h 1128"/>
                <a:gd name="T26" fmla="*/ 686 w 811"/>
                <a:gd name="T27" fmla="*/ 1060 h 1128"/>
                <a:gd name="T28" fmla="*/ 730 w 811"/>
                <a:gd name="T29" fmla="*/ 1039 h 1128"/>
                <a:gd name="T30" fmla="*/ 789 w 811"/>
                <a:gd name="T31" fmla="*/ 999 h 1128"/>
                <a:gd name="T32" fmla="*/ 796 w 811"/>
                <a:gd name="T33" fmla="*/ 944 h 1128"/>
                <a:gd name="T34" fmla="*/ 689 w 811"/>
                <a:gd name="T35" fmla="*/ 708 h 1128"/>
                <a:gd name="T36" fmla="*/ 642 w 811"/>
                <a:gd name="T37" fmla="*/ 692 h 1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11" h="1128">
                  <a:moveTo>
                    <a:pt x="642" y="692"/>
                  </a:moveTo>
                  <a:cubicBezTo>
                    <a:pt x="616" y="704"/>
                    <a:pt x="499" y="758"/>
                    <a:pt x="499" y="758"/>
                  </a:cubicBezTo>
                  <a:cubicBezTo>
                    <a:pt x="488" y="763"/>
                    <a:pt x="473" y="753"/>
                    <a:pt x="465" y="735"/>
                  </a:cubicBezTo>
                  <a:cubicBezTo>
                    <a:pt x="301" y="382"/>
                    <a:pt x="301" y="382"/>
                    <a:pt x="301" y="382"/>
                  </a:cubicBezTo>
                  <a:cubicBezTo>
                    <a:pt x="292" y="364"/>
                    <a:pt x="294" y="346"/>
                    <a:pt x="305" y="341"/>
                  </a:cubicBezTo>
                  <a:cubicBezTo>
                    <a:pt x="305" y="341"/>
                    <a:pt x="441" y="279"/>
                    <a:pt x="459" y="269"/>
                  </a:cubicBezTo>
                  <a:cubicBezTo>
                    <a:pt x="470" y="264"/>
                    <a:pt x="483" y="251"/>
                    <a:pt x="474" y="232"/>
                  </a:cubicBezTo>
                  <a:cubicBezTo>
                    <a:pt x="452" y="180"/>
                    <a:pt x="385" y="29"/>
                    <a:pt x="378" y="19"/>
                  </a:cubicBezTo>
                  <a:cubicBezTo>
                    <a:pt x="369" y="8"/>
                    <a:pt x="363" y="0"/>
                    <a:pt x="341" y="0"/>
                  </a:cubicBezTo>
                  <a:cubicBezTo>
                    <a:pt x="306" y="0"/>
                    <a:pt x="269" y="13"/>
                    <a:pt x="236" y="28"/>
                  </a:cubicBezTo>
                  <a:cubicBezTo>
                    <a:pt x="192" y="49"/>
                    <a:pt x="192" y="49"/>
                    <a:pt x="192" y="49"/>
                  </a:cubicBezTo>
                  <a:cubicBezTo>
                    <a:pt x="0" y="158"/>
                    <a:pt x="62" y="427"/>
                    <a:pt x="117" y="543"/>
                  </a:cubicBezTo>
                  <a:cubicBezTo>
                    <a:pt x="173" y="662"/>
                    <a:pt x="313" y="932"/>
                    <a:pt x="313" y="932"/>
                  </a:cubicBezTo>
                  <a:cubicBezTo>
                    <a:pt x="381" y="1070"/>
                    <a:pt x="547" y="1128"/>
                    <a:pt x="686" y="1060"/>
                  </a:cubicBezTo>
                  <a:cubicBezTo>
                    <a:pt x="730" y="1039"/>
                    <a:pt x="730" y="1039"/>
                    <a:pt x="730" y="1039"/>
                  </a:cubicBezTo>
                  <a:cubicBezTo>
                    <a:pt x="756" y="1026"/>
                    <a:pt x="769" y="1018"/>
                    <a:pt x="789" y="999"/>
                  </a:cubicBezTo>
                  <a:cubicBezTo>
                    <a:pt x="795" y="994"/>
                    <a:pt x="811" y="977"/>
                    <a:pt x="796" y="944"/>
                  </a:cubicBezTo>
                  <a:cubicBezTo>
                    <a:pt x="767" y="880"/>
                    <a:pt x="698" y="726"/>
                    <a:pt x="689" y="708"/>
                  </a:cubicBezTo>
                  <a:cubicBezTo>
                    <a:pt x="680" y="693"/>
                    <a:pt x="661" y="684"/>
                    <a:pt x="642" y="69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2293" tIns="41147" rIns="82293" bIns="41147" numCol="1" anchor="t" anchorCtr="0" compatLnSpc="1">
              <a:prstTxWarp prst="textNoShape">
                <a:avLst/>
              </a:prstTxWarp>
            </a:bodyPr>
            <a:lstStyle/>
            <a:p>
              <a:endParaRPr lang="en-US" sz="1599"/>
            </a:p>
          </p:txBody>
        </p:sp>
        <p:sp>
          <p:nvSpPr>
            <p:cNvPr id="19" name="Rounded Rectangle 18"/>
            <p:cNvSpPr/>
            <p:nvPr/>
          </p:nvSpPr>
          <p:spPr bwMode="auto">
            <a:xfrm>
              <a:off x="5594894" y="4200700"/>
              <a:ext cx="284308" cy="193782"/>
            </a:xfrm>
            <a:prstGeom prst="roundRect">
              <a:avLst/>
            </a:prstGeom>
            <a:solidFill>
              <a:schemeClr val="tx2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293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2400" dirty="0" err="1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080020" y="1857864"/>
            <a:ext cx="2000395" cy="2255173"/>
            <a:chOff x="3079574" y="1857630"/>
            <a:chExt cx="2000679" cy="2255493"/>
          </a:xfrm>
        </p:grpSpPr>
        <p:grpSp>
          <p:nvGrpSpPr>
            <p:cNvPr id="30" name="Group 29"/>
            <p:cNvGrpSpPr/>
            <p:nvPr/>
          </p:nvGrpSpPr>
          <p:grpSpPr>
            <a:xfrm>
              <a:off x="4398048" y="1857630"/>
              <a:ext cx="682205" cy="682205"/>
              <a:chOff x="1165999" y="2322098"/>
              <a:chExt cx="682205" cy="682205"/>
            </a:xfrm>
          </p:grpSpPr>
          <p:sp>
            <p:nvSpPr>
              <p:cNvPr id="387" name="Oval 386"/>
              <p:cNvSpPr/>
              <p:nvPr/>
            </p:nvSpPr>
            <p:spPr bwMode="auto">
              <a:xfrm>
                <a:off x="1165999" y="2322098"/>
                <a:ext cx="682205" cy="682205"/>
              </a:xfrm>
              <a:prstGeom prst="ellipse">
                <a:avLst/>
              </a:prstGeom>
              <a:solidFill>
                <a:srgbClr val="F1EFED"/>
              </a:solidFill>
              <a:ln w="19050">
                <a:solidFill>
                  <a:schemeClr val="accent1"/>
                </a:solidFill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274167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045">
                  <a:lnSpc>
                    <a:spcPct val="90000"/>
                  </a:lnSpc>
                  <a:spcAft>
                    <a:spcPts val="1198"/>
                  </a:spcAft>
                </a:pPr>
                <a:endParaRPr lang="en-US" sz="1598" kern="0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grpSp>
            <p:nvGrpSpPr>
              <p:cNvPr id="420" name="Group 419"/>
              <p:cNvGrpSpPr/>
              <p:nvPr/>
            </p:nvGrpSpPr>
            <p:grpSpPr>
              <a:xfrm>
                <a:off x="1287704" y="2460384"/>
                <a:ext cx="428379" cy="394381"/>
                <a:chOff x="5718175" y="4384676"/>
                <a:chExt cx="300037" cy="276225"/>
              </a:xfrm>
              <a:solidFill>
                <a:srgbClr val="ED6722"/>
              </a:solidFill>
            </p:grpSpPr>
            <p:sp>
              <p:nvSpPr>
                <p:cNvPr id="427" name="Freeform 485"/>
                <p:cNvSpPr>
                  <a:spLocks noEditPoints="1"/>
                </p:cNvSpPr>
                <p:nvPr/>
              </p:nvSpPr>
              <p:spPr bwMode="auto">
                <a:xfrm>
                  <a:off x="5718175" y="4384676"/>
                  <a:ext cx="107950" cy="276225"/>
                </a:xfrm>
                <a:custGeom>
                  <a:avLst/>
                  <a:gdLst>
                    <a:gd name="T0" fmla="*/ 46 w 60"/>
                    <a:gd name="T1" fmla="*/ 152 h 152"/>
                    <a:gd name="T2" fmla="*/ 14 w 60"/>
                    <a:gd name="T3" fmla="*/ 152 h 152"/>
                    <a:gd name="T4" fmla="*/ 0 w 60"/>
                    <a:gd name="T5" fmla="*/ 138 h 152"/>
                    <a:gd name="T6" fmla="*/ 0 w 60"/>
                    <a:gd name="T7" fmla="*/ 14 h 152"/>
                    <a:gd name="T8" fmla="*/ 14 w 60"/>
                    <a:gd name="T9" fmla="*/ 0 h 152"/>
                    <a:gd name="T10" fmla="*/ 46 w 60"/>
                    <a:gd name="T11" fmla="*/ 0 h 152"/>
                    <a:gd name="T12" fmla="*/ 60 w 60"/>
                    <a:gd name="T13" fmla="*/ 14 h 152"/>
                    <a:gd name="T14" fmla="*/ 60 w 60"/>
                    <a:gd name="T15" fmla="*/ 138 h 152"/>
                    <a:gd name="T16" fmla="*/ 46 w 60"/>
                    <a:gd name="T17" fmla="*/ 152 h 152"/>
                    <a:gd name="T18" fmla="*/ 14 w 60"/>
                    <a:gd name="T19" fmla="*/ 8 h 152"/>
                    <a:gd name="T20" fmla="*/ 8 w 60"/>
                    <a:gd name="T21" fmla="*/ 14 h 152"/>
                    <a:gd name="T22" fmla="*/ 8 w 60"/>
                    <a:gd name="T23" fmla="*/ 138 h 152"/>
                    <a:gd name="T24" fmla="*/ 14 w 60"/>
                    <a:gd name="T25" fmla="*/ 144 h 152"/>
                    <a:gd name="T26" fmla="*/ 46 w 60"/>
                    <a:gd name="T27" fmla="*/ 144 h 152"/>
                    <a:gd name="T28" fmla="*/ 52 w 60"/>
                    <a:gd name="T29" fmla="*/ 138 h 152"/>
                    <a:gd name="T30" fmla="*/ 52 w 60"/>
                    <a:gd name="T31" fmla="*/ 14 h 152"/>
                    <a:gd name="T32" fmla="*/ 46 w 60"/>
                    <a:gd name="T33" fmla="*/ 8 h 152"/>
                    <a:gd name="T34" fmla="*/ 14 w 60"/>
                    <a:gd name="T35" fmla="*/ 8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60" h="152">
                      <a:moveTo>
                        <a:pt x="46" y="152"/>
                      </a:moveTo>
                      <a:cubicBezTo>
                        <a:pt x="14" y="152"/>
                        <a:pt x="14" y="152"/>
                        <a:pt x="14" y="152"/>
                      </a:cubicBezTo>
                      <a:cubicBezTo>
                        <a:pt x="6" y="152"/>
                        <a:pt x="0" y="146"/>
                        <a:pt x="0" y="138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6"/>
                        <a:pt x="6" y="0"/>
                        <a:pt x="14" y="0"/>
                      </a:cubicBezTo>
                      <a:cubicBezTo>
                        <a:pt x="46" y="0"/>
                        <a:pt x="46" y="0"/>
                        <a:pt x="46" y="0"/>
                      </a:cubicBezTo>
                      <a:cubicBezTo>
                        <a:pt x="54" y="0"/>
                        <a:pt x="60" y="6"/>
                        <a:pt x="60" y="14"/>
                      </a:cubicBezTo>
                      <a:cubicBezTo>
                        <a:pt x="60" y="138"/>
                        <a:pt x="60" y="138"/>
                        <a:pt x="60" y="138"/>
                      </a:cubicBezTo>
                      <a:cubicBezTo>
                        <a:pt x="60" y="146"/>
                        <a:pt x="54" y="152"/>
                        <a:pt x="46" y="152"/>
                      </a:cubicBezTo>
                      <a:moveTo>
                        <a:pt x="14" y="8"/>
                      </a:moveTo>
                      <a:cubicBezTo>
                        <a:pt x="11" y="8"/>
                        <a:pt x="8" y="11"/>
                        <a:pt x="8" y="14"/>
                      </a:cubicBezTo>
                      <a:cubicBezTo>
                        <a:pt x="8" y="138"/>
                        <a:pt x="8" y="138"/>
                        <a:pt x="8" y="138"/>
                      </a:cubicBezTo>
                      <a:cubicBezTo>
                        <a:pt x="8" y="141"/>
                        <a:pt x="11" y="144"/>
                        <a:pt x="14" y="144"/>
                      </a:cubicBezTo>
                      <a:cubicBezTo>
                        <a:pt x="46" y="144"/>
                        <a:pt x="46" y="144"/>
                        <a:pt x="46" y="144"/>
                      </a:cubicBezTo>
                      <a:cubicBezTo>
                        <a:pt x="49" y="144"/>
                        <a:pt x="52" y="141"/>
                        <a:pt x="52" y="138"/>
                      </a:cubicBezTo>
                      <a:cubicBezTo>
                        <a:pt x="52" y="14"/>
                        <a:pt x="52" y="14"/>
                        <a:pt x="52" y="14"/>
                      </a:cubicBezTo>
                      <a:cubicBezTo>
                        <a:pt x="52" y="11"/>
                        <a:pt x="49" y="8"/>
                        <a:pt x="46" y="8"/>
                      </a:cubicBezTo>
                      <a:lnTo>
                        <a:pt x="14" y="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8" name="Freeform 486"/>
                <p:cNvSpPr>
                  <a:spLocks noEditPoints="1"/>
                </p:cNvSpPr>
                <p:nvPr/>
              </p:nvSpPr>
              <p:spPr bwMode="auto">
                <a:xfrm>
                  <a:off x="5811837" y="4414838"/>
                  <a:ext cx="203200" cy="215900"/>
                </a:xfrm>
                <a:custGeom>
                  <a:avLst/>
                  <a:gdLst>
                    <a:gd name="T0" fmla="*/ 108 w 112"/>
                    <a:gd name="T1" fmla="*/ 120 h 120"/>
                    <a:gd name="T2" fmla="*/ 4 w 112"/>
                    <a:gd name="T3" fmla="*/ 120 h 120"/>
                    <a:gd name="T4" fmla="*/ 0 w 112"/>
                    <a:gd name="T5" fmla="*/ 116 h 120"/>
                    <a:gd name="T6" fmla="*/ 0 w 112"/>
                    <a:gd name="T7" fmla="*/ 4 h 120"/>
                    <a:gd name="T8" fmla="*/ 4 w 112"/>
                    <a:gd name="T9" fmla="*/ 0 h 120"/>
                    <a:gd name="T10" fmla="*/ 108 w 112"/>
                    <a:gd name="T11" fmla="*/ 0 h 120"/>
                    <a:gd name="T12" fmla="*/ 112 w 112"/>
                    <a:gd name="T13" fmla="*/ 4 h 120"/>
                    <a:gd name="T14" fmla="*/ 112 w 112"/>
                    <a:gd name="T15" fmla="*/ 116 h 120"/>
                    <a:gd name="T16" fmla="*/ 108 w 112"/>
                    <a:gd name="T17" fmla="*/ 120 h 120"/>
                    <a:gd name="T18" fmla="*/ 8 w 112"/>
                    <a:gd name="T19" fmla="*/ 112 h 120"/>
                    <a:gd name="T20" fmla="*/ 104 w 112"/>
                    <a:gd name="T21" fmla="*/ 112 h 120"/>
                    <a:gd name="T22" fmla="*/ 104 w 112"/>
                    <a:gd name="T23" fmla="*/ 8 h 120"/>
                    <a:gd name="T24" fmla="*/ 8 w 112"/>
                    <a:gd name="T25" fmla="*/ 8 h 120"/>
                    <a:gd name="T26" fmla="*/ 8 w 112"/>
                    <a:gd name="T27" fmla="*/ 112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12" h="120">
                      <a:moveTo>
                        <a:pt x="108" y="120"/>
                      </a:moveTo>
                      <a:cubicBezTo>
                        <a:pt x="4" y="120"/>
                        <a:pt x="4" y="120"/>
                        <a:pt x="4" y="120"/>
                      </a:cubicBezTo>
                      <a:cubicBezTo>
                        <a:pt x="2" y="120"/>
                        <a:pt x="0" y="118"/>
                        <a:pt x="0" y="116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2"/>
                        <a:pt x="2" y="0"/>
                        <a:pt x="4" y="0"/>
                      </a:cubicBezTo>
                      <a:cubicBezTo>
                        <a:pt x="108" y="0"/>
                        <a:pt x="108" y="0"/>
                        <a:pt x="108" y="0"/>
                      </a:cubicBezTo>
                      <a:cubicBezTo>
                        <a:pt x="110" y="0"/>
                        <a:pt x="112" y="2"/>
                        <a:pt x="112" y="4"/>
                      </a:cubicBezTo>
                      <a:cubicBezTo>
                        <a:pt x="112" y="116"/>
                        <a:pt x="112" y="116"/>
                        <a:pt x="112" y="116"/>
                      </a:cubicBezTo>
                      <a:cubicBezTo>
                        <a:pt x="112" y="118"/>
                        <a:pt x="110" y="120"/>
                        <a:pt x="108" y="120"/>
                      </a:cubicBezTo>
                      <a:moveTo>
                        <a:pt x="8" y="112"/>
                      </a:moveTo>
                      <a:cubicBezTo>
                        <a:pt x="104" y="112"/>
                        <a:pt x="104" y="112"/>
                        <a:pt x="104" y="112"/>
                      </a:cubicBezTo>
                      <a:cubicBezTo>
                        <a:pt x="104" y="8"/>
                        <a:pt x="104" y="8"/>
                        <a:pt x="104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lnTo>
                        <a:pt x="8" y="11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9" name="Freeform 487"/>
                <p:cNvSpPr>
                  <a:spLocks/>
                </p:cNvSpPr>
                <p:nvPr/>
              </p:nvSpPr>
              <p:spPr bwMode="auto">
                <a:xfrm>
                  <a:off x="5859462" y="4508501"/>
                  <a:ext cx="28575" cy="14288"/>
                </a:xfrm>
                <a:custGeom>
                  <a:avLst/>
                  <a:gdLst>
                    <a:gd name="T0" fmla="*/ 12 w 16"/>
                    <a:gd name="T1" fmla="*/ 8 h 8"/>
                    <a:gd name="T2" fmla="*/ 4 w 16"/>
                    <a:gd name="T3" fmla="*/ 8 h 8"/>
                    <a:gd name="T4" fmla="*/ 0 w 16"/>
                    <a:gd name="T5" fmla="*/ 4 h 8"/>
                    <a:gd name="T6" fmla="*/ 4 w 16"/>
                    <a:gd name="T7" fmla="*/ 0 h 8"/>
                    <a:gd name="T8" fmla="*/ 12 w 16"/>
                    <a:gd name="T9" fmla="*/ 0 h 8"/>
                    <a:gd name="T10" fmla="*/ 16 w 16"/>
                    <a:gd name="T11" fmla="*/ 4 h 8"/>
                    <a:gd name="T12" fmla="*/ 12 w 16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" h="8">
                      <a:moveTo>
                        <a:pt x="12" y="8"/>
                      </a:move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2" y="8"/>
                        <a:pt x="0" y="6"/>
                        <a:pt x="0" y="4"/>
                      </a:cubicBezTo>
                      <a:cubicBezTo>
                        <a:pt x="0" y="2"/>
                        <a:pt x="2" y="0"/>
                        <a:pt x="4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4" y="0"/>
                        <a:pt x="16" y="2"/>
                        <a:pt x="16" y="4"/>
                      </a:cubicBezTo>
                      <a:cubicBezTo>
                        <a:pt x="16" y="6"/>
                        <a:pt x="14" y="8"/>
                        <a:pt x="12" y="8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2" name="Freeform 488"/>
                <p:cNvSpPr>
                  <a:spLocks/>
                </p:cNvSpPr>
                <p:nvPr/>
              </p:nvSpPr>
              <p:spPr bwMode="auto">
                <a:xfrm>
                  <a:off x="5945187" y="4508501"/>
                  <a:ext cx="30163" cy="14288"/>
                </a:xfrm>
                <a:custGeom>
                  <a:avLst/>
                  <a:gdLst>
                    <a:gd name="T0" fmla="*/ 12 w 16"/>
                    <a:gd name="T1" fmla="*/ 8 h 8"/>
                    <a:gd name="T2" fmla="*/ 4 w 16"/>
                    <a:gd name="T3" fmla="*/ 8 h 8"/>
                    <a:gd name="T4" fmla="*/ 0 w 16"/>
                    <a:gd name="T5" fmla="*/ 4 h 8"/>
                    <a:gd name="T6" fmla="*/ 4 w 16"/>
                    <a:gd name="T7" fmla="*/ 0 h 8"/>
                    <a:gd name="T8" fmla="*/ 12 w 16"/>
                    <a:gd name="T9" fmla="*/ 0 h 8"/>
                    <a:gd name="T10" fmla="*/ 16 w 16"/>
                    <a:gd name="T11" fmla="*/ 4 h 8"/>
                    <a:gd name="T12" fmla="*/ 12 w 16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" h="8">
                      <a:moveTo>
                        <a:pt x="12" y="8"/>
                      </a:move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2" y="8"/>
                        <a:pt x="0" y="6"/>
                        <a:pt x="0" y="4"/>
                      </a:cubicBezTo>
                      <a:cubicBezTo>
                        <a:pt x="0" y="2"/>
                        <a:pt x="2" y="0"/>
                        <a:pt x="4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4" y="0"/>
                        <a:pt x="16" y="2"/>
                        <a:pt x="16" y="4"/>
                      </a:cubicBezTo>
                      <a:cubicBezTo>
                        <a:pt x="16" y="6"/>
                        <a:pt x="14" y="8"/>
                        <a:pt x="12" y="8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5" name="Freeform 489"/>
                <p:cNvSpPr>
                  <a:spLocks/>
                </p:cNvSpPr>
                <p:nvPr/>
              </p:nvSpPr>
              <p:spPr bwMode="auto">
                <a:xfrm>
                  <a:off x="5902325" y="4508501"/>
                  <a:ext cx="28575" cy="14288"/>
                </a:xfrm>
                <a:custGeom>
                  <a:avLst/>
                  <a:gdLst>
                    <a:gd name="T0" fmla="*/ 12 w 16"/>
                    <a:gd name="T1" fmla="*/ 8 h 8"/>
                    <a:gd name="T2" fmla="*/ 4 w 16"/>
                    <a:gd name="T3" fmla="*/ 8 h 8"/>
                    <a:gd name="T4" fmla="*/ 0 w 16"/>
                    <a:gd name="T5" fmla="*/ 4 h 8"/>
                    <a:gd name="T6" fmla="*/ 4 w 16"/>
                    <a:gd name="T7" fmla="*/ 0 h 8"/>
                    <a:gd name="T8" fmla="*/ 12 w 16"/>
                    <a:gd name="T9" fmla="*/ 0 h 8"/>
                    <a:gd name="T10" fmla="*/ 16 w 16"/>
                    <a:gd name="T11" fmla="*/ 4 h 8"/>
                    <a:gd name="T12" fmla="*/ 12 w 16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" h="8">
                      <a:moveTo>
                        <a:pt x="12" y="8"/>
                      </a:move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2" y="8"/>
                        <a:pt x="0" y="6"/>
                        <a:pt x="0" y="4"/>
                      </a:cubicBezTo>
                      <a:cubicBezTo>
                        <a:pt x="0" y="2"/>
                        <a:pt x="2" y="0"/>
                        <a:pt x="4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4" y="0"/>
                        <a:pt x="16" y="2"/>
                        <a:pt x="16" y="4"/>
                      </a:cubicBezTo>
                      <a:cubicBezTo>
                        <a:pt x="16" y="6"/>
                        <a:pt x="14" y="8"/>
                        <a:pt x="12" y="8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6" name="Freeform 490"/>
                <p:cNvSpPr>
                  <a:spLocks/>
                </p:cNvSpPr>
                <p:nvPr/>
              </p:nvSpPr>
              <p:spPr bwMode="auto">
                <a:xfrm>
                  <a:off x="5859462" y="4581526"/>
                  <a:ext cx="28575" cy="14288"/>
                </a:xfrm>
                <a:custGeom>
                  <a:avLst/>
                  <a:gdLst>
                    <a:gd name="T0" fmla="*/ 12 w 16"/>
                    <a:gd name="T1" fmla="*/ 8 h 8"/>
                    <a:gd name="T2" fmla="*/ 4 w 16"/>
                    <a:gd name="T3" fmla="*/ 8 h 8"/>
                    <a:gd name="T4" fmla="*/ 0 w 16"/>
                    <a:gd name="T5" fmla="*/ 4 h 8"/>
                    <a:gd name="T6" fmla="*/ 4 w 16"/>
                    <a:gd name="T7" fmla="*/ 0 h 8"/>
                    <a:gd name="T8" fmla="*/ 12 w 16"/>
                    <a:gd name="T9" fmla="*/ 0 h 8"/>
                    <a:gd name="T10" fmla="*/ 16 w 16"/>
                    <a:gd name="T11" fmla="*/ 4 h 8"/>
                    <a:gd name="T12" fmla="*/ 12 w 16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" h="8">
                      <a:moveTo>
                        <a:pt x="12" y="8"/>
                      </a:move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2" y="8"/>
                        <a:pt x="0" y="6"/>
                        <a:pt x="0" y="4"/>
                      </a:cubicBezTo>
                      <a:cubicBezTo>
                        <a:pt x="0" y="2"/>
                        <a:pt x="2" y="0"/>
                        <a:pt x="4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4" y="0"/>
                        <a:pt x="16" y="2"/>
                        <a:pt x="16" y="4"/>
                      </a:cubicBezTo>
                      <a:cubicBezTo>
                        <a:pt x="16" y="6"/>
                        <a:pt x="14" y="8"/>
                        <a:pt x="12" y="8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7" name="Freeform 491"/>
                <p:cNvSpPr>
                  <a:spLocks/>
                </p:cNvSpPr>
                <p:nvPr/>
              </p:nvSpPr>
              <p:spPr bwMode="auto">
                <a:xfrm>
                  <a:off x="5945187" y="4581526"/>
                  <a:ext cx="30163" cy="14288"/>
                </a:xfrm>
                <a:custGeom>
                  <a:avLst/>
                  <a:gdLst>
                    <a:gd name="T0" fmla="*/ 12 w 16"/>
                    <a:gd name="T1" fmla="*/ 8 h 8"/>
                    <a:gd name="T2" fmla="*/ 4 w 16"/>
                    <a:gd name="T3" fmla="*/ 8 h 8"/>
                    <a:gd name="T4" fmla="*/ 0 w 16"/>
                    <a:gd name="T5" fmla="*/ 4 h 8"/>
                    <a:gd name="T6" fmla="*/ 4 w 16"/>
                    <a:gd name="T7" fmla="*/ 0 h 8"/>
                    <a:gd name="T8" fmla="*/ 12 w 16"/>
                    <a:gd name="T9" fmla="*/ 0 h 8"/>
                    <a:gd name="T10" fmla="*/ 16 w 16"/>
                    <a:gd name="T11" fmla="*/ 4 h 8"/>
                    <a:gd name="T12" fmla="*/ 12 w 16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" h="8">
                      <a:moveTo>
                        <a:pt x="12" y="8"/>
                      </a:move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2" y="8"/>
                        <a:pt x="0" y="6"/>
                        <a:pt x="0" y="4"/>
                      </a:cubicBezTo>
                      <a:cubicBezTo>
                        <a:pt x="0" y="2"/>
                        <a:pt x="2" y="0"/>
                        <a:pt x="4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4" y="0"/>
                        <a:pt x="16" y="2"/>
                        <a:pt x="16" y="4"/>
                      </a:cubicBezTo>
                      <a:cubicBezTo>
                        <a:pt x="16" y="6"/>
                        <a:pt x="14" y="8"/>
                        <a:pt x="12" y="8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8" name="Freeform 492"/>
                <p:cNvSpPr>
                  <a:spLocks/>
                </p:cNvSpPr>
                <p:nvPr/>
              </p:nvSpPr>
              <p:spPr bwMode="auto">
                <a:xfrm>
                  <a:off x="5902325" y="4581526"/>
                  <a:ext cx="28575" cy="14288"/>
                </a:xfrm>
                <a:custGeom>
                  <a:avLst/>
                  <a:gdLst>
                    <a:gd name="T0" fmla="*/ 12 w 16"/>
                    <a:gd name="T1" fmla="*/ 8 h 8"/>
                    <a:gd name="T2" fmla="*/ 4 w 16"/>
                    <a:gd name="T3" fmla="*/ 8 h 8"/>
                    <a:gd name="T4" fmla="*/ 0 w 16"/>
                    <a:gd name="T5" fmla="*/ 4 h 8"/>
                    <a:gd name="T6" fmla="*/ 4 w 16"/>
                    <a:gd name="T7" fmla="*/ 0 h 8"/>
                    <a:gd name="T8" fmla="*/ 12 w 16"/>
                    <a:gd name="T9" fmla="*/ 0 h 8"/>
                    <a:gd name="T10" fmla="*/ 16 w 16"/>
                    <a:gd name="T11" fmla="*/ 4 h 8"/>
                    <a:gd name="T12" fmla="*/ 12 w 16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" h="8">
                      <a:moveTo>
                        <a:pt x="12" y="8"/>
                      </a:move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2" y="8"/>
                        <a:pt x="0" y="6"/>
                        <a:pt x="0" y="4"/>
                      </a:cubicBezTo>
                      <a:cubicBezTo>
                        <a:pt x="0" y="2"/>
                        <a:pt x="2" y="0"/>
                        <a:pt x="4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4" y="0"/>
                        <a:pt x="16" y="2"/>
                        <a:pt x="16" y="4"/>
                      </a:cubicBezTo>
                      <a:cubicBezTo>
                        <a:pt x="16" y="6"/>
                        <a:pt x="14" y="8"/>
                        <a:pt x="12" y="8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9" name="Freeform 493"/>
                <p:cNvSpPr>
                  <a:spLocks/>
                </p:cNvSpPr>
                <p:nvPr/>
              </p:nvSpPr>
              <p:spPr bwMode="auto">
                <a:xfrm>
                  <a:off x="5859462" y="4545013"/>
                  <a:ext cx="28575" cy="14288"/>
                </a:xfrm>
                <a:custGeom>
                  <a:avLst/>
                  <a:gdLst>
                    <a:gd name="T0" fmla="*/ 12 w 16"/>
                    <a:gd name="T1" fmla="*/ 8 h 8"/>
                    <a:gd name="T2" fmla="*/ 4 w 16"/>
                    <a:gd name="T3" fmla="*/ 8 h 8"/>
                    <a:gd name="T4" fmla="*/ 0 w 16"/>
                    <a:gd name="T5" fmla="*/ 4 h 8"/>
                    <a:gd name="T6" fmla="*/ 4 w 16"/>
                    <a:gd name="T7" fmla="*/ 0 h 8"/>
                    <a:gd name="T8" fmla="*/ 12 w 16"/>
                    <a:gd name="T9" fmla="*/ 0 h 8"/>
                    <a:gd name="T10" fmla="*/ 16 w 16"/>
                    <a:gd name="T11" fmla="*/ 4 h 8"/>
                    <a:gd name="T12" fmla="*/ 12 w 16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" h="8">
                      <a:moveTo>
                        <a:pt x="12" y="8"/>
                      </a:move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2" y="8"/>
                        <a:pt x="0" y="6"/>
                        <a:pt x="0" y="4"/>
                      </a:cubicBezTo>
                      <a:cubicBezTo>
                        <a:pt x="0" y="2"/>
                        <a:pt x="2" y="0"/>
                        <a:pt x="4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4" y="0"/>
                        <a:pt x="16" y="2"/>
                        <a:pt x="16" y="4"/>
                      </a:cubicBezTo>
                      <a:cubicBezTo>
                        <a:pt x="16" y="6"/>
                        <a:pt x="14" y="8"/>
                        <a:pt x="12" y="8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0" name="Freeform 494"/>
                <p:cNvSpPr>
                  <a:spLocks/>
                </p:cNvSpPr>
                <p:nvPr/>
              </p:nvSpPr>
              <p:spPr bwMode="auto">
                <a:xfrm>
                  <a:off x="5945187" y="4545013"/>
                  <a:ext cx="30163" cy="14288"/>
                </a:xfrm>
                <a:custGeom>
                  <a:avLst/>
                  <a:gdLst>
                    <a:gd name="T0" fmla="*/ 12 w 16"/>
                    <a:gd name="T1" fmla="*/ 8 h 8"/>
                    <a:gd name="T2" fmla="*/ 4 w 16"/>
                    <a:gd name="T3" fmla="*/ 8 h 8"/>
                    <a:gd name="T4" fmla="*/ 0 w 16"/>
                    <a:gd name="T5" fmla="*/ 4 h 8"/>
                    <a:gd name="T6" fmla="*/ 4 w 16"/>
                    <a:gd name="T7" fmla="*/ 0 h 8"/>
                    <a:gd name="T8" fmla="*/ 12 w 16"/>
                    <a:gd name="T9" fmla="*/ 0 h 8"/>
                    <a:gd name="T10" fmla="*/ 16 w 16"/>
                    <a:gd name="T11" fmla="*/ 4 h 8"/>
                    <a:gd name="T12" fmla="*/ 12 w 16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" h="8">
                      <a:moveTo>
                        <a:pt x="12" y="8"/>
                      </a:move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2" y="8"/>
                        <a:pt x="0" y="6"/>
                        <a:pt x="0" y="4"/>
                      </a:cubicBezTo>
                      <a:cubicBezTo>
                        <a:pt x="0" y="2"/>
                        <a:pt x="2" y="0"/>
                        <a:pt x="4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4" y="0"/>
                        <a:pt x="16" y="2"/>
                        <a:pt x="16" y="4"/>
                      </a:cubicBezTo>
                      <a:cubicBezTo>
                        <a:pt x="16" y="6"/>
                        <a:pt x="14" y="8"/>
                        <a:pt x="12" y="8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1" name="Freeform 495"/>
                <p:cNvSpPr>
                  <a:spLocks/>
                </p:cNvSpPr>
                <p:nvPr/>
              </p:nvSpPr>
              <p:spPr bwMode="auto">
                <a:xfrm>
                  <a:off x="5902325" y="4545013"/>
                  <a:ext cx="28575" cy="14288"/>
                </a:xfrm>
                <a:custGeom>
                  <a:avLst/>
                  <a:gdLst>
                    <a:gd name="T0" fmla="*/ 12 w 16"/>
                    <a:gd name="T1" fmla="*/ 8 h 8"/>
                    <a:gd name="T2" fmla="*/ 4 w 16"/>
                    <a:gd name="T3" fmla="*/ 8 h 8"/>
                    <a:gd name="T4" fmla="*/ 0 w 16"/>
                    <a:gd name="T5" fmla="*/ 4 h 8"/>
                    <a:gd name="T6" fmla="*/ 4 w 16"/>
                    <a:gd name="T7" fmla="*/ 0 h 8"/>
                    <a:gd name="T8" fmla="*/ 12 w 16"/>
                    <a:gd name="T9" fmla="*/ 0 h 8"/>
                    <a:gd name="T10" fmla="*/ 16 w 16"/>
                    <a:gd name="T11" fmla="*/ 4 h 8"/>
                    <a:gd name="T12" fmla="*/ 12 w 16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" h="8">
                      <a:moveTo>
                        <a:pt x="12" y="8"/>
                      </a:move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2" y="8"/>
                        <a:pt x="0" y="6"/>
                        <a:pt x="0" y="4"/>
                      </a:cubicBezTo>
                      <a:cubicBezTo>
                        <a:pt x="0" y="2"/>
                        <a:pt x="2" y="0"/>
                        <a:pt x="4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4" y="0"/>
                        <a:pt x="16" y="2"/>
                        <a:pt x="16" y="4"/>
                      </a:cubicBezTo>
                      <a:cubicBezTo>
                        <a:pt x="16" y="6"/>
                        <a:pt x="14" y="8"/>
                        <a:pt x="12" y="8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2" name="Freeform 496"/>
                <p:cNvSpPr>
                  <a:spLocks/>
                </p:cNvSpPr>
                <p:nvPr/>
              </p:nvSpPr>
              <p:spPr bwMode="auto">
                <a:xfrm>
                  <a:off x="5837237" y="4471988"/>
                  <a:ext cx="180975" cy="14288"/>
                </a:xfrm>
                <a:custGeom>
                  <a:avLst/>
                  <a:gdLst>
                    <a:gd name="T0" fmla="*/ 96 w 100"/>
                    <a:gd name="T1" fmla="*/ 8 h 8"/>
                    <a:gd name="T2" fmla="*/ 4 w 100"/>
                    <a:gd name="T3" fmla="*/ 8 h 8"/>
                    <a:gd name="T4" fmla="*/ 0 w 100"/>
                    <a:gd name="T5" fmla="*/ 4 h 8"/>
                    <a:gd name="T6" fmla="*/ 4 w 100"/>
                    <a:gd name="T7" fmla="*/ 0 h 8"/>
                    <a:gd name="T8" fmla="*/ 96 w 100"/>
                    <a:gd name="T9" fmla="*/ 0 h 8"/>
                    <a:gd name="T10" fmla="*/ 100 w 100"/>
                    <a:gd name="T11" fmla="*/ 4 h 8"/>
                    <a:gd name="T12" fmla="*/ 96 w 100"/>
                    <a:gd name="T13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8">
                      <a:moveTo>
                        <a:pt x="96" y="8"/>
                      </a:move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2" y="8"/>
                        <a:pt x="0" y="6"/>
                        <a:pt x="0" y="4"/>
                      </a:cubicBezTo>
                      <a:cubicBezTo>
                        <a:pt x="0" y="2"/>
                        <a:pt x="2" y="0"/>
                        <a:pt x="4" y="0"/>
                      </a:cubicBezTo>
                      <a:cubicBezTo>
                        <a:pt x="96" y="0"/>
                        <a:pt x="96" y="0"/>
                        <a:pt x="96" y="0"/>
                      </a:cubicBezTo>
                      <a:cubicBezTo>
                        <a:pt x="98" y="0"/>
                        <a:pt x="100" y="2"/>
                        <a:pt x="100" y="4"/>
                      </a:cubicBezTo>
                      <a:cubicBezTo>
                        <a:pt x="100" y="6"/>
                        <a:pt x="98" y="8"/>
                        <a:pt x="96" y="8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cxnSp>
          <p:nvCxnSpPr>
            <p:cNvPr id="35" name="Straight Connector 34"/>
            <p:cNvCxnSpPr>
              <a:stCxn id="387" idx="4"/>
            </p:cNvCxnSpPr>
            <p:nvPr/>
          </p:nvCxnSpPr>
          <p:spPr>
            <a:xfrm flipH="1">
              <a:off x="3079574" y="2539835"/>
              <a:ext cx="1659577" cy="1573288"/>
            </a:xfrm>
            <a:prstGeom prst="line">
              <a:avLst/>
            </a:prstGeom>
            <a:solidFill>
              <a:srgbClr val="F1EFED"/>
            </a:solidFill>
            <a:ln w="19050">
              <a:solidFill>
                <a:schemeClr val="accent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</p:grpSp>
      <p:grpSp>
        <p:nvGrpSpPr>
          <p:cNvPr id="2" name="Group 1"/>
          <p:cNvGrpSpPr/>
          <p:nvPr/>
        </p:nvGrpSpPr>
        <p:grpSpPr>
          <a:xfrm>
            <a:off x="1280727" y="1850018"/>
            <a:ext cx="682108" cy="1900747"/>
            <a:chOff x="1280026" y="1849784"/>
            <a:chExt cx="682205" cy="1901017"/>
          </a:xfrm>
        </p:grpSpPr>
        <p:grpSp>
          <p:nvGrpSpPr>
            <p:cNvPr id="25" name="Group 24"/>
            <p:cNvGrpSpPr/>
            <p:nvPr/>
          </p:nvGrpSpPr>
          <p:grpSpPr>
            <a:xfrm>
              <a:off x="1280026" y="1849784"/>
              <a:ext cx="682205" cy="682205"/>
              <a:chOff x="2001417" y="1651407"/>
              <a:chExt cx="682205" cy="682205"/>
            </a:xfrm>
          </p:grpSpPr>
          <p:sp>
            <p:nvSpPr>
              <p:cNvPr id="447" name="Oval 446"/>
              <p:cNvSpPr/>
              <p:nvPr/>
            </p:nvSpPr>
            <p:spPr bwMode="auto">
              <a:xfrm>
                <a:off x="2001417" y="1651407"/>
                <a:ext cx="682205" cy="682205"/>
              </a:xfrm>
              <a:prstGeom prst="ellipse">
                <a:avLst/>
              </a:prstGeom>
              <a:solidFill>
                <a:srgbClr val="F1EFED"/>
              </a:solidFill>
              <a:ln w="19050">
                <a:solidFill>
                  <a:schemeClr val="accent1"/>
                </a:solidFill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274167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045">
                  <a:lnSpc>
                    <a:spcPct val="90000"/>
                  </a:lnSpc>
                  <a:spcAft>
                    <a:spcPts val="1198"/>
                  </a:spcAft>
                </a:pPr>
                <a:endParaRPr lang="en-US" sz="1598" kern="0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407" name="Freeform 56"/>
              <p:cNvSpPr>
                <a:spLocks/>
              </p:cNvSpPr>
              <p:nvPr/>
            </p:nvSpPr>
            <p:spPr bwMode="auto">
              <a:xfrm>
                <a:off x="2154680" y="1798935"/>
                <a:ext cx="375678" cy="387148"/>
              </a:xfrm>
              <a:custGeom>
                <a:avLst/>
                <a:gdLst>
                  <a:gd name="T0" fmla="*/ 455 w 971"/>
                  <a:gd name="T1" fmla="*/ 0 h 617"/>
                  <a:gd name="T2" fmla="*/ 911 w 971"/>
                  <a:gd name="T3" fmla="*/ 268 h 617"/>
                  <a:gd name="T4" fmla="*/ 825 w 971"/>
                  <a:gd name="T5" fmla="*/ 425 h 617"/>
                  <a:gd name="T6" fmla="*/ 971 w 971"/>
                  <a:gd name="T7" fmla="*/ 617 h 617"/>
                  <a:gd name="T8" fmla="*/ 629 w 971"/>
                  <a:gd name="T9" fmla="*/ 516 h 617"/>
                  <a:gd name="T10" fmla="*/ 455 w 971"/>
                  <a:gd name="T11" fmla="*/ 536 h 617"/>
                  <a:gd name="T12" fmla="*/ 0 w 971"/>
                  <a:gd name="T13" fmla="*/ 268 h 617"/>
                  <a:gd name="T14" fmla="*/ 455 w 971"/>
                  <a:gd name="T15" fmla="*/ 0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1" h="617">
                    <a:moveTo>
                      <a:pt x="455" y="0"/>
                    </a:moveTo>
                    <a:cubicBezTo>
                      <a:pt x="707" y="0"/>
                      <a:pt x="911" y="120"/>
                      <a:pt x="911" y="268"/>
                    </a:cubicBezTo>
                    <a:cubicBezTo>
                      <a:pt x="911" y="327"/>
                      <a:pt x="879" y="381"/>
                      <a:pt x="825" y="425"/>
                    </a:cubicBezTo>
                    <a:cubicBezTo>
                      <a:pt x="971" y="617"/>
                      <a:pt x="971" y="617"/>
                      <a:pt x="971" y="617"/>
                    </a:cubicBezTo>
                    <a:cubicBezTo>
                      <a:pt x="629" y="516"/>
                      <a:pt x="629" y="516"/>
                      <a:pt x="629" y="516"/>
                    </a:cubicBezTo>
                    <a:cubicBezTo>
                      <a:pt x="575" y="529"/>
                      <a:pt x="517" y="536"/>
                      <a:pt x="455" y="536"/>
                    </a:cubicBezTo>
                    <a:cubicBezTo>
                      <a:pt x="204" y="536"/>
                      <a:pt x="0" y="416"/>
                      <a:pt x="0" y="268"/>
                    </a:cubicBezTo>
                    <a:cubicBezTo>
                      <a:pt x="0" y="120"/>
                      <a:pt x="204" y="0"/>
                      <a:pt x="455" y="0"/>
                    </a:cubicBezTo>
                    <a:close/>
                  </a:path>
                </a:pathLst>
              </a:custGeom>
              <a:noFill/>
              <a:ln w="19050">
                <a:solidFill>
                  <a:srgbClr val="ED6722"/>
                </a:solidFill>
              </a:ln>
            </p:spPr>
            <p:txBody>
              <a:bodyPr vert="horz" wrap="square" lIns="91418" tIns="45709" rIns="91418" bIns="45709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>
                  <a:gradFill>
                    <a:gsLst>
                      <a:gs pos="0">
                        <a:schemeClr val="bg1"/>
                      </a:gs>
                      <a:gs pos="100000">
                        <a:schemeClr val="bg1"/>
                      </a:gs>
                    </a:gsLst>
                    <a:lin ang="5400000" scaled="0"/>
                  </a:gradFill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2015595" y="1772064"/>
                <a:ext cx="653849" cy="443676"/>
              </a:xfrm>
              <a:prstGeom prst="rect">
                <a:avLst/>
              </a:prstGeom>
              <a:noFill/>
            </p:spPr>
            <p:txBody>
              <a:bodyPr wrap="none" lIns="182854" tIns="146283" rIns="182854" bIns="146283" rtlCol="0">
                <a:spAutoFit/>
              </a:bodyPr>
              <a:lstStyle/>
              <a:p>
                <a:pPr algn="ctr">
                  <a:lnSpc>
                    <a:spcPct val="90000"/>
                  </a:lnSpc>
                  <a:spcAft>
                    <a:spcPts val="600"/>
                  </a:spcAft>
                </a:pPr>
                <a:r>
                  <a:rPr lang="en-US" sz="1049" b="1" dirty="0">
                    <a:solidFill>
                      <a:srgbClr val="ED6722"/>
                    </a:solidFill>
                  </a:rPr>
                  <a:t>SMS</a:t>
                </a:r>
              </a:p>
            </p:txBody>
          </p:sp>
        </p:grpSp>
        <p:cxnSp>
          <p:nvCxnSpPr>
            <p:cNvPr id="451" name="Straight Connector 450"/>
            <p:cNvCxnSpPr>
              <a:stCxn id="447" idx="4"/>
            </p:cNvCxnSpPr>
            <p:nvPr/>
          </p:nvCxnSpPr>
          <p:spPr>
            <a:xfrm>
              <a:off x="1621129" y="2531989"/>
              <a:ext cx="185878" cy="1218812"/>
            </a:xfrm>
            <a:prstGeom prst="line">
              <a:avLst/>
            </a:prstGeom>
            <a:solidFill>
              <a:srgbClr val="F1EFED"/>
            </a:solidFill>
            <a:ln w="19050">
              <a:solidFill>
                <a:schemeClr val="accent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7467834" y="1454286"/>
            <a:ext cx="966529" cy="2038004"/>
            <a:chOff x="7468011" y="1453995"/>
            <a:chExt cx="966666" cy="2038294"/>
          </a:xfrm>
        </p:grpSpPr>
        <p:grpSp>
          <p:nvGrpSpPr>
            <p:cNvPr id="10" name="Group 9"/>
            <p:cNvGrpSpPr/>
            <p:nvPr/>
          </p:nvGrpSpPr>
          <p:grpSpPr>
            <a:xfrm>
              <a:off x="7752472" y="1453995"/>
              <a:ext cx="682205" cy="682205"/>
              <a:chOff x="8103371" y="1468024"/>
              <a:chExt cx="682205" cy="682205"/>
            </a:xfrm>
          </p:grpSpPr>
          <p:sp>
            <p:nvSpPr>
              <p:cNvPr id="390" name="Oval 389"/>
              <p:cNvSpPr/>
              <p:nvPr/>
            </p:nvSpPr>
            <p:spPr bwMode="auto">
              <a:xfrm>
                <a:off x="8103371" y="1468024"/>
                <a:ext cx="682205" cy="682205"/>
              </a:xfrm>
              <a:prstGeom prst="ellipse">
                <a:avLst/>
              </a:prstGeom>
              <a:solidFill>
                <a:srgbClr val="F1EFED"/>
              </a:solidFill>
              <a:ln w="19050">
                <a:solidFill>
                  <a:schemeClr val="accent1"/>
                </a:solidFill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274167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045">
                  <a:lnSpc>
                    <a:spcPct val="90000"/>
                  </a:lnSpc>
                  <a:spcAft>
                    <a:spcPts val="1198"/>
                  </a:spcAft>
                </a:pPr>
                <a:endParaRPr lang="en-US" sz="1598" kern="0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grpSp>
            <p:nvGrpSpPr>
              <p:cNvPr id="8" name="Group 7"/>
              <p:cNvGrpSpPr/>
              <p:nvPr/>
            </p:nvGrpSpPr>
            <p:grpSpPr>
              <a:xfrm>
                <a:off x="8247364" y="1673368"/>
                <a:ext cx="394219" cy="271516"/>
                <a:chOff x="8323133" y="1659154"/>
                <a:chExt cx="394219" cy="271516"/>
              </a:xfrm>
            </p:grpSpPr>
            <p:sp>
              <p:nvSpPr>
                <p:cNvPr id="362" name="Freeform 2153"/>
                <p:cNvSpPr>
                  <a:spLocks noEditPoints="1"/>
                </p:cNvSpPr>
                <p:nvPr/>
              </p:nvSpPr>
              <p:spPr bwMode="auto">
                <a:xfrm>
                  <a:off x="8323133" y="1659154"/>
                  <a:ext cx="394219" cy="271516"/>
                </a:xfrm>
                <a:custGeom>
                  <a:avLst/>
                  <a:gdLst>
                    <a:gd name="T0" fmla="*/ 283 w 302"/>
                    <a:gd name="T1" fmla="*/ 189 h 208"/>
                    <a:gd name="T2" fmla="*/ 19 w 302"/>
                    <a:gd name="T3" fmla="*/ 189 h 208"/>
                    <a:gd name="T4" fmla="*/ 19 w 302"/>
                    <a:gd name="T5" fmla="*/ 19 h 208"/>
                    <a:gd name="T6" fmla="*/ 283 w 302"/>
                    <a:gd name="T7" fmla="*/ 19 h 208"/>
                    <a:gd name="T8" fmla="*/ 283 w 302"/>
                    <a:gd name="T9" fmla="*/ 189 h 208"/>
                    <a:gd name="T10" fmla="*/ 302 w 302"/>
                    <a:gd name="T11" fmla="*/ 0 h 208"/>
                    <a:gd name="T12" fmla="*/ 0 w 302"/>
                    <a:gd name="T13" fmla="*/ 0 h 208"/>
                    <a:gd name="T14" fmla="*/ 0 w 302"/>
                    <a:gd name="T15" fmla="*/ 208 h 208"/>
                    <a:gd name="T16" fmla="*/ 302 w 302"/>
                    <a:gd name="T17" fmla="*/ 208 h 208"/>
                    <a:gd name="T18" fmla="*/ 302 w 302"/>
                    <a:gd name="T19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2" h="208">
                      <a:moveTo>
                        <a:pt x="283" y="189"/>
                      </a:moveTo>
                      <a:lnTo>
                        <a:pt x="19" y="189"/>
                      </a:lnTo>
                      <a:lnTo>
                        <a:pt x="19" y="19"/>
                      </a:lnTo>
                      <a:lnTo>
                        <a:pt x="283" y="19"/>
                      </a:lnTo>
                      <a:lnTo>
                        <a:pt x="283" y="189"/>
                      </a:lnTo>
                      <a:close/>
                      <a:moveTo>
                        <a:pt x="302" y="0"/>
                      </a:moveTo>
                      <a:lnTo>
                        <a:pt x="0" y="0"/>
                      </a:lnTo>
                      <a:lnTo>
                        <a:pt x="0" y="208"/>
                      </a:lnTo>
                      <a:lnTo>
                        <a:pt x="302" y="208"/>
                      </a:lnTo>
                      <a:lnTo>
                        <a:pt x="302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1905"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5" name="Freeform 2154"/>
                <p:cNvSpPr>
                  <a:spLocks/>
                </p:cNvSpPr>
                <p:nvPr/>
              </p:nvSpPr>
              <p:spPr bwMode="auto">
                <a:xfrm>
                  <a:off x="8328354" y="1659154"/>
                  <a:ext cx="386388" cy="148811"/>
                </a:xfrm>
                <a:custGeom>
                  <a:avLst/>
                  <a:gdLst>
                    <a:gd name="T0" fmla="*/ 147 w 296"/>
                    <a:gd name="T1" fmla="*/ 114 h 114"/>
                    <a:gd name="T2" fmla="*/ 0 w 296"/>
                    <a:gd name="T3" fmla="*/ 17 h 114"/>
                    <a:gd name="T4" fmla="*/ 12 w 296"/>
                    <a:gd name="T5" fmla="*/ 0 h 114"/>
                    <a:gd name="T6" fmla="*/ 147 w 296"/>
                    <a:gd name="T7" fmla="*/ 92 h 114"/>
                    <a:gd name="T8" fmla="*/ 284 w 296"/>
                    <a:gd name="T9" fmla="*/ 0 h 114"/>
                    <a:gd name="T10" fmla="*/ 296 w 296"/>
                    <a:gd name="T11" fmla="*/ 17 h 114"/>
                    <a:gd name="T12" fmla="*/ 147 w 296"/>
                    <a:gd name="T13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6" h="114">
                      <a:moveTo>
                        <a:pt x="147" y="114"/>
                      </a:moveTo>
                      <a:lnTo>
                        <a:pt x="0" y="17"/>
                      </a:lnTo>
                      <a:lnTo>
                        <a:pt x="12" y="0"/>
                      </a:lnTo>
                      <a:lnTo>
                        <a:pt x="147" y="92"/>
                      </a:lnTo>
                      <a:lnTo>
                        <a:pt x="284" y="0"/>
                      </a:lnTo>
                      <a:lnTo>
                        <a:pt x="296" y="17"/>
                      </a:lnTo>
                      <a:lnTo>
                        <a:pt x="147" y="114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1905"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cxnSp>
          <p:nvCxnSpPr>
            <p:cNvPr id="452" name="Straight Connector 451"/>
            <p:cNvCxnSpPr>
              <a:stCxn id="390" idx="4"/>
            </p:cNvCxnSpPr>
            <p:nvPr/>
          </p:nvCxnSpPr>
          <p:spPr>
            <a:xfrm flipH="1">
              <a:off x="7468011" y="2136200"/>
              <a:ext cx="625564" cy="1356089"/>
            </a:xfrm>
            <a:prstGeom prst="line">
              <a:avLst/>
            </a:prstGeom>
            <a:solidFill>
              <a:srgbClr val="F1EFED"/>
            </a:solidFill>
            <a:ln w="19050">
              <a:solidFill>
                <a:schemeClr val="accent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5652702" y="2116203"/>
            <a:ext cx="682108" cy="1193869"/>
            <a:chOff x="5652622" y="2116008"/>
            <a:chExt cx="682205" cy="1194038"/>
          </a:xfrm>
        </p:grpSpPr>
        <p:grpSp>
          <p:nvGrpSpPr>
            <p:cNvPr id="22" name="Group 21"/>
            <p:cNvGrpSpPr/>
            <p:nvPr/>
          </p:nvGrpSpPr>
          <p:grpSpPr>
            <a:xfrm>
              <a:off x="5652622" y="2116008"/>
              <a:ext cx="682205" cy="682205"/>
              <a:chOff x="5557660" y="1770957"/>
              <a:chExt cx="682205" cy="682205"/>
            </a:xfrm>
          </p:grpSpPr>
          <p:sp>
            <p:nvSpPr>
              <p:cNvPr id="396" name="Oval 395"/>
              <p:cNvSpPr/>
              <p:nvPr/>
            </p:nvSpPr>
            <p:spPr bwMode="auto">
              <a:xfrm>
                <a:off x="5557660" y="1770957"/>
                <a:ext cx="682205" cy="682205"/>
              </a:xfrm>
              <a:prstGeom prst="ellipse">
                <a:avLst/>
              </a:prstGeom>
              <a:solidFill>
                <a:srgbClr val="F1EFED"/>
              </a:solidFill>
              <a:ln w="19050">
                <a:solidFill>
                  <a:schemeClr val="accent1"/>
                </a:solidFill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274167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045">
                  <a:lnSpc>
                    <a:spcPct val="90000"/>
                  </a:lnSpc>
                  <a:spcAft>
                    <a:spcPts val="1198"/>
                  </a:spcAft>
                </a:pPr>
                <a:endParaRPr lang="en-US" sz="1598" kern="0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grpSp>
            <p:nvGrpSpPr>
              <p:cNvPr id="444" name="Group 443"/>
              <p:cNvGrpSpPr/>
              <p:nvPr/>
            </p:nvGrpSpPr>
            <p:grpSpPr>
              <a:xfrm>
                <a:off x="5775350" y="1915205"/>
                <a:ext cx="246825" cy="393709"/>
                <a:chOff x="9713321" y="2682085"/>
                <a:chExt cx="146947" cy="234394"/>
              </a:xfrm>
              <a:solidFill>
                <a:srgbClr val="ED6722"/>
              </a:solidFill>
            </p:grpSpPr>
            <p:sp>
              <p:nvSpPr>
                <p:cNvPr id="445" name="Freeform 1889"/>
                <p:cNvSpPr>
                  <a:spLocks noEditPoints="1"/>
                </p:cNvSpPr>
                <p:nvPr/>
              </p:nvSpPr>
              <p:spPr bwMode="auto">
                <a:xfrm>
                  <a:off x="9713321" y="2682085"/>
                  <a:ext cx="146947" cy="234394"/>
                </a:xfrm>
                <a:custGeom>
                  <a:avLst/>
                  <a:gdLst>
                    <a:gd name="T0" fmla="*/ 61 w 69"/>
                    <a:gd name="T1" fmla="*/ 110 h 110"/>
                    <a:gd name="T2" fmla="*/ 7 w 69"/>
                    <a:gd name="T3" fmla="*/ 110 h 110"/>
                    <a:gd name="T4" fmla="*/ 0 w 69"/>
                    <a:gd name="T5" fmla="*/ 102 h 110"/>
                    <a:gd name="T6" fmla="*/ 0 w 69"/>
                    <a:gd name="T7" fmla="*/ 7 h 110"/>
                    <a:gd name="T8" fmla="*/ 7 w 69"/>
                    <a:gd name="T9" fmla="*/ 0 h 110"/>
                    <a:gd name="T10" fmla="*/ 61 w 69"/>
                    <a:gd name="T11" fmla="*/ 0 h 110"/>
                    <a:gd name="T12" fmla="*/ 69 w 69"/>
                    <a:gd name="T13" fmla="*/ 7 h 110"/>
                    <a:gd name="T14" fmla="*/ 69 w 69"/>
                    <a:gd name="T15" fmla="*/ 102 h 110"/>
                    <a:gd name="T16" fmla="*/ 61 w 69"/>
                    <a:gd name="T17" fmla="*/ 110 h 110"/>
                    <a:gd name="T18" fmla="*/ 8 w 69"/>
                    <a:gd name="T19" fmla="*/ 102 h 110"/>
                    <a:gd name="T20" fmla="*/ 61 w 69"/>
                    <a:gd name="T21" fmla="*/ 102 h 110"/>
                    <a:gd name="T22" fmla="*/ 61 w 69"/>
                    <a:gd name="T23" fmla="*/ 8 h 110"/>
                    <a:gd name="T24" fmla="*/ 8 w 69"/>
                    <a:gd name="T25" fmla="*/ 8 h 110"/>
                    <a:gd name="T26" fmla="*/ 8 w 69"/>
                    <a:gd name="T27" fmla="*/ 102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69" h="110">
                      <a:moveTo>
                        <a:pt x="61" y="110"/>
                      </a:moveTo>
                      <a:cubicBezTo>
                        <a:pt x="7" y="110"/>
                        <a:pt x="7" y="110"/>
                        <a:pt x="7" y="110"/>
                      </a:cubicBezTo>
                      <a:cubicBezTo>
                        <a:pt x="3" y="110"/>
                        <a:pt x="0" y="106"/>
                        <a:pt x="0" y="102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3" y="0"/>
                        <a:pt x="7" y="0"/>
                      </a:cubicBezTo>
                      <a:cubicBezTo>
                        <a:pt x="61" y="0"/>
                        <a:pt x="61" y="0"/>
                        <a:pt x="61" y="0"/>
                      </a:cubicBezTo>
                      <a:cubicBezTo>
                        <a:pt x="66" y="0"/>
                        <a:pt x="69" y="3"/>
                        <a:pt x="69" y="7"/>
                      </a:cubicBezTo>
                      <a:cubicBezTo>
                        <a:pt x="69" y="102"/>
                        <a:pt x="69" y="102"/>
                        <a:pt x="69" y="102"/>
                      </a:cubicBezTo>
                      <a:cubicBezTo>
                        <a:pt x="69" y="106"/>
                        <a:pt x="66" y="110"/>
                        <a:pt x="61" y="110"/>
                      </a:cubicBezTo>
                      <a:close/>
                      <a:moveTo>
                        <a:pt x="8" y="102"/>
                      </a:moveTo>
                      <a:cubicBezTo>
                        <a:pt x="61" y="102"/>
                        <a:pt x="61" y="102"/>
                        <a:pt x="61" y="102"/>
                      </a:cubicBezTo>
                      <a:cubicBezTo>
                        <a:pt x="61" y="8"/>
                        <a:pt x="61" y="8"/>
                        <a:pt x="61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lnTo>
                        <a:pt x="8" y="10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6" name="Rectangle 1890"/>
                <p:cNvSpPr>
                  <a:spLocks noChangeArrowheads="1"/>
                </p:cNvSpPr>
                <p:nvPr/>
              </p:nvSpPr>
              <p:spPr bwMode="auto">
                <a:xfrm>
                  <a:off x="9772821" y="2871403"/>
                  <a:ext cx="27045" cy="15326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vert="horz" wrap="square" lIns="91427" tIns="45713" rIns="91427" bIns="45713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cxnSp>
          <p:nvCxnSpPr>
            <p:cNvPr id="453" name="Straight Connector 452"/>
            <p:cNvCxnSpPr>
              <a:stCxn id="396" idx="4"/>
            </p:cNvCxnSpPr>
            <p:nvPr/>
          </p:nvCxnSpPr>
          <p:spPr>
            <a:xfrm flipH="1">
              <a:off x="5977681" y="2798213"/>
              <a:ext cx="0" cy="511833"/>
            </a:xfrm>
            <a:prstGeom prst="line">
              <a:avLst/>
            </a:prstGeom>
            <a:solidFill>
              <a:srgbClr val="F1EFED"/>
            </a:solidFill>
            <a:ln w="19050">
              <a:solidFill>
                <a:schemeClr val="accent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4993710" y="2735512"/>
            <a:ext cx="682108" cy="1257153"/>
            <a:chOff x="4993535" y="2735403"/>
            <a:chExt cx="682205" cy="1257331"/>
          </a:xfrm>
        </p:grpSpPr>
        <p:grpSp>
          <p:nvGrpSpPr>
            <p:cNvPr id="24" name="Group 23"/>
            <p:cNvGrpSpPr/>
            <p:nvPr/>
          </p:nvGrpSpPr>
          <p:grpSpPr>
            <a:xfrm>
              <a:off x="4993535" y="2735403"/>
              <a:ext cx="682205" cy="682205"/>
              <a:chOff x="6927078" y="1586141"/>
              <a:chExt cx="682205" cy="682205"/>
            </a:xfrm>
          </p:grpSpPr>
          <p:sp>
            <p:nvSpPr>
              <p:cNvPr id="448" name="Oval 447"/>
              <p:cNvSpPr/>
              <p:nvPr/>
            </p:nvSpPr>
            <p:spPr bwMode="auto">
              <a:xfrm>
                <a:off x="6927078" y="1586141"/>
                <a:ext cx="682205" cy="682205"/>
              </a:xfrm>
              <a:prstGeom prst="ellipse">
                <a:avLst/>
              </a:prstGeom>
              <a:solidFill>
                <a:srgbClr val="F1EFED"/>
              </a:solidFill>
              <a:ln w="19050">
                <a:solidFill>
                  <a:schemeClr val="accent1"/>
                </a:solidFill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274167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045">
                  <a:lnSpc>
                    <a:spcPct val="90000"/>
                  </a:lnSpc>
                  <a:spcAft>
                    <a:spcPts val="1198"/>
                  </a:spcAft>
                </a:pPr>
                <a:endParaRPr lang="en-US" sz="1598" kern="0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354" name="Freeform 2152"/>
              <p:cNvSpPr>
                <a:spLocks noEditPoints="1"/>
              </p:cNvSpPr>
              <p:nvPr/>
            </p:nvSpPr>
            <p:spPr bwMode="auto">
              <a:xfrm>
                <a:off x="7062390" y="1722793"/>
                <a:ext cx="411581" cy="408900"/>
              </a:xfrm>
              <a:custGeom>
                <a:avLst/>
                <a:gdLst>
                  <a:gd name="T0" fmla="*/ 98 w 130"/>
                  <a:gd name="T1" fmla="*/ 129 h 129"/>
                  <a:gd name="T2" fmla="*/ 34 w 130"/>
                  <a:gd name="T3" fmla="*/ 96 h 129"/>
                  <a:gd name="T4" fmla="*/ 5 w 130"/>
                  <a:gd name="T5" fmla="*/ 50 h 129"/>
                  <a:gd name="T6" fmla="*/ 10 w 130"/>
                  <a:gd name="T7" fmla="*/ 12 h 129"/>
                  <a:gd name="T8" fmla="*/ 17 w 130"/>
                  <a:gd name="T9" fmla="*/ 5 h 129"/>
                  <a:gd name="T10" fmla="*/ 37 w 130"/>
                  <a:gd name="T11" fmla="*/ 5 h 129"/>
                  <a:gd name="T12" fmla="*/ 50 w 130"/>
                  <a:gd name="T13" fmla="*/ 18 h 129"/>
                  <a:gd name="T14" fmla="*/ 50 w 130"/>
                  <a:gd name="T15" fmla="*/ 38 h 129"/>
                  <a:gd name="T16" fmla="*/ 44 w 130"/>
                  <a:gd name="T17" fmla="*/ 45 h 129"/>
                  <a:gd name="T18" fmla="*/ 42 w 130"/>
                  <a:gd name="T19" fmla="*/ 49 h 129"/>
                  <a:gd name="T20" fmla="*/ 44 w 130"/>
                  <a:gd name="T21" fmla="*/ 53 h 129"/>
                  <a:gd name="T22" fmla="*/ 78 w 130"/>
                  <a:gd name="T23" fmla="*/ 87 h 129"/>
                  <a:gd name="T24" fmla="*/ 86 w 130"/>
                  <a:gd name="T25" fmla="*/ 87 h 129"/>
                  <a:gd name="T26" fmla="*/ 93 w 130"/>
                  <a:gd name="T27" fmla="*/ 81 h 129"/>
                  <a:gd name="T28" fmla="*/ 112 w 130"/>
                  <a:gd name="T29" fmla="*/ 81 h 129"/>
                  <a:gd name="T30" fmla="*/ 126 w 130"/>
                  <a:gd name="T31" fmla="*/ 94 h 129"/>
                  <a:gd name="T32" fmla="*/ 130 w 130"/>
                  <a:gd name="T33" fmla="*/ 104 h 129"/>
                  <a:gd name="T34" fmla="*/ 126 w 130"/>
                  <a:gd name="T35" fmla="*/ 114 h 129"/>
                  <a:gd name="T36" fmla="*/ 119 w 130"/>
                  <a:gd name="T37" fmla="*/ 121 h 129"/>
                  <a:gd name="T38" fmla="*/ 98 w 130"/>
                  <a:gd name="T39" fmla="*/ 129 h 129"/>
                  <a:gd name="T40" fmla="*/ 27 w 130"/>
                  <a:gd name="T41" fmla="*/ 9 h 129"/>
                  <a:gd name="T42" fmla="*/ 23 w 130"/>
                  <a:gd name="T43" fmla="*/ 10 h 129"/>
                  <a:gd name="T44" fmla="*/ 16 w 130"/>
                  <a:gd name="T45" fmla="*/ 17 h 129"/>
                  <a:gd name="T46" fmla="*/ 13 w 130"/>
                  <a:gd name="T47" fmla="*/ 48 h 129"/>
                  <a:gd name="T48" fmla="*/ 40 w 130"/>
                  <a:gd name="T49" fmla="*/ 91 h 129"/>
                  <a:gd name="T50" fmla="*/ 98 w 130"/>
                  <a:gd name="T51" fmla="*/ 121 h 129"/>
                  <a:gd name="T52" fmla="*/ 114 w 130"/>
                  <a:gd name="T53" fmla="*/ 115 h 129"/>
                  <a:gd name="T54" fmla="*/ 121 w 130"/>
                  <a:gd name="T55" fmla="*/ 108 h 129"/>
                  <a:gd name="T56" fmla="*/ 122 w 130"/>
                  <a:gd name="T57" fmla="*/ 104 h 129"/>
                  <a:gd name="T58" fmla="*/ 121 w 130"/>
                  <a:gd name="T59" fmla="*/ 100 h 129"/>
                  <a:gd name="T60" fmla="*/ 107 w 130"/>
                  <a:gd name="T61" fmla="*/ 86 h 129"/>
                  <a:gd name="T62" fmla="*/ 99 w 130"/>
                  <a:gd name="T63" fmla="*/ 86 h 129"/>
                  <a:gd name="T64" fmla="*/ 92 w 130"/>
                  <a:gd name="T65" fmla="*/ 93 h 129"/>
                  <a:gd name="T66" fmla="*/ 72 w 130"/>
                  <a:gd name="T67" fmla="*/ 93 h 129"/>
                  <a:gd name="T68" fmla="*/ 38 w 130"/>
                  <a:gd name="T69" fmla="*/ 59 h 129"/>
                  <a:gd name="T70" fmla="*/ 34 w 130"/>
                  <a:gd name="T71" fmla="*/ 49 h 129"/>
                  <a:gd name="T72" fmla="*/ 38 w 130"/>
                  <a:gd name="T73" fmla="*/ 39 h 129"/>
                  <a:gd name="T74" fmla="*/ 45 w 130"/>
                  <a:gd name="T75" fmla="*/ 32 h 129"/>
                  <a:gd name="T76" fmla="*/ 45 w 130"/>
                  <a:gd name="T77" fmla="*/ 24 h 129"/>
                  <a:gd name="T78" fmla="*/ 31 w 130"/>
                  <a:gd name="T79" fmla="*/ 10 h 129"/>
                  <a:gd name="T80" fmla="*/ 27 w 130"/>
                  <a:gd name="T81" fmla="*/ 9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30" h="129">
                    <a:moveTo>
                      <a:pt x="98" y="129"/>
                    </a:moveTo>
                    <a:cubicBezTo>
                      <a:pt x="79" y="129"/>
                      <a:pt x="54" y="116"/>
                      <a:pt x="34" y="96"/>
                    </a:cubicBezTo>
                    <a:cubicBezTo>
                      <a:pt x="20" y="82"/>
                      <a:pt x="10" y="66"/>
                      <a:pt x="5" y="50"/>
                    </a:cubicBezTo>
                    <a:cubicBezTo>
                      <a:pt x="0" y="34"/>
                      <a:pt x="2" y="20"/>
                      <a:pt x="10" y="12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22" y="0"/>
                      <a:pt x="32" y="0"/>
                      <a:pt x="37" y="5"/>
                    </a:cubicBezTo>
                    <a:cubicBezTo>
                      <a:pt x="50" y="18"/>
                      <a:pt x="50" y="18"/>
                      <a:pt x="50" y="18"/>
                    </a:cubicBezTo>
                    <a:cubicBezTo>
                      <a:pt x="56" y="24"/>
                      <a:pt x="56" y="33"/>
                      <a:pt x="50" y="38"/>
                    </a:cubicBezTo>
                    <a:cubicBezTo>
                      <a:pt x="44" y="45"/>
                      <a:pt x="44" y="45"/>
                      <a:pt x="44" y="45"/>
                    </a:cubicBezTo>
                    <a:cubicBezTo>
                      <a:pt x="43" y="46"/>
                      <a:pt x="42" y="47"/>
                      <a:pt x="42" y="49"/>
                    </a:cubicBezTo>
                    <a:cubicBezTo>
                      <a:pt x="42" y="50"/>
                      <a:pt x="43" y="52"/>
                      <a:pt x="44" y="53"/>
                    </a:cubicBezTo>
                    <a:cubicBezTo>
                      <a:pt x="78" y="87"/>
                      <a:pt x="78" y="87"/>
                      <a:pt x="78" y="87"/>
                    </a:cubicBezTo>
                    <a:cubicBezTo>
                      <a:pt x="80" y="90"/>
                      <a:pt x="84" y="90"/>
                      <a:pt x="86" y="87"/>
                    </a:cubicBezTo>
                    <a:cubicBezTo>
                      <a:pt x="93" y="81"/>
                      <a:pt x="93" y="81"/>
                      <a:pt x="93" y="81"/>
                    </a:cubicBezTo>
                    <a:cubicBezTo>
                      <a:pt x="98" y="75"/>
                      <a:pt x="107" y="75"/>
                      <a:pt x="112" y="81"/>
                    </a:cubicBezTo>
                    <a:cubicBezTo>
                      <a:pt x="126" y="94"/>
                      <a:pt x="126" y="94"/>
                      <a:pt x="126" y="94"/>
                    </a:cubicBezTo>
                    <a:cubicBezTo>
                      <a:pt x="129" y="97"/>
                      <a:pt x="130" y="100"/>
                      <a:pt x="130" y="104"/>
                    </a:cubicBezTo>
                    <a:cubicBezTo>
                      <a:pt x="130" y="108"/>
                      <a:pt x="129" y="111"/>
                      <a:pt x="126" y="114"/>
                    </a:cubicBezTo>
                    <a:cubicBezTo>
                      <a:pt x="119" y="121"/>
                      <a:pt x="119" y="121"/>
                      <a:pt x="119" y="121"/>
                    </a:cubicBezTo>
                    <a:cubicBezTo>
                      <a:pt x="114" y="126"/>
                      <a:pt x="107" y="129"/>
                      <a:pt x="98" y="129"/>
                    </a:cubicBezTo>
                    <a:close/>
                    <a:moveTo>
                      <a:pt x="27" y="9"/>
                    </a:moveTo>
                    <a:cubicBezTo>
                      <a:pt x="25" y="9"/>
                      <a:pt x="24" y="9"/>
                      <a:pt x="23" y="10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0" y="24"/>
                      <a:pt x="9" y="34"/>
                      <a:pt x="13" y="48"/>
                    </a:cubicBezTo>
                    <a:cubicBezTo>
                      <a:pt x="17" y="62"/>
                      <a:pt x="27" y="77"/>
                      <a:pt x="40" y="91"/>
                    </a:cubicBezTo>
                    <a:cubicBezTo>
                      <a:pt x="59" y="109"/>
                      <a:pt x="81" y="121"/>
                      <a:pt x="98" y="121"/>
                    </a:cubicBezTo>
                    <a:cubicBezTo>
                      <a:pt x="104" y="121"/>
                      <a:pt x="110" y="119"/>
                      <a:pt x="114" y="115"/>
                    </a:cubicBezTo>
                    <a:cubicBezTo>
                      <a:pt x="121" y="108"/>
                      <a:pt x="121" y="108"/>
                      <a:pt x="121" y="108"/>
                    </a:cubicBezTo>
                    <a:cubicBezTo>
                      <a:pt x="122" y="107"/>
                      <a:pt x="122" y="106"/>
                      <a:pt x="122" y="104"/>
                    </a:cubicBezTo>
                    <a:cubicBezTo>
                      <a:pt x="122" y="102"/>
                      <a:pt x="122" y="101"/>
                      <a:pt x="121" y="100"/>
                    </a:cubicBezTo>
                    <a:cubicBezTo>
                      <a:pt x="107" y="86"/>
                      <a:pt x="107" y="86"/>
                      <a:pt x="107" y="86"/>
                    </a:cubicBezTo>
                    <a:cubicBezTo>
                      <a:pt x="105" y="84"/>
                      <a:pt x="101" y="84"/>
                      <a:pt x="99" y="86"/>
                    </a:cubicBezTo>
                    <a:cubicBezTo>
                      <a:pt x="92" y="93"/>
                      <a:pt x="92" y="93"/>
                      <a:pt x="92" y="93"/>
                    </a:cubicBezTo>
                    <a:cubicBezTo>
                      <a:pt x="87" y="98"/>
                      <a:pt x="78" y="98"/>
                      <a:pt x="72" y="93"/>
                    </a:cubicBezTo>
                    <a:cubicBezTo>
                      <a:pt x="38" y="59"/>
                      <a:pt x="38" y="59"/>
                      <a:pt x="38" y="59"/>
                    </a:cubicBezTo>
                    <a:cubicBezTo>
                      <a:pt x="35" y="56"/>
                      <a:pt x="34" y="53"/>
                      <a:pt x="34" y="49"/>
                    </a:cubicBezTo>
                    <a:cubicBezTo>
                      <a:pt x="34" y="45"/>
                      <a:pt x="35" y="42"/>
                      <a:pt x="38" y="39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7" y="30"/>
                      <a:pt x="47" y="26"/>
                      <a:pt x="45" y="24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0" y="9"/>
                      <a:pt x="29" y="9"/>
                      <a:pt x="27" y="9"/>
                    </a:cubicBezTo>
                    <a:close/>
                  </a:path>
                </a:pathLst>
              </a:custGeom>
              <a:solidFill>
                <a:srgbClr val="ED6722"/>
              </a:solidFill>
              <a:ln>
                <a:noFill/>
              </a:ln>
            </p:spPr>
            <p:txBody>
              <a:bodyPr vert="horz" wrap="square" lIns="91427" tIns="45713" rIns="91427" bIns="4571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cxnSp>
          <p:nvCxnSpPr>
            <p:cNvPr id="454" name="Straight Connector 453"/>
            <p:cNvCxnSpPr>
              <a:stCxn id="448" idx="4"/>
            </p:cNvCxnSpPr>
            <p:nvPr/>
          </p:nvCxnSpPr>
          <p:spPr>
            <a:xfrm>
              <a:off x="5334638" y="3417608"/>
              <a:ext cx="193277" cy="575126"/>
            </a:xfrm>
            <a:prstGeom prst="line">
              <a:avLst/>
            </a:prstGeom>
            <a:solidFill>
              <a:srgbClr val="F1EFED"/>
            </a:solidFill>
            <a:ln w="19050">
              <a:solidFill>
                <a:schemeClr val="accent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10030663" y="1769022"/>
            <a:ext cx="687469" cy="1657218"/>
            <a:chOff x="10031204" y="1768776"/>
            <a:chExt cx="687566" cy="1657453"/>
          </a:xfrm>
        </p:grpSpPr>
        <p:grpSp>
          <p:nvGrpSpPr>
            <p:cNvPr id="29" name="Group 28"/>
            <p:cNvGrpSpPr/>
            <p:nvPr/>
          </p:nvGrpSpPr>
          <p:grpSpPr>
            <a:xfrm>
              <a:off x="10036565" y="1768776"/>
              <a:ext cx="682205" cy="682205"/>
              <a:chOff x="10080836" y="1532719"/>
              <a:chExt cx="682205" cy="682205"/>
            </a:xfrm>
          </p:grpSpPr>
          <p:sp>
            <p:nvSpPr>
              <p:cNvPr id="449" name="Oval 448"/>
              <p:cNvSpPr/>
              <p:nvPr/>
            </p:nvSpPr>
            <p:spPr bwMode="auto">
              <a:xfrm>
                <a:off x="10080836" y="1532719"/>
                <a:ext cx="682205" cy="682205"/>
              </a:xfrm>
              <a:prstGeom prst="ellipse">
                <a:avLst/>
              </a:prstGeom>
              <a:solidFill>
                <a:srgbClr val="F1EFED"/>
              </a:solidFill>
              <a:ln w="19050">
                <a:solidFill>
                  <a:schemeClr val="accent1"/>
                </a:solidFill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274167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045">
                  <a:lnSpc>
                    <a:spcPct val="90000"/>
                  </a:lnSpc>
                  <a:spcAft>
                    <a:spcPts val="1198"/>
                  </a:spcAft>
                </a:pPr>
                <a:endParaRPr lang="en-US" sz="1598" kern="0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grpSp>
            <p:nvGrpSpPr>
              <p:cNvPr id="16" name="Group 15"/>
              <p:cNvGrpSpPr/>
              <p:nvPr/>
            </p:nvGrpSpPr>
            <p:grpSpPr>
              <a:xfrm>
                <a:off x="10235117" y="1692189"/>
                <a:ext cx="373642" cy="363264"/>
                <a:chOff x="9153656" y="1246386"/>
                <a:chExt cx="1041342" cy="1012418"/>
              </a:xfrm>
            </p:grpSpPr>
            <p:grpSp>
              <p:nvGrpSpPr>
                <p:cNvPr id="368" name="Group 367"/>
                <p:cNvGrpSpPr/>
                <p:nvPr/>
              </p:nvGrpSpPr>
              <p:grpSpPr>
                <a:xfrm>
                  <a:off x="9153656" y="1246386"/>
                  <a:ext cx="1041342" cy="1012418"/>
                  <a:chOff x="3354388" y="3827463"/>
                  <a:chExt cx="285750" cy="277813"/>
                </a:xfrm>
              </p:grpSpPr>
              <p:sp>
                <p:nvSpPr>
                  <p:cNvPr id="369" name="Freeform 136"/>
                  <p:cNvSpPr>
                    <a:spLocks/>
                  </p:cNvSpPr>
                  <p:nvPr/>
                </p:nvSpPr>
                <p:spPr bwMode="auto">
                  <a:xfrm>
                    <a:off x="3354388" y="3827463"/>
                    <a:ext cx="211138" cy="203200"/>
                  </a:xfrm>
                  <a:custGeom>
                    <a:avLst/>
                    <a:gdLst>
                      <a:gd name="T0" fmla="*/ 50 w 133"/>
                      <a:gd name="T1" fmla="*/ 97 h 128"/>
                      <a:gd name="T2" fmla="*/ 19 w 133"/>
                      <a:gd name="T3" fmla="*/ 128 h 128"/>
                      <a:gd name="T4" fmla="*/ 19 w 133"/>
                      <a:gd name="T5" fmla="*/ 95 h 128"/>
                      <a:gd name="T6" fmla="*/ 0 w 133"/>
                      <a:gd name="T7" fmla="*/ 95 h 128"/>
                      <a:gd name="T8" fmla="*/ 0 w 133"/>
                      <a:gd name="T9" fmla="*/ 0 h 128"/>
                      <a:gd name="T10" fmla="*/ 133 w 133"/>
                      <a:gd name="T11" fmla="*/ 0 h 128"/>
                      <a:gd name="T12" fmla="*/ 133 w 133"/>
                      <a:gd name="T13" fmla="*/ 33 h 1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33" h="128">
                        <a:moveTo>
                          <a:pt x="50" y="97"/>
                        </a:moveTo>
                        <a:lnTo>
                          <a:pt x="19" y="128"/>
                        </a:lnTo>
                        <a:lnTo>
                          <a:pt x="19" y="95"/>
                        </a:lnTo>
                        <a:lnTo>
                          <a:pt x="0" y="95"/>
                        </a:lnTo>
                        <a:lnTo>
                          <a:pt x="0" y="0"/>
                        </a:lnTo>
                        <a:lnTo>
                          <a:pt x="133" y="0"/>
                        </a:lnTo>
                        <a:lnTo>
                          <a:pt x="133" y="33"/>
                        </a:lnTo>
                      </a:path>
                    </a:pathLst>
                  </a:custGeom>
                  <a:noFill/>
                  <a:ln w="19050" cap="rnd">
                    <a:solidFill>
                      <a:srgbClr val="ED6722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70" name="Freeform 137"/>
                  <p:cNvSpPr>
                    <a:spLocks/>
                  </p:cNvSpPr>
                  <p:nvPr/>
                </p:nvSpPr>
                <p:spPr bwMode="auto">
                  <a:xfrm>
                    <a:off x="3459163" y="3902076"/>
                    <a:ext cx="180975" cy="203200"/>
                  </a:xfrm>
                  <a:custGeom>
                    <a:avLst/>
                    <a:gdLst>
                      <a:gd name="T0" fmla="*/ 0 w 114"/>
                      <a:gd name="T1" fmla="*/ 95 h 128"/>
                      <a:gd name="T2" fmla="*/ 62 w 114"/>
                      <a:gd name="T3" fmla="*/ 95 h 128"/>
                      <a:gd name="T4" fmla="*/ 95 w 114"/>
                      <a:gd name="T5" fmla="*/ 128 h 128"/>
                      <a:gd name="T6" fmla="*/ 95 w 114"/>
                      <a:gd name="T7" fmla="*/ 95 h 128"/>
                      <a:gd name="T8" fmla="*/ 114 w 114"/>
                      <a:gd name="T9" fmla="*/ 95 h 128"/>
                      <a:gd name="T10" fmla="*/ 114 w 114"/>
                      <a:gd name="T11" fmla="*/ 0 h 128"/>
                      <a:gd name="T12" fmla="*/ 0 w 114"/>
                      <a:gd name="T13" fmla="*/ 0 h 128"/>
                      <a:gd name="T14" fmla="*/ 0 w 114"/>
                      <a:gd name="T15" fmla="*/ 95 h 1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14" h="128">
                        <a:moveTo>
                          <a:pt x="0" y="95"/>
                        </a:moveTo>
                        <a:lnTo>
                          <a:pt x="62" y="95"/>
                        </a:lnTo>
                        <a:lnTo>
                          <a:pt x="95" y="128"/>
                        </a:lnTo>
                        <a:lnTo>
                          <a:pt x="95" y="95"/>
                        </a:lnTo>
                        <a:lnTo>
                          <a:pt x="114" y="95"/>
                        </a:lnTo>
                        <a:lnTo>
                          <a:pt x="114" y="0"/>
                        </a:lnTo>
                        <a:lnTo>
                          <a:pt x="0" y="0"/>
                        </a:lnTo>
                        <a:lnTo>
                          <a:pt x="0" y="95"/>
                        </a:lnTo>
                        <a:close/>
                      </a:path>
                    </a:pathLst>
                  </a:custGeom>
                  <a:noFill/>
                  <a:ln w="19050" cap="rnd">
                    <a:solidFill>
                      <a:srgbClr val="ED6722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27" tIns="45713" rIns="91427" bIns="45713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5" name="Group 14"/>
                <p:cNvGrpSpPr/>
                <p:nvPr/>
              </p:nvGrpSpPr>
              <p:grpSpPr>
                <a:xfrm>
                  <a:off x="9677161" y="1784291"/>
                  <a:ext cx="415679" cy="76644"/>
                  <a:chOff x="9636521" y="1784291"/>
                  <a:chExt cx="415679" cy="76644"/>
                </a:xfrm>
              </p:grpSpPr>
              <p:sp>
                <p:nvSpPr>
                  <p:cNvPr id="14" name="Oval 13"/>
                  <p:cNvSpPr/>
                  <p:nvPr/>
                </p:nvSpPr>
                <p:spPr bwMode="auto">
                  <a:xfrm>
                    <a:off x="9636521" y="1784291"/>
                    <a:ext cx="76644" cy="76644"/>
                  </a:xfrm>
                  <a:prstGeom prst="ellipse">
                    <a:avLst/>
                  </a:prstGeom>
                  <a:solidFill>
                    <a:schemeClr val="accent1"/>
                  </a:solidFill>
                  <a:ln>
                    <a:noFill/>
                    <a:headEnd type="none" w="med" len="med"/>
                    <a:tailEnd type="none" w="med" len="med"/>
                  </a:ln>
                  <a:effectLst/>
                </p:spPr>
                <p:style>
                  <a:lnRef idx="1">
                    <a:schemeClr val="accent2"/>
                  </a:lnRef>
                  <a:fillRef idx="3">
                    <a:schemeClr val="accent2"/>
                  </a:fillRef>
                  <a:effectRef idx="2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32293" fontAlgn="base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dirty="0" err="1">
                      <a:gradFill>
                        <a:gsLst>
                          <a:gs pos="0">
                            <a:srgbClr val="FFFFFF"/>
                          </a:gs>
                          <a:gs pos="100000">
                            <a:srgbClr val="FFFFFF"/>
                          </a:gs>
                        </a:gsLst>
                        <a:lin ang="5400000" scaled="0"/>
                      </a:gradFill>
                      <a:ea typeface="Segoe UI" pitchFamily="34" charset="0"/>
                      <a:cs typeface="Segoe UI" pitchFamily="34" charset="0"/>
                    </a:endParaRPr>
                  </a:p>
                </p:txBody>
              </p:sp>
              <p:sp>
                <p:nvSpPr>
                  <p:cNvPr id="416" name="Oval 415"/>
                  <p:cNvSpPr/>
                  <p:nvPr/>
                </p:nvSpPr>
                <p:spPr bwMode="auto">
                  <a:xfrm>
                    <a:off x="9806039" y="1784291"/>
                    <a:ext cx="76644" cy="76644"/>
                  </a:xfrm>
                  <a:prstGeom prst="ellipse">
                    <a:avLst/>
                  </a:prstGeom>
                  <a:solidFill>
                    <a:schemeClr val="accent1"/>
                  </a:solidFill>
                  <a:ln>
                    <a:noFill/>
                    <a:headEnd type="none" w="med" len="med"/>
                    <a:tailEnd type="none" w="med" len="med"/>
                  </a:ln>
                  <a:effectLst/>
                </p:spPr>
                <p:style>
                  <a:lnRef idx="1">
                    <a:schemeClr val="accent2"/>
                  </a:lnRef>
                  <a:fillRef idx="3">
                    <a:schemeClr val="accent2"/>
                  </a:fillRef>
                  <a:effectRef idx="2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32293" fontAlgn="base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dirty="0" err="1">
                      <a:gradFill>
                        <a:gsLst>
                          <a:gs pos="0">
                            <a:srgbClr val="FFFFFF"/>
                          </a:gs>
                          <a:gs pos="100000">
                            <a:srgbClr val="FFFFFF"/>
                          </a:gs>
                        </a:gsLst>
                        <a:lin ang="5400000" scaled="0"/>
                      </a:gradFill>
                      <a:ea typeface="Segoe UI" pitchFamily="34" charset="0"/>
                      <a:cs typeface="Segoe UI" pitchFamily="34" charset="0"/>
                    </a:endParaRPr>
                  </a:p>
                </p:txBody>
              </p:sp>
              <p:sp>
                <p:nvSpPr>
                  <p:cNvPr id="417" name="Oval 416"/>
                  <p:cNvSpPr/>
                  <p:nvPr/>
                </p:nvSpPr>
                <p:spPr bwMode="auto">
                  <a:xfrm>
                    <a:off x="9975556" y="1784291"/>
                    <a:ext cx="76644" cy="76644"/>
                  </a:xfrm>
                  <a:prstGeom prst="ellipse">
                    <a:avLst/>
                  </a:prstGeom>
                  <a:solidFill>
                    <a:schemeClr val="accent1"/>
                  </a:solidFill>
                  <a:ln>
                    <a:noFill/>
                    <a:headEnd type="none" w="med" len="med"/>
                    <a:tailEnd type="none" w="med" len="med"/>
                  </a:ln>
                  <a:effectLst/>
                </p:spPr>
                <p:style>
                  <a:lnRef idx="1">
                    <a:schemeClr val="accent2"/>
                  </a:lnRef>
                  <a:fillRef idx="3">
                    <a:schemeClr val="accent2"/>
                  </a:fillRef>
                  <a:effectRef idx="2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182854" tIns="146283" rIns="182854" bIns="146283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32293" fontAlgn="base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400" dirty="0" err="1">
                      <a:gradFill>
                        <a:gsLst>
                          <a:gs pos="0">
                            <a:srgbClr val="FFFFFF"/>
                          </a:gs>
                          <a:gs pos="100000">
                            <a:srgbClr val="FFFFFF"/>
                          </a:gs>
                        </a:gsLst>
                        <a:lin ang="5400000" scaled="0"/>
                      </a:gradFill>
                      <a:ea typeface="Segoe UI" pitchFamily="34" charset="0"/>
                      <a:cs typeface="Segoe UI" pitchFamily="34" charset="0"/>
                    </a:endParaRPr>
                  </a:p>
                </p:txBody>
              </p:sp>
            </p:grpSp>
          </p:grpSp>
        </p:grpSp>
        <p:cxnSp>
          <p:nvCxnSpPr>
            <p:cNvPr id="455" name="Straight Connector 454"/>
            <p:cNvCxnSpPr>
              <a:stCxn id="449" idx="4"/>
            </p:cNvCxnSpPr>
            <p:nvPr/>
          </p:nvCxnSpPr>
          <p:spPr>
            <a:xfrm flipH="1">
              <a:off x="10031204" y="2450981"/>
              <a:ext cx="346464" cy="975248"/>
            </a:xfrm>
            <a:prstGeom prst="line">
              <a:avLst/>
            </a:prstGeom>
            <a:solidFill>
              <a:srgbClr val="F1EFED"/>
            </a:solidFill>
            <a:ln w="19050">
              <a:solidFill>
                <a:schemeClr val="accent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8916844" y="1900841"/>
            <a:ext cx="682108" cy="1338888"/>
            <a:chOff x="8917226" y="1900615"/>
            <a:chExt cx="682205" cy="1339077"/>
          </a:xfrm>
        </p:grpSpPr>
        <p:grpSp>
          <p:nvGrpSpPr>
            <p:cNvPr id="27" name="Group 26"/>
            <p:cNvGrpSpPr/>
            <p:nvPr/>
          </p:nvGrpSpPr>
          <p:grpSpPr>
            <a:xfrm>
              <a:off x="8917226" y="1900615"/>
              <a:ext cx="682205" cy="682205"/>
              <a:chOff x="9725498" y="1494772"/>
              <a:chExt cx="682205" cy="682205"/>
            </a:xfrm>
          </p:grpSpPr>
          <p:sp>
            <p:nvSpPr>
              <p:cNvPr id="450" name="Oval 449"/>
              <p:cNvSpPr/>
              <p:nvPr/>
            </p:nvSpPr>
            <p:spPr bwMode="auto">
              <a:xfrm>
                <a:off x="9725498" y="1494772"/>
                <a:ext cx="682205" cy="682205"/>
              </a:xfrm>
              <a:prstGeom prst="ellipse">
                <a:avLst/>
              </a:prstGeom>
              <a:solidFill>
                <a:srgbClr val="F1EFED"/>
              </a:solidFill>
              <a:ln w="19050">
                <a:solidFill>
                  <a:schemeClr val="accent1"/>
                </a:solidFill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274167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045">
                  <a:lnSpc>
                    <a:spcPct val="90000"/>
                  </a:lnSpc>
                  <a:spcAft>
                    <a:spcPts val="1198"/>
                  </a:spcAft>
                </a:pPr>
                <a:endParaRPr lang="en-US" sz="1598" kern="0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351" name="Freeform 13"/>
              <p:cNvSpPr>
                <a:spLocks noChangeAspect="1" noEditPoints="1"/>
              </p:cNvSpPr>
              <p:nvPr/>
            </p:nvSpPr>
            <p:spPr bwMode="black">
              <a:xfrm>
                <a:off x="9857383" y="1624141"/>
                <a:ext cx="418434" cy="423467"/>
              </a:xfrm>
              <a:custGeom>
                <a:avLst/>
                <a:gdLst>
                  <a:gd name="T0" fmla="*/ 747 w 769"/>
                  <a:gd name="T1" fmla="*/ 473 h 780"/>
                  <a:gd name="T2" fmla="*/ 756 w 769"/>
                  <a:gd name="T3" fmla="*/ 394 h 780"/>
                  <a:gd name="T4" fmla="*/ 389 w 769"/>
                  <a:gd name="T5" fmla="*/ 27 h 780"/>
                  <a:gd name="T6" fmla="*/ 326 w 769"/>
                  <a:gd name="T7" fmla="*/ 33 h 780"/>
                  <a:gd name="T8" fmla="*/ 213 w 769"/>
                  <a:gd name="T9" fmla="*/ 0 h 780"/>
                  <a:gd name="T10" fmla="*/ 0 w 769"/>
                  <a:gd name="T11" fmla="*/ 213 h 780"/>
                  <a:gd name="T12" fmla="*/ 29 w 769"/>
                  <a:gd name="T13" fmla="*/ 320 h 780"/>
                  <a:gd name="T14" fmla="*/ 22 w 769"/>
                  <a:gd name="T15" fmla="*/ 394 h 780"/>
                  <a:gd name="T16" fmla="*/ 389 w 769"/>
                  <a:gd name="T17" fmla="*/ 761 h 780"/>
                  <a:gd name="T18" fmla="*/ 456 w 769"/>
                  <a:gd name="T19" fmla="*/ 755 h 780"/>
                  <a:gd name="T20" fmla="*/ 556 w 769"/>
                  <a:gd name="T21" fmla="*/ 780 h 780"/>
                  <a:gd name="T22" fmla="*/ 769 w 769"/>
                  <a:gd name="T23" fmla="*/ 567 h 780"/>
                  <a:gd name="T24" fmla="*/ 747 w 769"/>
                  <a:gd name="T25" fmla="*/ 473 h 780"/>
                  <a:gd name="T26" fmla="*/ 577 w 769"/>
                  <a:gd name="T27" fmla="*/ 570 h 780"/>
                  <a:gd name="T28" fmla="*/ 502 w 769"/>
                  <a:gd name="T29" fmla="*/ 626 h 780"/>
                  <a:gd name="T30" fmla="*/ 388 w 769"/>
                  <a:gd name="T31" fmla="*/ 646 h 780"/>
                  <a:gd name="T32" fmla="*/ 256 w 769"/>
                  <a:gd name="T33" fmla="*/ 619 h 780"/>
                  <a:gd name="T34" fmla="*/ 196 w 769"/>
                  <a:gd name="T35" fmla="*/ 565 h 780"/>
                  <a:gd name="T36" fmla="*/ 172 w 769"/>
                  <a:gd name="T37" fmla="*/ 499 h 780"/>
                  <a:gd name="T38" fmla="*/ 188 w 769"/>
                  <a:gd name="T39" fmla="*/ 464 h 780"/>
                  <a:gd name="T40" fmla="*/ 226 w 769"/>
                  <a:gd name="T41" fmla="*/ 450 h 780"/>
                  <a:gd name="T42" fmla="*/ 258 w 769"/>
                  <a:gd name="T43" fmla="*/ 461 h 780"/>
                  <a:gd name="T44" fmla="*/ 280 w 769"/>
                  <a:gd name="T45" fmla="*/ 493 h 780"/>
                  <a:gd name="T46" fmla="*/ 301 w 769"/>
                  <a:gd name="T47" fmla="*/ 530 h 780"/>
                  <a:gd name="T48" fmla="*/ 332 w 769"/>
                  <a:gd name="T49" fmla="*/ 554 h 780"/>
                  <a:gd name="T50" fmla="*/ 385 w 769"/>
                  <a:gd name="T51" fmla="*/ 563 h 780"/>
                  <a:gd name="T52" fmla="*/ 459 w 769"/>
                  <a:gd name="T53" fmla="*/ 544 h 780"/>
                  <a:gd name="T54" fmla="*/ 486 w 769"/>
                  <a:gd name="T55" fmla="*/ 498 h 780"/>
                  <a:gd name="T56" fmla="*/ 472 w 769"/>
                  <a:gd name="T57" fmla="*/ 463 h 780"/>
                  <a:gd name="T58" fmla="*/ 433 w 769"/>
                  <a:gd name="T59" fmla="*/ 442 h 780"/>
                  <a:gd name="T60" fmla="*/ 365 w 769"/>
                  <a:gd name="T61" fmla="*/ 425 h 780"/>
                  <a:gd name="T62" fmla="*/ 269 w 769"/>
                  <a:gd name="T63" fmla="*/ 396 h 780"/>
                  <a:gd name="T64" fmla="*/ 206 w 769"/>
                  <a:gd name="T65" fmla="*/ 350 h 780"/>
                  <a:gd name="T66" fmla="*/ 182 w 769"/>
                  <a:gd name="T67" fmla="*/ 277 h 780"/>
                  <a:gd name="T68" fmla="*/ 207 w 769"/>
                  <a:gd name="T69" fmla="*/ 202 h 780"/>
                  <a:gd name="T70" fmla="*/ 279 w 769"/>
                  <a:gd name="T71" fmla="*/ 153 h 780"/>
                  <a:gd name="T72" fmla="*/ 386 w 769"/>
                  <a:gd name="T73" fmla="*/ 136 h 780"/>
                  <a:gd name="T74" fmla="*/ 472 w 769"/>
                  <a:gd name="T75" fmla="*/ 147 h 780"/>
                  <a:gd name="T76" fmla="*/ 532 w 769"/>
                  <a:gd name="T77" fmla="*/ 178 h 780"/>
                  <a:gd name="T78" fmla="*/ 568 w 769"/>
                  <a:gd name="T79" fmla="*/ 218 h 780"/>
                  <a:gd name="T80" fmla="*/ 580 w 769"/>
                  <a:gd name="T81" fmla="*/ 259 h 780"/>
                  <a:gd name="T82" fmla="*/ 565 w 769"/>
                  <a:gd name="T83" fmla="*/ 295 h 780"/>
                  <a:gd name="T84" fmla="*/ 527 w 769"/>
                  <a:gd name="T85" fmla="*/ 311 h 780"/>
                  <a:gd name="T86" fmla="*/ 495 w 769"/>
                  <a:gd name="T87" fmla="*/ 301 h 780"/>
                  <a:gd name="T88" fmla="*/ 473 w 769"/>
                  <a:gd name="T89" fmla="*/ 272 h 780"/>
                  <a:gd name="T90" fmla="*/ 440 w 769"/>
                  <a:gd name="T91" fmla="*/ 231 h 780"/>
                  <a:gd name="T92" fmla="*/ 379 w 769"/>
                  <a:gd name="T93" fmla="*/ 217 h 780"/>
                  <a:gd name="T94" fmla="*/ 316 w 769"/>
                  <a:gd name="T95" fmla="*/ 232 h 780"/>
                  <a:gd name="T96" fmla="*/ 293 w 769"/>
                  <a:gd name="T97" fmla="*/ 268 h 780"/>
                  <a:gd name="T98" fmla="*/ 300 w 769"/>
                  <a:gd name="T99" fmla="*/ 289 h 780"/>
                  <a:gd name="T100" fmla="*/ 322 w 769"/>
                  <a:gd name="T101" fmla="*/ 306 h 780"/>
                  <a:gd name="T102" fmla="*/ 352 w 769"/>
                  <a:gd name="T103" fmla="*/ 317 h 780"/>
                  <a:gd name="T104" fmla="*/ 402 w 769"/>
                  <a:gd name="T105" fmla="*/ 329 h 780"/>
                  <a:gd name="T106" fmla="*/ 483 w 769"/>
                  <a:gd name="T107" fmla="*/ 351 h 780"/>
                  <a:gd name="T108" fmla="*/ 546 w 769"/>
                  <a:gd name="T109" fmla="*/ 379 h 780"/>
                  <a:gd name="T110" fmla="*/ 588 w 769"/>
                  <a:gd name="T111" fmla="*/ 423 h 780"/>
                  <a:gd name="T112" fmla="*/ 603 w 769"/>
                  <a:gd name="T113" fmla="*/ 488 h 780"/>
                  <a:gd name="T114" fmla="*/ 577 w 769"/>
                  <a:gd name="T115" fmla="*/ 570 h 7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69" h="780">
                    <a:moveTo>
                      <a:pt x="747" y="473"/>
                    </a:moveTo>
                    <a:cubicBezTo>
                      <a:pt x="753" y="448"/>
                      <a:pt x="756" y="421"/>
                      <a:pt x="756" y="394"/>
                    </a:cubicBezTo>
                    <a:cubicBezTo>
                      <a:pt x="756" y="192"/>
                      <a:pt x="591" y="27"/>
                      <a:pt x="389" y="27"/>
                    </a:cubicBezTo>
                    <a:cubicBezTo>
                      <a:pt x="367" y="27"/>
                      <a:pt x="346" y="29"/>
                      <a:pt x="326" y="33"/>
                    </a:cubicBezTo>
                    <a:cubicBezTo>
                      <a:pt x="293" y="12"/>
                      <a:pt x="254" y="0"/>
                      <a:pt x="213" y="0"/>
                    </a:cubicBezTo>
                    <a:cubicBezTo>
                      <a:pt x="95" y="0"/>
                      <a:pt x="0" y="95"/>
                      <a:pt x="0" y="213"/>
                    </a:cubicBezTo>
                    <a:cubicBezTo>
                      <a:pt x="0" y="252"/>
                      <a:pt x="11" y="289"/>
                      <a:pt x="29" y="320"/>
                    </a:cubicBezTo>
                    <a:cubicBezTo>
                      <a:pt x="24" y="344"/>
                      <a:pt x="22" y="369"/>
                      <a:pt x="22" y="394"/>
                    </a:cubicBezTo>
                    <a:cubicBezTo>
                      <a:pt x="22" y="597"/>
                      <a:pt x="186" y="761"/>
                      <a:pt x="389" y="761"/>
                    </a:cubicBezTo>
                    <a:cubicBezTo>
                      <a:pt x="412" y="761"/>
                      <a:pt x="434" y="759"/>
                      <a:pt x="456" y="755"/>
                    </a:cubicBezTo>
                    <a:cubicBezTo>
                      <a:pt x="486" y="771"/>
                      <a:pt x="520" y="780"/>
                      <a:pt x="556" y="780"/>
                    </a:cubicBezTo>
                    <a:cubicBezTo>
                      <a:pt x="674" y="780"/>
                      <a:pt x="769" y="685"/>
                      <a:pt x="769" y="567"/>
                    </a:cubicBezTo>
                    <a:cubicBezTo>
                      <a:pt x="769" y="534"/>
                      <a:pt x="761" y="501"/>
                      <a:pt x="747" y="473"/>
                    </a:cubicBezTo>
                    <a:close/>
                    <a:moveTo>
                      <a:pt x="577" y="570"/>
                    </a:moveTo>
                    <a:cubicBezTo>
                      <a:pt x="560" y="594"/>
                      <a:pt x="535" y="613"/>
                      <a:pt x="502" y="626"/>
                    </a:cubicBezTo>
                    <a:cubicBezTo>
                      <a:pt x="470" y="640"/>
                      <a:pt x="432" y="646"/>
                      <a:pt x="388" y="646"/>
                    </a:cubicBezTo>
                    <a:cubicBezTo>
                      <a:pt x="335" y="646"/>
                      <a:pt x="291" y="637"/>
                      <a:pt x="256" y="619"/>
                    </a:cubicBezTo>
                    <a:cubicBezTo>
                      <a:pt x="232" y="605"/>
                      <a:pt x="211" y="587"/>
                      <a:pt x="196" y="565"/>
                    </a:cubicBezTo>
                    <a:cubicBezTo>
                      <a:pt x="180" y="543"/>
                      <a:pt x="172" y="520"/>
                      <a:pt x="172" y="499"/>
                    </a:cubicBezTo>
                    <a:cubicBezTo>
                      <a:pt x="172" y="485"/>
                      <a:pt x="177" y="474"/>
                      <a:pt x="188" y="464"/>
                    </a:cubicBezTo>
                    <a:cubicBezTo>
                      <a:pt x="198" y="455"/>
                      <a:pt x="211" y="450"/>
                      <a:pt x="226" y="450"/>
                    </a:cubicBezTo>
                    <a:cubicBezTo>
                      <a:pt x="239" y="450"/>
                      <a:pt x="249" y="454"/>
                      <a:pt x="258" y="461"/>
                    </a:cubicBezTo>
                    <a:cubicBezTo>
                      <a:pt x="267" y="468"/>
                      <a:pt x="274" y="479"/>
                      <a:pt x="280" y="493"/>
                    </a:cubicBezTo>
                    <a:cubicBezTo>
                      <a:pt x="286" y="508"/>
                      <a:pt x="293" y="520"/>
                      <a:pt x="301" y="530"/>
                    </a:cubicBezTo>
                    <a:cubicBezTo>
                      <a:pt x="308" y="540"/>
                      <a:pt x="318" y="548"/>
                      <a:pt x="332" y="554"/>
                    </a:cubicBezTo>
                    <a:cubicBezTo>
                      <a:pt x="345" y="560"/>
                      <a:pt x="363" y="563"/>
                      <a:pt x="385" y="563"/>
                    </a:cubicBezTo>
                    <a:cubicBezTo>
                      <a:pt x="415" y="563"/>
                      <a:pt x="440" y="557"/>
                      <a:pt x="459" y="544"/>
                    </a:cubicBezTo>
                    <a:cubicBezTo>
                      <a:pt x="477" y="532"/>
                      <a:pt x="486" y="517"/>
                      <a:pt x="486" y="498"/>
                    </a:cubicBezTo>
                    <a:cubicBezTo>
                      <a:pt x="486" y="484"/>
                      <a:pt x="481" y="472"/>
                      <a:pt x="472" y="463"/>
                    </a:cubicBezTo>
                    <a:cubicBezTo>
                      <a:pt x="462" y="454"/>
                      <a:pt x="449" y="447"/>
                      <a:pt x="433" y="442"/>
                    </a:cubicBezTo>
                    <a:cubicBezTo>
                      <a:pt x="416" y="437"/>
                      <a:pt x="393" y="431"/>
                      <a:pt x="365" y="425"/>
                    </a:cubicBezTo>
                    <a:cubicBezTo>
                      <a:pt x="327" y="417"/>
                      <a:pt x="295" y="407"/>
                      <a:pt x="269" y="396"/>
                    </a:cubicBezTo>
                    <a:cubicBezTo>
                      <a:pt x="243" y="385"/>
                      <a:pt x="222" y="370"/>
                      <a:pt x="206" y="350"/>
                    </a:cubicBezTo>
                    <a:cubicBezTo>
                      <a:pt x="190" y="331"/>
                      <a:pt x="182" y="306"/>
                      <a:pt x="182" y="277"/>
                    </a:cubicBezTo>
                    <a:cubicBezTo>
                      <a:pt x="182" y="249"/>
                      <a:pt x="191" y="224"/>
                      <a:pt x="207" y="202"/>
                    </a:cubicBezTo>
                    <a:cubicBezTo>
                      <a:pt x="224" y="181"/>
                      <a:pt x="248" y="164"/>
                      <a:pt x="279" y="153"/>
                    </a:cubicBezTo>
                    <a:cubicBezTo>
                      <a:pt x="309" y="142"/>
                      <a:pt x="345" y="136"/>
                      <a:pt x="386" y="136"/>
                    </a:cubicBezTo>
                    <a:cubicBezTo>
                      <a:pt x="419" y="136"/>
                      <a:pt x="448" y="140"/>
                      <a:pt x="472" y="147"/>
                    </a:cubicBezTo>
                    <a:cubicBezTo>
                      <a:pt x="496" y="155"/>
                      <a:pt x="516" y="165"/>
                      <a:pt x="532" y="178"/>
                    </a:cubicBezTo>
                    <a:cubicBezTo>
                      <a:pt x="549" y="190"/>
                      <a:pt x="561" y="204"/>
                      <a:pt x="568" y="218"/>
                    </a:cubicBezTo>
                    <a:cubicBezTo>
                      <a:pt x="576" y="232"/>
                      <a:pt x="580" y="246"/>
                      <a:pt x="580" y="259"/>
                    </a:cubicBezTo>
                    <a:cubicBezTo>
                      <a:pt x="580" y="273"/>
                      <a:pt x="575" y="284"/>
                      <a:pt x="565" y="295"/>
                    </a:cubicBezTo>
                    <a:cubicBezTo>
                      <a:pt x="555" y="305"/>
                      <a:pt x="542" y="311"/>
                      <a:pt x="527" y="311"/>
                    </a:cubicBezTo>
                    <a:cubicBezTo>
                      <a:pt x="513" y="311"/>
                      <a:pt x="503" y="307"/>
                      <a:pt x="495" y="301"/>
                    </a:cubicBezTo>
                    <a:cubicBezTo>
                      <a:pt x="488" y="295"/>
                      <a:pt x="481" y="285"/>
                      <a:pt x="473" y="272"/>
                    </a:cubicBezTo>
                    <a:cubicBezTo>
                      <a:pt x="464" y="254"/>
                      <a:pt x="453" y="241"/>
                      <a:pt x="440" y="231"/>
                    </a:cubicBezTo>
                    <a:cubicBezTo>
                      <a:pt x="428" y="221"/>
                      <a:pt x="407" y="217"/>
                      <a:pt x="379" y="217"/>
                    </a:cubicBezTo>
                    <a:cubicBezTo>
                      <a:pt x="353" y="217"/>
                      <a:pt x="331" y="222"/>
                      <a:pt x="316" y="232"/>
                    </a:cubicBezTo>
                    <a:cubicBezTo>
                      <a:pt x="300" y="242"/>
                      <a:pt x="293" y="254"/>
                      <a:pt x="293" y="268"/>
                    </a:cubicBezTo>
                    <a:cubicBezTo>
                      <a:pt x="293" y="276"/>
                      <a:pt x="295" y="283"/>
                      <a:pt x="300" y="289"/>
                    </a:cubicBezTo>
                    <a:cubicBezTo>
                      <a:pt x="305" y="295"/>
                      <a:pt x="313" y="301"/>
                      <a:pt x="322" y="306"/>
                    </a:cubicBezTo>
                    <a:cubicBezTo>
                      <a:pt x="332" y="310"/>
                      <a:pt x="342" y="314"/>
                      <a:pt x="352" y="317"/>
                    </a:cubicBezTo>
                    <a:cubicBezTo>
                      <a:pt x="362" y="320"/>
                      <a:pt x="379" y="324"/>
                      <a:pt x="402" y="329"/>
                    </a:cubicBezTo>
                    <a:cubicBezTo>
                      <a:pt x="432" y="336"/>
                      <a:pt x="459" y="343"/>
                      <a:pt x="483" y="351"/>
                    </a:cubicBezTo>
                    <a:cubicBezTo>
                      <a:pt x="508" y="359"/>
                      <a:pt x="529" y="368"/>
                      <a:pt x="546" y="379"/>
                    </a:cubicBezTo>
                    <a:cubicBezTo>
                      <a:pt x="564" y="391"/>
                      <a:pt x="578" y="406"/>
                      <a:pt x="588" y="423"/>
                    </a:cubicBezTo>
                    <a:cubicBezTo>
                      <a:pt x="598" y="441"/>
                      <a:pt x="603" y="462"/>
                      <a:pt x="603" y="488"/>
                    </a:cubicBezTo>
                    <a:cubicBezTo>
                      <a:pt x="603" y="518"/>
                      <a:pt x="594" y="545"/>
                      <a:pt x="577" y="570"/>
                    </a:cubicBezTo>
                    <a:close/>
                  </a:path>
                </a:pathLst>
              </a:custGeom>
              <a:solidFill>
                <a:srgbClr val="ED6722"/>
              </a:solidFill>
              <a:ln>
                <a:noFill/>
              </a:ln>
              <a:extLst/>
            </p:spPr>
            <p:txBody>
              <a:bodyPr vert="horz" wrap="square" lIns="89608" tIns="44805" rIns="89608" bIns="44805" numCol="1" anchor="t" anchorCtr="0" compatLnSpc="1">
                <a:prstTxWarp prst="textNoShape">
                  <a:avLst/>
                </a:prstTxWarp>
              </a:bodyPr>
              <a:lstStyle/>
              <a:p>
                <a:pPr defTabSz="914010"/>
                <a:endParaRPr lang="en-US" dirty="0">
                  <a:solidFill>
                    <a:srgbClr val="FFFFFF"/>
                  </a:solidFill>
                </a:endParaRPr>
              </a:p>
            </p:txBody>
          </p:sp>
        </p:grpSp>
        <p:cxnSp>
          <p:nvCxnSpPr>
            <p:cNvPr id="456" name="Straight Connector 455"/>
            <p:cNvCxnSpPr>
              <a:stCxn id="450" idx="4"/>
            </p:cNvCxnSpPr>
            <p:nvPr/>
          </p:nvCxnSpPr>
          <p:spPr>
            <a:xfrm>
              <a:off x="9258329" y="2582820"/>
              <a:ext cx="96652" cy="656872"/>
            </a:xfrm>
            <a:prstGeom prst="line">
              <a:avLst/>
            </a:prstGeom>
            <a:solidFill>
              <a:srgbClr val="F1EFED"/>
            </a:solidFill>
            <a:ln w="19050">
              <a:solidFill>
                <a:schemeClr val="accent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15742540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5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75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25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43"/>
          <p:cNvSpPr>
            <a:spLocks noChangeAspect="1" noEditPoints="1"/>
          </p:cNvSpPr>
          <p:nvPr/>
        </p:nvSpPr>
        <p:spPr bwMode="auto">
          <a:xfrm>
            <a:off x="403550" y="394492"/>
            <a:ext cx="1776298" cy="1828541"/>
          </a:xfrm>
          <a:custGeom>
            <a:avLst/>
            <a:gdLst>
              <a:gd name="T0" fmla="*/ 115 w 433"/>
              <a:gd name="T1" fmla="*/ 160 h 445"/>
              <a:gd name="T2" fmla="*/ 130 w 433"/>
              <a:gd name="T3" fmla="*/ 236 h 445"/>
              <a:gd name="T4" fmla="*/ 68 w 433"/>
              <a:gd name="T5" fmla="*/ 278 h 445"/>
              <a:gd name="T6" fmla="*/ 5 w 433"/>
              <a:gd name="T7" fmla="*/ 236 h 445"/>
              <a:gd name="T8" fmla="*/ 20 w 433"/>
              <a:gd name="T9" fmla="*/ 160 h 445"/>
              <a:gd name="T10" fmla="*/ 68 w 433"/>
              <a:gd name="T11" fmla="*/ 250 h 445"/>
              <a:gd name="T12" fmla="*/ 105 w 433"/>
              <a:gd name="T13" fmla="*/ 225 h 445"/>
              <a:gd name="T14" fmla="*/ 96 w 433"/>
              <a:gd name="T15" fmla="*/ 179 h 445"/>
              <a:gd name="T16" fmla="*/ 52 w 433"/>
              <a:gd name="T17" fmla="*/ 170 h 445"/>
              <a:gd name="T18" fmla="*/ 27 w 433"/>
              <a:gd name="T19" fmla="*/ 209 h 445"/>
              <a:gd name="T20" fmla="*/ 52 w 433"/>
              <a:gd name="T21" fmla="*/ 247 h 445"/>
              <a:gd name="T22" fmla="*/ 409 w 433"/>
              <a:gd name="T23" fmla="*/ 283 h 445"/>
              <a:gd name="T24" fmla="*/ 433 w 433"/>
              <a:gd name="T25" fmla="*/ 348 h 445"/>
              <a:gd name="T26" fmla="*/ 375 w 433"/>
              <a:gd name="T27" fmla="*/ 438 h 445"/>
              <a:gd name="T28" fmla="*/ 271 w 433"/>
              <a:gd name="T29" fmla="*/ 417 h 445"/>
              <a:gd name="T30" fmla="*/ 246 w 433"/>
              <a:gd name="T31" fmla="*/ 327 h 445"/>
              <a:gd name="T32" fmla="*/ 168 w 433"/>
              <a:gd name="T33" fmla="*/ 247 h 445"/>
              <a:gd name="T34" fmla="*/ 198 w 433"/>
              <a:gd name="T35" fmla="*/ 120 h 445"/>
              <a:gd name="T36" fmla="*/ 292 w 433"/>
              <a:gd name="T37" fmla="*/ 83 h 445"/>
              <a:gd name="T38" fmla="*/ 303 w 433"/>
              <a:gd name="T39" fmla="*/ 42 h 445"/>
              <a:gd name="T40" fmla="*/ 365 w 433"/>
              <a:gd name="T41" fmla="*/ 0 h 445"/>
              <a:gd name="T42" fmla="*/ 428 w 433"/>
              <a:gd name="T43" fmla="*/ 42 h 445"/>
              <a:gd name="T44" fmla="*/ 419 w 433"/>
              <a:gd name="T45" fmla="*/ 111 h 445"/>
              <a:gd name="T46" fmla="*/ 400 w 433"/>
              <a:gd name="T47" fmla="*/ 171 h 445"/>
              <a:gd name="T48" fmla="*/ 392 w 433"/>
              <a:gd name="T49" fmla="*/ 267 h 445"/>
              <a:gd name="T50" fmla="*/ 347 w 433"/>
              <a:gd name="T51" fmla="*/ 101 h 445"/>
              <a:gd name="T52" fmla="*/ 365 w 433"/>
              <a:gd name="T53" fmla="*/ 111 h 445"/>
              <a:gd name="T54" fmla="*/ 403 w 433"/>
              <a:gd name="T55" fmla="*/ 86 h 445"/>
              <a:gd name="T56" fmla="*/ 394 w 433"/>
              <a:gd name="T57" fmla="*/ 40 h 445"/>
              <a:gd name="T58" fmla="*/ 349 w 433"/>
              <a:gd name="T59" fmla="*/ 31 h 445"/>
              <a:gd name="T60" fmla="*/ 325 w 433"/>
              <a:gd name="T61" fmla="*/ 69 h 445"/>
              <a:gd name="T62" fmla="*/ 208 w 433"/>
              <a:gd name="T63" fmla="*/ 266 h 445"/>
              <a:gd name="T64" fmla="*/ 290 w 433"/>
              <a:gd name="T65" fmla="*/ 264 h 445"/>
              <a:gd name="T66" fmla="*/ 376 w 433"/>
              <a:gd name="T67" fmla="*/ 232 h 445"/>
              <a:gd name="T68" fmla="*/ 348 w 433"/>
              <a:gd name="T69" fmla="*/ 137 h 445"/>
              <a:gd name="T70" fmla="*/ 316 w 433"/>
              <a:gd name="T71" fmla="*/ 117 h 445"/>
              <a:gd name="T72" fmla="*/ 247 w 433"/>
              <a:gd name="T73" fmla="*/ 119 h 445"/>
              <a:gd name="T74" fmla="*/ 189 w 433"/>
              <a:gd name="T75" fmla="*/ 209 h 445"/>
              <a:gd name="T76" fmla="*/ 386 w 433"/>
              <a:gd name="T77" fmla="*/ 397 h 445"/>
              <a:gd name="T78" fmla="*/ 400 w 433"/>
              <a:gd name="T79" fmla="*/ 320 h 445"/>
              <a:gd name="T80" fmla="*/ 336 w 433"/>
              <a:gd name="T81" fmla="*/ 278 h 445"/>
              <a:gd name="T82" fmla="*/ 276 w 433"/>
              <a:gd name="T83" fmla="*/ 322 h 445"/>
              <a:gd name="T84" fmla="*/ 290 w 433"/>
              <a:gd name="T85" fmla="*/ 397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33" h="445">
                <a:moveTo>
                  <a:pt x="68" y="139"/>
                </a:moveTo>
                <a:cubicBezTo>
                  <a:pt x="77" y="139"/>
                  <a:pt x="86" y="141"/>
                  <a:pt x="94" y="144"/>
                </a:cubicBezTo>
                <a:cubicBezTo>
                  <a:pt x="102" y="148"/>
                  <a:pt x="109" y="153"/>
                  <a:pt x="115" y="160"/>
                </a:cubicBezTo>
                <a:cubicBezTo>
                  <a:pt x="121" y="166"/>
                  <a:pt x="126" y="173"/>
                  <a:pt x="130" y="182"/>
                </a:cubicBezTo>
                <a:cubicBezTo>
                  <a:pt x="133" y="190"/>
                  <a:pt x="135" y="199"/>
                  <a:pt x="135" y="209"/>
                </a:cubicBezTo>
                <a:cubicBezTo>
                  <a:pt x="135" y="218"/>
                  <a:pt x="133" y="227"/>
                  <a:pt x="130" y="236"/>
                </a:cubicBezTo>
                <a:cubicBezTo>
                  <a:pt x="126" y="244"/>
                  <a:pt x="121" y="252"/>
                  <a:pt x="115" y="258"/>
                </a:cubicBezTo>
                <a:cubicBezTo>
                  <a:pt x="109" y="264"/>
                  <a:pt x="102" y="269"/>
                  <a:pt x="94" y="273"/>
                </a:cubicBezTo>
                <a:cubicBezTo>
                  <a:pt x="86" y="276"/>
                  <a:pt x="77" y="278"/>
                  <a:pt x="68" y="278"/>
                </a:cubicBezTo>
                <a:cubicBezTo>
                  <a:pt x="58" y="278"/>
                  <a:pt x="49" y="276"/>
                  <a:pt x="41" y="273"/>
                </a:cubicBezTo>
                <a:cubicBezTo>
                  <a:pt x="33" y="269"/>
                  <a:pt x="26" y="264"/>
                  <a:pt x="20" y="258"/>
                </a:cubicBezTo>
                <a:cubicBezTo>
                  <a:pt x="13" y="252"/>
                  <a:pt x="9" y="244"/>
                  <a:pt x="5" y="236"/>
                </a:cubicBezTo>
                <a:cubicBezTo>
                  <a:pt x="2" y="227"/>
                  <a:pt x="0" y="218"/>
                  <a:pt x="0" y="209"/>
                </a:cubicBezTo>
                <a:cubicBezTo>
                  <a:pt x="0" y="199"/>
                  <a:pt x="2" y="190"/>
                  <a:pt x="5" y="182"/>
                </a:cubicBezTo>
                <a:cubicBezTo>
                  <a:pt x="9" y="173"/>
                  <a:pt x="13" y="166"/>
                  <a:pt x="20" y="160"/>
                </a:cubicBezTo>
                <a:cubicBezTo>
                  <a:pt x="26" y="153"/>
                  <a:pt x="33" y="148"/>
                  <a:pt x="41" y="144"/>
                </a:cubicBezTo>
                <a:cubicBezTo>
                  <a:pt x="49" y="141"/>
                  <a:pt x="58" y="139"/>
                  <a:pt x="68" y="139"/>
                </a:cubicBezTo>
                <a:moveTo>
                  <a:pt x="68" y="250"/>
                </a:moveTo>
                <a:cubicBezTo>
                  <a:pt x="73" y="250"/>
                  <a:pt x="78" y="249"/>
                  <a:pt x="83" y="247"/>
                </a:cubicBezTo>
                <a:cubicBezTo>
                  <a:pt x="88" y="245"/>
                  <a:pt x="93" y="242"/>
                  <a:pt x="96" y="238"/>
                </a:cubicBezTo>
                <a:cubicBezTo>
                  <a:pt x="100" y="234"/>
                  <a:pt x="103" y="230"/>
                  <a:pt x="105" y="225"/>
                </a:cubicBezTo>
                <a:cubicBezTo>
                  <a:pt x="107" y="220"/>
                  <a:pt x="108" y="214"/>
                  <a:pt x="108" y="209"/>
                </a:cubicBezTo>
                <a:cubicBezTo>
                  <a:pt x="108" y="203"/>
                  <a:pt x="107" y="197"/>
                  <a:pt x="105" y="192"/>
                </a:cubicBezTo>
                <a:cubicBezTo>
                  <a:pt x="103" y="187"/>
                  <a:pt x="100" y="183"/>
                  <a:pt x="96" y="179"/>
                </a:cubicBezTo>
                <a:cubicBezTo>
                  <a:pt x="93" y="175"/>
                  <a:pt x="88" y="172"/>
                  <a:pt x="83" y="170"/>
                </a:cubicBezTo>
                <a:cubicBezTo>
                  <a:pt x="78" y="168"/>
                  <a:pt x="73" y="167"/>
                  <a:pt x="68" y="167"/>
                </a:cubicBezTo>
                <a:cubicBezTo>
                  <a:pt x="62" y="167"/>
                  <a:pt x="57" y="168"/>
                  <a:pt x="52" y="170"/>
                </a:cubicBezTo>
                <a:cubicBezTo>
                  <a:pt x="47" y="172"/>
                  <a:pt x="42" y="175"/>
                  <a:pt x="39" y="179"/>
                </a:cubicBezTo>
                <a:cubicBezTo>
                  <a:pt x="35" y="183"/>
                  <a:pt x="32" y="187"/>
                  <a:pt x="30" y="192"/>
                </a:cubicBezTo>
                <a:cubicBezTo>
                  <a:pt x="28" y="197"/>
                  <a:pt x="27" y="203"/>
                  <a:pt x="27" y="209"/>
                </a:cubicBezTo>
                <a:cubicBezTo>
                  <a:pt x="27" y="214"/>
                  <a:pt x="28" y="220"/>
                  <a:pt x="30" y="225"/>
                </a:cubicBezTo>
                <a:cubicBezTo>
                  <a:pt x="32" y="230"/>
                  <a:pt x="35" y="234"/>
                  <a:pt x="39" y="238"/>
                </a:cubicBezTo>
                <a:cubicBezTo>
                  <a:pt x="42" y="242"/>
                  <a:pt x="47" y="245"/>
                  <a:pt x="52" y="247"/>
                </a:cubicBezTo>
                <a:cubicBezTo>
                  <a:pt x="57" y="249"/>
                  <a:pt x="62" y="250"/>
                  <a:pt x="68" y="250"/>
                </a:cubicBezTo>
                <a:moveTo>
                  <a:pt x="392" y="267"/>
                </a:moveTo>
                <a:cubicBezTo>
                  <a:pt x="398" y="272"/>
                  <a:pt x="404" y="277"/>
                  <a:pt x="409" y="283"/>
                </a:cubicBezTo>
                <a:cubicBezTo>
                  <a:pt x="414" y="289"/>
                  <a:pt x="418" y="295"/>
                  <a:pt x="422" y="302"/>
                </a:cubicBezTo>
                <a:cubicBezTo>
                  <a:pt x="425" y="309"/>
                  <a:pt x="428" y="316"/>
                  <a:pt x="430" y="324"/>
                </a:cubicBezTo>
                <a:cubicBezTo>
                  <a:pt x="432" y="332"/>
                  <a:pt x="433" y="340"/>
                  <a:pt x="433" y="348"/>
                </a:cubicBezTo>
                <a:cubicBezTo>
                  <a:pt x="433" y="361"/>
                  <a:pt x="431" y="374"/>
                  <a:pt x="426" y="386"/>
                </a:cubicBezTo>
                <a:cubicBezTo>
                  <a:pt x="421" y="398"/>
                  <a:pt x="414" y="408"/>
                  <a:pt x="405" y="417"/>
                </a:cubicBezTo>
                <a:cubicBezTo>
                  <a:pt x="397" y="426"/>
                  <a:pt x="387" y="433"/>
                  <a:pt x="375" y="438"/>
                </a:cubicBezTo>
                <a:cubicBezTo>
                  <a:pt x="364" y="443"/>
                  <a:pt x="351" y="445"/>
                  <a:pt x="338" y="445"/>
                </a:cubicBezTo>
                <a:cubicBezTo>
                  <a:pt x="325" y="445"/>
                  <a:pt x="313" y="443"/>
                  <a:pt x="301" y="438"/>
                </a:cubicBezTo>
                <a:cubicBezTo>
                  <a:pt x="290" y="433"/>
                  <a:pt x="280" y="426"/>
                  <a:pt x="271" y="417"/>
                </a:cubicBezTo>
                <a:cubicBezTo>
                  <a:pt x="263" y="408"/>
                  <a:pt x="256" y="398"/>
                  <a:pt x="251" y="386"/>
                </a:cubicBezTo>
                <a:cubicBezTo>
                  <a:pt x="246" y="374"/>
                  <a:pt x="243" y="361"/>
                  <a:pt x="243" y="348"/>
                </a:cubicBezTo>
                <a:cubicBezTo>
                  <a:pt x="243" y="340"/>
                  <a:pt x="244" y="334"/>
                  <a:pt x="246" y="327"/>
                </a:cubicBezTo>
                <a:cubicBezTo>
                  <a:pt x="233" y="323"/>
                  <a:pt x="222" y="317"/>
                  <a:pt x="212" y="309"/>
                </a:cubicBezTo>
                <a:cubicBezTo>
                  <a:pt x="201" y="301"/>
                  <a:pt x="193" y="292"/>
                  <a:pt x="185" y="282"/>
                </a:cubicBezTo>
                <a:cubicBezTo>
                  <a:pt x="178" y="271"/>
                  <a:pt x="172" y="260"/>
                  <a:pt x="168" y="247"/>
                </a:cubicBezTo>
                <a:cubicBezTo>
                  <a:pt x="164" y="235"/>
                  <a:pt x="162" y="222"/>
                  <a:pt x="162" y="209"/>
                </a:cubicBezTo>
                <a:cubicBezTo>
                  <a:pt x="162" y="191"/>
                  <a:pt x="165" y="175"/>
                  <a:pt x="172" y="160"/>
                </a:cubicBezTo>
                <a:cubicBezTo>
                  <a:pt x="178" y="145"/>
                  <a:pt x="187" y="131"/>
                  <a:pt x="198" y="120"/>
                </a:cubicBezTo>
                <a:cubicBezTo>
                  <a:pt x="209" y="109"/>
                  <a:pt x="222" y="100"/>
                  <a:pt x="237" y="93"/>
                </a:cubicBezTo>
                <a:cubicBezTo>
                  <a:pt x="252" y="87"/>
                  <a:pt x="267" y="83"/>
                  <a:pt x="284" y="83"/>
                </a:cubicBezTo>
                <a:cubicBezTo>
                  <a:pt x="287" y="83"/>
                  <a:pt x="289" y="83"/>
                  <a:pt x="292" y="83"/>
                </a:cubicBezTo>
                <a:cubicBezTo>
                  <a:pt x="294" y="84"/>
                  <a:pt x="297" y="84"/>
                  <a:pt x="299" y="84"/>
                </a:cubicBezTo>
                <a:cubicBezTo>
                  <a:pt x="298" y="79"/>
                  <a:pt x="298" y="74"/>
                  <a:pt x="298" y="69"/>
                </a:cubicBezTo>
                <a:cubicBezTo>
                  <a:pt x="298" y="60"/>
                  <a:pt x="299" y="51"/>
                  <a:pt x="303" y="42"/>
                </a:cubicBezTo>
                <a:cubicBezTo>
                  <a:pt x="306" y="34"/>
                  <a:pt x="311" y="27"/>
                  <a:pt x="317" y="20"/>
                </a:cubicBezTo>
                <a:cubicBezTo>
                  <a:pt x="324" y="14"/>
                  <a:pt x="331" y="9"/>
                  <a:pt x="339" y="5"/>
                </a:cubicBezTo>
                <a:cubicBezTo>
                  <a:pt x="347" y="2"/>
                  <a:pt x="356" y="0"/>
                  <a:pt x="365" y="0"/>
                </a:cubicBezTo>
                <a:cubicBezTo>
                  <a:pt x="375" y="0"/>
                  <a:pt x="383" y="2"/>
                  <a:pt x="392" y="5"/>
                </a:cubicBezTo>
                <a:cubicBezTo>
                  <a:pt x="400" y="9"/>
                  <a:pt x="407" y="14"/>
                  <a:pt x="413" y="20"/>
                </a:cubicBezTo>
                <a:cubicBezTo>
                  <a:pt x="419" y="27"/>
                  <a:pt x="424" y="34"/>
                  <a:pt x="428" y="42"/>
                </a:cubicBezTo>
                <a:cubicBezTo>
                  <a:pt x="431" y="51"/>
                  <a:pt x="433" y="60"/>
                  <a:pt x="433" y="69"/>
                </a:cubicBezTo>
                <a:cubicBezTo>
                  <a:pt x="433" y="77"/>
                  <a:pt x="432" y="84"/>
                  <a:pt x="429" y="92"/>
                </a:cubicBezTo>
                <a:cubicBezTo>
                  <a:pt x="427" y="99"/>
                  <a:pt x="424" y="105"/>
                  <a:pt x="419" y="111"/>
                </a:cubicBezTo>
                <a:cubicBezTo>
                  <a:pt x="415" y="117"/>
                  <a:pt x="410" y="122"/>
                  <a:pt x="404" y="127"/>
                </a:cubicBezTo>
                <a:cubicBezTo>
                  <a:pt x="398" y="131"/>
                  <a:pt x="391" y="134"/>
                  <a:pt x="384" y="136"/>
                </a:cubicBezTo>
                <a:cubicBezTo>
                  <a:pt x="391" y="147"/>
                  <a:pt x="397" y="158"/>
                  <a:pt x="400" y="171"/>
                </a:cubicBezTo>
                <a:cubicBezTo>
                  <a:pt x="404" y="183"/>
                  <a:pt x="406" y="195"/>
                  <a:pt x="406" y="209"/>
                </a:cubicBezTo>
                <a:cubicBezTo>
                  <a:pt x="406" y="219"/>
                  <a:pt x="405" y="229"/>
                  <a:pt x="402" y="239"/>
                </a:cubicBezTo>
                <a:cubicBezTo>
                  <a:pt x="400" y="249"/>
                  <a:pt x="396" y="258"/>
                  <a:pt x="392" y="267"/>
                </a:cubicBezTo>
                <a:moveTo>
                  <a:pt x="325" y="69"/>
                </a:moveTo>
                <a:cubicBezTo>
                  <a:pt x="325" y="78"/>
                  <a:pt x="327" y="86"/>
                  <a:pt x="333" y="93"/>
                </a:cubicBezTo>
                <a:cubicBezTo>
                  <a:pt x="337" y="96"/>
                  <a:pt x="342" y="98"/>
                  <a:pt x="347" y="101"/>
                </a:cubicBezTo>
                <a:cubicBezTo>
                  <a:pt x="352" y="104"/>
                  <a:pt x="356" y="107"/>
                  <a:pt x="360" y="111"/>
                </a:cubicBezTo>
                <a:cubicBezTo>
                  <a:pt x="361" y="111"/>
                  <a:pt x="362" y="111"/>
                  <a:pt x="363" y="111"/>
                </a:cubicBezTo>
                <a:cubicBezTo>
                  <a:pt x="364" y="111"/>
                  <a:pt x="364" y="111"/>
                  <a:pt x="365" y="111"/>
                </a:cubicBezTo>
                <a:cubicBezTo>
                  <a:pt x="371" y="111"/>
                  <a:pt x="376" y="110"/>
                  <a:pt x="381" y="108"/>
                </a:cubicBezTo>
                <a:cubicBezTo>
                  <a:pt x="386" y="106"/>
                  <a:pt x="390" y="103"/>
                  <a:pt x="394" y="99"/>
                </a:cubicBezTo>
                <a:cubicBezTo>
                  <a:pt x="398" y="95"/>
                  <a:pt x="401" y="91"/>
                  <a:pt x="403" y="86"/>
                </a:cubicBezTo>
                <a:cubicBezTo>
                  <a:pt x="405" y="81"/>
                  <a:pt x="406" y="75"/>
                  <a:pt x="406" y="69"/>
                </a:cubicBezTo>
                <a:cubicBezTo>
                  <a:pt x="406" y="64"/>
                  <a:pt x="405" y="58"/>
                  <a:pt x="403" y="53"/>
                </a:cubicBezTo>
                <a:cubicBezTo>
                  <a:pt x="401" y="48"/>
                  <a:pt x="398" y="44"/>
                  <a:pt x="394" y="40"/>
                </a:cubicBezTo>
                <a:cubicBezTo>
                  <a:pt x="390" y="36"/>
                  <a:pt x="386" y="33"/>
                  <a:pt x="381" y="31"/>
                </a:cubicBezTo>
                <a:cubicBezTo>
                  <a:pt x="376" y="29"/>
                  <a:pt x="371" y="28"/>
                  <a:pt x="365" y="28"/>
                </a:cubicBezTo>
                <a:cubicBezTo>
                  <a:pt x="360" y="28"/>
                  <a:pt x="354" y="29"/>
                  <a:pt x="349" y="31"/>
                </a:cubicBezTo>
                <a:cubicBezTo>
                  <a:pt x="344" y="33"/>
                  <a:pt x="340" y="36"/>
                  <a:pt x="337" y="40"/>
                </a:cubicBezTo>
                <a:cubicBezTo>
                  <a:pt x="333" y="44"/>
                  <a:pt x="330" y="48"/>
                  <a:pt x="328" y="53"/>
                </a:cubicBezTo>
                <a:cubicBezTo>
                  <a:pt x="326" y="58"/>
                  <a:pt x="325" y="64"/>
                  <a:pt x="325" y="69"/>
                </a:cubicBezTo>
                <a:moveTo>
                  <a:pt x="189" y="209"/>
                </a:moveTo>
                <a:cubicBezTo>
                  <a:pt x="189" y="219"/>
                  <a:pt x="191" y="229"/>
                  <a:pt x="194" y="239"/>
                </a:cubicBezTo>
                <a:cubicBezTo>
                  <a:pt x="197" y="249"/>
                  <a:pt x="202" y="258"/>
                  <a:pt x="208" y="266"/>
                </a:cubicBezTo>
                <a:cubicBezTo>
                  <a:pt x="213" y="274"/>
                  <a:pt x="220" y="281"/>
                  <a:pt x="228" y="287"/>
                </a:cubicBezTo>
                <a:cubicBezTo>
                  <a:pt x="236" y="293"/>
                  <a:pt x="245" y="298"/>
                  <a:pt x="255" y="301"/>
                </a:cubicBezTo>
                <a:cubicBezTo>
                  <a:pt x="264" y="285"/>
                  <a:pt x="275" y="273"/>
                  <a:pt x="290" y="264"/>
                </a:cubicBezTo>
                <a:cubicBezTo>
                  <a:pt x="304" y="255"/>
                  <a:pt x="320" y="250"/>
                  <a:pt x="338" y="250"/>
                </a:cubicBezTo>
                <a:cubicBezTo>
                  <a:pt x="348" y="250"/>
                  <a:pt x="358" y="252"/>
                  <a:pt x="367" y="255"/>
                </a:cubicBezTo>
                <a:cubicBezTo>
                  <a:pt x="371" y="248"/>
                  <a:pt x="374" y="240"/>
                  <a:pt x="376" y="232"/>
                </a:cubicBezTo>
                <a:cubicBezTo>
                  <a:pt x="378" y="225"/>
                  <a:pt x="379" y="217"/>
                  <a:pt x="379" y="209"/>
                </a:cubicBezTo>
                <a:cubicBezTo>
                  <a:pt x="379" y="195"/>
                  <a:pt x="376" y="182"/>
                  <a:pt x="371" y="169"/>
                </a:cubicBezTo>
                <a:cubicBezTo>
                  <a:pt x="365" y="157"/>
                  <a:pt x="358" y="146"/>
                  <a:pt x="348" y="137"/>
                </a:cubicBezTo>
                <a:cubicBezTo>
                  <a:pt x="347" y="136"/>
                  <a:pt x="347" y="136"/>
                  <a:pt x="347" y="136"/>
                </a:cubicBezTo>
                <a:cubicBezTo>
                  <a:pt x="342" y="132"/>
                  <a:pt x="337" y="129"/>
                  <a:pt x="332" y="125"/>
                </a:cubicBezTo>
                <a:cubicBezTo>
                  <a:pt x="328" y="122"/>
                  <a:pt x="322" y="120"/>
                  <a:pt x="316" y="117"/>
                </a:cubicBezTo>
                <a:cubicBezTo>
                  <a:pt x="316" y="117"/>
                  <a:pt x="316" y="117"/>
                  <a:pt x="316" y="117"/>
                </a:cubicBezTo>
                <a:cubicBezTo>
                  <a:pt x="306" y="113"/>
                  <a:pt x="295" y="111"/>
                  <a:pt x="284" y="111"/>
                </a:cubicBezTo>
                <a:cubicBezTo>
                  <a:pt x="271" y="111"/>
                  <a:pt x="259" y="114"/>
                  <a:pt x="247" y="119"/>
                </a:cubicBezTo>
                <a:cubicBezTo>
                  <a:pt x="236" y="124"/>
                  <a:pt x="226" y="131"/>
                  <a:pt x="217" y="140"/>
                </a:cubicBezTo>
                <a:cubicBezTo>
                  <a:pt x="209" y="148"/>
                  <a:pt x="202" y="159"/>
                  <a:pt x="197" y="171"/>
                </a:cubicBezTo>
                <a:cubicBezTo>
                  <a:pt x="192" y="182"/>
                  <a:pt x="189" y="195"/>
                  <a:pt x="189" y="209"/>
                </a:cubicBezTo>
                <a:moveTo>
                  <a:pt x="338" y="417"/>
                </a:moveTo>
                <a:cubicBezTo>
                  <a:pt x="348" y="417"/>
                  <a:pt x="356" y="416"/>
                  <a:pt x="364" y="412"/>
                </a:cubicBezTo>
                <a:cubicBezTo>
                  <a:pt x="373" y="408"/>
                  <a:pt x="380" y="403"/>
                  <a:pt x="386" y="397"/>
                </a:cubicBezTo>
                <a:cubicBezTo>
                  <a:pt x="392" y="391"/>
                  <a:pt x="397" y="383"/>
                  <a:pt x="401" y="375"/>
                </a:cubicBezTo>
                <a:cubicBezTo>
                  <a:pt x="404" y="366"/>
                  <a:pt x="406" y="357"/>
                  <a:pt x="406" y="348"/>
                </a:cubicBezTo>
                <a:cubicBezTo>
                  <a:pt x="406" y="338"/>
                  <a:pt x="404" y="328"/>
                  <a:pt x="400" y="320"/>
                </a:cubicBezTo>
                <a:cubicBezTo>
                  <a:pt x="397" y="311"/>
                  <a:pt x="392" y="304"/>
                  <a:pt x="385" y="298"/>
                </a:cubicBezTo>
                <a:cubicBezTo>
                  <a:pt x="379" y="292"/>
                  <a:pt x="372" y="287"/>
                  <a:pt x="363" y="283"/>
                </a:cubicBezTo>
                <a:cubicBezTo>
                  <a:pt x="355" y="280"/>
                  <a:pt x="346" y="278"/>
                  <a:pt x="336" y="278"/>
                </a:cubicBezTo>
                <a:cubicBezTo>
                  <a:pt x="327" y="278"/>
                  <a:pt x="319" y="280"/>
                  <a:pt x="311" y="284"/>
                </a:cubicBezTo>
                <a:cubicBezTo>
                  <a:pt x="303" y="288"/>
                  <a:pt x="296" y="293"/>
                  <a:pt x="290" y="299"/>
                </a:cubicBezTo>
                <a:cubicBezTo>
                  <a:pt x="284" y="306"/>
                  <a:pt x="279" y="313"/>
                  <a:pt x="276" y="322"/>
                </a:cubicBezTo>
                <a:cubicBezTo>
                  <a:pt x="272" y="330"/>
                  <a:pt x="271" y="339"/>
                  <a:pt x="271" y="348"/>
                </a:cubicBezTo>
                <a:cubicBezTo>
                  <a:pt x="271" y="357"/>
                  <a:pt x="272" y="366"/>
                  <a:pt x="276" y="375"/>
                </a:cubicBezTo>
                <a:cubicBezTo>
                  <a:pt x="279" y="383"/>
                  <a:pt x="284" y="391"/>
                  <a:pt x="290" y="397"/>
                </a:cubicBezTo>
                <a:cubicBezTo>
                  <a:pt x="296" y="403"/>
                  <a:pt x="304" y="408"/>
                  <a:pt x="312" y="412"/>
                </a:cubicBezTo>
                <a:cubicBezTo>
                  <a:pt x="320" y="416"/>
                  <a:pt x="329" y="417"/>
                  <a:pt x="338" y="417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11317" y="3310032"/>
            <a:ext cx="8685249" cy="917444"/>
          </a:xfrm>
          <a:prstGeom prst="rect">
            <a:avLst/>
          </a:prstGeom>
        </p:spPr>
        <p:txBody>
          <a:bodyPr lIns="0"/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02" baseline="0" dirty="0" smtClean="0">
                <a:ln w="3175">
                  <a:noFill/>
                </a:ln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 defTabSz="914053"/>
            <a:r>
              <a:rPr lang="en-US" sz="5999" b="1" spc="-150" dirty="0">
                <a:solidFill>
                  <a:schemeClr val="tx1"/>
                </a:solidFill>
                <a:latin typeface="+mn-lt"/>
                <a:cs typeface="+mn-cs"/>
              </a:rPr>
              <a:t>Collaboration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411316" y="4179794"/>
            <a:ext cx="11793382" cy="53363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r>
              <a:rPr lang="en-US" sz="2800" spc="-50" dirty="0">
                <a:solidFill>
                  <a:srgbClr val="999999"/>
                </a:solidFill>
              </a:rPr>
              <a:t>Create a productive workplace that embraces diverse needs and workstyles</a:t>
            </a:r>
          </a:p>
        </p:txBody>
      </p:sp>
    </p:spTree>
    <p:extLst>
      <p:ext uri="{BB962C8B-B14F-4D97-AF65-F5344CB8AC3E}">
        <p14:creationId xmlns:p14="http://schemas.microsoft.com/office/powerpoint/2010/main" val="861559660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6326" y="301146"/>
            <a:ext cx="11886191" cy="917314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632"/>
              </a:spcAft>
            </a:pPr>
            <a:r>
              <a:rPr lang="en-US" sz="3600" dirty="0"/>
              <a:t>Office 365: Complete Group Collaboration Solution</a:t>
            </a:r>
            <a:br>
              <a:rPr lang="en-US" sz="3264" dirty="0"/>
            </a:br>
            <a:r>
              <a:rPr lang="en-US" sz="2800" b="0" dirty="0"/>
              <a:t>Addressing the unique needs and workstyle of each group</a:t>
            </a:r>
            <a:endParaRPr lang="en-US" sz="3264" b="0" dirty="0"/>
          </a:p>
        </p:txBody>
      </p:sp>
      <p:sp>
        <p:nvSpPr>
          <p:cNvPr id="30" name="Rectangle 29"/>
          <p:cNvSpPr/>
          <p:nvPr/>
        </p:nvSpPr>
        <p:spPr bwMode="auto">
          <a:xfrm>
            <a:off x="-7715" y="5302119"/>
            <a:ext cx="12443307" cy="1690919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03" tIns="146242" rIns="182803" bIns="146242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289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kern="0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960831" y="5644872"/>
            <a:ext cx="3114989" cy="1005411"/>
            <a:chOff x="404178" y="5456483"/>
            <a:chExt cx="3116315" cy="1005840"/>
          </a:xfrm>
        </p:grpSpPr>
        <p:sp>
          <p:nvSpPr>
            <p:cNvPr id="32" name="TextBox 31"/>
            <p:cNvSpPr txBox="1"/>
            <p:nvPr/>
          </p:nvSpPr>
          <p:spPr>
            <a:xfrm>
              <a:off x="410492" y="5456483"/>
              <a:ext cx="3110001" cy="1005840"/>
            </a:xfrm>
            <a:prstGeom prst="rect">
              <a:avLst/>
            </a:prstGeom>
          </p:spPr>
          <p:txBody>
            <a:bodyPr vert="horz" wrap="square" lIns="0" tIns="91401" rIns="91401" bIns="91401" rtlCol="0" anchor="t">
              <a:noAutofit/>
            </a:bodyPr>
            <a:lstStyle/>
            <a:p>
              <a:pPr defTabSz="914220">
                <a:spcAft>
                  <a:spcPts val="1199"/>
                </a:spcAft>
              </a:pPr>
              <a:r>
                <a:rPr lang="en-US" sz="2000" kern="0" spc="-50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        Groups</a:t>
              </a:r>
              <a:endParaRPr lang="en-US" sz="1801" kern="0" spc="-50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 defTabSz="914220">
                <a:lnSpc>
                  <a:spcPct val="90000"/>
                </a:lnSpc>
                <a:spcAft>
                  <a:spcPts val="1000"/>
                </a:spcAft>
              </a:pPr>
              <a:r>
                <a:rPr lang="en-US" sz="1399" kern="0" dirty="0">
                  <a:solidFill>
                    <a:schemeClr val="bg1"/>
                  </a:solidFill>
                  <a:cs typeface="Bodoni Std Bold Italic"/>
                </a:rPr>
                <a:t>Move from task to task with cross application group membership</a:t>
              </a:r>
            </a:p>
            <a:p>
              <a:pPr defTabSz="914220">
                <a:lnSpc>
                  <a:spcPct val="90000"/>
                </a:lnSpc>
                <a:spcAft>
                  <a:spcPts val="600"/>
                </a:spcAft>
              </a:pPr>
              <a:endParaRPr lang="en-US" sz="1199" kern="0" dirty="0">
                <a:solidFill>
                  <a:schemeClr val="bg1"/>
                </a:solidFill>
                <a:cs typeface="Bodoni Std Bold Italic"/>
              </a:endParaRPr>
            </a:p>
          </p:txBody>
        </p:sp>
        <p:sp>
          <p:nvSpPr>
            <p:cNvPr id="35" name="Freeform 37"/>
            <p:cNvSpPr>
              <a:spLocks noChangeAspect="1" noEditPoints="1"/>
            </p:cNvSpPr>
            <p:nvPr/>
          </p:nvSpPr>
          <p:spPr bwMode="auto">
            <a:xfrm>
              <a:off x="404178" y="5543090"/>
              <a:ext cx="323018" cy="320040"/>
            </a:xfrm>
            <a:custGeom>
              <a:avLst/>
              <a:gdLst>
                <a:gd name="T0" fmla="*/ 200 w 217"/>
                <a:gd name="T1" fmla="*/ 125 h 215"/>
                <a:gd name="T2" fmla="*/ 209 w 217"/>
                <a:gd name="T3" fmla="*/ 160 h 215"/>
                <a:gd name="T4" fmla="*/ 176 w 217"/>
                <a:gd name="T5" fmla="*/ 201 h 215"/>
                <a:gd name="T6" fmla="*/ 144 w 217"/>
                <a:gd name="T7" fmla="*/ 160 h 215"/>
                <a:gd name="T8" fmla="*/ 152 w 217"/>
                <a:gd name="T9" fmla="*/ 125 h 215"/>
                <a:gd name="T10" fmla="*/ 176 w 217"/>
                <a:gd name="T11" fmla="*/ 129 h 215"/>
                <a:gd name="T12" fmla="*/ 158 w 217"/>
                <a:gd name="T13" fmla="*/ 141 h 215"/>
                <a:gd name="T14" fmla="*/ 162 w 217"/>
                <a:gd name="T15" fmla="*/ 164 h 215"/>
                <a:gd name="T16" fmla="*/ 184 w 217"/>
                <a:gd name="T17" fmla="*/ 168 h 215"/>
                <a:gd name="T18" fmla="*/ 197 w 217"/>
                <a:gd name="T19" fmla="*/ 149 h 215"/>
                <a:gd name="T20" fmla="*/ 184 w 217"/>
                <a:gd name="T21" fmla="*/ 131 h 215"/>
                <a:gd name="T22" fmla="*/ 190 w 217"/>
                <a:gd name="T23" fmla="*/ 180 h 215"/>
                <a:gd name="T24" fmla="*/ 163 w 217"/>
                <a:gd name="T25" fmla="*/ 193 h 215"/>
                <a:gd name="T26" fmla="*/ 176 w 217"/>
                <a:gd name="T27" fmla="*/ 54 h 215"/>
                <a:gd name="T28" fmla="*/ 151 w 217"/>
                <a:gd name="T29" fmla="*/ 71 h 215"/>
                <a:gd name="T30" fmla="*/ 133 w 217"/>
                <a:gd name="T31" fmla="*/ 114 h 215"/>
                <a:gd name="T32" fmla="*/ 132 w 217"/>
                <a:gd name="T33" fmla="*/ 130 h 215"/>
                <a:gd name="T34" fmla="*/ 93 w 217"/>
                <a:gd name="T35" fmla="*/ 125 h 215"/>
                <a:gd name="T36" fmla="*/ 68 w 217"/>
                <a:gd name="T37" fmla="*/ 163 h 215"/>
                <a:gd name="T38" fmla="*/ 62 w 217"/>
                <a:gd name="T39" fmla="*/ 134 h 215"/>
                <a:gd name="T40" fmla="*/ 72 w 217"/>
                <a:gd name="T41" fmla="*/ 100 h 215"/>
                <a:gd name="T42" fmla="*/ 60 w 217"/>
                <a:gd name="T43" fmla="*/ 62 h 215"/>
                <a:gd name="T44" fmla="*/ 30 w 217"/>
                <a:gd name="T45" fmla="*/ 57 h 215"/>
                <a:gd name="T46" fmla="*/ 14 w 217"/>
                <a:gd name="T47" fmla="*/ 82 h 215"/>
                <a:gd name="T48" fmla="*/ 6 w 217"/>
                <a:gd name="T49" fmla="*/ 61 h 215"/>
                <a:gd name="T50" fmla="*/ 16 w 217"/>
                <a:gd name="T51" fmla="*/ 37 h 215"/>
                <a:gd name="T52" fmla="*/ 22 w 217"/>
                <a:gd name="T53" fmla="*/ 8 h 215"/>
                <a:gd name="T54" fmla="*/ 51 w 217"/>
                <a:gd name="T55" fmla="*/ 2 h 215"/>
                <a:gd name="T56" fmla="*/ 68 w 217"/>
                <a:gd name="T57" fmla="*/ 27 h 215"/>
                <a:gd name="T58" fmla="*/ 75 w 217"/>
                <a:gd name="T59" fmla="*/ 59 h 215"/>
                <a:gd name="T60" fmla="*/ 99 w 217"/>
                <a:gd name="T61" fmla="*/ 42 h 215"/>
                <a:gd name="T62" fmla="*/ 128 w 217"/>
                <a:gd name="T63" fmla="*/ 46 h 215"/>
                <a:gd name="T64" fmla="*/ 157 w 217"/>
                <a:gd name="T65" fmla="*/ 46 h 215"/>
                <a:gd name="T66" fmla="*/ 151 w 217"/>
                <a:gd name="T67" fmla="*/ 17 h 215"/>
                <a:gd name="T68" fmla="*/ 176 w 217"/>
                <a:gd name="T69" fmla="*/ 0 h 215"/>
                <a:gd name="T70" fmla="*/ 201 w 217"/>
                <a:gd name="T71" fmla="*/ 17 h 215"/>
                <a:gd name="T72" fmla="*/ 196 w 217"/>
                <a:gd name="T73" fmla="*/ 46 h 215"/>
                <a:gd name="T74" fmla="*/ 216 w 217"/>
                <a:gd name="T75" fmla="*/ 71 h 215"/>
                <a:gd name="T76" fmla="*/ 201 w 217"/>
                <a:gd name="T77" fmla="*/ 71 h 215"/>
                <a:gd name="T78" fmla="*/ 176 w 217"/>
                <a:gd name="T79" fmla="*/ 54 h 215"/>
                <a:gd name="T80" fmla="*/ 167 w 217"/>
                <a:gd name="T81" fmla="*/ 37 h 215"/>
                <a:gd name="T82" fmla="*/ 182 w 217"/>
                <a:gd name="T83" fmla="*/ 40 h 215"/>
                <a:gd name="T84" fmla="*/ 190 w 217"/>
                <a:gd name="T85" fmla="*/ 27 h 215"/>
                <a:gd name="T86" fmla="*/ 182 w 217"/>
                <a:gd name="T87" fmla="*/ 15 h 215"/>
                <a:gd name="T88" fmla="*/ 167 w 217"/>
                <a:gd name="T89" fmla="*/ 18 h 215"/>
                <a:gd name="T90" fmla="*/ 27 w 217"/>
                <a:gd name="T91" fmla="*/ 27 h 215"/>
                <a:gd name="T92" fmla="*/ 35 w 217"/>
                <a:gd name="T93" fmla="*/ 40 h 215"/>
                <a:gd name="T94" fmla="*/ 50 w 217"/>
                <a:gd name="T95" fmla="*/ 37 h 215"/>
                <a:gd name="T96" fmla="*/ 53 w 217"/>
                <a:gd name="T97" fmla="*/ 22 h 215"/>
                <a:gd name="T98" fmla="*/ 41 w 217"/>
                <a:gd name="T99" fmla="*/ 14 h 215"/>
                <a:gd name="T100" fmla="*/ 28 w 217"/>
                <a:gd name="T101" fmla="*/ 22 h 215"/>
                <a:gd name="T102" fmla="*/ 84 w 217"/>
                <a:gd name="T103" fmla="*/ 92 h 215"/>
                <a:gd name="T104" fmla="*/ 109 w 217"/>
                <a:gd name="T105" fmla="*/ 109 h 215"/>
                <a:gd name="T106" fmla="*/ 134 w 217"/>
                <a:gd name="T107" fmla="*/ 92 h 215"/>
                <a:gd name="T108" fmla="*/ 128 w 217"/>
                <a:gd name="T109" fmla="*/ 62 h 215"/>
                <a:gd name="T110" fmla="*/ 98 w 217"/>
                <a:gd name="T111" fmla="*/ 57 h 215"/>
                <a:gd name="T112" fmla="*/ 81 w 217"/>
                <a:gd name="T113" fmla="*/ 82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7" h="215">
                  <a:moveTo>
                    <a:pt x="176" y="115"/>
                  </a:moveTo>
                  <a:cubicBezTo>
                    <a:pt x="181" y="115"/>
                    <a:pt x="185" y="116"/>
                    <a:pt x="190" y="118"/>
                  </a:cubicBezTo>
                  <a:cubicBezTo>
                    <a:pt x="194" y="120"/>
                    <a:pt x="197" y="122"/>
                    <a:pt x="200" y="125"/>
                  </a:cubicBezTo>
                  <a:cubicBezTo>
                    <a:pt x="203" y="128"/>
                    <a:pt x="206" y="132"/>
                    <a:pt x="208" y="136"/>
                  </a:cubicBezTo>
                  <a:cubicBezTo>
                    <a:pt x="209" y="140"/>
                    <a:pt x="210" y="145"/>
                    <a:pt x="210" y="149"/>
                  </a:cubicBezTo>
                  <a:cubicBezTo>
                    <a:pt x="210" y="153"/>
                    <a:pt x="210" y="157"/>
                    <a:pt x="209" y="160"/>
                  </a:cubicBezTo>
                  <a:cubicBezTo>
                    <a:pt x="207" y="164"/>
                    <a:pt x="206" y="167"/>
                    <a:pt x="203" y="170"/>
                  </a:cubicBezTo>
                  <a:cubicBezTo>
                    <a:pt x="203" y="215"/>
                    <a:pt x="203" y="215"/>
                    <a:pt x="203" y="215"/>
                  </a:cubicBezTo>
                  <a:cubicBezTo>
                    <a:pt x="176" y="201"/>
                    <a:pt x="176" y="201"/>
                    <a:pt x="176" y="201"/>
                  </a:cubicBezTo>
                  <a:cubicBezTo>
                    <a:pt x="149" y="215"/>
                    <a:pt x="149" y="215"/>
                    <a:pt x="149" y="215"/>
                  </a:cubicBezTo>
                  <a:cubicBezTo>
                    <a:pt x="149" y="170"/>
                    <a:pt x="149" y="170"/>
                    <a:pt x="149" y="170"/>
                  </a:cubicBezTo>
                  <a:cubicBezTo>
                    <a:pt x="147" y="167"/>
                    <a:pt x="145" y="164"/>
                    <a:pt x="144" y="160"/>
                  </a:cubicBezTo>
                  <a:cubicBezTo>
                    <a:pt x="143" y="157"/>
                    <a:pt x="142" y="153"/>
                    <a:pt x="142" y="149"/>
                  </a:cubicBezTo>
                  <a:cubicBezTo>
                    <a:pt x="142" y="145"/>
                    <a:pt x="143" y="140"/>
                    <a:pt x="145" y="136"/>
                  </a:cubicBezTo>
                  <a:cubicBezTo>
                    <a:pt x="147" y="132"/>
                    <a:pt x="149" y="128"/>
                    <a:pt x="152" y="125"/>
                  </a:cubicBezTo>
                  <a:cubicBezTo>
                    <a:pt x="155" y="122"/>
                    <a:pt x="159" y="120"/>
                    <a:pt x="163" y="118"/>
                  </a:cubicBezTo>
                  <a:cubicBezTo>
                    <a:pt x="167" y="116"/>
                    <a:pt x="172" y="115"/>
                    <a:pt x="176" y="115"/>
                  </a:cubicBezTo>
                  <a:close/>
                  <a:moveTo>
                    <a:pt x="176" y="129"/>
                  </a:moveTo>
                  <a:cubicBezTo>
                    <a:pt x="174" y="129"/>
                    <a:pt x="171" y="130"/>
                    <a:pt x="168" y="131"/>
                  </a:cubicBezTo>
                  <a:cubicBezTo>
                    <a:pt x="166" y="132"/>
                    <a:pt x="164" y="133"/>
                    <a:pt x="162" y="135"/>
                  </a:cubicBezTo>
                  <a:cubicBezTo>
                    <a:pt x="160" y="137"/>
                    <a:pt x="159" y="139"/>
                    <a:pt x="158" y="141"/>
                  </a:cubicBezTo>
                  <a:cubicBezTo>
                    <a:pt x="157" y="144"/>
                    <a:pt x="156" y="147"/>
                    <a:pt x="156" y="149"/>
                  </a:cubicBezTo>
                  <a:cubicBezTo>
                    <a:pt x="156" y="152"/>
                    <a:pt x="157" y="155"/>
                    <a:pt x="158" y="157"/>
                  </a:cubicBezTo>
                  <a:cubicBezTo>
                    <a:pt x="159" y="160"/>
                    <a:pt x="160" y="162"/>
                    <a:pt x="162" y="164"/>
                  </a:cubicBezTo>
                  <a:cubicBezTo>
                    <a:pt x="164" y="166"/>
                    <a:pt x="166" y="167"/>
                    <a:pt x="168" y="168"/>
                  </a:cubicBezTo>
                  <a:cubicBezTo>
                    <a:pt x="171" y="169"/>
                    <a:pt x="174" y="170"/>
                    <a:pt x="176" y="170"/>
                  </a:cubicBezTo>
                  <a:cubicBezTo>
                    <a:pt x="179" y="170"/>
                    <a:pt x="182" y="169"/>
                    <a:pt x="184" y="168"/>
                  </a:cubicBezTo>
                  <a:cubicBezTo>
                    <a:pt x="187" y="167"/>
                    <a:pt x="189" y="166"/>
                    <a:pt x="191" y="164"/>
                  </a:cubicBezTo>
                  <a:cubicBezTo>
                    <a:pt x="193" y="162"/>
                    <a:pt x="194" y="160"/>
                    <a:pt x="195" y="157"/>
                  </a:cubicBezTo>
                  <a:cubicBezTo>
                    <a:pt x="196" y="155"/>
                    <a:pt x="197" y="152"/>
                    <a:pt x="197" y="149"/>
                  </a:cubicBezTo>
                  <a:cubicBezTo>
                    <a:pt x="197" y="147"/>
                    <a:pt x="196" y="144"/>
                    <a:pt x="195" y="141"/>
                  </a:cubicBezTo>
                  <a:cubicBezTo>
                    <a:pt x="194" y="139"/>
                    <a:pt x="193" y="137"/>
                    <a:pt x="191" y="135"/>
                  </a:cubicBezTo>
                  <a:cubicBezTo>
                    <a:pt x="189" y="133"/>
                    <a:pt x="187" y="132"/>
                    <a:pt x="184" y="131"/>
                  </a:cubicBezTo>
                  <a:cubicBezTo>
                    <a:pt x="182" y="130"/>
                    <a:pt x="179" y="129"/>
                    <a:pt x="176" y="129"/>
                  </a:cubicBezTo>
                  <a:close/>
                  <a:moveTo>
                    <a:pt x="190" y="193"/>
                  </a:moveTo>
                  <a:cubicBezTo>
                    <a:pt x="190" y="180"/>
                    <a:pt x="190" y="180"/>
                    <a:pt x="190" y="180"/>
                  </a:cubicBezTo>
                  <a:cubicBezTo>
                    <a:pt x="186" y="182"/>
                    <a:pt x="181" y="183"/>
                    <a:pt x="176" y="183"/>
                  </a:cubicBezTo>
                  <a:cubicBezTo>
                    <a:pt x="172" y="183"/>
                    <a:pt x="167" y="182"/>
                    <a:pt x="163" y="180"/>
                  </a:cubicBezTo>
                  <a:cubicBezTo>
                    <a:pt x="163" y="193"/>
                    <a:pt x="163" y="193"/>
                    <a:pt x="163" y="193"/>
                  </a:cubicBezTo>
                  <a:cubicBezTo>
                    <a:pt x="176" y="186"/>
                    <a:pt x="176" y="186"/>
                    <a:pt x="176" y="186"/>
                  </a:cubicBezTo>
                  <a:cubicBezTo>
                    <a:pt x="190" y="193"/>
                    <a:pt x="190" y="193"/>
                    <a:pt x="190" y="193"/>
                  </a:cubicBezTo>
                  <a:close/>
                  <a:moveTo>
                    <a:pt x="176" y="54"/>
                  </a:moveTo>
                  <a:cubicBezTo>
                    <a:pt x="173" y="54"/>
                    <a:pt x="169" y="55"/>
                    <a:pt x="166" y="57"/>
                  </a:cubicBezTo>
                  <a:cubicBezTo>
                    <a:pt x="163" y="58"/>
                    <a:pt x="160" y="60"/>
                    <a:pt x="157" y="62"/>
                  </a:cubicBezTo>
                  <a:cubicBezTo>
                    <a:pt x="155" y="65"/>
                    <a:pt x="153" y="68"/>
                    <a:pt x="151" y="71"/>
                  </a:cubicBezTo>
                  <a:cubicBezTo>
                    <a:pt x="150" y="74"/>
                    <a:pt x="149" y="78"/>
                    <a:pt x="149" y="82"/>
                  </a:cubicBezTo>
                  <a:cubicBezTo>
                    <a:pt x="149" y="88"/>
                    <a:pt x="148" y="94"/>
                    <a:pt x="145" y="100"/>
                  </a:cubicBezTo>
                  <a:cubicBezTo>
                    <a:pt x="142" y="106"/>
                    <a:pt x="138" y="111"/>
                    <a:pt x="133" y="114"/>
                  </a:cubicBezTo>
                  <a:cubicBezTo>
                    <a:pt x="134" y="115"/>
                    <a:pt x="135" y="116"/>
                    <a:pt x="136" y="117"/>
                  </a:cubicBezTo>
                  <a:cubicBezTo>
                    <a:pt x="138" y="117"/>
                    <a:pt x="139" y="118"/>
                    <a:pt x="140" y="119"/>
                  </a:cubicBezTo>
                  <a:cubicBezTo>
                    <a:pt x="132" y="130"/>
                    <a:pt x="132" y="130"/>
                    <a:pt x="132" y="130"/>
                  </a:cubicBezTo>
                  <a:cubicBezTo>
                    <a:pt x="129" y="128"/>
                    <a:pt x="125" y="126"/>
                    <a:pt x="121" y="124"/>
                  </a:cubicBezTo>
                  <a:cubicBezTo>
                    <a:pt x="117" y="123"/>
                    <a:pt x="113" y="122"/>
                    <a:pt x="109" y="122"/>
                  </a:cubicBezTo>
                  <a:cubicBezTo>
                    <a:pt x="103" y="122"/>
                    <a:pt x="98" y="123"/>
                    <a:pt x="93" y="125"/>
                  </a:cubicBezTo>
                  <a:cubicBezTo>
                    <a:pt x="88" y="128"/>
                    <a:pt x="83" y="130"/>
                    <a:pt x="80" y="134"/>
                  </a:cubicBezTo>
                  <a:cubicBezTo>
                    <a:pt x="76" y="138"/>
                    <a:pt x="73" y="142"/>
                    <a:pt x="71" y="147"/>
                  </a:cubicBezTo>
                  <a:cubicBezTo>
                    <a:pt x="69" y="152"/>
                    <a:pt x="68" y="157"/>
                    <a:pt x="68" y="163"/>
                  </a:cubicBezTo>
                  <a:cubicBezTo>
                    <a:pt x="54" y="163"/>
                    <a:pt x="54" y="163"/>
                    <a:pt x="54" y="163"/>
                  </a:cubicBezTo>
                  <a:cubicBezTo>
                    <a:pt x="54" y="158"/>
                    <a:pt x="55" y="153"/>
                    <a:pt x="56" y="148"/>
                  </a:cubicBezTo>
                  <a:cubicBezTo>
                    <a:pt x="58" y="143"/>
                    <a:pt x="60" y="139"/>
                    <a:pt x="62" y="134"/>
                  </a:cubicBezTo>
                  <a:cubicBezTo>
                    <a:pt x="65" y="130"/>
                    <a:pt x="68" y="126"/>
                    <a:pt x="72" y="123"/>
                  </a:cubicBezTo>
                  <a:cubicBezTo>
                    <a:pt x="76" y="120"/>
                    <a:pt x="80" y="117"/>
                    <a:pt x="84" y="114"/>
                  </a:cubicBezTo>
                  <a:cubicBezTo>
                    <a:pt x="79" y="110"/>
                    <a:pt x="75" y="106"/>
                    <a:pt x="72" y="100"/>
                  </a:cubicBezTo>
                  <a:cubicBezTo>
                    <a:pt x="69" y="94"/>
                    <a:pt x="68" y="88"/>
                    <a:pt x="68" y="82"/>
                  </a:cubicBezTo>
                  <a:cubicBezTo>
                    <a:pt x="68" y="78"/>
                    <a:pt x="67" y="74"/>
                    <a:pt x="66" y="71"/>
                  </a:cubicBezTo>
                  <a:cubicBezTo>
                    <a:pt x="64" y="68"/>
                    <a:pt x="62" y="65"/>
                    <a:pt x="60" y="62"/>
                  </a:cubicBezTo>
                  <a:cubicBezTo>
                    <a:pt x="57" y="60"/>
                    <a:pt x="55" y="58"/>
                    <a:pt x="51" y="57"/>
                  </a:cubicBezTo>
                  <a:cubicBezTo>
                    <a:pt x="48" y="55"/>
                    <a:pt x="44" y="54"/>
                    <a:pt x="41" y="54"/>
                  </a:cubicBezTo>
                  <a:cubicBezTo>
                    <a:pt x="37" y="54"/>
                    <a:pt x="33" y="55"/>
                    <a:pt x="30" y="57"/>
                  </a:cubicBezTo>
                  <a:cubicBezTo>
                    <a:pt x="27" y="58"/>
                    <a:pt x="24" y="60"/>
                    <a:pt x="22" y="62"/>
                  </a:cubicBezTo>
                  <a:cubicBezTo>
                    <a:pt x="19" y="65"/>
                    <a:pt x="17" y="68"/>
                    <a:pt x="16" y="71"/>
                  </a:cubicBezTo>
                  <a:cubicBezTo>
                    <a:pt x="14" y="74"/>
                    <a:pt x="14" y="78"/>
                    <a:pt x="14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78"/>
                    <a:pt x="0" y="74"/>
                    <a:pt x="1" y="71"/>
                  </a:cubicBezTo>
                  <a:cubicBezTo>
                    <a:pt x="2" y="67"/>
                    <a:pt x="4" y="64"/>
                    <a:pt x="6" y="61"/>
                  </a:cubicBezTo>
                  <a:cubicBezTo>
                    <a:pt x="7" y="58"/>
                    <a:pt x="10" y="55"/>
                    <a:pt x="12" y="53"/>
                  </a:cubicBezTo>
                  <a:cubicBezTo>
                    <a:pt x="15" y="50"/>
                    <a:pt x="18" y="48"/>
                    <a:pt x="21" y="46"/>
                  </a:cubicBezTo>
                  <a:cubicBezTo>
                    <a:pt x="19" y="43"/>
                    <a:pt x="17" y="41"/>
                    <a:pt x="16" y="37"/>
                  </a:cubicBezTo>
                  <a:cubicBezTo>
                    <a:pt x="14" y="34"/>
                    <a:pt x="14" y="31"/>
                    <a:pt x="14" y="27"/>
                  </a:cubicBezTo>
                  <a:cubicBezTo>
                    <a:pt x="14" y="24"/>
                    <a:pt x="14" y="20"/>
                    <a:pt x="16" y="17"/>
                  </a:cubicBezTo>
                  <a:cubicBezTo>
                    <a:pt x="17" y="13"/>
                    <a:pt x="19" y="11"/>
                    <a:pt x="22" y="8"/>
                  </a:cubicBezTo>
                  <a:cubicBezTo>
                    <a:pt x="24" y="6"/>
                    <a:pt x="27" y="4"/>
                    <a:pt x="30" y="2"/>
                  </a:cubicBezTo>
                  <a:cubicBezTo>
                    <a:pt x="33" y="1"/>
                    <a:pt x="37" y="0"/>
                    <a:pt x="41" y="0"/>
                  </a:cubicBezTo>
                  <a:cubicBezTo>
                    <a:pt x="44" y="0"/>
                    <a:pt x="48" y="1"/>
                    <a:pt x="51" y="2"/>
                  </a:cubicBezTo>
                  <a:cubicBezTo>
                    <a:pt x="55" y="4"/>
                    <a:pt x="57" y="6"/>
                    <a:pt x="60" y="8"/>
                  </a:cubicBezTo>
                  <a:cubicBezTo>
                    <a:pt x="62" y="11"/>
                    <a:pt x="64" y="13"/>
                    <a:pt x="66" y="17"/>
                  </a:cubicBezTo>
                  <a:cubicBezTo>
                    <a:pt x="67" y="20"/>
                    <a:pt x="68" y="24"/>
                    <a:pt x="68" y="27"/>
                  </a:cubicBezTo>
                  <a:cubicBezTo>
                    <a:pt x="68" y="31"/>
                    <a:pt x="67" y="34"/>
                    <a:pt x="66" y="37"/>
                  </a:cubicBezTo>
                  <a:cubicBezTo>
                    <a:pt x="65" y="41"/>
                    <a:pt x="63" y="43"/>
                    <a:pt x="60" y="46"/>
                  </a:cubicBezTo>
                  <a:cubicBezTo>
                    <a:pt x="66" y="49"/>
                    <a:pt x="71" y="53"/>
                    <a:pt x="75" y="59"/>
                  </a:cubicBezTo>
                  <a:cubicBezTo>
                    <a:pt x="77" y="56"/>
                    <a:pt x="79" y="54"/>
                    <a:pt x="81" y="51"/>
                  </a:cubicBezTo>
                  <a:cubicBezTo>
                    <a:pt x="84" y="49"/>
                    <a:pt x="86" y="47"/>
                    <a:pt x="89" y="46"/>
                  </a:cubicBezTo>
                  <a:cubicBezTo>
                    <a:pt x="92" y="44"/>
                    <a:pt x="95" y="43"/>
                    <a:pt x="99" y="42"/>
                  </a:cubicBezTo>
                  <a:cubicBezTo>
                    <a:pt x="102" y="41"/>
                    <a:pt x="105" y="41"/>
                    <a:pt x="109" y="41"/>
                  </a:cubicBezTo>
                  <a:cubicBezTo>
                    <a:pt x="112" y="41"/>
                    <a:pt x="115" y="41"/>
                    <a:pt x="118" y="42"/>
                  </a:cubicBezTo>
                  <a:cubicBezTo>
                    <a:pt x="122" y="43"/>
                    <a:pt x="125" y="44"/>
                    <a:pt x="128" y="46"/>
                  </a:cubicBezTo>
                  <a:cubicBezTo>
                    <a:pt x="131" y="47"/>
                    <a:pt x="133" y="49"/>
                    <a:pt x="136" y="51"/>
                  </a:cubicBezTo>
                  <a:cubicBezTo>
                    <a:pt x="138" y="54"/>
                    <a:pt x="141" y="56"/>
                    <a:pt x="142" y="59"/>
                  </a:cubicBezTo>
                  <a:cubicBezTo>
                    <a:pt x="146" y="53"/>
                    <a:pt x="151" y="49"/>
                    <a:pt x="157" y="46"/>
                  </a:cubicBezTo>
                  <a:cubicBezTo>
                    <a:pt x="154" y="43"/>
                    <a:pt x="152" y="41"/>
                    <a:pt x="151" y="37"/>
                  </a:cubicBezTo>
                  <a:cubicBezTo>
                    <a:pt x="150" y="34"/>
                    <a:pt x="149" y="31"/>
                    <a:pt x="149" y="27"/>
                  </a:cubicBezTo>
                  <a:cubicBezTo>
                    <a:pt x="149" y="24"/>
                    <a:pt x="150" y="20"/>
                    <a:pt x="151" y="17"/>
                  </a:cubicBezTo>
                  <a:cubicBezTo>
                    <a:pt x="153" y="13"/>
                    <a:pt x="155" y="11"/>
                    <a:pt x="157" y="8"/>
                  </a:cubicBezTo>
                  <a:cubicBezTo>
                    <a:pt x="160" y="6"/>
                    <a:pt x="163" y="4"/>
                    <a:pt x="166" y="2"/>
                  </a:cubicBezTo>
                  <a:cubicBezTo>
                    <a:pt x="169" y="1"/>
                    <a:pt x="173" y="0"/>
                    <a:pt x="176" y="0"/>
                  </a:cubicBezTo>
                  <a:cubicBezTo>
                    <a:pt x="180" y="0"/>
                    <a:pt x="184" y="1"/>
                    <a:pt x="187" y="2"/>
                  </a:cubicBezTo>
                  <a:cubicBezTo>
                    <a:pt x="190" y="4"/>
                    <a:pt x="193" y="6"/>
                    <a:pt x="196" y="8"/>
                  </a:cubicBezTo>
                  <a:cubicBezTo>
                    <a:pt x="198" y="11"/>
                    <a:pt x="200" y="13"/>
                    <a:pt x="201" y="17"/>
                  </a:cubicBezTo>
                  <a:cubicBezTo>
                    <a:pt x="203" y="20"/>
                    <a:pt x="203" y="24"/>
                    <a:pt x="203" y="27"/>
                  </a:cubicBezTo>
                  <a:cubicBezTo>
                    <a:pt x="203" y="31"/>
                    <a:pt x="203" y="34"/>
                    <a:pt x="202" y="37"/>
                  </a:cubicBezTo>
                  <a:cubicBezTo>
                    <a:pt x="200" y="41"/>
                    <a:pt x="198" y="43"/>
                    <a:pt x="196" y="46"/>
                  </a:cubicBezTo>
                  <a:cubicBezTo>
                    <a:pt x="199" y="48"/>
                    <a:pt x="202" y="50"/>
                    <a:pt x="205" y="53"/>
                  </a:cubicBezTo>
                  <a:cubicBezTo>
                    <a:pt x="207" y="55"/>
                    <a:pt x="210" y="58"/>
                    <a:pt x="211" y="61"/>
                  </a:cubicBezTo>
                  <a:cubicBezTo>
                    <a:pt x="213" y="64"/>
                    <a:pt x="215" y="67"/>
                    <a:pt x="216" y="71"/>
                  </a:cubicBezTo>
                  <a:cubicBezTo>
                    <a:pt x="217" y="74"/>
                    <a:pt x="217" y="78"/>
                    <a:pt x="217" y="82"/>
                  </a:cubicBezTo>
                  <a:cubicBezTo>
                    <a:pt x="203" y="82"/>
                    <a:pt x="203" y="82"/>
                    <a:pt x="203" y="82"/>
                  </a:cubicBezTo>
                  <a:cubicBezTo>
                    <a:pt x="203" y="78"/>
                    <a:pt x="203" y="74"/>
                    <a:pt x="201" y="71"/>
                  </a:cubicBezTo>
                  <a:cubicBezTo>
                    <a:pt x="200" y="68"/>
                    <a:pt x="198" y="65"/>
                    <a:pt x="196" y="62"/>
                  </a:cubicBezTo>
                  <a:cubicBezTo>
                    <a:pt x="193" y="60"/>
                    <a:pt x="190" y="58"/>
                    <a:pt x="187" y="57"/>
                  </a:cubicBezTo>
                  <a:cubicBezTo>
                    <a:pt x="184" y="55"/>
                    <a:pt x="180" y="54"/>
                    <a:pt x="176" y="54"/>
                  </a:cubicBezTo>
                  <a:close/>
                  <a:moveTo>
                    <a:pt x="163" y="27"/>
                  </a:moveTo>
                  <a:cubicBezTo>
                    <a:pt x="163" y="29"/>
                    <a:pt x="163" y="31"/>
                    <a:pt x="164" y="33"/>
                  </a:cubicBezTo>
                  <a:cubicBezTo>
                    <a:pt x="165" y="34"/>
                    <a:pt x="166" y="36"/>
                    <a:pt x="167" y="37"/>
                  </a:cubicBezTo>
                  <a:cubicBezTo>
                    <a:pt x="168" y="38"/>
                    <a:pt x="169" y="39"/>
                    <a:pt x="171" y="40"/>
                  </a:cubicBezTo>
                  <a:cubicBezTo>
                    <a:pt x="173" y="40"/>
                    <a:pt x="174" y="41"/>
                    <a:pt x="176" y="41"/>
                  </a:cubicBezTo>
                  <a:cubicBezTo>
                    <a:pt x="178" y="41"/>
                    <a:pt x="180" y="40"/>
                    <a:pt x="182" y="40"/>
                  </a:cubicBezTo>
                  <a:cubicBezTo>
                    <a:pt x="183" y="39"/>
                    <a:pt x="185" y="38"/>
                    <a:pt x="186" y="37"/>
                  </a:cubicBezTo>
                  <a:cubicBezTo>
                    <a:pt x="187" y="36"/>
                    <a:pt x="188" y="34"/>
                    <a:pt x="189" y="33"/>
                  </a:cubicBezTo>
                  <a:cubicBezTo>
                    <a:pt x="190" y="31"/>
                    <a:pt x="190" y="29"/>
                    <a:pt x="190" y="27"/>
                  </a:cubicBezTo>
                  <a:cubicBezTo>
                    <a:pt x="190" y="25"/>
                    <a:pt x="190" y="24"/>
                    <a:pt x="189" y="22"/>
                  </a:cubicBezTo>
                  <a:cubicBezTo>
                    <a:pt x="188" y="20"/>
                    <a:pt x="187" y="19"/>
                    <a:pt x="186" y="18"/>
                  </a:cubicBezTo>
                  <a:cubicBezTo>
                    <a:pt x="185" y="16"/>
                    <a:pt x="183" y="15"/>
                    <a:pt x="182" y="15"/>
                  </a:cubicBezTo>
                  <a:cubicBezTo>
                    <a:pt x="180" y="14"/>
                    <a:pt x="178" y="14"/>
                    <a:pt x="176" y="14"/>
                  </a:cubicBezTo>
                  <a:cubicBezTo>
                    <a:pt x="174" y="14"/>
                    <a:pt x="173" y="14"/>
                    <a:pt x="171" y="15"/>
                  </a:cubicBezTo>
                  <a:cubicBezTo>
                    <a:pt x="169" y="15"/>
                    <a:pt x="168" y="16"/>
                    <a:pt x="167" y="18"/>
                  </a:cubicBezTo>
                  <a:cubicBezTo>
                    <a:pt x="166" y="19"/>
                    <a:pt x="165" y="20"/>
                    <a:pt x="164" y="22"/>
                  </a:cubicBezTo>
                  <a:cubicBezTo>
                    <a:pt x="163" y="24"/>
                    <a:pt x="163" y="25"/>
                    <a:pt x="163" y="27"/>
                  </a:cubicBezTo>
                  <a:close/>
                  <a:moveTo>
                    <a:pt x="27" y="27"/>
                  </a:moveTo>
                  <a:cubicBezTo>
                    <a:pt x="27" y="29"/>
                    <a:pt x="27" y="31"/>
                    <a:pt x="28" y="33"/>
                  </a:cubicBezTo>
                  <a:cubicBezTo>
                    <a:pt x="29" y="34"/>
                    <a:pt x="30" y="36"/>
                    <a:pt x="31" y="37"/>
                  </a:cubicBezTo>
                  <a:cubicBezTo>
                    <a:pt x="32" y="38"/>
                    <a:pt x="34" y="39"/>
                    <a:pt x="35" y="40"/>
                  </a:cubicBezTo>
                  <a:cubicBezTo>
                    <a:pt x="37" y="40"/>
                    <a:pt x="39" y="41"/>
                    <a:pt x="41" y="41"/>
                  </a:cubicBezTo>
                  <a:cubicBezTo>
                    <a:pt x="43" y="41"/>
                    <a:pt x="44" y="40"/>
                    <a:pt x="46" y="40"/>
                  </a:cubicBezTo>
                  <a:cubicBezTo>
                    <a:pt x="48" y="39"/>
                    <a:pt x="49" y="38"/>
                    <a:pt x="50" y="37"/>
                  </a:cubicBezTo>
                  <a:cubicBezTo>
                    <a:pt x="52" y="36"/>
                    <a:pt x="52" y="34"/>
                    <a:pt x="53" y="33"/>
                  </a:cubicBezTo>
                  <a:cubicBezTo>
                    <a:pt x="54" y="31"/>
                    <a:pt x="54" y="29"/>
                    <a:pt x="54" y="27"/>
                  </a:cubicBezTo>
                  <a:cubicBezTo>
                    <a:pt x="54" y="25"/>
                    <a:pt x="54" y="24"/>
                    <a:pt x="53" y="22"/>
                  </a:cubicBezTo>
                  <a:cubicBezTo>
                    <a:pt x="52" y="20"/>
                    <a:pt x="52" y="19"/>
                    <a:pt x="50" y="18"/>
                  </a:cubicBezTo>
                  <a:cubicBezTo>
                    <a:pt x="49" y="16"/>
                    <a:pt x="48" y="15"/>
                    <a:pt x="46" y="15"/>
                  </a:cubicBezTo>
                  <a:cubicBezTo>
                    <a:pt x="44" y="14"/>
                    <a:pt x="43" y="14"/>
                    <a:pt x="41" y="14"/>
                  </a:cubicBezTo>
                  <a:cubicBezTo>
                    <a:pt x="39" y="14"/>
                    <a:pt x="37" y="14"/>
                    <a:pt x="35" y="15"/>
                  </a:cubicBezTo>
                  <a:cubicBezTo>
                    <a:pt x="34" y="15"/>
                    <a:pt x="32" y="16"/>
                    <a:pt x="31" y="18"/>
                  </a:cubicBezTo>
                  <a:cubicBezTo>
                    <a:pt x="30" y="19"/>
                    <a:pt x="29" y="20"/>
                    <a:pt x="28" y="22"/>
                  </a:cubicBezTo>
                  <a:cubicBezTo>
                    <a:pt x="27" y="24"/>
                    <a:pt x="27" y="25"/>
                    <a:pt x="27" y="27"/>
                  </a:cubicBezTo>
                  <a:close/>
                  <a:moveTo>
                    <a:pt x="81" y="82"/>
                  </a:moveTo>
                  <a:cubicBezTo>
                    <a:pt x="81" y="85"/>
                    <a:pt x="82" y="89"/>
                    <a:pt x="84" y="92"/>
                  </a:cubicBezTo>
                  <a:cubicBezTo>
                    <a:pt x="85" y="95"/>
                    <a:pt x="87" y="98"/>
                    <a:pt x="89" y="101"/>
                  </a:cubicBezTo>
                  <a:cubicBezTo>
                    <a:pt x="92" y="103"/>
                    <a:pt x="95" y="105"/>
                    <a:pt x="98" y="107"/>
                  </a:cubicBezTo>
                  <a:cubicBezTo>
                    <a:pt x="101" y="108"/>
                    <a:pt x="105" y="109"/>
                    <a:pt x="109" y="109"/>
                  </a:cubicBezTo>
                  <a:cubicBezTo>
                    <a:pt x="112" y="109"/>
                    <a:pt x="116" y="108"/>
                    <a:pt x="119" y="107"/>
                  </a:cubicBezTo>
                  <a:cubicBezTo>
                    <a:pt x="122" y="105"/>
                    <a:pt x="125" y="103"/>
                    <a:pt x="128" y="101"/>
                  </a:cubicBezTo>
                  <a:cubicBezTo>
                    <a:pt x="130" y="98"/>
                    <a:pt x="132" y="95"/>
                    <a:pt x="134" y="92"/>
                  </a:cubicBezTo>
                  <a:cubicBezTo>
                    <a:pt x="135" y="89"/>
                    <a:pt x="136" y="85"/>
                    <a:pt x="136" y="82"/>
                  </a:cubicBezTo>
                  <a:cubicBezTo>
                    <a:pt x="136" y="78"/>
                    <a:pt x="135" y="74"/>
                    <a:pt x="134" y="71"/>
                  </a:cubicBezTo>
                  <a:cubicBezTo>
                    <a:pt x="132" y="68"/>
                    <a:pt x="130" y="65"/>
                    <a:pt x="128" y="62"/>
                  </a:cubicBezTo>
                  <a:cubicBezTo>
                    <a:pt x="125" y="60"/>
                    <a:pt x="122" y="58"/>
                    <a:pt x="119" y="57"/>
                  </a:cubicBezTo>
                  <a:cubicBezTo>
                    <a:pt x="116" y="55"/>
                    <a:pt x="112" y="54"/>
                    <a:pt x="109" y="54"/>
                  </a:cubicBezTo>
                  <a:cubicBezTo>
                    <a:pt x="105" y="54"/>
                    <a:pt x="101" y="55"/>
                    <a:pt x="98" y="57"/>
                  </a:cubicBezTo>
                  <a:cubicBezTo>
                    <a:pt x="95" y="58"/>
                    <a:pt x="92" y="60"/>
                    <a:pt x="89" y="62"/>
                  </a:cubicBezTo>
                  <a:cubicBezTo>
                    <a:pt x="87" y="65"/>
                    <a:pt x="85" y="68"/>
                    <a:pt x="84" y="71"/>
                  </a:cubicBezTo>
                  <a:cubicBezTo>
                    <a:pt x="82" y="74"/>
                    <a:pt x="81" y="78"/>
                    <a:pt x="81" y="82"/>
                  </a:cubicBezTo>
                  <a:close/>
                </a:path>
              </a:pathLst>
            </a:custGeom>
            <a:solidFill>
              <a:srgbClr val="ED6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01" tIns="45701" rIns="91401" bIns="45701" numCol="1" anchor="t" anchorCtr="0" compatLnSpc="1">
              <a:prstTxWarp prst="textNoShape">
                <a:avLst/>
              </a:prstTxWarp>
            </a:bodyPr>
            <a:lstStyle/>
            <a:p>
              <a:pPr defTabSz="914220"/>
              <a:endParaRPr lang="en-US" sz="1801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4799922" y="5644872"/>
            <a:ext cx="3108678" cy="1005411"/>
            <a:chOff x="3997127" y="5456483"/>
            <a:chExt cx="3110000" cy="1005840"/>
          </a:xfrm>
        </p:grpSpPr>
        <p:sp>
          <p:nvSpPr>
            <p:cNvPr id="59" name="TextBox 58"/>
            <p:cNvSpPr txBox="1"/>
            <p:nvPr/>
          </p:nvSpPr>
          <p:spPr>
            <a:xfrm>
              <a:off x="3997127" y="5456483"/>
              <a:ext cx="3110000" cy="1005840"/>
            </a:xfrm>
            <a:prstGeom prst="rect">
              <a:avLst/>
            </a:prstGeom>
          </p:spPr>
          <p:txBody>
            <a:bodyPr vert="horz" wrap="square" lIns="0" tIns="91401" rIns="91401" bIns="91401" rtlCol="0" anchor="t">
              <a:noAutofit/>
            </a:bodyPr>
            <a:lstStyle/>
            <a:p>
              <a:pPr defTabSz="914220">
                <a:spcAft>
                  <a:spcPts val="1199"/>
                </a:spcAft>
              </a:pPr>
              <a:r>
                <a:rPr lang="en-US" sz="1801" kern="0" spc="-30" dirty="0">
                  <a:solidFill>
                    <a:schemeClr val="bg1"/>
                  </a:solidFill>
                  <a:cs typeface="Bodoni Std Bold Italic"/>
                </a:rPr>
                <a:t>      </a:t>
              </a:r>
              <a:r>
                <a:rPr lang="en-US" sz="2000" kern="0" spc="-50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Graph</a:t>
              </a:r>
            </a:p>
            <a:p>
              <a:pPr defTabSz="914220">
                <a:lnSpc>
                  <a:spcPct val="90000"/>
                </a:lnSpc>
                <a:spcAft>
                  <a:spcPts val="600"/>
                </a:spcAft>
              </a:pPr>
              <a:r>
                <a:rPr lang="en-US" sz="1399" kern="0" dirty="0">
                  <a:solidFill>
                    <a:schemeClr val="bg1"/>
                  </a:solidFill>
                  <a:cs typeface="Bodoni Std Bold Italic"/>
                </a:rPr>
                <a:t>Discover content and people with cross application intelligence</a:t>
              </a:r>
            </a:p>
            <a:p>
              <a:pPr defTabSz="914220"/>
              <a:endParaRPr lang="en-US" sz="1399" kern="0" dirty="0" err="1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60" name="Freeform 40"/>
            <p:cNvSpPr>
              <a:spLocks noChangeAspect="1" noEditPoints="1"/>
            </p:cNvSpPr>
            <p:nvPr/>
          </p:nvSpPr>
          <p:spPr bwMode="auto">
            <a:xfrm>
              <a:off x="3997127" y="5543090"/>
              <a:ext cx="221567" cy="320040"/>
            </a:xfrm>
            <a:custGeom>
              <a:avLst/>
              <a:gdLst>
                <a:gd name="T0" fmla="*/ 76 w 152"/>
                <a:gd name="T1" fmla="*/ 0 h 221"/>
                <a:gd name="T2" fmla="*/ 96 w 152"/>
                <a:gd name="T3" fmla="*/ 2 h 221"/>
                <a:gd name="T4" fmla="*/ 115 w 152"/>
                <a:gd name="T5" fmla="*/ 10 h 221"/>
                <a:gd name="T6" fmla="*/ 130 w 152"/>
                <a:gd name="T7" fmla="*/ 22 h 221"/>
                <a:gd name="T8" fmla="*/ 142 w 152"/>
                <a:gd name="T9" fmla="*/ 37 h 221"/>
                <a:gd name="T10" fmla="*/ 150 w 152"/>
                <a:gd name="T11" fmla="*/ 56 h 221"/>
                <a:gd name="T12" fmla="*/ 152 w 152"/>
                <a:gd name="T13" fmla="*/ 76 h 221"/>
                <a:gd name="T14" fmla="*/ 146 w 152"/>
                <a:gd name="T15" fmla="*/ 105 h 221"/>
                <a:gd name="T16" fmla="*/ 129 w 152"/>
                <a:gd name="T17" fmla="*/ 129 h 221"/>
                <a:gd name="T18" fmla="*/ 115 w 152"/>
                <a:gd name="T19" fmla="*/ 149 h 221"/>
                <a:gd name="T20" fmla="*/ 111 w 152"/>
                <a:gd name="T21" fmla="*/ 173 h 221"/>
                <a:gd name="T22" fmla="*/ 111 w 152"/>
                <a:gd name="T23" fmla="*/ 200 h 221"/>
                <a:gd name="T24" fmla="*/ 109 w 152"/>
                <a:gd name="T25" fmla="*/ 209 h 221"/>
                <a:gd name="T26" fmla="*/ 105 w 152"/>
                <a:gd name="T27" fmla="*/ 215 h 221"/>
                <a:gd name="T28" fmla="*/ 98 w 152"/>
                <a:gd name="T29" fmla="*/ 220 h 221"/>
                <a:gd name="T30" fmla="*/ 90 w 152"/>
                <a:gd name="T31" fmla="*/ 221 h 221"/>
                <a:gd name="T32" fmla="*/ 62 w 152"/>
                <a:gd name="T33" fmla="*/ 221 h 221"/>
                <a:gd name="T34" fmla="*/ 54 w 152"/>
                <a:gd name="T35" fmla="*/ 220 h 221"/>
                <a:gd name="T36" fmla="*/ 48 w 152"/>
                <a:gd name="T37" fmla="*/ 215 h 221"/>
                <a:gd name="T38" fmla="*/ 43 w 152"/>
                <a:gd name="T39" fmla="*/ 209 h 221"/>
                <a:gd name="T40" fmla="*/ 41 w 152"/>
                <a:gd name="T41" fmla="*/ 200 h 221"/>
                <a:gd name="T42" fmla="*/ 41 w 152"/>
                <a:gd name="T43" fmla="*/ 173 h 221"/>
                <a:gd name="T44" fmla="*/ 37 w 152"/>
                <a:gd name="T45" fmla="*/ 149 h 221"/>
                <a:gd name="T46" fmla="*/ 23 w 152"/>
                <a:gd name="T47" fmla="*/ 129 h 221"/>
                <a:gd name="T48" fmla="*/ 6 w 152"/>
                <a:gd name="T49" fmla="*/ 105 h 221"/>
                <a:gd name="T50" fmla="*/ 0 w 152"/>
                <a:gd name="T51" fmla="*/ 76 h 221"/>
                <a:gd name="T52" fmla="*/ 3 w 152"/>
                <a:gd name="T53" fmla="*/ 56 h 221"/>
                <a:gd name="T54" fmla="*/ 10 w 152"/>
                <a:gd name="T55" fmla="*/ 37 h 221"/>
                <a:gd name="T56" fmla="*/ 22 w 152"/>
                <a:gd name="T57" fmla="*/ 22 h 221"/>
                <a:gd name="T58" fmla="*/ 38 w 152"/>
                <a:gd name="T59" fmla="*/ 10 h 221"/>
                <a:gd name="T60" fmla="*/ 56 w 152"/>
                <a:gd name="T61" fmla="*/ 2 h 221"/>
                <a:gd name="T62" fmla="*/ 76 w 152"/>
                <a:gd name="T63" fmla="*/ 0 h 221"/>
                <a:gd name="T64" fmla="*/ 90 w 152"/>
                <a:gd name="T65" fmla="*/ 207 h 221"/>
                <a:gd name="T66" fmla="*/ 95 w 152"/>
                <a:gd name="T67" fmla="*/ 205 h 221"/>
                <a:gd name="T68" fmla="*/ 97 w 152"/>
                <a:gd name="T69" fmla="*/ 200 h 221"/>
                <a:gd name="T70" fmla="*/ 97 w 152"/>
                <a:gd name="T71" fmla="*/ 180 h 221"/>
                <a:gd name="T72" fmla="*/ 55 w 152"/>
                <a:gd name="T73" fmla="*/ 180 h 221"/>
                <a:gd name="T74" fmla="*/ 55 w 152"/>
                <a:gd name="T75" fmla="*/ 200 h 221"/>
                <a:gd name="T76" fmla="*/ 57 w 152"/>
                <a:gd name="T77" fmla="*/ 205 h 221"/>
                <a:gd name="T78" fmla="*/ 62 w 152"/>
                <a:gd name="T79" fmla="*/ 207 h 221"/>
                <a:gd name="T80" fmla="*/ 90 w 152"/>
                <a:gd name="T81" fmla="*/ 207 h 221"/>
                <a:gd name="T82" fmla="*/ 97 w 152"/>
                <a:gd name="T83" fmla="*/ 166 h 221"/>
                <a:gd name="T84" fmla="*/ 104 w 152"/>
                <a:gd name="T85" fmla="*/ 140 h 221"/>
                <a:gd name="T86" fmla="*/ 120 w 152"/>
                <a:gd name="T87" fmla="*/ 119 h 221"/>
                <a:gd name="T88" fmla="*/ 134 w 152"/>
                <a:gd name="T89" fmla="*/ 99 h 221"/>
                <a:gd name="T90" fmla="*/ 138 w 152"/>
                <a:gd name="T91" fmla="*/ 76 h 221"/>
                <a:gd name="T92" fmla="*/ 133 w 152"/>
                <a:gd name="T93" fmla="*/ 52 h 221"/>
                <a:gd name="T94" fmla="*/ 120 w 152"/>
                <a:gd name="T95" fmla="*/ 32 h 221"/>
                <a:gd name="T96" fmla="*/ 100 w 152"/>
                <a:gd name="T97" fmla="*/ 18 h 221"/>
                <a:gd name="T98" fmla="*/ 76 w 152"/>
                <a:gd name="T99" fmla="*/ 13 h 221"/>
                <a:gd name="T100" fmla="*/ 52 w 152"/>
                <a:gd name="T101" fmla="*/ 18 h 221"/>
                <a:gd name="T102" fmla="*/ 32 w 152"/>
                <a:gd name="T103" fmla="*/ 32 h 221"/>
                <a:gd name="T104" fmla="*/ 19 w 152"/>
                <a:gd name="T105" fmla="*/ 52 h 221"/>
                <a:gd name="T106" fmla="*/ 14 w 152"/>
                <a:gd name="T107" fmla="*/ 76 h 221"/>
                <a:gd name="T108" fmla="*/ 19 w 152"/>
                <a:gd name="T109" fmla="*/ 99 h 221"/>
                <a:gd name="T110" fmla="*/ 32 w 152"/>
                <a:gd name="T111" fmla="*/ 119 h 221"/>
                <a:gd name="T112" fmla="*/ 48 w 152"/>
                <a:gd name="T113" fmla="*/ 140 h 221"/>
                <a:gd name="T114" fmla="*/ 55 w 152"/>
                <a:gd name="T115" fmla="*/ 166 h 221"/>
                <a:gd name="T116" fmla="*/ 97 w 152"/>
                <a:gd name="T117" fmla="*/ 166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2" h="221">
                  <a:moveTo>
                    <a:pt x="76" y="0"/>
                  </a:moveTo>
                  <a:cubicBezTo>
                    <a:pt x="83" y="0"/>
                    <a:pt x="90" y="1"/>
                    <a:pt x="96" y="2"/>
                  </a:cubicBezTo>
                  <a:cubicBezTo>
                    <a:pt x="103" y="4"/>
                    <a:pt x="109" y="7"/>
                    <a:pt x="115" y="10"/>
                  </a:cubicBezTo>
                  <a:cubicBezTo>
                    <a:pt x="120" y="13"/>
                    <a:pt x="125" y="17"/>
                    <a:pt x="130" y="22"/>
                  </a:cubicBezTo>
                  <a:cubicBezTo>
                    <a:pt x="135" y="27"/>
                    <a:pt x="139" y="32"/>
                    <a:pt x="142" y="37"/>
                  </a:cubicBezTo>
                  <a:cubicBezTo>
                    <a:pt x="145" y="43"/>
                    <a:pt x="148" y="49"/>
                    <a:pt x="150" y="56"/>
                  </a:cubicBezTo>
                  <a:cubicBezTo>
                    <a:pt x="151" y="62"/>
                    <a:pt x="152" y="69"/>
                    <a:pt x="152" y="76"/>
                  </a:cubicBezTo>
                  <a:cubicBezTo>
                    <a:pt x="152" y="86"/>
                    <a:pt x="150" y="96"/>
                    <a:pt x="146" y="105"/>
                  </a:cubicBezTo>
                  <a:cubicBezTo>
                    <a:pt x="142" y="114"/>
                    <a:pt x="137" y="122"/>
                    <a:pt x="129" y="129"/>
                  </a:cubicBezTo>
                  <a:cubicBezTo>
                    <a:pt x="123" y="135"/>
                    <a:pt x="119" y="142"/>
                    <a:pt x="115" y="149"/>
                  </a:cubicBezTo>
                  <a:cubicBezTo>
                    <a:pt x="112" y="156"/>
                    <a:pt x="111" y="164"/>
                    <a:pt x="111" y="173"/>
                  </a:cubicBezTo>
                  <a:cubicBezTo>
                    <a:pt x="111" y="200"/>
                    <a:pt x="111" y="200"/>
                    <a:pt x="111" y="200"/>
                  </a:cubicBezTo>
                  <a:cubicBezTo>
                    <a:pt x="111" y="203"/>
                    <a:pt x="110" y="206"/>
                    <a:pt x="109" y="209"/>
                  </a:cubicBezTo>
                  <a:cubicBezTo>
                    <a:pt x="108" y="211"/>
                    <a:pt x="106" y="213"/>
                    <a:pt x="105" y="215"/>
                  </a:cubicBezTo>
                  <a:cubicBezTo>
                    <a:pt x="103" y="217"/>
                    <a:pt x="101" y="218"/>
                    <a:pt x="98" y="220"/>
                  </a:cubicBezTo>
                  <a:cubicBezTo>
                    <a:pt x="95" y="221"/>
                    <a:pt x="93" y="221"/>
                    <a:pt x="90" y="221"/>
                  </a:cubicBezTo>
                  <a:cubicBezTo>
                    <a:pt x="62" y="221"/>
                    <a:pt x="62" y="221"/>
                    <a:pt x="62" y="221"/>
                  </a:cubicBezTo>
                  <a:cubicBezTo>
                    <a:pt x="59" y="221"/>
                    <a:pt x="57" y="221"/>
                    <a:pt x="54" y="220"/>
                  </a:cubicBezTo>
                  <a:cubicBezTo>
                    <a:pt x="52" y="218"/>
                    <a:pt x="49" y="217"/>
                    <a:pt x="48" y="215"/>
                  </a:cubicBezTo>
                  <a:cubicBezTo>
                    <a:pt x="46" y="213"/>
                    <a:pt x="44" y="211"/>
                    <a:pt x="43" y="209"/>
                  </a:cubicBezTo>
                  <a:cubicBezTo>
                    <a:pt x="42" y="206"/>
                    <a:pt x="41" y="203"/>
                    <a:pt x="41" y="200"/>
                  </a:cubicBezTo>
                  <a:cubicBezTo>
                    <a:pt x="41" y="173"/>
                    <a:pt x="41" y="173"/>
                    <a:pt x="41" y="173"/>
                  </a:cubicBezTo>
                  <a:cubicBezTo>
                    <a:pt x="41" y="164"/>
                    <a:pt x="40" y="156"/>
                    <a:pt x="37" y="149"/>
                  </a:cubicBezTo>
                  <a:cubicBezTo>
                    <a:pt x="33" y="142"/>
                    <a:pt x="29" y="135"/>
                    <a:pt x="23" y="129"/>
                  </a:cubicBezTo>
                  <a:cubicBezTo>
                    <a:pt x="15" y="122"/>
                    <a:pt x="10" y="114"/>
                    <a:pt x="6" y="105"/>
                  </a:cubicBezTo>
                  <a:cubicBezTo>
                    <a:pt x="2" y="96"/>
                    <a:pt x="0" y="86"/>
                    <a:pt x="0" y="76"/>
                  </a:cubicBezTo>
                  <a:cubicBezTo>
                    <a:pt x="0" y="69"/>
                    <a:pt x="1" y="62"/>
                    <a:pt x="3" y="56"/>
                  </a:cubicBezTo>
                  <a:cubicBezTo>
                    <a:pt x="4" y="49"/>
                    <a:pt x="7" y="43"/>
                    <a:pt x="10" y="37"/>
                  </a:cubicBezTo>
                  <a:cubicBezTo>
                    <a:pt x="14" y="32"/>
                    <a:pt x="18" y="27"/>
                    <a:pt x="22" y="22"/>
                  </a:cubicBezTo>
                  <a:cubicBezTo>
                    <a:pt x="27" y="17"/>
                    <a:pt x="32" y="13"/>
                    <a:pt x="38" y="10"/>
                  </a:cubicBezTo>
                  <a:cubicBezTo>
                    <a:pt x="43" y="7"/>
                    <a:pt x="49" y="4"/>
                    <a:pt x="56" y="2"/>
                  </a:cubicBezTo>
                  <a:cubicBezTo>
                    <a:pt x="62" y="1"/>
                    <a:pt x="69" y="0"/>
                    <a:pt x="76" y="0"/>
                  </a:cubicBezTo>
                  <a:close/>
                  <a:moveTo>
                    <a:pt x="90" y="207"/>
                  </a:moveTo>
                  <a:cubicBezTo>
                    <a:pt x="92" y="207"/>
                    <a:pt x="93" y="207"/>
                    <a:pt x="95" y="205"/>
                  </a:cubicBezTo>
                  <a:cubicBezTo>
                    <a:pt x="96" y="204"/>
                    <a:pt x="97" y="202"/>
                    <a:pt x="97" y="200"/>
                  </a:cubicBezTo>
                  <a:cubicBezTo>
                    <a:pt x="97" y="180"/>
                    <a:pt x="97" y="180"/>
                    <a:pt x="97" y="180"/>
                  </a:cubicBezTo>
                  <a:cubicBezTo>
                    <a:pt x="55" y="180"/>
                    <a:pt x="55" y="180"/>
                    <a:pt x="55" y="180"/>
                  </a:cubicBezTo>
                  <a:cubicBezTo>
                    <a:pt x="55" y="200"/>
                    <a:pt x="55" y="200"/>
                    <a:pt x="55" y="200"/>
                  </a:cubicBezTo>
                  <a:cubicBezTo>
                    <a:pt x="55" y="202"/>
                    <a:pt x="56" y="204"/>
                    <a:pt x="57" y="205"/>
                  </a:cubicBezTo>
                  <a:cubicBezTo>
                    <a:pt x="59" y="207"/>
                    <a:pt x="60" y="207"/>
                    <a:pt x="62" y="207"/>
                  </a:cubicBezTo>
                  <a:cubicBezTo>
                    <a:pt x="90" y="207"/>
                    <a:pt x="90" y="207"/>
                    <a:pt x="90" y="207"/>
                  </a:cubicBezTo>
                  <a:close/>
                  <a:moveTo>
                    <a:pt x="97" y="166"/>
                  </a:moveTo>
                  <a:cubicBezTo>
                    <a:pt x="98" y="156"/>
                    <a:pt x="100" y="148"/>
                    <a:pt x="104" y="140"/>
                  </a:cubicBezTo>
                  <a:cubicBezTo>
                    <a:pt x="108" y="133"/>
                    <a:pt x="113" y="126"/>
                    <a:pt x="120" y="119"/>
                  </a:cubicBezTo>
                  <a:cubicBezTo>
                    <a:pt x="126" y="113"/>
                    <a:pt x="130" y="107"/>
                    <a:pt x="134" y="99"/>
                  </a:cubicBezTo>
                  <a:cubicBezTo>
                    <a:pt x="137" y="92"/>
                    <a:pt x="138" y="84"/>
                    <a:pt x="138" y="76"/>
                  </a:cubicBezTo>
                  <a:cubicBezTo>
                    <a:pt x="138" y="67"/>
                    <a:pt x="137" y="59"/>
                    <a:pt x="133" y="52"/>
                  </a:cubicBezTo>
                  <a:cubicBezTo>
                    <a:pt x="130" y="44"/>
                    <a:pt x="126" y="37"/>
                    <a:pt x="120" y="32"/>
                  </a:cubicBezTo>
                  <a:cubicBezTo>
                    <a:pt x="114" y="26"/>
                    <a:pt x="108" y="22"/>
                    <a:pt x="100" y="18"/>
                  </a:cubicBezTo>
                  <a:cubicBezTo>
                    <a:pt x="93" y="15"/>
                    <a:pt x="85" y="13"/>
                    <a:pt x="76" y="13"/>
                  </a:cubicBezTo>
                  <a:cubicBezTo>
                    <a:pt x="67" y="13"/>
                    <a:pt x="59" y="15"/>
                    <a:pt x="52" y="18"/>
                  </a:cubicBezTo>
                  <a:cubicBezTo>
                    <a:pt x="44" y="22"/>
                    <a:pt x="38" y="26"/>
                    <a:pt x="32" y="32"/>
                  </a:cubicBezTo>
                  <a:cubicBezTo>
                    <a:pt x="26" y="37"/>
                    <a:pt x="22" y="44"/>
                    <a:pt x="19" y="52"/>
                  </a:cubicBezTo>
                  <a:cubicBezTo>
                    <a:pt x="15" y="59"/>
                    <a:pt x="14" y="67"/>
                    <a:pt x="14" y="76"/>
                  </a:cubicBezTo>
                  <a:cubicBezTo>
                    <a:pt x="14" y="84"/>
                    <a:pt x="15" y="92"/>
                    <a:pt x="19" y="99"/>
                  </a:cubicBezTo>
                  <a:cubicBezTo>
                    <a:pt x="22" y="107"/>
                    <a:pt x="26" y="113"/>
                    <a:pt x="32" y="119"/>
                  </a:cubicBezTo>
                  <a:cubicBezTo>
                    <a:pt x="39" y="126"/>
                    <a:pt x="44" y="133"/>
                    <a:pt x="48" y="140"/>
                  </a:cubicBezTo>
                  <a:cubicBezTo>
                    <a:pt x="52" y="148"/>
                    <a:pt x="54" y="156"/>
                    <a:pt x="55" y="166"/>
                  </a:cubicBezTo>
                  <a:cubicBezTo>
                    <a:pt x="97" y="166"/>
                    <a:pt x="97" y="166"/>
                    <a:pt x="97" y="166"/>
                  </a:cubicBezTo>
                  <a:close/>
                </a:path>
              </a:pathLst>
            </a:custGeom>
            <a:solidFill>
              <a:srgbClr val="ED6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01" tIns="45701" rIns="91401" bIns="45701" numCol="1" anchor="t" anchorCtr="0" compatLnSpc="1">
              <a:prstTxWarp prst="textNoShape">
                <a:avLst/>
              </a:prstTxWarp>
            </a:bodyPr>
            <a:lstStyle/>
            <a:p>
              <a:pPr defTabSz="914220"/>
              <a:endParaRPr lang="en-US" sz="1801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8745522" y="5644872"/>
            <a:ext cx="3108678" cy="1005411"/>
            <a:chOff x="7583762" y="5456483"/>
            <a:chExt cx="3291840" cy="1005840"/>
          </a:xfrm>
        </p:grpSpPr>
        <p:sp>
          <p:nvSpPr>
            <p:cNvPr id="62" name="TextBox 61"/>
            <p:cNvSpPr txBox="1"/>
            <p:nvPr/>
          </p:nvSpPr>
          <p:spPr>
            <a:xfrm>
              <a:off x="7583762" y="5456483"/>
              <a:ext cx="3291840" cy="1005840"/>
            </a:xfrm>
            <a:prstGeom prst="rect">
              <a:avLst/>
            </a:prstGeom>
          </p:spPr>
          <p:txBody>
            <a:bodyPr vert="horz" wrap="square" lIns="0" tIns="91401" rIns="91401" bIns="91401" rtlCol="0" anchor="t">
              <a:noAutofit/>
            </a:bodyPr>
            <a:lstStyle/>
            <a:p>
              <a:pPr defTabSz="914220">
                <a:spcAft>
                  <a:spcPts val="1199"/>
                </a:spcAft>
              </a:pPr>
              <a:r>
                <a:rPr lang="en-US" sz="2000" kern="0" spc="-30" dirty="0">
                  <a:solidFill>
                    <a:schemeClr val="bg1"/>
                  </a:solidFill>
                  <a:cs typeface="Bodoni Std Bold Italic"/>
                </a:rPr>
                <a:t>      </a:t>
              </a:r>
              <a:r>
                <a:rPr lang="en-US" sz="2000" kern="0" spc="-50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Trust</a:t>
              </a:r>
            </a:p>
            <a:p>
              <a:pPr defTabSz="914220">
                <a:lnSpc>
                  <a:spcPct val="90000"/>
                </a:lnSpc>
                <a:spcAft>
                  <a:spcPts val="600"/>
                </a:spcAft>
              </a:pPr>
              <a:r>
                <a:rPr lang="en-US" sz="1399" kern="0" dirty="0">
                  <a:solidFill>
                    <a:schemeClr val="bg1"/>
                  </a:solidFill>
                  <a:cs typeface="Bodoni Std Bold Italic"/>
                </a:rPr>
                <a:t>Control on your terms with cross application security &amp; compliance</a:t>
              </a:r>
            </a:p>
            <a:p>
              <a:pPr defTabSz="914220">
                <a:lnSpc>
                  <a:spcPct val="90000"/>
                </a:lnSpc>
                <a:spcAft>
                  <a:spcPts val="600"/>
                </a:spcAft>
              </a:pPr>
              <a:endParaRPr lang="en-US" sz="1199" kern="0" dirty="0">
                <a:solidFill>
                  <a:schemeClr val="bg1"/>
                </a:solidFill>
                <a:cs typeface="Bodoni Std Bold Italic"/>
              </a:endParaRPr>
            </a:p>
          </p:txBody>
        </p:sp>
        <p:sp>
          <p:nvSpPr>
            <p:cNvPr id="63" name="Freeform 45"/>
            <p:cNvSpPr>
              <a:spLocks noChangeAspect="1" noEditPoints="1"/>
            </p:cNvSpPr>
            <p:nvPr/>
          </p:nvSpPr>
          <p:spPr bwMode="auto">
            <a:xfrm>
              <a:off x="7583762" y="5543090"/>
              <a:ext cx="222010" cy="320040"/>
            </a:xfrm>
            <a:custGeom>
              <a:avLst/>
              <a:gdLst>
                <a:gd name="T0" fmla="*/ 153 w 153"/>
                <a:gd name="T1" fmla="*/ 97 h 222"/>
                <a:gd name="T2" fmla="*/ 153 w 153"/>
                <a:gd name="T3" fmla="*/ 222 h 222"/>
                <a:gd name="T4" fmla="*/ 0 w 153"/>
                <a:gd name="T5" fmla="*/ 222 h 222"/>
                <a:gd name="T6" fmla="*/ 0 w 153"/>
                <a:gd name="T7" fmla="*/ 97 h 222"/>
                <a:gd name="T8" fmla="*/ 26 w 153"/>
                <a:gd name="T9" fmla="*/ 97 h 222"/>
                <a:gd name="T10" fmla="*/ 26 w 153"/>
                <a:gd name="T11" fmla="*/ 57 h 222"/>
                <a:gd name="T12" fmla="*/ 30 w 153"/>
                <a:gd name="T13" fmla="*/ 35 h 222"/>
                <a:gd name="T14" fmla="*/ 40 w 153"/>
                <a:gd name="T15" fmla="*/ 17 h 222"/>
                <a:gd name="T16" fmla="*/ 57 w 153"/>
                <a:gd name="T17" fmla="*/ 5 h 222"/>
                <a:gd name="T18" fmla="*/ 77 w 153"/>
                <a:gd name="T19" fmla="*/ 0 h 222"/>
                <a:gd name="T20" fmla="*/ 97 w 153"/>
                <a:gd name="T21" fmla="*/ 5 h 222"/>
                <a:gd name="T22" fmla="*/ 113 w 153"/>
                <a:gd name="T23" fmla="*/ 17 h 222"/>
                <a:gd name="T24" fmla="*/ 124 w 153"/>
                <a:gd name="T25" fmla="*/ 35 h 222"/>
                <a:gd name="T26" fmla="*/ 127 w 153"/>
                <a:gd name="T27" fmla="*/ 57 h 222"/>
                <a:gd name="T28" fmla="*/ 127 w 153"/>
                <a:gd name="T29" fmla="*/ 97 h 222"/>
                <a:gd name="T30" fmla="*/ 153 w 153"/>
                <a:gd name="T31" fmla="*/ 97 h 222"/>
                <a:gd name="T32" fmla="*/ 39 w 153"/>
                <a:gd name="T33" fmla="*/ 97 h 222"/>
                <a:gd name="T34" fmla="*/ 115 w 153"/>
                <a:gd name="T35" fmla="*/ 97 h 222"/>
                <a:gd name="T36" fmla="*/ 115 w 153"/>
                <a:gd name="T37" fmla="*/ 57 h 222"/>
                <a:gd name="T38" fmla="*/ 112 w 153"/>
                <a:gd name="T39" fmla="*/ 40 h 222"/>
                <a:gd name="T40" fmla="*/ 104 w 153"/>
                <a:gd name="T41" fmla="*/ 27 h 222"/>
                <a:gd name="T42" fmla="*/ 92 w 153"/>
                <a:gd name="T43" fmla="*/ 17 h 222"/>
                <a:gd name="T44" fmla="*/ 77 w 153"/>
                <a:gd name="T45" fmla="*/ 14 h 222"/>
                <a:gd name="T46" fmla="*/ 62 w 153"/>
                <a:gd name="T47" fmla="*/ 17 h 222"/>
                <a:gd name="T48" fmla="*/ 49 w 153"/>
                <a:gd name="T49" fmla="*/ 27 h 222"/>
                <a:gd name="T50" fmla="*/ 41 w 153"/>
                <a:gd name="T51" fmla="*/ 40 h 222"/>
                <a:gd name="T52" fmla="*/ 39 w 153"/>
                <a:gd name="T53" fmla="*/ 57 h 222"/>
                <a:gd name="T54" fmla="*/ 39 w 153"/>
                <a:gd name="T55" fmla="*/ 97 h 222"/>
                <a:gd name="T56" fmla="*/ 140 w 153"/>
                <a:gd name="T57" fmla="*/ 111 h 222"/>
                <a:gd name="T58" fmla="*/ 13 w 153"/>
                <a:gd name="T59" fmla="*/ 111 h 222"/>
                <a:gd name="T60" fmla="*/ 13 w 153"/>
                <a:gd name="T61" fmla="*/ 208 h 222"/>
                <a:gd name="T62" fmla="*/ 140 w 153"/>
                <a:gd name="T63" fmla="*/ 208 h 222"/>
                <a:gd name="T64" fmla="*/ 140 w 153"/>
                <a:gd name="T65" fmla="*/ 111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3" h="222">
                  <a:moveTo>
                    <a:pt x="153" y="97"/>
                  </a:moveTo>
                  <a:cubicBezTo>
                    <a:pt x="153" y="222"/>
                    <a:pt x="153" y="222"/>
                    <a:pt x="153" y="222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49"/>
                    <a:pt x="27" y="42"/>
                    <a:pt x="30" y="35"/>
                  </a:cubicBezTo>
                  <a:cubicBezTo>
                    <a:pt x="32" y="28"/>
                    <a:pt x="36" y="22"/>
                    <a:pt x="40" y="17"/>
                  </a:cubicBezTo>
                  <a:cubicBezTo>
                    <a:pt x="45" y="12"/>
                    <a:pt x="50" y="7"/>
                    <a:pt x="57" y="5"/>
                  </a:cubicBezTo>
                  <a:cubicBezTo>
                    <a:pt x="63" y="2"/>
                    <a:pt x="69" y="0"/>
                    <a:pt x="77" y="0"/>
                  </a:cubicBezTo>
                  <a:cubicBezTo>
                    <a:pt x="84" y="0"/>
                    <a:pt x="91" y="2"/>
                    <a:pt x="97" y="5"/>
                  </a:cubicBezTo>
                  <a:cubicBezTo>
                    <a:pt x="103" y="7"/>
                    <a:pt x="108" y="12"/>
                    <a:pt x="113" y="17"/>
                  </a:cubicBezTo>
                  <a:cubicBezTo>
                    <a:pt x="117" y="22"/>
                    <a:pt x="121" y="28"/>
                    <a:pt x="124" y="35"/>
                  </a:cubicBezTo>
                  <a:cubicBezTo>
                    <a:pt x="126" y="42"/>
                    <a:pt x="127" y="49"/>
                    <a:pt x="127" y="57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53" y="97"/>
                    <a:pt x="153" y="97"/>
                    <a:pt x="153" y="97"/>
                  </a:cubicBezTo>
                  <a:close/>
                  <a:moveTo>
                    <a:pt x="39" y="97"/>
                  </a:moveTo>
                  <a:cubicBezTo>
                    <a:pt x="115" y="97"/>
                    <a:pt x="115" y="97"/>
                    <a:pt x="115" y="97"/>
                  </a:cubicBezTo>
                  <a:cubicBezTo>
                    <a:pt x="115" y="57"/>
                    <a:pt x="115" y="57"/>
                    <a:pt x="115" y="57"/>
                  </a:cubicBezTo>
                  <a:cubicBezTo>
                    <a:pt x="115" y="51"/>
                    <a:pt x="114" y="45"/>
                    <a:pt x="112" y="40"/>
                  </a:cubicBezTo>
                  <a:cubicBezTo>
                    <a:pt x="110" y="35"/>
                    <a:pt x="107" y="30"/>
                    <a:pt x="104" y="27"/>
                  </a:cubicBezTo>
                  <a:cubicBezTo>
                    <a:pt x="100" y="23"/>
                    <a:pt x="96" y="20"/>
                    <a:pt x="92" y="17"/>
                  </a:cubicBezTo>
                  <a:cubicBezTo>
                    <a:pt x="87" y="15"/>
                    <a:pt x="82" y="14"/>
                    <a:pt x="77" y="14"/>
                  </a:cubicBezTo>
                  <a:cubicBezTo>
                    <a:pt x="71" y="14"/>
                    <a:pt x="66" y="15"/>
                    <a:pt x="62" y="17"/>
                  </a:cubicBezTo>
                  <a:cubicBezTo>
                    <a:pt x="57" y="20"/>
                    <a:pt x="53" y="23"/>
                    <a:pt x="49" y="27"/>
                  </a:cubicBezTo>
                  <a:cubicBezTo>
                    <a:pt x="46" y="30"/>
                    <a:pt x="43" y="35"/>
                    <a:pt x="41" y="40"/>
                  </a:cubicBezTo>
                  <a:cubicBezTo>
                    <a:pt x="40" y="45"/>
                    <a:pt x="39" y="51"/>
                    <a:pt x="39" y="57"/>
                  </a:cubicBezTo>
                  <a:cubicBezTo>
                    <a:pt x="39" y="97"/>
                    <a:pt x="39" y="97"/>
                    <a:pt x="39" y="97"/>
                  </a:cubicBezTo>
                  <a:close/>
                  <a:moveTo>
                    <a:pt x="140" y="111"/>
                  </a:moveTo>
                  <a:cubicBezTo>
                    <a:pt x="13" y="111"/>
                    <a:pt x="13" y="111"/>
                    <a:pt x="13" y="111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40" y="208"/>
                    <a:pt x="140" y="208"/>
                    <a:pt x="140" y="208"/>
                  </a:cubicBezTo>
                  <a:cubicBezTo>
                    <a:pt x="140" y="111"/>
                    <a:pt x="140" y="111"/>
                    <a:pt x="140" y="111"/>
                  </a:cubicBezTo>
                  <a:close/>
                </a:path>
              </a:pathLst>
            </a:custGeom>
            <a:solidFill>
              <a:srgbClr val="ED67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01" tIns="45701" rIns="91401" bIns="45701" numCol="1" anchor="t" anchorCtr="0" compatLnSpc="1">
              <a:prstTxWarp prst="textNoShape">
                <a:avLst/>
              </a:prstTxWarp>
            </a:bodyPr>
            <a:lstStyle/>
            <a:p>
              <a:pPr defTabSz="914220"/>
              <a:endParaRPr lang="en-US" sz="1801" kern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58518" y="2024802"/>
            <a:ext cx="1910283" cy="1910283"/>
            <a:chOff x="658518" y="2024802"/>
            <a:chExt cx="1910283" cy="1910283"/>
          </a:xfrm>
        </p:grpSpPr>
        <p:sp>
          <p:nvSpPr>
            <p:cNvPr id="47" name="Oval 46"/>
            <p:cNvSpPr/>
            <p:nvPr/>
          </p:nvSpPr>
          <p:spPr bwMode="auto">
            <a:xfrm>
              <a:off x="658518" y="2024802"/>
              <a:ext cx="1910283" cy="1910283"/>
            </a:xfrm>
            <a:prstGeom prst="ellipse">
              <a:avLst/>
            </a:prstGeom>
            <a:solidFill>
              <a:schemeClr val="tx1">
                <a:lumMod val="10000"/>
                <a:lumOff val="90000"/>
              </a:schemeClr>
            </a:solidFill>
            <a:ln w="19050">
              <a:solidFill>
                <a:schemeClr val="accent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27420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20">
                <a:lnSpc>
                  <a:spcPct val="90000"/>
                </a:lnSpc>
                <a:spcAft>
                  <a:spcPts val="1199"/>
                </a:spcAft>
              </a:pPr>
              <a:endParaRPr lang="en-US" sz="1599" kern="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1404476" y="2465154"/>
              <a:ext cx="418367" cy="264966"/>
              <a:chOff x="4962526" y="1903414"/>
              <a:chExt cx="285750" cy="180975"/>
            </a:xfrm>
          </p:grpSpPr>
          <p:sp>
            <p:nvSpPr>
              <p:cNvPr id="42" name="Rectangle 214"/>
              <p:cNvSpPr>
                <a:spLocks noChangeArrowheads="1"/>
              </p:cNvSpPr>
              <p:nvPr/>
            </p:nvSpPr>
            <p:spPr bwMode="auto">
              <a:xfrm>
                <a:off x="4962526" y="1903414"/>
                <a:ext cx="285750" cy="180975"/>
              </a:xfrm>
              <a:prstGeom prst="rect">
                <a:avLst/>
              </a:prstGeom>
              <a:noFill/>
              <a:ln w="28575" cap="rnd">
                <a:solidFill>
                  <a:schemeClr val="accent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215"/>
              <p:cNvSpPr>
                <a:spLocks/>
              </p:cNvSpPr>
              <p:nvPr/>
            </p:nvSpPr>
            <p:spPr bwMode="auto">
              <a:xfrm>
                <a:off x="4962526" y="1903414"/>
                <a:ext cx="285750" cy="90488"/>
              </a:xfrm>
              <a:custGeom>
                <a:avLst/>
                <a:gdLst>
                  <a:gd name="T0" fmla="*/ 0 w 180"/>
                  <a:gd name="T1" fmla="*/ 0 h 57"/>
                  <a:gd name="T2" fmla="*/ 90 w 180"/>
                  <a:gd name="T3" fmla="*/ 57 h 57"/>
                  <a:gd name="T4" fmla="*/ 180 w 180"/>
                  <a:gd name="T5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0" h="57">
                    <a:moveTo>
                      <a:pt x="0" y="0"/>
                    </a:moveTo>
                    <a:lnTo>
                      <a:pt x="90" y="57"/>
                    </a:lnTo>
                    <a:lnTo>
                      <a:pt x="180" y="0"/>
                    </a:lnTo>
                  </a:path>
                </a:pathLst>
              </a:custGeom>
              <a:noFill/>
              <a:ln w="28575" cap="rnd">
                <a:solidFill>
                  <a:schemeClr val="accent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1081302" y="3027245"/>
              <a:ext cx="1064714" cy="5352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14220">
                <a:lnSpc>
                  <a:spcPct val="90000"/>
                </a:lnSpc>
                <a:spcAft>
                  <a:spcPts val="1199"/>
                </a:spcAft>
              </a:pPr>
              <a:r>
                <a:rPr lang="en-US" sz="1599" kern="0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Email and</a:t>
              </a:r>
              <a:br>
                <a:rPr lang="en-US" sz="1599" kern="0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</a:br>
              <a:r>
                <a:rPr lang="en-US" sz="1599" kern="0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schedule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293430" y="2024802"/>
            <a:ext cx="1910283" cy="1910283"/>
            <a:chOff x="5293430" y="2024802"/>
            <a:chExt cx="1910283" cy="1910283"/>
          </a:xfrm>
        </p:grpSpPr>
        <p:sp>
          <p:nvSpPr>
            <p:cNvPr id="49" name="Oval 48"/>
            <p:cNvSpPr/>
            <p:nvPr/>
          </p:nvSpPr>
          <p:spPr bwMode="auto">
            <a:xfrm>
              <a:off x="5293430" y="2024802"/>
              <a:ext cx="1910283" cy="1910283"/>
            </a:xfrm>
            <a:prstGeom prst="ellipse">
              <a:avLst/>
            </a:prstGeom>
            <a:solidFill>
              <a:schemeClr val="tx1">
                <a:lumMod val="10000"/>
                <a:lumOff val="90000"/>
              </a:schemeClr>
            </a:solidFill>
            <a:ln w="19050">
              <a:solidFill>
                <a:schemeClr val="accent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27420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20">
                <a:lnSpc>
                  <a:spcPct val="90000"/>
                </a:lnSpc>
                <a:spcAft>
                  <a:spcPts val="1199"/>
                </a:spcAft>
              </a:pPr>
              <a:endParaRPr lang="en-US" sz="1599" kern="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4" name="Freeform 169"/>
            <p:cNvSpPr>
              <a:spLocks noEditPoints="1"/>
            </p:cNvSpPr>
            <p:nvPr/>
          </p:nvSpPr>
          <p:spPr bwMode="auto">
            <a:xfrm>
              <a:off x="6068759" y="2460772"/>
              <a:ext cx="359625" cy="361372"/>
            </a:xfrm>
            <a:custGeom>
              <a:avLst/>
              <a:gdLst>
                <a:gd name="T0" fmla="*/ 154 w 192"/>
                <a:gd name="T1" fmla="*/ 179 h 192"/>
                <a:gd name="T2" fmla="*/ 170 w 192"/>
                <a:gd name="T3" fmla="*/ 169 h 192"/>
                <a:gd name="T4" fmla="*/ 180 w 192"/>
                <a:gd name="T5" fmla="*/ 155 h 192"/>
                <a:gd name="T6" fmla="*/ 175 w 192"/>
                <a:gd name="T7" fmla="*/ 146 h 192"/>
                <a:gd name="T8" fmla="*/ 165 w 192"/>
                <a:gd name="T9" fmla="*/ 136 h 192"/>
                <a:gd name="T10" fmla="*/ 157 w 192"/>
                <a:gd name="T11" fmla="*/ 128 h 192"/>
                <a:gd name="T12" fmla="*/ 146 w 192"/>
                <a:gd name="T13" fmla="*/ 127 h 192"/>
                <a:gd name="T14" fmla="*/ 138 w 192"/>
                <a:gd name="T15" fmla="*/ 135 h 192"/>
                <a:gd name="T16" fmla="*/ 127 w 192"/>
                <a:gd name="T17" fmla="*/ 143 h 192"/>
                <a:gd name="T18" fmla="*/ 112 w 192"/>
                <a:gd name="T19" fmla="*/ 143 h 192"/>
                <a:gd name="T20" fmla="*/ 53 w 192"/>
                <a:gd name="T21" fmla="*/ 87 h 192"/>
                <a:gd name="T22" fmla="*/ 47 w 192"/>
                <a:gd name="T23" fmla="*/ 72 h 192"/>
                <a:gd name="T24" fmla="*/ 52 w 192"/>
                <a:gd name="T25" fmla="*/ 59 h 192"/>
                <a:gd name="T26" fmla="*/ 61 w 192"/>
                <a:gd name="T27" fmla="*/ 50 h 192"/>
                <a:gd name="T28" fmla="*/ 66 w 192"/>
                <a:gd name="T29" fmla="*/ 41 h 192"/>
                <a:gd name="T30" fmla="*/ 61 w 192"/>
                <a:gd name="T31" fmla="*/ 32 h 192"/>
                <a:gd name="T32" fmla="*/ 51 w 192"/>
                <a:gd name="T33" fmla="*/ 22 h 192"/>
                <a:gd name="T34" fmla="*/ 41 w 192"/>
                <a:gd name="T35" fmla="*/ 13 h 192"/>
                <a:gd name="T36" fmla="*/ 31 w 192"/>
                <a:gd name="T37" fmla="*/ 15 h 192"/>
                <a:gd name="T38" fmla="*/ 17 w 192"/>
                <a:gd name="T39" fmla="*/ 30 h 192"/>
                <a:gd name="T40" fmla="*/ 12 w 192"/>
                <a:gd name="T41" fmla="*/ 49 h 192"/>
                <a:gd name="T42" fmla="*/ 25 w 192"/>
                <a:gd name="T43" fmla="*/ 93 h 192"/>
                <a:gd name="T44" fmla="*/ 57 w 192"/>
                <a:gd name="T45" fmla="*/ 135 h 192"/>
                <a:gd name="T46" fmla="*/ 100 w 192"/>
                <a:gd name="T47" fmla="*/ 167 h 192"/>
                <a:gd name="T48" fmla="*/ 143 w 192"/>
                <a:gd name="T49" fmla="*/ 180 h 192"/>
                <a:gd name="T50" fmla="*/ 159 w 192"/>
                <a:gd name="T51" fmla="*/ 115 h 192"/>
                <a:gd name="T52" fmla="*/ 186 w 192"/>
                <a:gd name="T53" fmla="*/ 140 h 192"/>
                <a:gd name="T54" fmla="*/ 192 w 192"/>
                <a:gd name="T55" fmla="*/ 155 h 192"/>
                <a:gd name="T56" fmla="*/ 186 w 192"/>
                <a:gd name="T57" fmla="*/ 170 h 192"/>
                <a:gd name="T58" fmla="*/ 167 w 192"/>
                <a:gd name="T59" fmla="*/ 186 h 192"/>
                <a:gd name="T60" fmla="*/ 143 w 192"/>
                <a:gd name="T61" fmla="*/ 192 h 192"/>
                <a:gd name="T62" fmla="*/ 94 w 192"/>
                <a:gd name="T63" fmla="*/ 178 h 192"/>
                <a:gd name="T64" fmla="*/ 48 w 192"/>
                <a:gd name="T65" fmla="*/ 143 h 192"/>
                <a:gd name="T66" fmla="*/ 14 w 192"/>
                <a:gd name="T67" fmla="*/ 97 h 192"/>
                <a:gd name="T68" fmla="*/ 0 w 192"/>
                <a:gd name="T69" fmla="*/ 49 h 192"/>
                <a:gd name="T70" fmla="*/ 6 w 192"/>
                <a:gd name="T71" fmla="*/ 25 h 192"/>
                <a:gd name="T72" fmla="*/ 22 w 192"/>
                <a:gd name="T73" fmla="*/ 6 h 192"/>
                <a:gd name="T74" fmla="*/ 37 w 192"/>
                <a:gd name="T75" fmla="*/ 0 h 192"/>
                <a:gd name="T76" fmla="*/ 52 w 192"/>
                <a:gd name="T77" fmla="*/ 6 h 192"/>
                <a:gd name="T78" fmla="*/ 77 w 192"/>
                <a:gd name="T79" fmla="*/ 33 h 192"/>
                <a:gd name="T80" fmla="*/ 77 w 192"/>
                <a:gd name="T81" fmla="*/ 49 h 192"/>
                <a:gd name="T82" fmla="*/ 69 w 192"/>
                <a:gd name="T83" fmla="*/ 59 h 192"/>
                <a:gd name="T84" fmla="*/ 61 w 192"/>
                <a:gd name="T85" fmla="*/ 68 h 192"/>
                <a:gd name="T86" fmla="*/ 62 w 192"/>
                <a:gd name="T87" fmla="*/ 78 h 192"/>
                <a:gd name="T88" fmla="*/ 120 w 192"/>
                <a:gd name="T89" fmla="*/ 133 h 192"/>
                <a:gd name="T90" fmla="*/ 128 w 192"/>
                <a:gd name="T91" fmla="*/ 128 h 192"/>
                <a:gd name="T92" fmla="*/ 137 w 192"/>
                <a:gd name="T93" fmla="*/ 119 h 192"/>
                <a:gd name="T94" fmla="*/ 151 w 192"/>
                <a:gd name="T95" fmla="*/ 114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2" h="192">
                  <a:moveTo>
                    <a:pt x="143" y="180"/>
                  </a:moveTo>
                  <a:cubicBezTo>
                    <a:pt x="147" y="180"/>
                    <a:pt x="151" y="180"/>
                    <a:pt x="154" y="179"/>
                  </a:cubicBezTo>
                  <a:cubicBezTo>
                    <a:pt x="157" y="178"/>
                    <a:pt x="160" y="177"/>
                    <a:pt x="162" y="175"/>
                  </a:cubicBezTo>
                  <a:cubicBezTo>
                    <a:pt x="165" y="173"/>
                    <a:pt x="167" y="171"/>
                    <a:pt x="170" y="169"/>
                  </a:cubicBezTo>
                  <a:cubicBezTo>
                    <a:pt x="172" y="167"/>
                    <a:pt x="174" y="164"/>
                    <a:pt x="177" y="161"/>
                  </a:cubicBezTo>
                  <a:cubicBezTo>
                    <a:pt x="179" y="159"/>
                    <a:pt x="180" y="157"/>
                    <a:pt x="180" y="155"/>
                  </a:cubicBezTo>
                  <a:cubicBezTo>
                    <a:pt x="180" y="154"/>
                    <a:pt x="180" y="153"/>
                    <a:pt x="179" y="151"/>
                  </a:cubicBezTo>
                  <a:cubicBezTo>
                    <a:pt x="178" y="149"/>
                    <a:pt x="177" y="148"/>
                    <a:pt x="175" y="146"/>
                  </a:cubicBezTo>
                  <a:cubicBezTo>
                    <a:pt x="174" y="144"/>
                    <a:pt x="172" y="143"/>
                    <a:pt x="170" y="141"/>
                  </a:cubicBezTo>
                  <a:cubicBezTo>
                    <a:pt x="169" y="139"/>
                    <a:pt x="167" y="137"/>
                    <a:pt x="165" y="136"/>
                  </a:cubicBezTo>
                  <a:cubicBezTo>
                    <a:pt x="163" y="134"/>
                    <a:pt x="162" y="133"/>
                    <a:pt x="160" y="131"/>
                  </a:cubicBezTo>
                  <a:cubicBezTo>
                    <a:pt x="159" y="130"/>
                    <a:pt x="158" y="129"/>
                    <a:pt x="157" y="128"/>
                  </a:cubicBezTo>
                  <a:cubicBezTo>
                    <a:pt x="155" y="127"/>
                    <a:pt x="153" y="126"/>
                    <a:pt x="151" y="126"/>
                  </a:cubicBezTo>
                  <a:cubicBezTo>
                    <a:pt x="149" y="126"/>
                    <a:pt x="148" y="126"/>
                    <a:pt x="146" y="127"/>
                  </a:cubicBezTo>
                  <a:cubicBezTo>
                    <a:pt x="145" y="128"/>
                    <a:pt x="143" y="129"/>
                    <a:pt x="142" y="131"/>
                  </a:cubicBezTo>
                  <a:cubicBezTo>
                    <a:pt x="141" y="132"/>
                    <a:pt x="139" y="133"/>
                    <a:pt x="138" y="135"/>
                  </a:cubicBezTo>
                  <a:cubicBezTo>
                    <a:pt x="136" y="137"/>
                    <a:pt x="135" y="138"/>
                    <a:pt x="133" y="140"/>
                  </a:cubicBezTo>
                  <a:cubicBezTo>
                    <a:pt x="131" y="141"/>
                    <a:pt x="129" y="142"/>
                    <a:pt x="127" y="143"/>
                  </a:cubicBezTo>
                  <a:cubicBezTo>
                    <a:pt x="125" y="144"/>
                    <a:pt x="122" y="145"/>
                    <a:pt x="120" y="145"/>
                  </a:cubicBezTo>
                  <a:cubicBezTo>
                    <a:pt x="117" y="145"/>
                    <a:pt x="114" y="144"/>
                    <a:pt x="112" y="143"/>
                  </a:cubicBezTo>
                  <a:cubicBezTo>
                    <a:pt x="109" y="142"/>
                    <a:pt x="107" y="140"/>
                    <a:pt x="105" y="13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2" y="85"/>
                    <a:pt x="50" y="83"/>
                    <a:pt x="49" y="80"/>
                  </a:cubicBezTo>
                  <a:cubicBezTo>
                    <a:pt x="48" y="78"/>
                    <a:pt x="47" y="75"/>
                    <a:pt x="47" y="72"/>
                  </a:cubicBezTo>
                  <a:cubicBezTo>
                    <a:pt x="47" y="70"/>
                    <a:pt x="48" y="67"/>
                    <a:pt x="49" y="65"/>
                  </a:cubicBezTo>
                  <a:cubicBezTo>
                    <a:pt x="50" y="63"/>
                    <a:pt x="51" y="61"/>
                    <a:pt x="52" y="59"/>
                  </a:cubicBezTo>
                  <a:cubicBezTo>
                    <a:pt x="54" y="57"/>
                    <a:pt x="55" y="56"/>
                    <a:pt x="57" y="54"/>
                  </a:cubicBezTo>
                  <a:cubicBezTo>
                    <a:pt x="59" y="53"/>
                    <a:pt x="60" y="51"/>
                    <a:pt x="61" y="50"/>
                  </a:cubicBezTo>
                  <a:cubicBezTo>
                    <a:pt x="63" y="49"/>
                    <a:pt x="64" y="47"/>
                    <a:pt x="65" y="46"/>
                  </a:cubicBezTo>
                  <a:cubicBezTo>
                    <a:pt x="66" y="44"/>
                    <a:pt x="66" y="43"/>
                    <a:pt x="66" y="41"/>
                  </a:cubicBezTo>
                  <a:cubicBezTo>
                    <a:pt x="66" y="39"/>
                    <a:pt x="65" y="37"/>
                    <a:pt x="64" y="35"/>
                  </a:cubicBezTo>
                  <a:cubicBezTo>
                    <a:pt x="63" y="34"/>
                    <a:pt x="62" y="33"/>
                    <a:pt x="61" y="32"/>
                  </a:cubicBezTo>
                  <a:cubicBezTo>
                    <a:pt x="59" y="30"/>
                    <a:pt x="58" y="29"/>
                    <a:pt x="56" y="27"/>
                  </a:cubicBezTo>
                  <a:cubicBezTo>
                    <a:pt x="55" y="25"/>
                    <a:pt x="53" y="23"/>
                    <a:pt x="51" y="22"/>
                  </a:cubicBezTo>
                  <a:cubicBezTo>
                    <a:pt x="49" y="20"/>
                    <a:pt x="48" y="18"/>
                    <a:pt x="46" y="17"/>
                  </a:cubicBezTo>
                  <a:cubicBezTo>
                    <a:pt x="44" y="15"/>
                    <a:pt x="43" y="14"/>
                    <a:pt x="41" y="13"/>
                  </a:cubicBezTo>
                  <a:cubicBezTo>
                    <a:pt x="39" y="12"/>
                    <a:pt x="38" y="12"/>
                    <a:pt x="37" y="12"/>
                  </a:cubicBezTo>
                  <a:cubicBezTo>
                    <a:pt x="35" y="12"/>
                    <a:pt x="33" y="13"/>
                    <a:pt x="31" y="15"/>
                  </a:cubicBezTo>
                  <a:cubicBezTo>
                    <a:pt x="28" y="18"/>
                    <a:pt x="25" y="20"/>
                    <a:pt x="23" y="22"/>
                  </a:cubicBezTo>
                  <a:cubicBezTo>
                    <a:pt x="21" y="25"/>
                    <a:pt x="19" y="27"/>
                    <a:pt x="17" y="30"/>
                  </a:cubicBezTo>
                  <a:cubicBezTo>
                    <a:pt x="15" y="32"/>
                    <a:pt x="14" y="35"/>
                    <a:pt x="13" y="38"/>
                  </a:cubicBezTo>
                  <a:cubicBezTo>
                    <a:pt x="12" y="41"/>
                    <a:pt x="12" y="45"/>
                    <a:pt x="12" y="49"/>
                  </a:cubicBezTo>
                  <a:cubicBezTo>
                    <a:pt x="12" y="56"/>
                    <a:pt x="13" y="63"/>
                    <a:pt x="15" y="71"/>
                  </a:cubicBezTo>
                  <a:cubicBezTo>
                    <a:pt x="18" y="78"/>
                    <a:pt x="21" y="86"/>
                    <a:pt x="25" y="93"/>
                  </a:cubicBezTo>
                  <a:cubicBezTo>
                    <a:pt x="29" y="100"/>
                    <a:pt x="34" y="108"/>
                    <a:pt x="39" y="115"/>
                  </a:cubicBezTo>
                  <a:cubicBezTo>
                    <a:pt x="45" y="122"/>
                    <a:pt x="51" y="129"/>
                    <a:pt x="57" y="135"/>
                  </a:cubicBezTo>
                  <a:cubicBezTo>
                    <a:pt x="64" y="142"/>
                    <a:pt x="70" y="148"/>
                    <a:pt x="78" y="153"/>
                  </a:cubicBezTo>
                  <a:cubicBezTo>
                    <a:pt x="85" y="159"/>
                    <a:pt x="92" y="163"/>
                    <a:pt x="100" y="167"/>
                  </a:cubicBezTo>
                  <a:cubicBezTo>
                    <a:pt x="107" y="171"/>
                    <a:pt x="114" y="174"/>
                    <a:pt x="122" y="177"/>
                  </a:cubicBezTo>
                  <a:cubicBezTo>
                    <a:pt x="129" y="179"/>
                    <a:pt x="136" y="180"/>
                    <a:pt x="143" y="180"/>
                  </a:cubicBezTo>
                  <a:moveTo>
                    <a:pt x="151" y="114"/>
                  </a:moveTo>
                  <a:cubicBezTo>
                    <a:pt x="153" y="114"/>
                    <a:pt x="156" y="114"/>
                    <a:pt x="159" y="115"/>
                  </a:cubicBezTo>
                  <a:cubicBezTo>
                    <a:pt x="161" y="116"/>
                    <a:pt x="163" y="118"/>
                    <a:pt x="165" y="120"/>
                  </a:cubicBezTo>
                  <a:cubicBezTo>
                    <a:pt x="186" y="140"/>
                    <a:pt x="186" y="140"/>
                    <a:pt x="186" y="140"/>
                  </a:cubicBezTo>
                  <a:cubicBezTo>
                    <a:pt x="188" y="142"/>
                    <a:pt x="189" y="145"/>
                    <a:pt x="190" y="147"/>
                  </a:cubicBezTo>
                  <a:cubicBezTo>
                    <a:pt x="191" y="150"/>
                    <a:pt x="192" y="152"/>
                    <a:pt x="192" y="155"/>
                  </a:cubicBezTo>
                  <a:cubicBezTo>
                    <a:pt x="192" y="158"/>
                    <a:pt x="191" y="160"/>
                    <a:pt x="190" y="163"/>
                  </a:cubicBezTo>
                  <a:cubicBezTo>
                    <a:pt x="189" y="165"/>
                    <a:pt x="188" y="168"/>
                    <a:pt x="186" y="170"/>
                  </a:cubicBezTo>
                  <a:cubicBezTo>
                    <a:pt x="182" y="173"/>
                    <a:pt x="179" y="176"/>
                    <a:pt x="176" y="179"/>
                  </a:cubicBezTo>
                  <a:cubicBezTo>
                    <a:pt x="173" y="182"/>
                    <a:pt x="170" y="184"/>
                    <a:pt x="167" y="186"/>
                  </a:cubicBezTo>
                  <a:cubicBezTo>
                    <a:pt x="164" y="188"/>
                    <a:pt x="160" y="190"/>
                    <a:pt x="157" y="191"/>
                  </a:cubicBezTo>
                  <a:cubicBezTo>
                    <a:pt x="153" y="192"/>
                    <a:pt x="148" y="192"/>
                    <a:pt x="143" y="192"/>
                  </a:cubicBezTo>
                  <a:cubicBezTo>
                    <a:pt x="135" y="192"/>
                    <a:pt x="127" y="191"/>
                    <a:pt x="119" y="188"/>
                  </a:cubicBezTo>
                  <a:cubicBezTo>
                    <a:pt x="111" y="186"/>
                    <a:pt x="102" y="183"/>
                    <a:pt x="94" y="178"/>
                  </a:cubicBezTo>
                  <a:cubicBezTo>
                    <a:pt x="86" y="174"/>
                    <a:pt x="78" y="169"/>
                    <a:pt x="70" y="163"/>
                  </a:cubicBezTo>
                  <a:cubicBezTo>
                    <a:pt x="62" y="157"/>
                    <a:pt x="55" y="150"/>
                    <a:pt x="48" y="143"/>
                  </a:cubicBezTo>
                  <a:cubicBezTo>
                    <a:pt x="41" y="136"/>
                    <a:pt x="35" y="129"/>
                    <a:pt x="29" y="121"/>
                  </a:cubicBezTo>
                  <a:cubicBezTo>
                    <a:pt x="23" y="113"/>
                    <a:pt x="18" y="105"/>
                    <a:pt x="14" y="97"/>
                  </a:cubicBezTo>
                  <a:cubicBezTo>
                    <a:pt x="9" y="89"/>
                    <a:pt x="6" y="81"/>
                    <a:pt x="4" y="73"/>
                  </a:cubicBezTo>
                  <a:cubicBezTo>
                    <a:pt x="1" y="65"/>
                    <a:pt x="0" y="57"/>
                    <a:pt x="0" y="49"/>
                  </a:cubicBezTo>
                  <a:cubicBezTo>
                    <a:pt x="0" y="44"/>
                    <a:pt x="0" y="39"/>
                    <a:pt x="1" y="35"/>
                  </a:cubicBezTo>
                  <a:cubicBezTo>
                    <a:pt x="2" y="32"/>
                    <a:pt x="4" y="28"/>
                    <a:pt x="6" y="25"/>
                  </a:cubicBezTo>
                  <a:cubicBezTo>
                    <a:pt x="8" y="22"/>
                    <a:pt x="10" y="19"/>
                    <a:pt x="13" y="16"/>
                  </a:cubicBezTo>
                  <a:cubicBezTo>
                    <a:pt x="16" y="13"/>
                    <a:pt x="19" y="10"/>
                    <a:pt x="22" y="6"/>
                  </a:cubicBezTo>
                  <a:cubicBezTo>
                    <a:pt x="24" y="4"/>
                    <a:pt x="27" y="3"/>
                    <a:pt x="29" y="2"/>
                  </a:cubicBezTo>
                  <a:cubicBezTo>
                    <a:pt x="32" y="1"/>
                    <a:pt x="34" y="0"/>
                    <a:pt x="37" y="0"/>
                  </a:cubicBezTo>
                  <a:cubicBezTo>
                    <a:pt x="40" y="0"/>
                    <a:pt x="42" y="1"/>
                    <a:pt x="45" y="2"/>
                  </a:cubicBezTo>
                  <a:cubicBezTo>
                    <a:pt x="47" y="3"/>
                    <a:pt x="50" y="4"/>
                    <a:pt x="52" y="6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4" y="29"/>
                    <a:pt x="76" y="31"/>
                    <a:pt x="77" y="33"/>
                  </a:cubicBezTo>
                  <a:cubicBezTo>
                    <a:pt x="78" y="36"/>
                    <a:pt x="78" y="39"/>
                    <a:pt x="78" y="41"/>
                  </a:cubicBezTo>
                  <a:cubicBezTo>
                    <a:pt x="78" y="44"/>
                    <a:pt x="78" y="47"/>
                    <a:pt x="77" y="49"/>
                  </a:cubicBezTo>
                  <a:cubicBezTo>
                    <a:pt x="76" y="51"/>
                    <a:pt x="75" y="53"/>
                    <a:pt x="73" y="55"/>
                  </a:cubicBezTo>
                  <a:cubicBezTo>
                    <a:pt x="72" y="56"/>
                    <a:pt x="71" y="58"/>
                    <a:pt x="69" y="59"/>
                  </a:cubicBezTo>
                  <a:cubicBezTo>
                    <a:pt x="67" y="61"/>
                    <a:pt x="66" y="62"/>
                    <a:pt x="64" y="64"/>
                  </a:cubicBezTo>
                  <a:cubicBezTo>
                    <a:pt x="63" y="65"/>
                    <a:pt x="62" y="66"/>
                    <a:pt x="61" y="68"/>
                  </a:cubicBezTo>
                  <a:cubicBezTo>
                    <a:pt x="60" y="69"/>
                    <a:pt x="59" y="71"/>
                    <a:pt x="59" y="72"/>
                  </a:cubicBezTo>
                  <a:cubicBezTo>
                    <a:pt x="59" y="75"/>
                    <a:pt x="60" y="77"/>
                    <a:pt x="62" y="78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5" y="132"/>
                    <a:pt x="117" y="133"/>
                    <a:pt x="120" y="133"/>
                  </a:cubicBezTo>
                  <a:cubicBezTo>
                    <a:pt x="121" y="133"/>
                    <a:pt x="123" y="132"/>
                    <a:pt x="124" y="131"/>
                  </a:cubicBezTo>
                  <a:cubicBezTo>
                    <a:pt x="126" y="130"/>
                    <a:pt x="127" y="129"/>
                    <a:pt x="128" y="128"/>
                  </a:cubicBezTo>
                  <a:cubicBezTo>
                    <a:pt x="130" y="126"/>
                    <a:pt x="131" y="125"/>
                    <a:pt x="133" y="123"/>
                  </a:cubicBezTo>
                  <a:cubicBezTo>
                    <a:pt x="134" y="121"/>
                    <a:pt x="136" y="120"/>
                    <a:pt x="137" y="119"/>
                  </a:cubicBezTo>
                  <a:cubicBezTo>
                    <a:pt x="139" y="117"/>
                    <a:pt x="141" y="116"/>
                    <a:pt x="143" y="115"/>
                  </a:cubicBezTo>
                  <a:cubicBezTo>
                    <a:pt x="145" y="114"/>
                    <a:pt x="148" y="114"/>
                    <a:pt x="151" y="11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14" tIns="45708" rIns="91414" bIns="45708" numCol="1" anchor="t" anchorCtr="0" compatLnSpc="1">
              <a:prstTxWarp prst="textNoShape">
                <a:avLst/>
              </a:prstTxWarp>
            </a:bodyPr>
            <a:lstStyle/>
            <a:p>
              <a:endParaRPr lang="en-US" sz="1600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5535074" y="3027245"/>
              <a:ext cx="1426994" cy="3138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14220">
                <a:lnSpc>
                  <a:spcPct val="90000"/>
                </a:lnSpc>
                <a:spcAft>
                  <a:spcPts val="1199"/>
                </a:spcAft>
              </a:pPr>
              <a:r>
                <a:rPr lang="en-US" sz="1599" kern="0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Call and meet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610886" y="2024802"/>
            <a:ext cx="1910283" cy="1910283"/>
            <a:chOff x="7610886" y="2024802"/>
            <a:chExt cx="1910283" cy="1910283"/>
          </a:xfrm>
        </p:grpSpPr>
        <p:sp>
          <p:nvSpPr>
            <p:cNvPr id="29" name="Oval 28"/>
            <p:cNvSpPr/>
            <p:nvPr/>
          </p:nvSpPr>
          <p:spPr bwMode="auto">
            <a:xfrm>
              <a:off x="7610886" y="2024802"/>
              <a:ext cx="1910283" cy="1910283"/>
            </a:xfrm>
            <a:prstGeom prst="ellipse">
              <a:avLst/>
            </a:prstGeom>
            <a:solidFill>
              <a:schemeClr val="tx1">
                <a:lumMod val="10000"/>
                <a:lumOff val="90000"/>
              </a:schemeClr>
            </a:solidFill>
            <a:ln w="19050">
              <a:solidFill>
                <a:schemeClr val="accent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27420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220">
                <a:lnSpc>
                  <a:spcPct val="90000"/>
                </a:lnSpc>
                <a:spcAft>
                  <a:spcPts val="1199"/>
                </a:spcAft>
              </a:pPr>
              <a:endParaRPr lang="en-US" sz="1599" kern="0" dirty="0">
                <a:solidFill>
                  <a:schemeClr val="accent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8291097" y="2460746"/>
              <a:ext cx="549861" cy="361948"/>
              <a:chOff x="10479122" y="3168125"/>
              <a:chExt cx="500016" cy="329137"/>
            </a:xfrm>
          </p:grpSpPr>
          <p:sp>
            <p:nvSpPr>
              <p:cNvPr id="33" name="Freeform 95"/>
              <p:cNvSpPr>
                <a:spLocks noChangeAspect="1"/>
              </p:cNvSpPr>
              <p:nvPr/>
            </p:nvSpPr>
            <p:spPr bwMode="black">
              <a:xfrm>
                <a:off x="10479122" y="3168125"/>
                <a:ext cx="285120" cy="285234"/>
              </a:xfrm>
              <a:custGeom>
                <a:avLst/>
                <a:gdLst>
                  <a:gd name="T0" fmla="*/ 59 w 67"/>
                  <a:gd name="T1" fmla="*/ 0 h 67"/>
                  <a:gd name="T2" fmla="*/ 9 w 67"/>
                  <a:gd name="T3" fmla="*/ 0 h 67"/>
                  <a:gd name="T4" fmla="*/ 0 w 67"/>
                  <a:gd name="T5" fmla="*/ 9 h 67"/>
                  <a:gd name="T6" fmla="*/ 0 w 67"/>
                  <a:gd name="T7" fmla="*/ 41 h 67"/>
                  <a:gd name="T8" fmla="*/ 9 w 67"/>
                  <a:gd name="T9" fmla="*/ 50 h 67"/>
                  <a:gd name="T10" fmla="*/ 21 w 67"/>
                  <a:gd name="T11" fmla="*/ 50 h 67"/>
                  <a:gd name="T12" fmla="*/ 47 w 67"/>
                  <a:gd name="T13" fmla="*/ 67 h 67"/>
                  <a:gd name="T14" fmla="*/ 41 w 67"/>
                  <a:gd name="T15" fmla="*/ 50 h 67"/>
                  <a:gd name="T16" fmla="*/ 59 w 67"/>
                  <a:gd name="T17" fmla="*/ 50 h 67"/>
                  <a:gd name="T18" fmla="*/ 67 w 67"/>
                  <a:gd name="T19" fmla="*/ 41 h 67"/>
                  <a:gd name="T20" fmla="*/ 67 w 67"/>
                  <a:gd name="T21" fmla="*/ 9 h 67"/>
                  <a:gd name="T22" fmla="*/ 59 w 67"/>
                  <a:gd name="T23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7" h="67">
                    <a:moveTo>
                      <a:pt x="59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6"/>
                      <a:pt x="4" y="50"/>
                      <a:pt x="9" y="50"/>
                    </a:cubicBezTo>
                    <a:cubicBezTo>
                      <a:pt x="21" y="50"/>
                      <a:pt x="21" y="50"/>
                      <a:pt x="21" y="50"/>
                    </a:cubicBezTo>
                    <a:cubicBezTo>
                      <a:pt x="47" y="67"/>
                      <a:pt x="47" y="67"/>
                      <a:pt x="47" y="67"/>
                    </a:cubicBezTo>
                    <a:cubicBezTo>
                      <a:pt x="41" y="50"/>
                      <a:pt x="41" y="50"/>
                      <a:pt x="41" y="50"/>
                    </a:cubicBezTo>
                    <a:cubicBezTo>
                      <a:pt x="59" y="50"/>
                      <a:pt x="59" y="50"/>
                      <a:pt x="59" y="50"/>
                    </a:cubicBezTo>
                    <a:cubicBezTo>
                      <a:pt x="63" y="50"/>
                      <a:pt x="67" y="46"/>
                      <a:pt x="67" y="41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7" y="4"/>
                      <a:pt x="63" y="0"/>
                      <a:pt x="59" y="0"/>
                    </a:cubicBezTo>
                  </a:path>
                </a:pathLst>
              </a:custGeom>
              <a:noFill/>
              <a:ln w="28575">
                <a:solidFill>
                  <a:schemeClr val="accent1"/>
                </a:solidFill>
                <a:miter lim="800000"/>
              </a:ln>
              <a:extLst/>
            </p:spPr>
            <p:txBody>
              <a:bodyPr vert="horz" wrap="square" lIns="91401" tIns="45701" rIns="91401" bIns="45701" numCol="1" anchor="t" anchorCtr="0" compatLnSpc="1">
                <a:prstTxWarp prst="textNoShape">
                  <a:avLst/>
                </a:prstTxWarp>
              </a:bodyPr>
              <a:lstStyle/>
              <a:p>
                <a:pPr defTabSz="914220"/>
                <a:endParaRPr lang="en-US" sz="1600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1" name="Freeform 95"/>
              <p:cNvSpPr>
                <a:spLocks noChangeAspect="1"/>
              </p:cNvSpPr>
              <p:nvPr/>
            </p:nvSpPr>
            <p:spPr bwMode="black">
              <a:xfrm flipH="1">
                <a:off x="10714037" y="3232052"/>
                <a:ext cx="265101" cy="265210"/>
              </a:xfrm>
              <a:custGeom>
                <a:avLst/>
                <a:gdLst>
                  <a:gd name="T0" fmla="*/ 59 w 67"/>
                  <a:gd name="T1" fmla="*/ 0 h 67"/>
                  <a:gd name="T2" fmla="*/ 9 w 67"/>
                  <a:gd name="T3" fmla="*/ 0 h 67"/>
                  <a:gd name="T4" fmla="*/ 0 w 67"/>
                  <a:gd name="T5" fmla="*/ 9 h 67"/>
                  <a:gd name="T6" fmla="*/ 0 w 67"/>
                  <a:gd name="T7" fmla="*/ 41 h 67"/>
                  <a:gd name="T8" fmla="*/ 9 w 67"/>
                  <a:gd name="T9" fmla="*/ 50 h 67"/>
                  <a:gd name="T10" fmla="*/ 21 w 67"/>
                  <a:gd name="T11" fmla="*/ 50 h 67"/>
                  <a:gd name="T12" fmla="*/ 47 w 67"/>
                  <a:gd name="T13" fmla="*/ 67 h 67"/>
                  <a:gd name="T14" fmla="*/ 41 w 67"/>
                  <a:gd name="T15" fmla="*/ 50 h 67"/>
                  <a:gd name="T16" fmla="*/ 59 w 67"/>
                  <a:gd name="T17" fmla="*/ 50 h 67"/>
                  <a:gd name="T18" fmla="*/ 67 w 67"/>
                  <a:gd name="T19" fmla="*/ 41 h 67"/>
                  <a:gd name="T20" fmla="*/ 67 w 67"/>
                  <a:gd name="T21" fmla="*/ 9 h 67"/>
                  <a:gd name="T22" fmla="*/ 59 w 67"/>
                  <a:gd name="T23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7" h="67">
                    <a:moveTo>
                      <a:pt x="59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6"/>
                      <a:pt x="4" y="50"/>
                      <a:pt x="9" y="50"/>
                    </a:cubicBezTo>
                    <a:cubicBezTo>
                      <a:pt x="21" y="50"/>
                      <a:pt x="21" y="50"/>
                      <a:pt x="21" y="50"/>
                    </a:cubicBezTo>
                    <a:cubicBezTo>
                      <a:pt x="47" y="67"/>
                      <a:pt x="47" y="67"/>
                      <a:pt x="47" y="67"/>
                    </a:cubicBezTo>
                    <a:cubicBezTo>
                      <a:pt x="41" y="50"/>
                      <a:pt x="41" y="50"/>
                      <a:pt x="41" y="50"/>
                    </a:cubicBezTo>
                    <a:cubicBezTo>
                      <a:pt x="59" y="50"/>
                      <a:pt x="59" y="50"/>
                      <a:pt x="59" y="50"/>
                    </a:cubicBezTo>
                    <a:cubicBezTo>
                      <a:pt x="63" y="50"/>
                      <a:pt x="67" y="46"/>
                      <a:pt x="67" y="41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7" y="4"/>
                      <a:pt x="63" y="0"/>
                      <a:pt x="59" y="0"/>
                    </a:cubicBezTo>
                  </a:path>
                </a:pathLst>
              </a:custGeom>
              <a:solidFill>
                <a:srgbClr val="F1EFED"/>
              </a:solidFill>
              <a:ln w="28575">
                <a:solidFill>
                  <a:schemeClr val="accent1"/>
                </a:solidFill>
                <a:miter lim="800000"/>
              </a:ln>
              <a:extLst/>
            </p:spPr>
            <p:txBody>
              <a:bodyPr vert="horz" wrap="square" lIns="91401" tIns="45701" rIns="91401" bIns="45701" numCol="1" anchor="t" anchorCtr="0" compatLnSpc="1">
                <a:prstTxWarp prst="textNoShape">
                  <a:avLst/>
                </a:prstTxWarp>
              </a:bodyPr>
              <a:lstStyle/>
              <a:p>
                <a:pPr defTabSz="914220"/>
                <a:endParaRPr lang="en-US" sz="1600" kern="0" dirty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55" name="Rectangle 54"/>
            <p:cNvSpPr/>
            <p:nvPr/>
          </p:nvSpPr>
          <p:spPr>
            <a:xfrm>
              <a:off x="8266105" y="3027245"/>
              <a:ext cx="599844" cy="3138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14220">
                <a:lnSpc>
                  <a:spcPct val="90000"/>
                </a:lnSpc>
                <a:spcAft>
                  <a:spcPts val="1199"/>
                </a:spcAft>
              </a:pPr>
              <a:r>
                <a:rPr lang="en-US" sz="1599" kern="0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Chat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975974" y="2024802"/>
            <a:ext cx="1910283" cy="1910283"/>
            <a:chOff x="2975974" y="2024802"/>
            <a:chExt cx="1910283" cy="1910283"/>
          </a:xfrm>
        </p:grpSpPr>
        <p:grpSp>
          <p:nvGrpSpPr>
            <p:cNvPr id="14" name="Group 13"/>
            <p:cNvGrpSpPr/>
            <p:nvPr/>
          </p:nvGrpSpPr>
          <p:grpSpPr>
            <a:xfrm>
              <a:off x="2975974" y="2024802"/>
              <a:ext cx="1910283" cy="1910283"/>
              <a:chOff x="2975974" y="2024802"/>
              <a:chExt cx="1910283" cy="1910283"/>
            </a:xfrm>
          </p:grpSpPr>
          <p:sp>
            <p:nvSpPr>
              <p:cNvPr id="48" name="Oval 47"/>
              <p:cNvSpPr/>
              <p:nvPr/>
            </p:nvSpPr>
            <p:spPr bwMode="auto">
              <a:xfrm>
                <a:off x="2975974" y="2024802"/>
                <a:ext cx="1910283" cy="1910283"/>
              </a:xfrm>
              <a:prstGeom prst="ellips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accent1"/>
                </a:solidFill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274206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220">
                  <a:lnSpc>
                    <a:spcPct val="90000"/>
                  </a:lnSpc>
                  <a:spcAft>
                    <a:spcPts val="1199"/>
                  </a:spcAft>
                </a:pPr>
                <a:endParaRPr lang="en-US" sz="1599" kern="0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3106762" y="3027245"/>
                <a:ext cx="1674106" cy="5352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914220">
                  <a:lnSpc>
                    <a:spcPct val="90000"/>
                  </a:lnSpc>
                  <a:spcAft>
                    <a:spcPts val="1199"/>
                  </a:spcAft>
                </a:pPr>
                <a:r>
                  <a:rPr lang="en-US" sz="1599" kern="0" dirty="0">
                    <a:solidFill>
                      <a:schemeClr val="accent1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Create, share, find content</a:t>
                </a:r>
              </a:p>
            </p:txBody>
          </p:sp>
        </p:grpSp>
        <p:sp>
          <p:nvSpPr>
            <p:cNvPr id="65" name="Freeform 128"/>
            <p:cNvSpPr>
              <a:spLocks noChangeAspect="1" noEditPoints="1"/>
            </p:cNvSpPr>
            <p:nvPr/>
          </p:nvSpPr>
          <p:spPr bwMode="black">
            <a:xfrm>
              <a:off x="3806023" y="2472613"/>
              <a:ext cx="362667" cy="319397"/>
            </a:xfrm>
            <a:custGeom>
              <a:avLst/>
              <a:gdLst>
                <a:gd name="T0" fmla="*/ 49 w 71"/>
                <a:gd name="T1" fmla="*/ 21 h 62"/>
                <a:gd name="T2" fmla="*/ 49 w 71"/>
                <a:gd name="T3" fmla="*/ 19 h 62"/>
                <a:gd name="T4" fmla="*/ 49 w 71"/>
                <a:gd name="T5" fmla="*/ 19 h 62"/>
                <a:gd name="T6" fmla="*/ 48 w 71"/>
                <a:gd name="T7" fmla="*/ 17 h 62"/>
                <a:gd name="T8" fmla="*/ 32 w 71"/>
                <a:gd name="T9" fmla="*/ 2 h 62"/>
                <a:gd name="T10" fmla="*/ 28 w 71"/>
                <a:gd name="T11" fmla="*/ 0 h 62"/>
                <a:gd name="T12" fmla="*/ 28 w 71"/>
                <a:gd name="T13" fmla="*/ 0 h 62"/>
                <a:gd name="T14" fmla="*/ 28 w 71"/>
                <a:gd name="T15" fmla="*/ 0 h 62"/>
                <a:gd name="T16" fmla="*/ 6 w 71"/>
                <a:gd name="T17" fmla="*/ 0 h 62"/>
                <a:gd name="T18" fmla="*/ 0 w 71"/>
                <a:gd name="T19" fmla="*/ 5 h 62"/>
                <a:gd name="T20" fmla="*/ 0 w 71"/>
                <a:gd name="T21" fmla="*/ 56 h 62"/>
                <a:gd name="T22" fmla="*/ 6 w 71"/>
                <a:gd name="T23" fmla="*/ 62 h 62"/>
                <a:gd name="T24" fmla="*/ 44 w 71"/>
                <a:gd name="T25" fmla="*/ 62 h 62"/>
                <a:gd name="T26" fmla="*/ 50 w 71"/>
                <a:gd name="T27" fmla="*/ 56 h 62"/>
                <a:gd name="T28" fmla="*/ 50 w 71"/>
                <a:gd name="T29" fmla="*/ 21 h 62"/>
                <a:gd name="T30" fmla="*/ 49 w 71"/>
                <a:gd name="T31" fmla="*/ 21 h 62"/>
                <a:gd name="T32" fmla="*/ 28 w 71"/>
                <a:gd name="T33" fmla="*/ 5 h 62"/>
                <a:gd name="T34" fmla="*/ 44 w 71"/>
                <a:gd name="T35" fmla="*/ 21 h 62"/>
                <a:gd name="T36" fmla="*/ 28 w 71"/>
                <a:gd name="T37" fmla="*/ 21 h 62"/>
                <a:gd name="T38" fmla="*/ 28 w 71"/>
                <a:gd name="T39" fmla="*/ 5 h 62"/>
                <a:gd name="T40" fmla="*/ 44 w 71"/>
                <a:gd name="T41" fmla="*/ 56 h 62"/>
                <a:gd name="T42" fmla="*/ 6 w 71"/>
                <a:gd name="T43" fmla="*/ 56 h 62"/>
                <a:gd name="T44" fmla="*/ 6 w 71"/>
                <a:gd name="T45" fmla="*/ 5 h 62"/>
                <a:gd name="T46" fmla="*/ 23 w 71"/>
                <a:gd name="T47" fmla="*/ 5 h 62"/>
                <a:gd name="T48" fmla="*/ 23 w 71"/>
                <a:gd name="T49" fmla="*/ 21 h 62"/>
                <a:gd name="T50" fmla="*/ 28 w 71"/>
                <a:gd name="T51" fmla="*/ 27 h 62"/>
                <a:gd name="T52" fmla="*/ 44 w 71"/>
                <a:gd name="T53" fmla="*/ 27 h 62"/>
                <a:gd name="T54" fmla="*/ 44 w 71"/>
                <a:gd name="T55" fmla="*/ 56 h 62"/>
                <a:gd name="T56" fmla="*/ 58 w 71"/>
                <a:gd name="T57" fmla="*/ 14 h 62"/>
                <a:gd name="T58" fmla="*/ 60 w 71"/>
                <a:gd name="T59" fmla="*/ 19 h 62"/>
                <a:gd name="T60" fmla="*/ 60 w 71"/>
                <a:gd name="T61" fmla="*/ 56 h 62"/>
                <a:gd name="T62" fmla="*/ 55 w 71"/>
                <a:gd name="T63" fmla="*/ 62 h 62"/>
                <a:gd name="T64" fmla="*/ 53 w 71"/>
                <a:gd name="T65" fmla="*/ 62 h 62"/>
                <a:gd name="T66" fmla="*/ 55 w 71"/>
                <a:gd name="T67" fmla="*/ 57 h 62"/>
                <a:gd name="T68" fmla="*/ 55 w 71"/>
                <a:gd name="T69" fmla="*/ 21 h 62"/>
                <a:gd name="T70" fmla="*/ 53 w 71"/>
                <a:gd name="T71" fmla="*/ 15 h 62"/>
                <a:gd name="T72" fmla="*/ 37 w 71"/>
                <a:gd name="T73" fmla="*/ 0 h 62"/>
                <a:gd name="T74" fmla="*/ 37 w 71"/>
                <a:gd name="T75" fmla="*/ 0 h 62"/>
                <a:gd name="T76" fmla="*/ 39 w 71"/>
                <a:gd name="T77" fmla="*/ 0 h 62"/>
                <a:gd name="T78" fmla="*/ 40 w 71"/>
                <a:gd name="T79" fmla="*/ 0 h 62"/>
                <a:gd name="T80" fmla="*/ 47 w 71"/>
                <a:gd name="T81" fmla="*/ 3 h 62"/>
                <a:gd name="T82" fmla="*/ 58 w 71"/>
                <a:gd name="T83" fmla="*/ 14 h 62"/>
                <a:gd name="T84" fmla="*/ 69 w 71"/>
                <a:gd name="T85" fmla="*/ 13 h 62"/>
                <a:gd name="T86" fmla="*/ 71 w 71"/>
                <a:gd name="T87" fmla="*/ 17 h 62"/>
                <a:gd name="T88" fmla="*/ 71 w 71"/>
                <a:gd name="T89" fmla="*/ 56 h 62"/>
                <a:gd name="T90" fmla="*/ 65 w 71"/>
                <a:gd name="T91" fmla="*/ 62 h 62"/>
                <a:gd name="T92" fmla="*/ 64 w 71"/>
                <a:gd name="T93" fmla="*/ 62 h 62"/>
                <a:gd name="T94" fmla="*/ 65 w 71"/>
                <a:gd name="T95" fmla="*/ 57 h 62"/>
                <a:gd name="T96" fmla="*/ 65 w 71"/>
                <a:gd name="T97" fmla="*/ 18 h 62"/>
                <a:gd name="T98" fmla="*/ 64 w 71"/>
                <a:gd name="T99" fmla="*/ 14 h 62"/>
                <a:gd name="T100" fmla="*/ 50 w 71"/>
                <a:gd name="T101" fmla="*/ 0 h 62"/>
                <a:gd name="T102" fmla="*/ 50 w 71"/>
                <a:gd name="T103" fmla="*/ 0 h 62"/>
                <a:gd name="T104" fmla="*/ 51 w 71"/>
                <a:gd name="T105" fmla="*/ 0 h 62"/>
                <a:gd name="T106" fmla="*/ 52 w 71"/>
                <a:gd name="T107" fmla="*/ 0 h 62"/>
                <a:gd name="T108" fmla="*/ 59 w 71"/>
                <a:gd name="T109" fmla="*/ 3 h 62"/>
                <a:gd name="T110" fmla="*/ 69 w 71"/>
                <a:gd name="T111" fmla="*/ 13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1" h="62">
                  <a:moveTo>
                    <a:pt x="49" y="21"/>
                  </a:moveTo>
                  <a:cubicBezTo>
                    <a:pt x="49" y="20"/>
                    <a:pt x="49" y="20"/>
                    <a:pt x="49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9" y="18"/>
                    <a:pt x="48" y="18"/>
                    <a:pt x="48" y="17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1" y="0"/>
                    <a:pt x="30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9"/>
                    <a:pt x="3" y="62"/>
                    <a:pt x="6" y="62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7" y="62"/>
                    <a:pt x="50" y="59"/>
                    <a:pt x="50" y="56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50" y="21"/>
                    <a:pt x="49" y="21"/>
                    <a:pt x="49" y="21"/>
                  </a:cubicBezTo>
                  <a:close/>
                  <a:moveTo>
                    <a:pt x="28" y="5"/>
                  </a:moveTo>
                  <a:cubicBezTo>
                    <a:pt x="44" y="21"/>
                    <a:pt x="44" y="21"/>
                    <a:pt x="44" y="21"/>
                  </a:cubicBezTo>
                  <a:cubicBezTo>
                    <a:pt x="28" y="21"/>
                    <a:pt x="28" y="21"/>
                    <a:pt x="28" y="21"/>
                  </a:cubicBezTo>
                  <a:lnTo>
                    <a:pt x="28" y="5"/>
                  </a:lnTo>
                  <a:close/>
                  <a:moveTo>
                    <a:pt x="44" y="56"/>
                  </a:moveTo>
                  <a:cubicBezTo>
                    <a:pt x="6" y="56"/>
                    <a:pt x="6" y="56"/>
                    <a:pt x="6" y="5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4"/>
                    <a:pt x="25" y="27"/>
                    <a:pt x="28" y="27"/>
                  </a:cubicBezTo>
                  <a:cubicBezTo>
                    <a:pt x="44" y="27"/>
                    <a:pt x="44" y="27"/>
                    <a:pt x="44" y="27"/>
                  </a:cubicBezTo>
                  <a:lnTo>
                    <a:pt x="44" y="56"/>
                  </a:lnTo>
                  <a:close/>
                  <a:moveTo>
                    <a:pt x="58" y="14"/>
                  </a:moveTo>
                  <a:cubicBezTo>
                    <a:pt x="59" y="15"/>
                    <a:pt x="60" y="17"/>
                    <a:pt x="60" y="19"/>
                  </a:cubicBezTo>
                  <a:cubicBezTo>
                    <a:pt x="60" y="56"/>
                    <a:pt x="60" y="56"/>
                    <a:pt x="60" y="56"/>
                  </a:cubicBezTo>
                  <a:cubicBezTo>
                    <a:pt x="60" y="59"/>
                    <a:pt x="58" y="62"/>
                    <a:pt x="55" y="62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4" y="60"/>
                    <a:pt x="55" y="59"/>
                    <a:pt x="55" y="57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19"/>
                    <a:pt x="54" y="17"/>
                    <a:pt x="53" y="15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0"/>
                    <a:pt x="44" y="0"/>
                    <a:pt x="47" y="3"/>
                  </a:cubicBezTo>
                  <a:cubicBezTo>
                    <a:pt x="58" y="14"/>
                    <a:pt x="58" y="14"/>
                    <a:pt x="58" y="14"/>
                  </a:cubicBezTo>
                  <a:moveTo>
                    <a:pt x="69" y="13"/>
                  </a:moveTo>
                  <a:cubicBezTo>
                    <a:pt x="70" y="14"/>
                    <a:pt x="71" y="16"/>
                    <a:pt x="71" y="17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9"/>
                    <a:pt x="68" y="62"/>
                    <a:pt x="65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5" y="60"/>
                    <a:pt x="65" y="59"/>
                    <a:pt x="65" y="57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65" y="17"/>
                    <a:pt x="65" y="15"/>
                    <a:pt x="64" y="14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4" y="0"/>
                    <a:pt x="56" y="0"/>
                    <a:pt x="59" y="3"/>
                  </a:cubicBezTo>
                  <a:cubicBezTo>
                    <a:pt x="69" y="13"/>
                    <a:pt x="69" y="13"/>
                    <a:pt x="69" y="1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22" tIns="45712" rIns="91422" bIns="45712" numCol="1" anchor="t" anchorCtr="0" compatLnSpc="1">
              <a:prstTxWarp prst="textNoShape">
                <a:avLst/>
              </a:prstTxWarp>
            </a:bodyPr>
            <a:lstStyle/>
            <a:p>
              <a:pPr defTabSz="914185"/>
              <a:endParaRPr lang="en-US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9928342" y="2024802"/>
            <a:ext cx="1910283" cy="1910283"/>
            <a:chOff x="9928342" y="2024802"/>
            <a:chExt cx="1910283" cy="1910283"/>
          </a:xfrm>
        </p:grpSpPr>
        <p:grpSp>
          <p:nvGrpSpPr>
            <p:cNvPr id="66" name="Group 65"/>
            <p:cNvGrpSpPr/>
            <p:nvPr/>
          </p:nvGrpSpPr>
          <p:grpSpPr>
            <a:xfrm>
              <a:off x="9928342" y="2024802"/>
              <a:ext cx="1910283" cy="1910283"/>
              <a:chOff x="9928342" y="2024802"/>
              <a:chExt cx="1910283" cy="1910283"/>
            </a:xfrm>
          </p:grpSpPr>
          <p:sp>
            <p:nvSpPr>
              <p:cNvPr id="67" name="Oval 66"/>
              <p:cNvSpPr/>
              <p:nvPr/>
            </p:nvSpPr>
            <p:spPr bwMode="auto">
              <a:xfrm>
                <a:off x="9928342" y="2024802"/>
                <a:ext cx="1910283" cy="1910283"/>
              </a:xfrm>
              <a:prstGeom prst="ellips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 w="19050">
                <a:solidFill>
                  <a:schemeClr val="accent1"/>
                </a:solidFill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274206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220">
                  <a:lnSpc>
                    <a:spcPct val="90000"/>
                  </a:lnSpc>
                  <a:spcAft>
                    <a:spcPts val="1199"/>
                  </a:spcAft>
                </a:pPr>
                <a:endParaRPr lang="en-US" sz="1599" kern="0" dirty="0">
                  <a:solidFill>
                    <a:schemeClr val="accent1"/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10181381" y="3027245"/>
                <a:ext cx="1462260" cy="5352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914220">
                  <a:lnSpc>
                    <a:spcPct val="90000"/>
                  </a:lnSpc>
                  <a:spcAft>
                    <a:spcPts val="1199"/>
                  </a:spcAft>
                </a:pPr>
                <a:r>
                  <a:rPr lang="en-US" sz="1599" kern="0" dirty="0">
                    <a:solidFill>
                      <a:schemeClr val="accent1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Connect </a:t>
                </a:r>
                <a:br>
                  <a:rPr lang="en-US" sz="1599" kern="0" dirty="0">
                    <a:solidFill>
                      <a:schemeClr val="accent1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</a:br>
                <a:r>
                  <a:rPr lang="en-US" sz="1599" kern="0" dirty="0">
                    <a:solidFill>
                      <a:schemeClr val="accent1"/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across the org</a:t>
                </a:r>
              </a:p>
            </p:txBody>
          </p:sp>
        </p:grpSp>
        <p:sp>
          <p:nvSpPr>
            <p:cNvPr id="69" name="Freeform 21"/>
            <p:cNvSpPr>
              <a:spLocks noChangeAspect="1" noEditPoints="1"/>
            </p:cNvSpPr>
            <p:nvPr/>
          </p:nvSpPr>
          <p:spPr bwMode="black">
            <a:xfrm>
              <a:off x="10614625" y="2422107"/>
              <a:ext cx="537715" cy="468851"/>
            </a:xfrm>
            <a:custGeom>
              <a:avLst/>
              <a:gdLst>
                <a:gd name="T0" fmla="*/ 1220 w 1220"/>
                <a:gd name="T1" fmla="*/ 204 h 1063"/>
                <a:gd name="T2" fmla="*/ 1096 w 1220"/>
                <a:gd name="T3" fmla="*/ 79 h 1063"/>
                <a:gd name="T4" fmla="*/ 978 w 1220"/>
                <a:gd name="T5" fmla="*/ 164 h 1063"/>
                <a:gd name="T6" fmla="*/ 589 w 1220"/>
                <a:gd name="T7" fmla="*/ 115 h 1063"/>
                <a:gd name="T8" fmla="*/ 465 w 1220"/>
                <a:gd name="T9" fmla="*/ 0 h 1063"/>
                <a:gd name="T10" fmla="*/ 340 w 1220"/>
                <a:gd name="T11" fmla="*/ 124 h 1063"/>
                <a:gd name="T12" fmla="*/ 370 w 1220"/>
                <a:gd name="T13" fmla="*/ 205 h 1063"/>
                <a:gd name="T14" fmla="*/ 180 w 1220"/>
                <a:gd name="T15" fmla="*/ 453 h 1063"/>
                <a:gd name="T16" fmla="*/ 125 w 1220"/>
                <a:gd name="T17" fmla="*/ 440 h 1063"/>
                <a:gd name="T18" fmla="*/ 0 w 1220"/>
                <a:gd name="T19" fmla="*/ 564 h 1063"/>
                <a:gd name="T20" fmla="*/ 125 w 1220"/>
                <a:gd name="T21" fmla="*/ 689 h 1063"/>
                <a:gd name="T22" fmla="*/ 197 w 1220"/>
                <a:gd name="T23" fmla="*/ 666 h 1063"/>
                <a:gd name="T24" fmla="*/ 416 w 1220"/>
                <a:gd name="T25" fmla="*/ 872 h 1063"/>
                <a:gd name="T26" fmla="*/ 397 w 1220"/>
                <a:gd name="T27" fmla="*/ 938 h 1063"/>
                <a:gd name="T28" fmla="*/ 521 w 1220"/>
                <a:gd name="T29" fmla="*/ 1063 h 1063"/>
                <a:gd name="T30" fmla="*/ 646 w 1220"/>
                <a:gd name="T31" fmla="*/ 938 h 1063"/>
                <a:gd name="T32" fmla="*/ 642 w 1220"/>
                <a:gd name="T33" fmla="*/ 908 h 1063"/>
                <a:gd name="T34" fmla="*/ 948 w 1220"/>
                <a:gd name="T35" fmla="*/ 763 h 1063"/>
                <a:gd name="T36" fmla="*/ 1048 w 1220"/>
                <a:gd name="T37" fmla="*/ 814 h 1063"/>
                <a:gd name="T38" fmla="*/ 1173 w 1220"/>
                <a:gd name="T39" fmla="*/ 689 h 1063"/>
                <a:gd name="T40" fmla="*/ 1084 w 1220"/>
                <a:gd name="T41" fmla="*/ 570 h 1063"/>
                <a:gd name="T42" fmla="*/ 1108 w 1220"/>
                <a:gd name="T43" fmla="*/ 327 h 1063"/>
                <a:gd name="T44" fmla="*/ 1220 w 1220"/>
                <a:gd name="T45" fmla="*/ 204 h 1063"/>
                <a:gd name="T46" fmla="*/ 521 w 1220"/>
                <a:gd name="T47" fmla="*/ 594 h 1063"/>
                <a:gd name="T48" fmla="*/ 493 w 1220"/>
                <a:gd name="T49" fmla="*/ 245 h 1063"/>
                <a:gd name="T50" fmla="*/ 535 w 1220"/>
                <a:gd name="T51" fmla="*/ 226 h 1063"/>
                <a:gd name="T52" fmla="*/ 944 w 1220"/>
                <a:gd name="T53" fmla="*/ 621 h 1063"/>
                <a:gd name="T54" fmla="*/ 930 w 1220"/>
                <a:gd name="T55" fmla="*/ 649 h 1063"/>
                <a:gd name="T56" fmla="*/ 521 w 1220"/>
                <a:gd name="T57" fmla="*/ 594 h 1063"/>
                <a:gd name="T58" fmla="*/ 490 w 1220"/>
                <a:gd name="T59" fmla="*/ 818 h 1063"/>
                <a:gd name="T60" fmla="*/ 449 w 1220"/>
                <a:gd name="T61" fmla="*/ 837 h 1063"/>
                <a:gd name="T62" fmla="*/ 230 w 1220"/>
                <a:gd name="T63" fmla="*/ 631 h 1063"/>
                <a:gd name="T64" fmla="*/ 242 w 1220"/>
                <a:gd name="T65" fmla="*/ 605 h 1063"/>
                <a:gd name="T66" fmla="*/ 476 w 1220"/>
                <a:gd name="T67" fmla="*/ 636 h 1063"/>
                <a:gd name="T68" fmla="*/ 490 w 1220"/>
                <a:gd name="T69" fmla="*/ 818 h 1063"/>
                <a:gd name="T70" fmla="*/ 249 w 1220"/>
                <a:gd name="T71" fmla="*/ 558 h 1063"/>
                <a:gd name="T72" fmla="*/ 218 w 1220"/>
                <a:gd name="T73" fmla="*/ 482 h 1063"/>
                <a:gd name="T74" fmla="*/ 408 w 1220"/>
                <a:gd name="T75" fmla="*/ 235 h 1063"/>
                <a:gd name="T76" fmla="*/ 445 w 1220"/>
                <a:gd name="T77" fmla="*/ 247 h 1063"/>
                <a:gd name="T78" fmla="*/ 472 w 1220"/>
                <a:gd name="T79" fmla="*/ 587 h 1063"/>
                <a:gd name="T80" fmla="*/ 249 w 1220"/>
                <a:gd name="T81" fmla="*/ 558 h 1063"/>
                <a:gd name="T82" fmla="*/ 977 w 1220"/>
                <a:gd name="T83" fmla="*/ 587 h 1063"/>
                <a:gd name="T84" fmla="*/ 569 w 1220"/>
                <a:gd name="T85" fmla="*/ 192 h 1063"/>
                <a:gd name="T86" fmla="*/ 583 w 1220"/>
                <a:gd name="T87" fmla="*/ 163 h 1063"/>
                <a:gd name="T88" fmla="*/ 972 w 1220"/>
                <a:gd name="T89" fmla="*/ 212 h 1063"/>
                <a:gd name="T90" fmla="*/ 1060 w 1220"/>
                <a:gd name="T91" fmla="*/ 323 h 1063"/>
                <a:gd name="T92" fmla="*/ 1036 w 1220"/>
                <a:gd name="T93" fmla="*/ 566 h 1063"/>
                <a:gd name="T94" fmla="*/ 977 w 1220"/>
                <a:gd name="T95" fmla="*/ 587 h 1063"/>
                <a:gd name="T96" fmla="*/ 621 w 1220"/>
                <a:gd name="T97" fmla="*/ 864 h 1063"/>
                <a:gd name="T98" fmla="*/ 538 w 1220"/>
                <a:gd name="T99" fmla="*/ 815 h 1063"/>
                <a:gd name="T100" fmla="*/ 524 w 1220"/>
                <a:gd name="T101" fmla="*/ 643 h 1063"/>
                <a:gd name="T102" fmla="*/ 924 w 1220"/>
                <a:gd name="T103" fmla="*/ 696 h 1063"/>
                <a:gd name="T104" fmla="*/ 927 w 1220"/>
                <a:gd name="T105" fmla="*/ 720 h 1063"/>
                <a:gd name="T106" fmla="*/ 621 w 1220"/>
                <a:gd name="T107" fmla="*/ 864 h 1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20" h="1063">
                  <a:moveTo>
                    <a:pt x="1220" y="204"/>
                  </a:moveTo>
                  <a:cubicBezTo>
                    <a:pt x="1220" y="135"/>
                    <a:pt x="1164" y="79"/>
                    <a:pt x="1096" y="79"/>
                  </a:cubicBezTo>
                  <a:cubicBezTo>
                    <a:pt x="1041" y="79"/>
                    <a:pt x="994" y="115"/>
                    <a:pt x="978" y="164"/>
                  </a:cubicBezTo>
                  <a:cubicBezTo>
                    <a:pt x="589" y="115"/>
                    <a:pt x="589" y="115"/>
                    <a:pt x="589" y="115"/>
                  </a:cubicBezTo>
                  <a:cubicBezTo>
                    <a:pt x="584" y="51"/>
                    <a:pt x="530" y="0"/>
                    <a:pt x="465" y="0"/>
                  </a:cubicBezTo>
                  <a:cubicBezTo>
                    <a:pt x="396" y="0"/>
                    <a:pt x="340" y="55"/>
                    <a:pt x="340" y="124"/>
                  </a:cubicBezTo>
                  <a:cubicBezTo>
                    <a:pt x="340" y="155"/>
                    <a:pt x="352" y="183"/>
                    <a:pt x="370" y="205"/>
                  </a:cubicBezTo>
                  <a:cubicBezTo>
                    <a:pt x="180" y="453"/>
                    <a:pt x="180" y="453"/>
                    <a:pt x="180" y="453"/>
                  </a:cubicBezTo>
                  <a:cubicBezTo>
                    <a:pt x="163" y="445"/>
                    <a:pt x="145" y="440"/>
                    <a:pt x="125" y="440"/>
                  </a:cubicBezTo>
                  <a:cubicBezTo>
                    <a:pt x="56" y="440"/>
                    <a:pt x="0" y="496"/>
                    <a:pt x="0" y="564"/>
                  </a:cubicBezTo>
                  <a:cubicBezTo>
                    <a:pt x="0" y="633"/>
                    <a:pt x="56" y="689"/>
                    <a:pt x="125" y="689"/>
                  </a:cubicBezTo>
                  <a:cubicBezTo>
                    <a:pt x="152" y="689"/>
                    <a:pt x="177" y="680"/>
                    <a:pt x="197" y="666"/>
                  </a:cubicBezTo>
                  <a:cubicBezTo>
                    <a:pt x="416" y="872"/>
                    <a:pt x="416" y="872"/>
                    <a:pt x="416" y="872"/>
                  </a:cubicBezTo>
                  <a:cubicBezTo>
                    <a:pt x="404" y="891"/>
                    <a:pt x="397" y="914"/>
                    <a:pt x="397" y="938"/>
                  </a:cubicBezTo>
                  <a:cubicBezTo>
                    <a:pt x="397" y="1007"/>
                    <a:pt x="453" y="1063"/>
                    <a:pt x="521" y="1063"/>
                  </a:cubicBezTo>
                  <a:cubicBezTo>
                    <a:pt x="590" y="1063"/>
                    <a:pt x="646" y="1007"/>
                    <a:pt x="646" y="938"/>
                  </a:cubicBezTo>
                  <a:cubicBezTo>
                    <a:pt x="646" y="928"/>
                    <a:pt x="644" y="918"/>
                    <a:pt x="642" y="908"/>
                  </a:cubicBezTo>
                  <a:cubicBezTo>
                    <a:pt x="948" y="763"/>
                    <a:pt x="948" y="763"/>
                    <a:pt x="948" y="763"/>
                  </a:cubicBezTo>
                  <a:cubicBezTo>
                    <a:pt x="970" y="794"/>
                    <a:pt x="1007" y="814"/>
                    <a:pt x="1048" y="814"/>
                  </a:cubicBezTo>
                  <a:cubicBezTo>
                    <a:pt x="1117" y="814"/>
                    <a:pt x="1173" y="758"/>
                    <a:pt x="1173" y="689"/>
                  </a:cubicBezTo>
                  <a:cubicBezTo>
                    <a:pt x="1173" y="633"/>
                    <a:pt x="1135" y="586"/>
                    <a:pt x="1084" y="570"/>
                  </a:cubicBezTo>
                  <a:cubicBezTo>
                    <a:pt x="1108" y="327"/>
                    <a:pt x="1108" y="327"/>
                    <a:pt x="1108" y="327"/>
                  </a:cubicBezTo>
                  <a:cubicBezTo>
                    <a:pt x="1171" y="321"/>
                    <a:pt x="1220" y="268"/>
                    <a:pt x="1220" y="204"/>
                  </a:cubicBezTo>
                  <a:close/>
                  <a:moveTo>
                    <a:pt x="521" y="594"/>
                  </a:moveTo>
                  <a:cubicBezTo>
                    <a:pt x="493" y="245"/>
                    <a:pt x="493" y="245"/>
                    <a:pt x="493" y="245"/>
                  </a:cubicBezTo>
                  <a:cubicBezTo>
                    <a:pt x="509" y="241"/>
                    <a:pt x="523" y="235"/>
                    <a:pt x="535" y="226"/>
                  </a:cubicBezTo>
                  <a:cubicBezTo>
                    <a:pt x="944" y="621"/>
                    <a:pt x="944" y="621"/>
                    <a:pt x="944" y="621"/>
                  </a:cubicBezTo>
                  <a:cubicBezTo>
                    <a:pt x="938" y="630"/>
                    <a:pt x="934" y="639"/>
                    <a:pt x="930" y="649"/>
                  </a:cubicBezTo>
                  <a:lnTo>
                    <a:pt x="521" y="594"/>
                  </a:lnTo>
                  <a:close/>
                  <a:moveTo>
                    <a:pt x="490" y="818"/>
                  </a:moveTo>
                  <a:cubicBezTo>
                    <a:pt x="475" y="822"/>
                    <a:pt x="461" y="828"/>
                    <a:pt x="449" y="837"/>
                  </a:cubicBezTo>
                  <a:cubicBezTo>
                    <a:pt x="230" y="631"/>
                    <a:pt x="230" y="631"/>
                    <a:pt x="230" y="631"/>
                  </a:cubicBezTo>
                  <a:cubicBezTo>
                    <a:pt x="235" y="623"/>
                    <a:pt x="239" y="614"/>
                    <a:pt x="242" y="605"/>
                  </a:cubicBezTo>
                  <a:cubicBezTo>
                    <a:pt x="476" y="636"/>
                    <a:pt x="476" y="636"/>
                    <a:pt x="476" y="636"/>
                  </a:cubicBezTo>
                  <a:lnTo>
                    <a:pt x="490" y="818"/>
                  </a:lnTo>
                  <a:close/>
                  <a:moveTo>
                    <a:pt x="249" y="558"/>
                  </a:moveTo>
                  <a:cubicBezTo>
                    <a:pt x="247" y="529"/>
                    <a:pt x="236" y="502"/>
                    <a:pt x="218" y="482"/>
                  </a:cubicBezTo>
                  <a:cubicBezTo>
                    <a:pt x="408" y="235"/>
                    <a:pt x="408" y="235"/>
                    <a:pt x="408" y="235"/>
                  </a:cubicBezTo>
                  <a:cubicBezTo>
                    <a:pt x="420" y="241"/>
                    <a:pt x="432" y="245"/>
                    <a:pt x="445" y="247"/>
                  </a:cubicBezTo>
                  <a:cubicBezTo>
                    <a:pt x="472" y="587"/>
                    <a:pt x="472" y="587"/>
                    <a:pt x="472" y="587"/>
                  </a:cubicBezTo>
                  <a:lnTo>
                    <a:pt x="249" y="558"/>
                  </a:lnTo>
                  <a:close/>
                  <a:moveTo>
                    <a:pt x="977" y="587"/>
                  </a:moveTo>
                  <a:cubicBezTo>
                    <a:pt x="569" y="192"/>
                    <a:pt x="569" y="192"/>
                    <a:pt x="569" y="192"/>
                  </a:cubicBezTo>
                  <a:cubicBezTo>
                    <a:pt x="575" y="183"/>
                    <a:pt x="579" y="173"/>
                    <a:pt x="583" y="163"/>
                  </a:cubicBezTo>
                  <a:cubicBezTo>
                    <a:pt x="972" y="212"/>
                    <a:pt x="972" y="212"/>
                    <a:pt x="972" y="212"/>
                  </a:cubicBezTo>
                  <a:cubicBezTo>
                    <a:pt x="975" y="265"/>
                    <a:pt x="1011" y="308"/>
                    <a:pt x="1060" y="323"/>
                  </a:cubicBezTo>
                  <a:cubicBezTo>
                    <a:pt x="1036" y="566"/>
                    <a:pt x="1036" y="566"/>
                    <a:pt x="1036" y="566"/>
                  </a:cubicBezTo>
                  <a:cubicBezTo>
                    <a:pt x="1015" y="568"/>
                    <a:pt x="994" y="575"/>
                    <a:pt x="977" y="587"/>
                  </a:cubicBezTo>
                  <a:close/>
                  <a:moveTo>
                    <a:pt x="621" y="864"/>
                  </a:moveTo>
                  <a:cubicBezTo>
                    <a:pt x="602" y="838"/>
                    <a:pt x="572" y="819"/>
                    <a:pt x="538" y="815"/>
                  </a:cubicBezTo>
                  <a:cubicBezTo>
                    <a:pt x="524" y="643"/>
                    <a:pt x="524" y="643"/>
                    <a:pt x="524" y="643"/>
                  </a:cubicBezTo>
                  <a:cubicBezTo>
                    <a:pt x="924" y="696"/>
                    <a:pt x="924" y="696"/>
                    <a:pt x="924" y="696"/>
                  </a:cubicBezTo>
                  <a:cubicBezTo>
                    <a:pt x="924" y="704"/>
                    <a:pt x="925" y="712"/>
                    <a:pt x="927" y="720"/>
                  </a:cubicBezTo>
                  <a:lnTo>
                    <a:pt x="621" y="86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3023" tIns="74419" rIns="93023" bIns="74419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474295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12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7175819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"/>
                            </p:stCondLst>
                            <p:childTnLst>
                              <p:par>
                                <p:cTn id="26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Choose your preferred communication mechanism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9" y="1841078"/>
            <a:ext cx="11887200" cy="3921073"/>
          </a:xfrm>
        </p:spPr>
        <p:txBody>
          <a:bodyPr/>
          <a:lstStyle/>
          <a:p>
            <a:r>
              <a:rPr lang="en-US" dirty="0"/>
              <a:t>O365 Groups will have Outlook or Yammer</a:t>
            </a:r>
          </a:p>
          <a:p>
            <a:pPr lvl="1"/>
            <a:r>
              <a:rPr lang="en-US" dirty="0"/>
              <a:t>Groups will have one place for conversations to avoid fragmentation</a:t>
            </a:r>
          </a:p>
          <a:p>
            <a:pPr lvl="1"/>
            <a:r>
              <a:rPr lang="en-US" dirty="0"/>
              <a:t>Choose email and a shared inbox in Outlook or Yammer messages for your group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sz="1400" dirty="0"/>
          </a:p>
          <a:p>
            <a:pPr lvl="1"/>
            <a:endParaRPr lang="en-US" sz="1400" dirty="0">
              <a:gradFill>
                <a:gsLst>
                  <a:gs pos="1250">
                    <a:schemeClr val="tx1"/>
                  </a:gs>
                  <a:gs pos="99000">
                    <a:schemeClr val="tx1"/>
                  </a:gs>
                </a:gsLst>
                <a:lin ang="5400000" scaled="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460657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O365 Integration Investments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29605" y="2861371"/>
            <a:ext cx="11161240" cy="0"/>
          </a:xfrm>
          <a:prstGeom prst="line">
            <a:avLst/>
          </a:prstGeom>
          <a:ln w="381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00242" y="1925267"/>
            <a:ext cx="2217595" cy="627864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O365 Identity</a:t>
            </a:r>
          </a:p>
        </p:txBody>
      </p:sp>
      <p:cxnSp>
        <p:nvCxnSpPr>
          <p:cNvPr id="8" name="Straight Connector 7"/>
          <p:cNvCxnSpPr>
            <a:stCxn id="5" idx="2"/>
          </p:cNvCxnSpPr>
          <p:nvPr/>
        </p:nvCxnSpPr>
        <p:spPr>
          <a:xfrm flipH="1">
            <a:off x="1509039" y="2553131"/>
            <a:ext cx="1" cy="30824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681733" y="3156632"/>
            <a:ext cx="4646144" cy="627864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Seamless management in O365</a:t>
            </a:r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4004805" y="2861371"/>
            <a:ext cx="1" cy="30824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199903" y="1925267"/>
            <a:ext cx="3085909" cy="627864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Compliance “Tier C”</a:t>
            </a:r>
            <a:endParaRPr lang="en-US" sz="2400" dirty="0">
              <a:gradFill>
                <a:gsLst>
                  <a:gs pos="2917">
                    <a:schemeClr val="tx1"/>
                  </a:gs>
                  <a:gs pos="30000">
                    <a:schemeClr val="tx1"/>
                  </a:gs>
                </a:gsLst>
                <a:lin ang="5400000" scaled="0"/>
              </a:gra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5742858" y="2540950"/>
            <a:ext cx="1" cy="30824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044701" y="3156632"/>
            <a:ext cx="2333011" cy="627864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dirty="0">
                <a:gradFill>
                  <a:gsLst>
                    <a:gs pos="2917">
                      <a:schemeClr val="tx1"/>
                    </a:gs>
                    <a:gs pos="30000">
                      <a:schemeClr val="tx1"/>
                    </a:gs>
                  </a:gsLst>
                  <a:lin ang="5400000" scaled="0"/>
                </a:gradFill>
              </a:rPr>
              <a:t>On-By-Default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8211205" y="2848392"/>
            <a:ext cx="1" cy="30824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9949258" y="1913086"/>
            <a:ext cx="2096023" cy="627864"/>
          </a:xfrm>
          <a:prstGeom prst="rect">
            <a:avLst/>
          </a:prstGeom>
          <a:noFill/>
        </p:spPr>
        <p:txBody>
          <a:bodyPr wrap="none" lIns="182880" tIns="146304" rIns="182880" bIns="146304" rtlCol="0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400" dirty="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  <a:latin typeface="+mj-lt"/>
              </a:rPr>
              <a:t>O365 Groups</a:t>
            </a:r>
          </a:p>
        </p:txBody>
      </p:sp>
      <p:cxnSp>
        <p:nvCxnSpPr>
          <p:cNvPr id="18" name="Straight Connector 17"/>
          <p:cNvCxnSpPr/>
          <p:nvPr/>
        </p:nvCxnSpPr>
        <p:spPr>
          <a:xfrm flipH="1">
            <a:off x="10914039" y="2540950"/>
            <a:ext cx="1" cy="30824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2088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2" grpId="0"/>
      <p:bldP spid="14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in Office 365 Groups: Yammer!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7" y="1212850"/>
            <a:ext cx="12161837" cy="6290953"/>
          </a:xfrm>
        </p:spPr>
        <p:txBody>
          <a:bodyPr/>
          <a:lstStyle/>
          <a:p>
            <a:r>
              <a:rPr lang="en-US" dirty="0"/>
              <a:t>O365 Groups will have Outlook or Yammer</a:t>
            </a:r>
          </a:p>
          <a:p>
            <a:pPr lvl="1"/>
            <a:r>
              <a:rPr lang="en-US" dirty="0"/>
              <a:t>Choose email and a shared inbox in Outlook or Yammer messages for your group</a:t>
            </a:r>
          </a:p>
          <a:p>
            <a:pPr lvl="1"/>
            <a:endParaRPr lang="en-US" sz="1400" dirty="0">
              <a:gradFill>
                <a:gsLst>
                  <a:gs pos="1250">
                    <a:schemeClr val="tx2"/>
                  </a:gs>
                  <a:gs pos="99000">
                    <a:schemeClr val="tx2"/>
                  </a:gs>
                </a:gsLst>
                <a:lin ang="5400000" scaled="0"/>
              </a:gradFill>
              <a:latin typeface="+mj-lt"/>
            </a:endParaRPr>
          </a:p>
          <a:p>
            <a:pPr lvl="1"/>
            <a:r>
              <a:rPr lang="en-US" sz="4000" dirty="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  <a:latin typeface="+mj-lt"/>
              </a:rPr>
              <a:t>Creation location determines communication method</a:t>
            </a:r>
          </a:p>
          <a:p>
            <a:pPr lvl="1"/>
            <a:r>
              <a:rPr lang="en-US" dirty="0"/>
              <a:t>Groups created in Outlook will get email in the shared inbox</a:t>
            </a:r>
          </a:p>
          <a:p>
            <a:pPr lvl="1"/>
            <a:r>
              <a:rPr lang="en-US" dirty="0"/>
              <a:t>Groups created in Yammer will get the Yammer group feed</a:t>
            </a:r>
          </a:p>
          <a:p>
            <a:pPr lvl="1"/>
            <a:r>
              <a:rPr lang="en-US" dirty="0"/>
              <a:t>Groups created from the O365 Admin Portal and other O365 workloads will get an Outlook shared inbox</a:t>
            </a:r>
          </a:p>
          <a:p>
            <a:pPr lvl="1"/>
            <a:endParaRPr lang="en-US" sz="1400" dirty="0"/>
          </a:p>
          <a:p>
            <a:pPr lvl="1"/>
            <a:r>
              <a:rPr lang="en-US" sz="4000" dirty="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  <a:latin typeface="+mj-lt"/>
              </a:rPr>
              <a:t>O365-Connected Yammer groups throughout the suite</a:t>
            </a:r>
          </a:p>
          <a:p>
            <a:pPr lvl="1"/>
            <a:r>
              <a:rPr lang="en-US" dirty="0"/>
              <a:t>SharePoint team site and SharePoint document library </a:t>
            </a:r>
          </a:p>
          <a:p>
            <a:pPr lvl="1"/>
            <a:r>
              <a:rPr lang="en-US" dirty="0"/>
              <a:t>Shared team OneNote </a:t>
            </a:r>
          </a:p>
          <a:p>
            <a:pPr lvl="1"/>
            <a:r>
              <a:rPr lang="en-US" dirty="0"/>
              <a:t>Tasks in Planner </a:t>
            </a:r>
          </a:p>
          <a:p>
            <a:pPr lvl="1"/>
            <a:r>
              <a:rPr lang="en-US" dirty="0"/>
              <a:t>Group in PowerBI</a:t>
            </a:r>
          </a:p>
          <a:p>
            <a:pPr lvl="1"/>
            <a:r>
              <a:rPr lang="en-US" dirty="0"/>
              <a:t>Shared team calendar (coming later)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323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5-50002_Ignite_Breakout_Template">
  <a:themeElements>
    <a:clrScheme name="Ignite 2016">
      <a:dk1>
        <a:srgbClr val="505050"/>
      </a:dk1>
      <a:lt1>
        <a:srgbClr val="FFFFFF"/>
      </a:lt1>
      <a:dk2>
        <a:srgbClr val="D83B01"/>
      </a:dk2>
      <a:lt2>
        <a:srgbClr val="F8F8F8"/>
      </a:lt2>
      <a:accent1>
        <a:srgbClr val="D83B01"/>
      </a:accent1>
      <a:accent2>
        <a:srgbClr val="0078D7"/>
      </a:accent2>
      <a:accent3>
        <a:srgbClr val="505050"/>
      </a:accent3>
      <a:accent4>
        <a:srgbClr val="D2D2D2"/>
      </a:accent4>
      <a:accent5>
        <a:srgbClr val="FFB900"/>
      </a:accent5>
      <a:accent6>
        <a:srgbClr val="FF8C00"/>
      </a:accent6>
      <a:hlink>
        <a:srgbClr val="0078D7"/>
      </a:hlink>
      <a:folHlink>
        <a:srgbClr val="0078D7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noFill/>
          <a:headEnd type="none" w="med" len="med"/>
          <a:tailEnd type="none" w="med" len="med"/>
        </a:ln>
      </a:spPr>
      <a:bodyPr vert="horz" wrap="square" lIns="0" tIns="46637" rIns="0" bIns="46637" numCol="1" rtlCol="0" anchor="ctr" anchorCtr="0" compatLnSpc="1">
        <a:prstTxWarp prst="textNoShape">
          <a:avLst/>
        </a:prstTxWarp>
      </a:bodyPr>
      <a:lstStyle>
        <a:defPPr algn="ctr" defTabSz="932472" fontAlgn="base">
          <a:spcBef>
            <a:spcPct val="0"/>
          </a:spcBef>
          <a:spcAft>
            <a:spcPct val="0"/>
          </a:spcAft>
          <a:defRPr sz="2000" dirty="0">
            <a:gradFill>
              <a:gsLst>
                <a:gs pos="5439">
                  <a:srgbClr val="F8F8F8"/>
                </a:gs>
                <a:gs pos="10000">
                  <a:srgbClr val="F8F8F8"/>
                </a:gs>
              </a:gsLst>
              <a:lin ang="5400000" scaled="0"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2016_16x9_Template.potx" id="{CBE293B4-E8CE-4773-8118-C9AFF2860326}" vid="{2919AEDD-0101-441B-B6AF-1CDAE3B8CD78}"/>
    </a:ext>
  </a:extLst>
</a:theme>
</file>

<file path=ppt/theme/theme2.xml><?xml version="1.0" encoding="utf-8"?>
<a:theme xmlns:a="http://schemas.openxmlformats.org/drawingml/2006/main" name="6-30537_Envision 2016 Concurrent Template_Dark">
  <a:themeElements>
    <a:clrScheme name="Ignite Dark">
      <a:dk1>
        <a:srgbClr val="505050"/>
      </a:dk1>
      <a:lt1>
        <a:srgbClr val="FFFFFF"/>
      </a:lt1>
      <a:dk2>
        <a:srgbClr val="D83B01"/>
      </a:dk2>
      <a:lt2>
        <a:srgbClr val="F8F8F8"/>
      </a:lt2>
      <a:accent1>
        <a:srgbClr val="D83B01"/>
      </a:accent1>
      <a:accent2>
        <a:srgbClr val="0078D7"/>
      </a:accent2>
      <a:accent3>
        <a:srgbClr val="D2D2D2"/>
      </a:accent3>
      <a:accent4>
        <a:srgbClr val="FFB900"/>
      </a:accent4>
      <a:accent5>
        <a:srgbClr val="FF8C00"/>
      </a:accent5>
      <a:accent6>
        <a:srgbClr val="00BCF2"/>
      </a:accent6>
      <a:hlink>
        <a:srgbClr val="0078D7"/>
      </a:hlink>
      <a:folHlink>
        <a:srgbClr val="0078D7"/>
      </a:folHlink>
    </a:clrScheme>
    <a:fontScheme name="Custom 2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</a:spPr>
      <a:bodyPr vert="horz" wrap="square" lIns="0" tIns="46637" rIns="0" bIns="46637" numCol="1" rtlCol="0" anchor="ctr" anchorCtr="0" compatLnSpc="1">
        <a:prstTxWarp prst="textNoShape">
          <a:avLst/>
        </a:prstTxWarp>
      </a:bodyPr>
      <a:lstStyle>
        <a:defPPr algn="ctr" defTabSz="932472" fontAlgn="base">
          <a:spcBef>
            <a:spcPct val="0"/>
          </a:spcBef>
          <a:spcAft>
            <a:spcPct val="0"/>
          </a:spcAft>
          <a:defRPr sz="2000" dirty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2016_16x9_Template.potx" id="{CBE293B4-E8CE-4773-8118-C9AFF2860326}" vid="{3D8EA723-330F-4CE4-9E9B-7A3528C3E25F}"/>
    </a:ext>
  </a:extLst>
</a:theme>
</file>

<file path=ppt/theme/theme3.xml><?xml version="1.0" encoding="utf-8"?>
<a:theme xmlns:a="http://schemas.openxmlformats.org/drawingml/2006/main" name="1_5-50002_Ignite_Breakout_Template">
  <a:themeElements>
    <a:clrScheme name="Ignite 2016">
      <a:dk1>
        <a:srgbClr val="505050"/>
      </a:dk1>
      <a:lt1>
        <a:srgbClr val="FFFFFF"/>
      </a:lt1>
      <a:dk2>
        <a:srgbClr val="D83B01"/>
      </a:dk2>
      <a:lt2>
        <a:srgbClr val="F8F8F8"/>
      </a:lt2>
      <a:accent1>
        <a:srgbClr val="D83B01"/>
      </a:accent1>
      <a:accent2>
        <a:srgbClr val="0078D7"/>
      </a:accent2>
      <a:accent3>
        <a:srgbClr val="505050"/>
      </a:accent3>
      <a:accent4>
        <a:srgbClr val="D2D2D2"/>
      </a:accent4>
      <a:accent5>
        <a:srgbClr val="FFB900"/>
      </a:accent5>
      <a:accent6>
        <a:srgbClr val="FF8C00"/>
      </a:accent6>
      <a:hlink>
        <a:srgbClr val="0078D7"/>
      </a:hlink>
      <a:folHlink>
        <a:srgbClr val="0078D7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noFill/>
          <a:headEnd type="none" w="med" len="med"/>
          <a:tailEnd type="none" w="med" len="med"/>
        </a:ln>
      </a:spPr>
      <a:bodyPr vert="horz" wrap="square" lIns="0" tIns="46637" rIns="0" bIns="46637" numCol="1" rtlCol="0" anchor="ctr" anchorCtr="0" compatLnSpc="1">
        <a:prstTxWarp prst="textNoShape">
          <a:avLst/>
        </a:prstTxWarp>
      </a:bodyPr>
      <a:lstStyle>
        <a:defPPr algn="ctr" defTabSz="932472" fontAlgn="base">
          <a:spcBef>
            <a:spcPct val="0"/>
          </a:spcBef>
          <a:spcAft>
            <a:spcPct val="0"/>
          </a:spcAft>
          <a:defRPr sz="2000" dirty="0">
            <a:gradFill>
              <a:gsLst>
                <a:gs pos="5439">
                  <a:srgbClr val="F8F8F8"/>
                </a:gs>
                <a:gs pos="10000">
                  <a:srgbClr val="F8F8F8"/>
                </a:gs>
              </a:gsLst>
              <a:lin ang="5400000" scaled="0"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2016_16x9_Template.potx" id="{CBE293B4-E8CE-4773-8118-C9AFF2860326}" vid="{4A547913-FDF7-4DFF-9D24-2FF6685A0CA8}"/>
    </a:ext>
  </a:extLst>
</a:theme>
</file>

<file path=ppt/theme/theme4.xml><?xml version="1.0" encoding="utf-8"?>
<a:theme xmlns:a="http://schemas.openxmlformats.org/drawingml/2006/main" name="2_5-50002_Ignite_Breakout_Template">
  <a:themeElements>
    <a:clrScheme name="Ignite 2016">
      <a:dk1>
        <a:srgbClr val="505050"/>
      </a:dk1>
      <a:lt1>
        <a:srgbClr val="FFFFFF"/>
      </a:lt1>
      <a:dk2>
        <a:srgbClr val="D83B01"/>
      </a:dk2>
      <a:lt2>
        <a:srgbClr val="F8F8F8"/>
      </a:lt2>
      <a:accent1>
        <a:srgbClr val="D83B01"/>
      </a:accent1>
      <a:accent2>
        <a:srgbClr val="0078D7"/>
      </a:accent2>
      <a:accent3>
        <a:srgbClr val="505050"/>
      </a:accent3>
      <a:accent4>
        <a:srgbClr val="D2D2D2"/>
      </a:accent4>
      <a:accent5>
        <a:srgbClr val="FFB900"/>
      </a:accent5>
      <a:accent6>
        <a:srgbClr val="FF8C00"/>
      </a:accent6>
      <a:hlink>
        <a:srgbClr val="0078D7"/>
      </a:hlink>
      <a:folHlink>
        <a:srgbClr val="0078D7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noFill/>
          <a:headEnd type="none" w="med" len="med"/>
          <a:tailEnd type="none" w="med" len="med"/>
        </a:ln>
      </a:spPr>
      <a:bodyPr vert="horz" wrap="square" lIns="0" tIns="46637" rIns="0" bIns="46637" numCol="1" rtlCol="0" anchor="ctr" anchorCtr="0" compatLnSpc="1">
        <a:prstTxWarp prst="textNoShape">
          <a:avLst/>
        </a:prstTxWarp>
      </a:bodyPr>
      <a:lstStyle>
        <a:defPPr algn="ctr" defTabSz="932472" fontAlgn="base">
          <a:spcBef>
            <a:spcPct val="0"/>
          </a:spcBef>
          <a:spcAft>
            <a:spcPct val="0"/>
          </a:spcAft>
          <a:defRPr sz="2000" dirty="0">
            <a:gradFill>
              <a:gsLst>
                <a:gs pos="5439">
                  <a:srgbClr val="F8F8F8"/>
                </a:gs>
                <a:gs pos="10000">
                  <a:srgbClr val="F8F8F8"/>
                </a:gs>
              </a:gsLst>
              <a:lin ang="5400000" scaled="0"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icrosoft_2016_16x9_Template_v02.potx" id="{870308F8-E0CB-4103-848C-306E67E28446}" vid="{7645BF26-5E45-428D-8A8C-D391F4476141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resentationsDoc" ma:contentTypeID="0x01010031DCF4CA090F824DB1E4CCBB6B9D64EA00101E8AAD132F8F4D96340D6376C8BB3E" ma:contentTypeVersion="22" ma:contentTypeDescription="" ma:contentTypeScope="" ma:versionID="8add498658ef06bbcf3bc1f2c97d938c">
  <xsd:schema xmlns:xsd="http://www.w3.org/2001/XMLSchema" xmlns:xs="http://www.w3.org/2001/XMLSchema" xmlns:p="http://schemas.microsoft.com/office/2006/metadata/properties" xmlns:ns1="http://schemas.microsoft.com/sharepoint/v3" xmlns:ns2="01c77077-aee4-4b5f-bd4e-9cd40a6fff29" xmlns:ns3="230e9df3-be65-4c73-a93b-d1236ebd677e" xmlns:ns5="8ff673fc-3231-4e3a-893b-6d7f7cd32766" targetNamespace="http://schemas.microsoft.com/office/2006/metadata/properties" ma:root="true" ma:fieldsID="a14070d067e341e7ddc7e27ecc4a2d88" ns1:_="" ns2:_="" ns3:_="" ns5:_="">
    <xsd:import namespace="http://schemas.microsoft.com/sharepoint/v3"/>
    <xsd:import namespace="01c77077-aee4-4b5f-bd4e-9cd40a6fff29"/>
    <xsd:import namespace="230e9df3-be65-4c73-a93b-d1236ebd677e"/>
    <xsd:import namespace="8ff673fc-3231-4e3a-893b-6d7f7cd32766"/>
    <xsd:element name="properties">
      <xsd:complexType>
        <xsd:sequence>
          <xsd:element name="documentManagement">
            <xsd:complexType>
              <xsd:all>
                <xsd:element ref="ns2:mb2e01f7e2d8413988e28e59aa226eec" minOccurs="0"/>
                <xsd:element ref="ns3:TaxCatchAll" minOccurs="0"/>
                <xsd:element ref="ns3:TaxCatchAllLabel" minOccurs="0"/>
                <xsd:element ref="ns2:iaa5f83406f94009a0f6a3e890699ff7" minOccurs="0"/>
                <xsd:element ref="ns2:d12e2661e9634d9aa98bbb375f31aced" minOccurs="0"/>
                <xsd:element ref="ns2:Event_x0020_Start_x0020_Date" minOccurs="0"/>
                <xsd:element ref="ns2:Event_x0020_End_x0020_Date" minOccurs="0"/>
                <xsd:element ref="ns2:Presentation_x0020_Date" minOccurs="0"/>
                <xsd:element ref="ns2:MS_x0020_Speaker" minOccurs="0"/>
                <xsd:element ref="ns2:External_x0020_Speaker" minOccurs="0"/>
                <xsd:element ref="ns2:o1010385baed4da9b5076a6aa651d1e5" minOccurs="0"/>
                <xsd:element ref="ns2:kc6d1bd9a46e4e5fbbbf99ca3de7a092" minOccurs="0"/>
                <xsd:element ref="ns2:Session_x0020_Code" minOccurs="0"/>
                <xsd:element ref="ns2:MS_x0020_Content_x0020_Owner" minOccurs="0"/>
                <xsd:element ref="ns2:m6878b9dd7994da4ba144f95347d99c6" minOccurs="0"/>
                <xsd:element ref="ns2:fc15c16204564de583b4c942b10d19ec" minOccurs="0"/>
                <xsd:element ref="ns1:AverageRating" minOccurs="0"/>
                <xsd:element ref="ns1:RatingCount" minOccurs="0"/>
                <xsd:element ref="ns1:LikesCount" minOccurs="0"/>
                <xsd:element ref="ns3:TaxKeywordTaxHTField" minOccurs="0"/>
                <xsd:element ref="ns5:Target_x0020_Audiences" minOccurs="0"/>
                <xsd:element ref="ns2:SharedWithUsers" minOccurs="0"/>
                <xsd:element ref="ns2:SharedWithDetails" minOccurs="0"/>
                <xsd:element ref="ns3:NumberofDownloa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AverageRating" ma:index="31" nillable="true" ma:displayName="Rating (0-5)" ma:decimals="2" ma:description="Average value of all the ratings that have been submitted" ma:internalName="AverageRating" ma:readOnly="true">
      <xsd:simpleType>
        <xsd:restriction base="dms:Number"/>
      </xsd:simpleType>
    </xsd:element>
    <xsd:element name="RatingCount" ma:index="32" nillable="true" ma:displayName="Number of Ratings" ma:decimals="0" ma:description="Number of ratings submitted" ma:internalName="RatingCount" ma:readOnly="true">
      <xsd:simpleType>
        <xsd:restriction base="dms:Number"/>
      </xsd:simpleType>
    </xsd:element>
    <xsd:element name="LikesCount" ma:index="33" nillable="true" ma:displayName="Number of Likes" ma:internalName="LikesCount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c77077-aee4-4b5f-bd4e-9cd40a6fff29" elementFormDefault="qualified">
    <xsd:import namespace="http://schemas.microsoft.com/office/2006/documentManagement/types"/>
    <xsd:import namespace="http://schemas.microsoft.com/office/infopath/2007/PartnerControls"/>
    <xsd:element name="mb2e01f7e2d8413988e28e59aa226eec" ma:index="8" nillable="true" ma:taxonomy="true" ma:internalName="mb2e01f7e2d8413988e28e59aa226eec" ma:taxonomyFieldName="Event_x0020_Name" ma:displayName="Event Name" ma:default="" ma:fieldId="{6b2e01f7-e2d8-4139-88e2-8e59aa226eec}" ma:sspId="e385fb40-52d4-4fae-9c5b-3e8ff8a5878e" ma:termSetId="32cfb7b5-aebe-4989-95ed-0d5619f5d6c0" ma:anchorId="eaa4d92a-3824-4a49-92be-7ef169e4e325" ma:open="false" ma:isKeyword="false">
      <xsd:complexType>
        <xsd:sequence>
          <xsd:element ref="pc:Terms" minOccurs="0" maxOccurs="1"/>
        </xsd:sequence>
      </xsd:complexType>
    </xsd:element>
    <xsd:element name="iaa5f83406f94009a0f6a3e890699ff7" ma:index="12" nillable="true" ma:taxonomy="true" ma:internalName="iaa5f83406f94009a0f6a3e890699ff7" ma:taxonomyFieldName="Event_x0020_Location" ma:displayName="Event Location" ma:default="" ma:fieldId="{2aa5f834-06f9-4009-a0f6-a3e890699ff7}" ma:sspId="e385fb40-52d4-4fae-9c5b-3e8ff8a5878e" ma:termSetId="ff02addd-433e-4baa-a831-22be402789d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12e2661e9634d9aa98bbb375f31aced" ma:index="14" nillable="true" ma:taxonomy="true" ma:internalName="d12e2661e9634d9aa98bbb375f31aced" ma:taxonomyFieldName="Event_x0020_Venue" ma:displayName="Event Venue" ma:default="" ma:fieldId="{d12e2661-e963-4d9a-a98b-bb375f31aced}" ma:sspId="e385fb40-52d4-4fae-9c5b-3e8ff8a5878e" ma:termSetId="ff02addd-433e-4baa-a831-22be402789db" ma:anchorId="d989be80-0593-11e1-be50-0800200c9a66" ma:open="false" ma:isKeyword="false">
      <xsd:complexType>
        <xsd:sequence>
          <xsd:element ref="pc:Terms" minOccurs="0" maxOccurs="1"/>
        </xsd:sequence>
      </xsd:complexType>
    </xsd:element>
    <xsd:element name="Event_x0020_Start_x0020_Date" ma:index="16" nillable="true" ma:displayName="Event Start Date" ma:format="DateOnly" ma:internalName="Event_x0020_Start_x0020_Date">
      <xsd:simpleType>
        <xsd:restriction base="dms:DateTime"/>
      </xsd:simpleType>
    </xsd:element>
    <xsd:element name="Event_x0020_End_x0020_Date" ma:index="17" nillable="true" ma:displayName="Event End Date" ma:format="DateOnly" ma:internalName="Event_x0020_End_x0020_Date">
      <xsd:simpleType>
        <xsd:restriction base="dms:DateTime"/>
      </xsd:simpleType>
    </xsd:element>
    <xsd:element name="Presentation_x0020_Date" ma:index="18" nillable="true" ma:displayName="Presentation Date" ma:format="DateOnly" ma:internalName="Presentation_x0020_Date">
      <xsd:simpleType>
        <xsd:restriction base="dms:DateTime"/>
      </xsd:simpleType>
    </xsd:element>
    <xsd:element name="MS_x0020_Speaker" ma:index="19" nillable="true" ma:displayName="MS Speaker" ma:list="UserInfo" ma:SharePointGroup="0" ma:internalName="MS_x0020_Speaker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xternal_x0020_Speaker" ma:index="20" nillable="true" ma:displayName="External Speaker" ma:internalName="External_x0020_Speaker">
      <xsd:simpleType>
        <xsd:restriction base="dms:Text">
          <xsd:maxLength value="255"/>
        </xsd:restriction>
      </xsd:simpleType>
    </xsd:element>
    <xsd:element name="o1010385baed4da9b5076a6aa651d1e5" ma:index="21" nillable="true" ma:taxonomy="true" ma:internalName="o1010385baed4da9b5076a6aa651d1e5" ma:taxonomyFieldName="Product" ma:displayName="Product" ma:default="" ma:fieldId="{81010385-baed-4da9-b507-6a6aa651d1e5}" ma:taxonomyMulti="true" ma:sspId="e385fb40-52d4-4fae-9c5b-3e8ff8a5878e" ma:termSetId="e8298524-23d5-441d-8e61-21bed1c2c47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kc6d1bd9a46e4e5fbbbf99ca3de7a092" ma:index="23" nillable="true" ma:taxonomy="true" ma:internalName="kc6d1bd9a46e4e5fbbbf99ca3de7a092" ma:taxonomyFieldName="Campaign" ma:displayName="Campaign" ma:default="" ma:fieldId="{4c6d1bd9-a46e-4e5f-bbbf-99ca3de7a092}" ma:taxonomyMulti="true" ma:sspId="e385fb40-52d4-4fae-9c5b-3e8ff8a5878e" ma:termSetId="eb6054b1-3a98-4c79-97b4-d20150dd266e" ma:anchorId="a7bf803d-fc4f-4bb4-903c-88e76437cc17" ma:open="false" ma:isKeyword="false">
      <xsd:complexType>
        <xsd:sequence>
          <xsd:element ref="pc:Terms" minOccurs="0" maxOccurs="1"/>
        </xsd:sequence>
      </xsd:complexType>
    </xsd:element>
    <xsd:element name="Session_x0020_Code" ma:index="25" nillable="true" ma:displayName="Session Code" ma:internalName="Session_x0020_Code">
      <xsd:simpleType>
        <xsd:restriction base="dms:Text">
          <xsd:maxLength value="255"/>
        </xsd:restriction>
      </xsd:simpleType>
    </xsd:element>
    <xsd:element name="MS_x0020_Content_x0020_Owner" ma:index="26" nillable="true" ma:displayName="MS Content Owner" ma:list="UserInfo" ma:SharePointGroup="0" ma:internalName="MS_x0020_Content_x0020_Owne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6878b9dd7994da4ba144f95347d99c6" ma:index="27" nillable="true" ma:taxonomy="true" ma:internalName="m6878b9dd7994da4ba144f95347d99c6" ma:taxonomyFieldName="Track" ma:displayName="Track" ma:readOnly="false" ma:default="" ma:fieldId="{66878b9d-d799-4da4-ba14-4f95347d99c6}" ma:sspId="e385fb40-52d4-4fae-9c5b-3e8ff8a5878e" ma:termSetId="8113a965-58e2-4a85-99b9-55376be5482e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fc15c16204564de583b4c942b10d19ec" ma:index="29" nillable="true" ma:taxonomy="true" ma:internalName="fc15c16204564de583b4c942b10d19ec" ma:taxonomyFieldName="Audience1" ma:displayName="Audience" ma:default="" ma:fieldId="{fc15c162-0456-4de5-83b4-c942b10d19ec}" ma:taxonomyMulti="true" ma:sspId="e385fb40-52d4-4fae-9c5b-3e8ff8a5878e" ma:termSetId="02c0b350-7782-44ed-b079-a5ef0c1b9fe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aredWithUsers" ma:index="3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description="" ma:hidden="true" ma:list="{0d8ba32e-6f24-4e39-985b-e3fd5ec6bdb7}" ma:internalName="TaxCatchAll" ma:showField="CatchAllData" ma:web="01c77077-aee4-4b5f-bd4e-9cd40a6fff2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description="" ma:hidden="true" ma:list="{0d8ba32e-6f24-4e39-985b-e3fd5ec6bdb7}" ma:internalName="TaxCatchAllLabel" ma:readOnly="true" ma:showField="CatchAllDataLabel" ma:web="01c77077-aee4-4b5f-bd4e-9cd40a6fff2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35" nillable="true" ma:taxonomy="true" ma:internalName="TaxKeywordTaxHTField" ma:taxonomyFieldName="TaxKeyword" ma:displayName="Enterprise Keywords" ma:fieldId="{23f27201-bee3-471e-b2e7-b64fd8b7ca38}" ma:taxonomyMulti="true" ma:sspId="e385fb40-52d4-4fae-9c5b-3e8ff8a5878e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NumberofDownloads" ma:index="40" nillable="true" ma:displayName="NumberofDownloads" ma:internalName="NumberofDownload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f673fc-3231-4e3a-893b-6d7f7cd32766" elementFormDefault="qualified">
    <xsd:import namespace="http://schemas.microsoft.com/office/2006/documentManagement/types"/>
    <xsd:import namespace="http://schemas.microsoft.com/office/infopath/2007/PartnerControls"/>
    <xsd:element name="Target_x0020_Audiences" ma:index="37" nillable="true" ma:displayName="Target Audiences" ma:internalName="Target_x0020_Audiences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3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ikesCount xmlns="http://schemas.microsoft.com/sharepoint/v3" xsi:nil="true"/>
    <d12e2661e9634d9aa98bbb375f31aced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Georgia World Congress Center</TermName>
          <TermId xmlns="http://schemas.microsoft.com/office/infopath/2007/PartnerControls">ea0ece34-59a6-4d43-8d9e-d0f9e2a2f1ce</TermId>
        </TermInfo>
      </Terms>
    </d12e2661e9634d9aa98bbb375f31aced>
    <Event_x0020_Start_x0020_Date xmlns="01c77077-aee4-4b5f-bd4e-9cd40a6fff29">2016-09-25T07:00:00+00:00</Event_x0020_Start_x0020_Date>
    <Target_x0020_Audiences xmlns="8ff673fc-3231-4e3a-893b-6d7f7cd32766" xsi:nil="true"/>
    <iaa5f83406f94009a0f6a3e890699ff7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Atlanta</TermName>
          <TermId xmlns="http://schemas.microsoft.com/office/infopath/2007/PartnerControls">01fb9831-5840-48a0-a576-3e48f42baa53</TermId>
        </TermInfo>
      </Terms>
    </iaa5f83406f94009a0f6a3e890699ff7>
    <External_x0020_Speaker xmlns="01c77077-aee4-4b5f-bd4e-9cd40a6fff29">Kristian Andaker, Adrienne Trudeau</External_x0020_Speaker>
    <m6878b9dd7994da4ba144f95347d99c6 xmlns="01c77077-aee4-4b5f-bd4e-9cd40a6fff29">
      <Terms xmlns="http://schemas.microsoft.com/office/infopath/2007/PartnerControls"/>
    </m6878b9dd7994da4ba144f95347d99c6>
    <Presentation_x0020_Date xmlns="01c77077-aee4-4b5f-bd4e-9cd40a6fff29">2016-09-29T04:00:00+00:00</Presentation_x0020_Date>
    <fc15c16204564de583b4c942b10d19ec xmlns="01c77077-aee4-4b5f-bd4e-9cd40a6fff29">
      <Terms xmlns="http://schemas.microsoft.com/office/infopath/2007/PartnerControls"/>
    </fc15c16204564de583b4c942b10d19ec>
    <mb2e01f7e2d8413988e28e59aa226eec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Microsoft Ignite</TermName>
          <TermId xmlns="http://schemas.microsoft.com/office/infopath/2007/PartnerControls">9323c522-fe4b-4922-816b-10a1920d7afb</TermId>
        </TermInfo>
      </Terms>
    </mb2e01f7e2d8413988e28e59aa226eec>
    <MS_x0020_Content_x0020_Owner xmlns="01c77077-aee4-4b5f-bd4e-9cd40a6fff29">
      <UserInfo>
        <DisplayName/>
        <AccountId xsi:nil="true"/>
        <AccountType/>
      </UserInfo>
    </MS_x0020_Content_x0020_Owner>
    <Session_x0020_Code xmlns="01c77077-aee4-4b5f-bd4e-9cd40a6fff29" xsi:nil="true"/>
    <Event_x0020_End_x0020_Date xmlns="01c77077-aee4-4b5f-bd4e-9cd40a6fff29">2016-09-30T07:00:00+00:00</Event_x0020_End_x0020_Date>
    <o1010385baed4da9b5076a6aa651d1e5 xmlns="01c77077-aee4-4b5f-bd4e-9cd40a6fff29">
      <Terms xmlns="http://schemas.microsoft.com/office/infopath/2007/PartnerControls"/>
    </o1010385baed4da9b5076a6aa651d1e5>
    <kc6d1bd9a46e4e5fbbbf99ca3de7a092 xmlns="01c77077-aee4-4b5f-bd4e-9cd40a6fff29">
      <Terms xmlns="http://schemas.microsoft.com/office/infopath/2007/PartnerControls"/>
    </kc6d1bd9a46e4e5fbbbf99ca3de7a092>
    <MS_x0020_Speaker xmlns="01c77077-aee4-4b5f-bd4e-9cd40a6fff29">
      <UserInfo>
        <DisplayName/>
        <AccountId xsi:nil="true"/>
        <AccountType/>
      </UserInfo>
    </MS_x0020_Speaker>
    <TaxKeywordTaxHTField xmlns="230e9df3-be65-4c73-a93b-d1236ebd677e">
      <Terms xmlns="http://schemas.microsoft.com/office/infopath/2007/PartnerControls">
        <TermInfo xmlns="http://schemas.microsoft.com/office/infopath/2007/PartnerControls">
          <TermName xmlns="http://schemas.microsoft.com/office/infopath/2007/PartnerControls">Microsoft 2016</TermName>
          <TermId xmlns="http://schemas.microsoft.com/office/infopath/2007/PartnerControls">18f2cfef-147f-4980-92a7-a1997619bab5</TermId>
        </TermInfo>
      </Terms>
    </TaxKeywordTaxHTField>
    <TaxCatchAll xmlns="230e9df3-be65-4c73-a93b-d1236ebd677e">
      <Value>174</Value>
      <Value>177</Value>
      <Value>176</Value>
      <Value>175</Value>
    </TaxCatchAll>
    <NumberofDownloads xmlns="230e9df3-be65-4c73-a93b-d1236ebd677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D8F288A-5131-4E80-AB86-F10FC037383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01c77077-aee4-4b5f-bd4e-9cd40a6fff29"/>
    <ds:schemaRef ds:uri="230e9df3-be65-4c73-a93b-d1236ebd677e"/>
    <ds:schemaRef ds:uri="8ff673fc-3231-4e3a-893b-6d7f7cd3276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990F116-B58F-4255-B05B-DA3808E0E5C6}">
  <ds:schemaRefs>
    <ds:schemaRef ds:uri="230e9df3-be65-4c73-a93b-d1236ebd677e"/>
    <ds:schemaRef ds:uri="http://www.w3.org/XML/1998/namespace"/>
    <ds:schemaRef ds:uri="http://schemas.openxmlformats.org/package/2006/metadata/core-properties"/>
    <ds:schemaRef ds:uri="http://schemas.microsoft.com/sharepoint/v3"/>
    <ds:schemaRef ds:uri="http://purl.org/dc/terms/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8ff673fc-3231-4e3a-893b-6d7f7cd32766"/>
    <ds:schemaRef ds:uri="01c77077-aee4-4b5f-bd4e-9cd40a6fff29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758FDAC0-319D-4A54-8D8E-1D42CB1F800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Microsoft_2016_16x9_Template</Template>
  <TotalTime>5603</TotalTime>
  <Words>968</Words>
  <Application>Microsoft Office PowerPoint</Application>
  <PresentationFormat>Custom</PresentationFormat>
  <Paragraphs>156</Paragraphs>
  <Slides>17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17</vt:i4>
      </vt:variant>
    </vt:vector>
  </HeadingPairs>
  <TitlesOfParts>
    <vt:vector size="28" baseType="lpstr">
      <vt:lpstr>Arial</vt:lpstr>
      <vt:lpstr>Bodoni Std Bold Italic</vt:lpstr>
      <vt:lpstr>Consolas</vt:lpstr>
      <vt:lpstr>Segoe UI</vt:lpstr>
      <vt:lpstr>Segoe UI Light</vt:lpstr>
      <vt:lpstr>Segoe UI Semibold</vt:lpstr>
      <vt:lpstr>Wingdings</vt:lpstr>
      <vt:lpstr>5-50002_Ignite_Breakout_Template</vt:lpstr>
      <vt:lpstr>6-30537_Envision 2016 Concurrent Template_Dark</vt:lpstr>
      <vt:lpstr>1_5-50002_Ignite_Breakout_Template</vt:lpstr>
      <vt:lpstr>2_5-50002_Ignite_Breakout_Template</vt:lpstr>
      <vt:lpstr>Work smarter with Yammer and Office 365 Groups</vt:lpstr>
      <vt:lpstr>How we work has changed</vt:lpstr>
      <vt:lpstr>Ineffective collaboration has real costs</vt:lpstr>
      <vt:lpstr>One size doesn’t fit all</vt:lpstr>
      <vt:lpstr>PowerPoint Presentation</vt:lpstr>
      <vt:lpstr>Office 365: Complete Group Collaboration Solution Addressing the unique needs and workstyle of each group</vt:lpstr>
      <vt:lpstr>Choose your preferred communication mechanism</vt:lpstr>
      <vt:lpstr>O365 Integration Investments</vt:lpstr>
      <vt:lpstr>New in Office 365 Groups: Yammer!</vt:lpstr>
      <vt:lpstr>Demo</vt:lpstr>
      <vt:lpstr>Rollout Waves</vt:lpstr>
      <vt:lpstr>Rollout Waves</vt:lpstr>
      <vt:lpstr>What’s next?</vt:lpstr>
      <vt:lpstr>Deploy, ramp-up on new services and onboard new  users with Microsoft FastTrack:  http://fasttrack.microsoft.com/ </vt:lpstr>
      <vt:lpstr>Join the Microsoft Tech Community  to collaborate, share, and learn  from the experts:  http://techcommunity.microsoft.com </vt:lpstr>
      <vt:lpstr>PowerPoint Presentation</vt:lpstr>
      <vt:lpstr>PowerPoint Presentation</vt:lpstr>
    </vt:vector>
  </TitlesOfParts>
  <Manager/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 smarter with Yammer and Office 365 Groups</dc:title>
  <dc:subject>&lt;Speech title here&gt;</dc:subject>
  <dc:creator>Steven Collier</dc:creator>
  <cp:keywords>Microsoft 2016</cp:keywords>
  <dc:description>Template: Mitchell Derrey, Silverfox Productions_x000d_
Formatting: _x000d_
Audience Type:</dc:description>
  <cp:lastModifiedBy>MS Events 0093</cp:lastModifiedBy>
  <cp:revision>66</cp:revision>
  <dcterms:created xsi:type="dcterms:W3CDTF">2016-09-14T13:06:48Z</dcterms:created>
  <dcterms:modified xsi:type="dcterms:W3CDTF">2016-09-29T18:02:37Z</dcterms:modified>
  <cp:category>Microsoft 2016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0x01010031DCF4CA090F824DB1E4CCBB6B9D64EA00101E8AAD132F8F4D96340D6376C8BB3E</vt:lpwstr>
  </property>
  <property fmtid="{D5CDD505-2E9C-101B-9397-08002B2CF9AE}" pid="3" name="Product">
    <vt:lpwstr/>
  </property>
  <property fmtid="{D5CDD505-2E9C-101B-9397-08002B2CF9AE}" pid="4" name="Event1">
    <vt:lpwstr>622;#Unassigned|2c8af875-f38a-40b8-a0a9-056aed3fc8c0</vt:lpwstr>
  </property>
  <property fmtid="{D5CDD505-2E9C-101B-9397-08002B2CF9AE}" pid="5" name="Audience">
    <vt:lpwstr/>
  </property>
  <property fmtid="{D5CDD505-2E9C-101B-9397-08002B2CF9AE}" pid="6" name="Event Venue">
    <vt:lpwstr>177;#Georgia World Congress Center|ea0ece34-59a6-4d43-8d9e-d0f9e2a2f1ce</vt:lpwstr>
  </property>
  <property fmtid="{D5CDD505-2E9C-101B-9397-08002B2CF9AE}" pid="7" name="Track">
    <vt:lpwstr/>
  </property>
  <property fmtid="{D5CDD505-2E9C-101B-9397-08002B2CF9AE}" pid="8" name="Event Location">
    <vt:lpwstr>176;#Atlanta|01fb9831-5840-48a0-a576-3e48f42baa53</vt:lpwstr>
  </property>
  <property fmtid="{D5CDD505-2E9C-101B-9397-08002B2CF9AE}" pid="9" name="Campaign">
    <vt:lpwstr/>
  </property>
  <property fmtid="{D5CDD505-2E9C-101B-9397-08002B2CF9AE}" pid="10" name="IsMyDocuments">
    <vt:bool>true</vt:bool>
  </property>
  <property fmtid="{D5CDD505-2E9C-101B-9397-08002B2CF9AE}" pid="11" name="TaxKeyword">
    <vt:lpwstr>174;#Microsoft Ignite 2016|e2f6a88c-86f9-4b25-a2af-b5c3afa8c82a</vt:lpwstr>
  </property>
  <property fmtid="{D5CDD505-2E9C-101B-9397-08002B2CF9AE}" pid="12" name="Audience1">
    <vt:lpwstr/>
  </property>
  <property fmtid="{D5CDD505-2E9C-101B-9397-08002B2CF9AE}" pid="13" name="Event Name">
    <vt:lpwstr>175;#Microsoft Ignite|9323c522-fe4b-4922-816b-10a1920d7afb</vt:lpwstr>
  </property>
</Properties>
</file>