
<file path=[Content_Types].xml><?xml version="1.0" encoding="utf-8"?>
<Types xmlns="http://schemas.openxmlformats.org/package/2006/content-types">
  <Default Extension="bin" ContentType="image/jpeg"/>
  <Default Extension="rels" ContentType="application/vnd.openxmlformats-package.relationships+xml"/>
  <Default Extension="xml" ContentType="application/vnd.openxmlformats-officedocument.presentationml.presentation.main+xml"/>
  <Default Extension="psmdcp" ContentType="application/vnd.openxmlformats-package.core-properties+xml"/>
  <Override PartName="/ppt/notesMasters/notesMaster.xml" ContentType="application/vnd.openxmlformats-officedocument.presentationml.notesMaster+xml"/>
  <Override PartName="/ppt/notesMasters/theme/theme.xml" ContentType="application/vnd.openxmlformats-officedocument.theme+xml"/>
  <Override PartName="/ppt/theme/theme2.xml" ContentType="application/vnd.openxmlformats-officedocument.theme+xml"/>
  <Override PartName="/customXML/item.xml" ContentType="application/xml"/>
  <Override PartName="/customXML/itemProps.xml" ContentType="application/vnd.openxmlformats-officedocument.customXmlProperties+xml"/>
  <Override PartName="/ppt/slides/slide.xml" ContentType="application/vnd.openxmlformats-officedocument.presentationml.slide+xml"/>
  <Override PartName="/ppt/notesSlides/notesSlide.xml" ContentType="application/vnd.openxmlformats-officedocument.presentationml.notesSlide+xml"/>
  <Override PartName="/ppt/slideLayouts/slideLayout.xml" ContentType="application/vnd.openxmlformats-officedocument.presentationml.slideLayout+xml"/>
  <Override PartName="/ppt/media/image.bin" ContentType="image/x-emf"/>
  <Override PartName="/ppt/media/image2.bin" ContentType="image/png"/>
  <Override PartName="/ppt/slideLayouts/slideMasters/slideMaster.xml" ContentType="application/vnd.openxmlformats-officedocument.presentationml.slideMaster+xml"/>
  <Override PartName="/ppt/slideLayouts/slideLayouts/slideLayout2.xml" ContentType="application/vnd.openxmlformats-officedocument.presentationml.slideLayout+xml"/>
  <Override PartName="/ppt/slideLayouts/slideLayouts/slideLayout3.xml" ContentType="application/vnd.openxmlformats-officedocument.presentationml.slideLayout+xml"/>
  <Override PartName="/ppt/slideLayouts/slideLayouts/slideLayout4.xml" ContentType="application/vnd.openxmlformats-officedocument.presentationml.slideLayout+xml"/>
  <Override PartName="/ppt/slideLayouts/slideLayouts/slideLayout5.xml" ContentType="application/vnd.openxmlformats-officedocument.presentationml.slideLayout+xml"/>
  <Override PartName="/ppt/slideLayouts/slideLayouts/slideLayout6.xml" ContentType="application/vnd.openxmlformats-officedocument.presentationml.slideLayout+xml"/>
  <Override PartName="/ppt/slideLayouts/media/image2.bin" ContentType="image/x-emf"/>
  <Override PartName="/ppt/slideLayouts/slideLayouts/slideLayout7.xml" ContentType="application/vnd.openxmlformats-officedocument.presentationml.slideLayout+xml"/>
  <Override PartName="/ppt/slideLayouts/slideLayouts/slideLayout8.xml" ContentType="application/vnd.openxmlformats-officedocument.presentationml.slideLayout+xml"/>
  <Override PartName="/ppt/slideLayouts/media/image4.bin" ContentType="image/png"/>
  <Override PartName="/ppt/slideLayouts/slideLayouts/slideLayout9.xml" ContentType="application/vnd.openxmlformats-officedocument.presentationml.slideLayout+xml"/>
  <Override PartName="/ppt/slideLayouts/slideLayouts/slideLayouta.xml" ContentType="application/vnd.openxmlformats-officedocument.presentationml.slideLayout+xml"/>
  <Override PartName="/ppt/slideLayouts/slideLayouts/slideLayoutb.xml" ContentType="application/vnd.openxmlformats-officedocument.presentationml.slideLayout+xml"/>
  <Override PartName="/ppt/slideLayouts/slideLayouts/slideLayoutc.xml" ContentType="application/vnd.openxmlformats-officedocument.presentationml.slideLayout+xml"/>
  <Override PartName="/ppt/slideLayouts/media/image6.bin" ContentType="image/png"/>
  <Override PartName="/ppt/slideLayouts/slideLayouts/slideLayoutd.xml" ContentType="application/vnd.openxmlformats-officedocument.presentationml.slideLayout+xml"/>
  <Override PartName="/ppt/slideLayouts/slideLayouts/slideLayoute.xml" ContentType="application/vnd.openxmlformats-officedocument.presentationml.slideLayout+xml"/>
  <Override PartName="/ppt/slideLayouts/slideLayouts/slideLayoutf.xml" ContentType="application/vnd.openxmlformats-officedocument.presentationml.slideLayout+xml"/>
  <Override PartName="/ppt/slideLayouts/slideLayouts/slideLayout10.xml" ContentType="application/vnd.openxmlformats-officedocument.presentationml.slideLayout+xml"/>
  <Override PartName="/ppt/slideLayouts/slideLayouts/slideLayout11.xml" ContentType="application/vnd.openxmlformats-officedocument.presentationml.slideLayout+xml"/>
  <Override PartName="/ppt/slideLayouts/slideLayouts/slideLayout12.xml" ContentType="application/vnd.openxmlformats-officedocument.presentationml.slideLayout+xml"/>
  <Override PartName="/ppt/slideLayouts/slideLayouts/slideLayout13.xml" ContentType="application/vnd.openxmlformats-officedocument.presentationml.slideLayout+xml"/>
  <Override PartName="/ppt/slideLayouts/slideLayouts/slideLayout14.xml" ContentType="application/vnd.openxmlformats-officedocument.presentationml.slideLayout+xml"/>
  <Override PartName="/ppt/slideLayouts/slideLayouts/slideLayout15.xml" ContentType="application/vnd.openxmlformats-officedocument.presentationml.slideLayout+xml"/>
  <Override PartName="/ppt/slideLayouts/slideLayouts/slideLayout16.xml" ContentType="application/vnd.openxmlformats-officedocument.presentationml.slideLayout+xml"/>
  <Override PartName="/ppt/viewProps.xml" ContentType="application/vnd.openxmlformats-officedocument.presentationml.viewProps+xml"/>
  <Override PartName="/customXML/item2.xml" ContentType="application/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slideMasters/slideMaster2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a.xml" ContentType="application/vnd.openxmlformats-officedocument.presentationml.slideLayout+xml"/>
  <Override PartName="/ppt/slideLayouts/slideLayout1b.xml" ContentType="application/vnd.openxmlformats-officedocument.presentationml.slideLayout+xml"/>
  <Override PartName="/ppt/slideLayouts/slideLayout1c.xml" ContentType="application/vnd.openxmlformats-officedocument.presentationml.slideLayout+xml"/>
  <Override PartName="/ppt/slideLayouts/slideLayout1d.xml" ContentType="application/vnd.openxmlformats-officedocument.presentationml.slideLayout+xml"/>
  <Override PartName="/ppt/slideLayouts/slideLayout1e.xml" ContentType="application/vnd.openxmlformats-officedocument.presentationml.slideLayout+xml"/>
  <Override PartName="/ppt/slideLayouts/slideLayout1f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Masters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a.xml" ContentType="application/vnd.openxmlformats-officedocument.presentationml.slideLayout+xml"/>
  <Override PartName="/ppt/slideLayouts/slideLayout2b.xml" ContentType="application/vnd.openxmlformats-officedocument.presentationml.slideLayout+xml"/>
  <Override PartName="/ppt/slideLayouts/slideLayout2c.xml" ContentType="application/vnd.openxmlformats-officedocument.presentationml.slideLayout+xml"/>
  <Override PartName="/ppt/presProps.xml" ContentType="application/vnd.openxmlformats-officedocument.presentationml.presProps+xml"/>
  <Override PartName="/ppt/slideMasters/slideMaster3.xml" ContentType="application/vnd.openxmlformats-officedocument.presentationml.slideMaster+xml"/>
  <Override PartName="/ppt/slideLayouts/slideLayout2d.xml" ContentType="application/vnd.openxmlformats-officedocument.presentationml.slideLayout+xml"/>
  <Override PartName="/ppt/slideLayouts/slideLayout2e.xml" ContentType="application/vnd.openxmlformats-officedocument.presentationml.slideLayout+xml"/>
  <Override PartName="/ppt/slideLayouts/slideLayout2f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a.xml" ContentType="application/vnd.openxmlformats-officedocument.presentationml.slideLayout+xml"/>
  <Override PartName="/ppt/slideLayouts/slideLayout3b.xml" ContentType="application/vnd.openxmlformats-officedocument.presentationml.slideLayout+xml"/>
  <Override PartName="/ppt/slideMasters/theme/theme4.xml" ContentType="application/vnd.openxmlformats-officedocument.theme+xml"/>
  <Override PartName="/ppt/slideLayouts/slideLayout3c.xml" ContentType="application/vnd.openxmlformats-officedocument.presentationml.slideLayout+xml"/>
  <Override PartName="/ppt/slideLayouts/slideLayout3d.xml" ContentType="application/vnd.openxmlformats-officedocument.presentationml.slideLayout+xml"/>
  <Override PartName="/ppt/slideLayouts/slideLayout3e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.xml" ContentType="application/vnd.openxmlformats-officedocument.presentationml.handoutMaster+xml"/>
  <Override PartName="/ppt/handoutMasters/theme/theme5.xml" ContentType="application/vnd.openxmlformats-officedocument.them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thumbnail" Target="/docProps/thumbnail.bin" Id="rId2" /><Relationship Type="http://schemas.openxmlformats.org/officeDocument/2006/relationships/officeDocument" Target="/ppt/presentation.xml" Id="R322ea18b60d942f5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Relationship Type="http://schemas.openxmlformats.org/package/2006/relationships/metadata/core-properties" Target="/package/services/metadata/core-properties/71d651c51fd24eb89a7c4aed4fc8fc56.psmdcp" Id="R4bf05d5a94854b7b" /></Relationships>
</file>

<file path=ppt/presentation.xml><?xml version="1.0" encoding="utf-8"?>
<p:presentation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29" r:id="rId4"/>
    <p:sldMasterId id="2147484310" r:id="rId5"/>
    <p:sldMasterId id="2147484341" r:id="rId6"/>
  </p:sldMasterIdLst>
  <p:notesMasterIdLst>
    <p:notesMasterId r:id="rId8"/>
  </p:notesMasterIdLst>
  <p:handoutMasterIdLst>
    <p:handoutMasterId r:id="rId9"/>
  </p:handoutMasterIdLst>
  <p:sldIdLst>
    <p:sldId id="1393" r:id="rId7"/>
  </p:sldIdLst>
  <p:sldSz cx="12436475" cy="6994525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gnite 2016 Template Light" id="{A073DAE3-B461-442F-A3D3-6642BD875E45}">
          <p14:sldIdLst>
            <p14:sldId id="139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cmAuthor id="0" name="Saku Uchikawa" initials="SU" lastIdx="11" clrIdx="0"/>
  <p:cmAuthor id="1" name="Mary Feil-Jacobs" initials="MFJ" lastIdx="43" clrIdx="1"/>
  <p:cmAuthor id="2" name="Monica Lueder" initials="ML" lastIdx="22" clrIdx="2">
    <p:extLst>
      <p:ext uri="{19B8F6BF-5375-455C-9EA6-DF929625EA0E}">
        <p15:presenceInfo xmlns:p15="http://schemas.microsoft.com/office/powerpoint/2012/main" userId="S-1-5-21-2127521184-1604012920-1887927527-2598260" providerId="AD"/>
      </p:ext>
    </p:extLst>
  </p:cmAuthor>
  <p:cmAuthor id="3" name="Mary Feil-Jacobs" initials="MF" lastIdx="22" clrIdx="3">
    <p:extLst>
      <p:ext uri="{19B8F6BF-5375-455C-9EA6-DF929625EA0E}">
        <p15:presenceInfo xmlns:p15="http://schemas.microsoft.com/office/powerpoint/2012/main" userId="S-1-5-21-2127521184-1604012920-1887927527-65006" providerId="AD"/>
      </p:ext>
    </p:extLst>
  </p:cmAuthor>
</p:cmAuthorLst>
</file>

<file path=ppt/presProps.xml><?xml version="1.0" encoding="utf-8"?>
<p:presentationP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FFFFFF"/>
    <a:srgbClr val="BAD80A"/>
    <a:srgbClr val="A80000"/>
    <a:srgbClr val="5C2D91"/>
    <a:srgbClr val="0078D7"/>
    <a:srgbClr val="107C10"/>
    <a:srgbClr val="000000"/>
    <a:srgbClr val="D83B01"/>
    <a:srgbClr val="002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215" autoAdjust="0"/>
  </p:normalViewPr>
  <p:slideViewPr>
    <p:cSldViewPr>
      <p:cViewPr varScale="1">
        <p:scale>
          <a:sx n="44" d="100"/>
          <a:sy n="44" d="100"/>
        </p:scale>
        <p:origin x="79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1122"/>
    </p:cViewPr>
  </p:sorterViewPr>
  <p:notesViewPr>
    <p:cSldViewPr showGuides="1">
      <p:cViewPr varScale="1">
        <p:scale>
          <a:sx n="83" d="100"/>
          <a:sy n="83" d="100"/>
        </p:scale>
        <p:origin x="232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/ppt/notesMasters/notesMaster.xml" Id="rId8" /><Relationship Type="http://schemas.openxmlformats.org/officeDocument/2006/relationships/theme" Target="/ppt/theme/theme2.xml" Id="rId13" /><Relationship Type="http://schemas.openxmlformats.org/officeDocument/2006/relationships/customXml" Target="/customXML/item.xml" Id="rId3" /><Relationship Type="http://schemas.openxmlformats.org/officeDocument/2006/relationships/slide" Target="/ppt/slides/slide.xml" Id="rId7" /><Relationship Type="http://schemas.openxmlformats.org/officeDocument/2006/relationships/viewProps" Target="/ppt/viewProps.xml" Id="rId12" /><Relationship Type="http://schemas.openxmlformats.org/officeDocument/2006/relationships/customXml" Target="/customXML/item2.xml" Id="rId2" /><Relationship Type="http://schemas.openxmlformats.org/officeDocument/2006/relationships/customXml" Target="/customXML/item3.xml" Id="rId1" /><Relationship Type="http://schemas.openxmlformats.org/officeDocument/2006/relationships/slideMaster" Target="/ppt/slideMasters/slideMaster2.xml" Id="rId6" /><Relationship Type="http://schemas.openxmlformats.org/officeDocument/2006/relationships/presProps" Target="/ppt/presProps.xml" Id="rId11" /><Relationship Type="http://schemas.openxmlformats.org/officeDocument/2006/relationships/slideMaster" Target="/ppt/slideMasters/slideMaster3.xml" Id="rId5" /><Relationship Type="http://schemas.openxmlformats.org/officeDocument/2006/relationships/commentAuthors" Target="/ppt/commentAuthors.xml" Id="rId10" /><Relationship Type="http://schemas.openxmlformats.org/officeDocument/2006/relationships/slideMaster" Target="/ppt/slideLayouts/slideMasters/slideMaster.xml" Id="rId4" /><Relationship Type="http://schemas.openxmlformats.org/officeDocument/2006/relationships/handoutMaster" Target="/ppt/handoutMasters/handoutMaster.xml" Id="rId9" /><Relationship Type="http://schemas.openxmlformats.org/officeDocument/2006/relationships/tableStyles" Target="/ppt/tableStyles.xml" Id="rId14" /></Relationships>
</file>

<file path=ppt/handoutMasters/_rels/handoutMaster.xml.rels>&#65279;<?xml version="1.0" encoding="utf-8"?><Relationships xmlns="http://schemas.openxmlformats.org/package/2006/relationships"><Relationship Type="http://schemas.openxmlformats.org/officeDocument/2006/relationships/theme" Target="/ppt/handoutMasters/theme/theme5.xml" Id="rId1" /></Relationships>
</file>

<file path=ppt/handoutMasters/handoutMaster.xml><?xml version="1.0" encoding="utf-8"?>
<p:handout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>
                <a:latin typeface="Segoe UI" pitchFamily="34" charset="0"/>
              </a:rPr>
              <a:t>Microsoft Ignite 2016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D045D-9A66-44E7-900A-FC6D0BD4E54A}" type="datetime8">
              <a:rPr lang="en-US" smtClean="0">
                <a:latin typeface="Segoe UI" pitchFamily="34" charset="0"/>
              </a:rPr>
              <a:t>8/29/2016 5:00 PM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handoutMasters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notesMasters/_rels/notesMaster.xml.rels>&#65279;<?xml version="1.0" encoding="utf-8"?><Relationships xmlns="http://schemas.openxmlformats.org/package/2006/relationships"><Relationship Type="http://schemas.openxmlformats.org/officeDocument/2006/relationships/theme" Target="/ppt/notesMasters/theme/theme.xml" Id="rId1" /></Relationships>
</file>

<file path=ppt/notesMasters/notesMaster.xml><?xml version="1.0" encoding="utf-8"?>
<p:notes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r>
              <a:rPr lang="en-US" dirty="0"/>
              <a:t>Microsoft Ignite 2016</a:t>
            </a:r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38EEC551-8CDA-4EB6-89BB-2A86C9F091C8}" type="datetime8">
              <a:rPr lang="en-US" smtClean="0"/>
              <a:t>8/29/2016 5:00 PM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32742" rtl="0" eaLnBrk="1" latinLnBrk="0" hangingPunct="1">
      <a:lnSpc>
        <a:spcPct val="90000"/>
      </a:lnSpc>
      <a:spcAft>
        <a:spcPts val="340"/>
      </a:spcAft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Masters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notesSlides/_rels/notesSlide.xml.rels>&#65279;<?xml version="1.0" encoding="utf-8"?><Relationships xmlns="http://schemas.openxmlformats.org/package/2006/relationships"><Relationship Type="http://schemas.openxmlformats.org/officeDocument/2006/relationships/slide" Target="/ppt/slides/slide.xml" Id="rId2" /><Relationship Type="http://schemas.openxmlformats.org/officeDocument/2006/relationships/notesMaster" Target="/ppt/notesMasters/notesMaster.xml" Id="rId1" /></Relationships>
</file>

<file path=ppt/notesSlides/notesSlide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Ignite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8/29/2016 5:00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1640"/>
      </p:ext>
    </p:extLst>
  </p:cSld>
  <p:clrMapOvr>
    <a:masterClrMapping/>
  </p:clrMapOvr>
</p:notes>
</file>

<file path=ppt/slideLayouts/_rels/slideLayout.xml.rels>&#65279;<?xml version="1.0" encoding="utf-8"?><Relationships xmlns="http://schemas.openxmlformats.org/package/2006/relationships"><Relationship Type="http://schemas.openxmlformats.org/officeDocument/2006/relationships/image" Target="/ppt/media/image.bin" Id="rId3" /><Relationship Type="http://schemas.openxmlformats.org/officeDocument/2006/relationships/image" Target="/ppt/media/image2.bin" Id="rId2" /><Relationship Type="http://schemas.openxmlformats.org/officeDocument/2006/relationships/slideMaster" Target="/ppt/slideLayouts/slideMasters/slideMaster.xml" Id="rId1" /></Relationships>
</file>

<file path=ppt/slideLayouts/_rels/slideLayout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8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9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a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b.xml.rels>&#65279;<?xml version="1.0" encoding="utf-8"?><Relationships xmlns="http://schemas.openxmlformats.org/package/2006/relationships"><Relationship Type="http://schemas.openxmlformats.org/officeDocument/2006/relationships/image" Target="/ppt/slideLayouts/media/image2.bin" Id="rId2" /><Relationship Type="http://schemas.openxmlformats.org/officeDocument/2006/relationships/slideMaster" Target="/ppt/slideMasters/slideMaster2.xml" Id="rId1" /></Relationships>
</file>

<file path=ppt/slideLayouts/_rels/slideLayout1c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d.xml.rels>&#65279;<?xml version="1.0" encoding="utf-8"?><Relationships xmlns="http://schemas.openxmlformats.org/package/2006/relationships"><Relationship Type="http://schemas.openxmlformats.org/officeDocument/2006/relationships/image" Target="/ppt/slideLayouts/media/image3.bin" Id="rId3" /><Relationship Type="http://schemas.openxmlformats.org/officeDocument/2006/relationships/image" Target="/ppt/slideLayouts/media/image4.bin" Id="rId2" /><Relationship Type="http://schemas.openxmlformats.org/officeDocument/2006/relationships/slideMaster" Target="/ppt/slideMasters/slideMaster2.xml" Id="rId1" /></Relationships>
</file>

<file path=ppt/slideLayouts/_rels/slideLayout1e.xml.rels>&#65279;<?xml version="1.0" encoding="utf-8"?><Relationships xmlns="http://schemas.openxmlformats.org/package/2006/relationships"><Relationship Type="http://schemas.openxmlformats.org/officeDocument/2006/relationships/image" Target="/ppt/slideLayouts/media/image5.bin" Id="rId2" /><Relationship Type="http://schemas.openxmlformats.org/officeDocument/2006/relationships/slideMaster" Target="/ppt/slideMasters/slideMaster2.xml" Id="rId1" /></Relationships>
</file>

<file path=ppt/slideLayouts/_rels/slideLayout1f.xml.rels>&#65279;<?xml version="1.0" encoding="utf-8"?><Relationships xmlns="http://schemas.openxmlformats.org/package/2006/relationships"><Relationship Type="http://schemas.openxmlformats.org/officeDocument/2006/relationships/image" Target="/ppt/media/image.bin" Id="rId3" /><Relationship Type="http://schemas.openxmlformats.org/officeDocument/2006/relationships/image" Target="/ppt/media/image2.bin" Id="rId2" /><Relationship Type="http://schemas.openxmlformats.org/officeDocument/2006/relationships/slideMaster" Target="/ppt/slideMasters/slideMaster2.xml" Id="rId1" /></Relationships>
</file>

<file path=ppt/slideLayouts/_rels/slideLayout20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2.xml.rels>&#65279;<?xml version="1.0" encoding="utf-8"?><Relationships xmlns="http://schemas.openxmlformats.org/package/2006/relationships"><Relationship Type="http://schemas.openxmlformats.org/officeDocument/2006/relationships/image" Target="/ppt/media/image2.bin" Id="rId3" /><Relationship Type="http://schemas.openxmlformats.org/officeDocument/2006/relationships/image" Target="/ppt/slideLayouts/media/image6.bin" Id="rId2" /><Relationship Type="http://schemas.openxmlformats.org/officeDocument/2006/relationships/slideMaster" Target="/ppt/slideMasters/slideMaster2.xml" Id="rId1" /></Relationships>
</file>

<file path=ppt/slideLayouts/_rels/slideLayout2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4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9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a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b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c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d.xml.rels>&#65279;<?xml version="1.0" encoding="utf-8"?><Relationships xmlns="http://schemas.openxmlformats.org/package/2006/relationships"><Relationship Type="http://schemas.openxmlformats.org/officeDocument/2006/relationships/image" Target="/ppt/slideLayouts/media/image3.bin" Id="rId3" /><Relationship Type="http://schemas.openxmlformats.org/officeDocument/2006/relationships/image" Target="/ppt/slideLayouts/media/image4.bin" Id="rId2" /><Relationship Type="http://schemas.openxmlformats.org/officeDocument/2006/relationships/slideMaster" Target="/ppt/slideMasters/slideMaster3.xml" Id="rId1" /></Relationships>
</file>

<file path=ppt/slideLayouts/_rels/slideLayout2e.xml.rels>&#65279;<?xml version="1.0" encoding="utf-8"?><Relationships xmlns="http://schemas.openxmlformats.org/package/2006/relationships"><Relationship Type="http://schemas.openxmlformats.org/officeDocument/2006/relationships/image" Target="/ppt/slideLayouts/media/image5.bin" Id="rId2" /><Relationship Type="http://schemas.openxmlformats.org/officeDocument/2006/relationships/slideMaster" Target="/ppt/slideMasters/slideMaster3.xml" Id="rId1" /></Relationships>
</file>

<file path=ppt/slideLayouts/_rels/slideLayout2f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0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1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2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2.bin" Id="rId2" /><Relationship Type="http://schemas.openxmlformats.org/officeDocument/2006/relationships/slideMaster" Target="/ppt/slideMasters/slideMaster3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2.bin" Id="rId3" /><Relationship Type="http://schemas.openxmlformats.org/officeDocument/2006/relationships/image" Target="/ppt/media/image.bin" Id="rId2" /><Relationship Type="http://schemas.openxmlformats.org/officeDocument/2006/relationships/slideMaster" Target="/ppt/slideMasters/slideMaster3.xml" Id="rId1" /></Relationships>
</file>

<file path=ppt/slideLayouts/_rels/slideLayout35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6.xml.rels>&#65279;<?xml version="1.0" encoding="utf-8"?><Relationships xmlns="http://schemas.openxmlformats.org/package/2006/relationships"><Relationship Type="http://schemas.openxmlformats.org/officeDocument/2006/relationships/image" Target="/ppt/slideLayouts/media/image6.bin" Id="rId3" /><Relationship Type="http://schemas.openxmlformats.org/officeDocument/2006/relationships/image" Target="/ppt/media/image2.bin" Id="rId2" /><Relationship Type="http://schemas.openxmlformats.org/officeDocument/2006/relationships/slideMaster" Target="/ppt/slideMasters/slideMaster3.xml" Id="rId1" /></Relationships>
</file>

<file path=ppt/slideLayouts/_rels/slideLayout37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8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9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a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b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c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d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e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slideLayout.xml><?xml version="1.0" encoding="utf-8"?>
<p:sldLayout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274702" y="1679645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74701" y="3509753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16850104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>
      <p:transition spd="med">
        <p:fade/>
      </p:transition>
    </mc:Fallback>
  </mc:AlternateContent>
</p:sldLayout>
</file>

<file path=ppt/slideLayouts/slideLayout1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5276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8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82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82295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4088525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2860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6959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b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380"/>
          <a:stretch/>
        </p:blipFill>
        <p:spPr bwMode="invGray">
          <a:xfrm>
            <a:off x="457200" y="479425"/>
            <a:ext cx="1449939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281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c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2-color Non-bulleted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7478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d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ustomer Evidence Slide">
    <p:bg bwMode="gray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8584">
                      <a:schemeClr val="tx2"/>
                    </a:gs>
                    <a:gs pos="57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Customer evidence slide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274638" y="1434069"/>
            <a:ext cx="5486400" cy="1827214"/>
          </a:xfrm>
          <a:blipFill>
            <a:blip r:embed="rId2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noFill/>
                <a:latin typeface="+mn-lt"/>
                <a:ea typeface="+mn-ea"/>
                <a:cs typeface="+mn-cs"/>
              </a:defRPr>
            </a:lvl1pPr>
            <a:lvl2pPr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218237" y="4868863"/>
            <a:ext cx="5945966" cy="18288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218237" y="1434069"/>
            <a:ext cx="5943601" cy="3433208"/>
          </a:xfrm>
          <a:blipFill>
            <a:blip r:embed="rId3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algn="ctr"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Your image here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89638" y="1836883"/>
            <a:ext cx="0" cy="4754828"/>
          </a:xfrm>
          <a:prstGeom prst="line">
            <a:avLst/>
          </a:prstGeom>
          <a:ln w="3175">
            <a:solidFill>
              <a:schemeClr val="tx1">
                <a:alpha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74638" y="3260725"/>
            <a:ext cx="5486400" cy="3436938"/>
          </a:xfrm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18238" y="4868863"/>
            <a:ext cx="5943600" cy="1827214"/>
          </a:xfrm>
        </p:spPr>
        <p:txBody>
          <a:bodyPr lIns="182880" tIns="146304" rIns="182880" bIns="146304" anchor="ctr">
            <a:noAutofit/>
          </a:bodyPr>
          <a:lstStyle>
            <a:lvl1pPr marL="0" indent="0" algn="ctr">
              <a:buNone/>
              <a:defRPr sz="3200">
                <a:gradFill>
                  <a:gsLst>
                    <a:gs pos="27434">
                      <a:srgbClr val="FFFFFF"/>
                    </a:gs>
                    <a:gs pos="54000">
                      <a:srgbClr val="FFFFFF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6698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95005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f.xml><?xml version="1.0" encoding="utf-8"?>
<p:sldLayout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274702" y="1679645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74701" y="3509753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350837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>
      <p:transition spd="med">
        <p:fade/>
      </p:transition>
    </mc:Fallback>
  </mc:AlternateContent>
</p:sldLayout>
</file>

<file path=ppt/slideLayouts/slideLayout2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976505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353885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2_Walkin"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6501" y="1965643"/>
            <a:ext cx="7899548" cy="214884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198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34018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9964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 1st level color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6698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2218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6755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9538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8100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 1st level color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3588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b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95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619">
                      <a:schemeClr val="tx1"/>
                    </a:gs>
                    <a:gs pos="2654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3674993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c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401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d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ustomer Evidence Slide">
    <p:bg bwMode="gray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8584">
                      <a:schemeClr val="tx2"/>
                    </a:gs>
                    <a:gs pos="57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Customer evidence slide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274638" y="1434069"/>
            <a:ext cx="5486400" cy="1827214"/>
          </a:xfrm>
          <a:blipFill>
            <a:blip r:embed="rId2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noFill/>
                <a:latin typeface="+mn-lt"/>
                <a:ea typeface="+mn-ea"/>
                <a:cs typeface="+mn-cs"/>
              </a:defRPr>
            </a:lvl1pPr>
            <a:lvl2pPr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218237" y="4868863"/>
            <a:ext cx="5945966" cy="18288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218237" y="1434069"/>
            <a:ext cx="5943601" cy="3433208"/>
          </a:xfrm>
          <a:blipFill>
            <a:blip r:embed="rId3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algn="ctr"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Your image here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89638" y="1836883"/>
            <a:ext cx="0" cy="4754828"/>
          </a:xfrm>
          <a:prstGeom prst="line">
            <a:avLst/>
          </a:prstGeom>
          <a:ln w="3175">
            <a:solidFill>
              <a:schemeClr val="tx1">
                <a:alpha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74638" y="3260725"/>
            <a:ext cx="5486400" cy="3436938"/>
          </a:xfrm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18238" y="4868863"/>
            <a:ext cx="5943600" cy="1827214"/>
          </a:xfrm>
        </p:spPr>
        <p:txBody>
          <a:bodyPr lIns="182880" tIns="146304" rIns="182880" bIns="146304" anchor="ctr">
            <a:noAutofit/>
          </a:bodyPr>
          <a:lstStyle>
            <a:lvl1pPr marL="0" indent="0" algn="ctr">
              <a:buNone/>
              <a:defRPr sz="3200">
                <a:gradFill>
                  <a:gsLst>
                    <a:gs pos="27434">
                      <a:srgbClr val="FFFFFF"/>
                    </a:gs>
                    <a:gs pos="54000">
                      <a:srgbClr val="FFFFFF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5331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50853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f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404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65181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4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0655951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6629171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553626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invGray">
          <a:xfrm>
            <a:off x="464013" y="479425"/>
            <a:ext cx="1436313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256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4.xml><?xml version="1.0" encoding="utf-8"?>
<p:sldLayout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274702" y="1679645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74701" y="3509753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6" name="Rectangle 5"/>
          <p:cNvSpPr/>
          <p:nvPr userDrawn="1"/>
        </p:nvSpPr>
        <p:spPr bwMode="gray">
          <a:xfrm>
            <a:off x="0" y="5897245"/>
            <a:ext cx="12435840" cy="1097280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0840" y="6294142"/>
            <a:ext cx="1456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5652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>
      <p:transition spd="med">
        <p:fade/>
      </p:transition>
    </mc:Fallback>
  </mc:AlternateContent>
</p:sldLayout>
</file>

<file path=ppt/slideLayouts/slideLayout3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001290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Walkin"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46501" y="1965643"/>
            <a:ext cx="7899548" cy="214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34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7077705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026104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82081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4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82081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4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2383446"/>
      </p:ext>
    </p:extLst>
  </p:cSld>
  <p:clrMapOvr>
    <a:masterClrMapping/>
  </p:clrMapOvr>
  <p:transition>
    <p:fade/>
  </p:transition>
</p:sldLayout>
</file>

<file path=ppt/slideLayouts/slideLayout3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5650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b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95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619">
                      <a:schemeClr val="tx1"/>
                    </a:gs>
                    <a:gs pos="2654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2235704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c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3594543"/>
      </p:ext>
    </p:extLst>
  </p:cSld>
  <p:clrMapOvr>
    <a:masterClrMapping/>
  </p:clrMapOvr>
  <p:transition>
    <p:fade/>
  </p:transition>
</p:sldLayout>
</file>

<file path=ppt/slideLayouts/slideLayout3d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82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82295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292519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3029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2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3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4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5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6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6.xml.rels>&#65279;<?xml version="1.0" encoding="utf-8"?><Relationships xmlns="http://schemas.openxmlformats.org/package/2006/relationships"><Relationship Type="http://schemas.openxmlformats.org/officeDocument/2006/relationships/image" Target="/ppt/slideLayouts/media/image2.bin" Id="rId2" /><Relationship Type="http://schemas.openxmlformats.org/officeDocument/2006/relationships/slideMaster" Target="/ppt/slideLayouts/slideMasters/slideMaster.xml" Id="rId1" /></Relationships>
</file>

<file path=ppt/slideLayouts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8.xml.rels>&#65279;<?xml version="1.0" encoding="utf-8"?><Relationships xmlns="http://schemas.openxmlformats.org/package/2006/relationships"><Relationship Type="http://schemas.openxmlformats.org/officeDocument/2006/relationships/image" Target="/ppt/slideLayouts/media/image3.bin" Id="rId3" /><Relationship Type="http://schemas.openxmlformats.org/officeDocument/2006/relationships/image" Target="/ppt/slideLayouts/media/image4.bin" Id="rId2" /><Relationship Type="http://schemas.openxmlformats.org/officeDocument/2006/relationships/slideMaster" Target="/ppt/slideLayouts/slideMasters/slideMaster.xml" Id="rId1" /></Relationships>
</file>

<file path=ppt/slideLayouts/slideLayouts/_rels/slideLayout9.xml.rels>&#65279;<?xml version="1.0" encoding="utf-8"?><Relationships xmlns="http://schemas.openxmlformats.org/package/2006/relationships"><Relationship Type="http://schemas.openxmlformats.org/officeDocument/2006/relationships/image" Target="/ppt/slideLayouts/media/image5.bin" Id="rId2" /><Relationship Type="http://schemas.openxmlformats.org/officeDocument/2006/relationships/slideMaster" Target="/ppt/slideLayouts/slideMasters/slideMaster.xml" Id="rId1" /></Relationships>
</file>

<file path=ppt/slideLayouts/slideLayouts/_rels/slideLayouta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b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c.xml.rels>&#65279;<?xml version="1.0" encoding="utf-8"?><Relationships xmlns="http://schemas.openxmlformats.org/package/2006/relationships"><Relationship Type="http://schemas.openxmlformats.org/officeDocument/2006/relationships/image" Target="/ppt/media/image2.bin" Id="rId3" /><Relationship Type="http://schemas.openxmlformats.org/officeDocument/2006/relationships/image" Target="/ppt/slideLayouts/media/image6.bin" Id="rId2" /><Relationship Type="http://schemas.openxmlformats.org/officeDocument/2006/relationships/slideMaster" Target="/ppt/slideLayouts/slideMasters/slideMaster.xml" Id="rId1" /></Relationships>
</file>

<file path=ppt/slideLayouts/slideLayouts/_rels/slideLayoutd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e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f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slideLayout1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689345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467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0159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37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 1st level color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684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5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95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619">
                      <a:schemeClr val="tx1"/>
                    </a:gs>
                    <a:gs pos="2654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1784147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s/slideLayout1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69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59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3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82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82295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897602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s/slideLayout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675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56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6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380"/>
          <a:stretch/>
        </p:blipFill>
        <p:spPr bwMode="invGray">
          <a:xfrm>
            <a:off x="457200" y="479425"/>
            <a:ext cx="1449939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069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2-color Non-bulleted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77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ustomer Evidence Slide">
    <p:bg bwMode="gray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8584">
                      <a:schemeClr val="tx2"/>
                    </a:gs>
                    <a:gs pos="57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Customer evidence slide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274638" y="1434069"/>
            <a:ext cx="5486400" cy="1827214"/>
          </a:xfrm>
          <a:blipFill>
            <a:blip r:embed="rId2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noFill/>
                <a:latin typeface="+mn-lt"/>
                <a:ea typeface="+mn-ea"/>
                <a:cs typeface="+mn-cs"/>
              </a:defRPr>
            </a:lvl1pPr>
            <a:lvl2pPr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218237" y="4868863"/>
            <a:ext cx="5945966" cy="18288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218237" y="1434069"/>
            <a:ext cx="5943601" cy="3433208"/>
          </a:xfrm>
          <a:blipFill>
            <a:blip r:embed="rId3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algn="ctr"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Your image here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89638" y="1836883"/>
            <a:ext cx="0" cy="4754828"/>
          </a:xfrm>
          <a:prstGeom prst="line">
            <a:avLst/>
          </a:prstGeom>
          <a:ln w="3175">
            <a:solidFill>
              <a:schemeClr val="tx1">
                <a:alpha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74638" y="3260725"/>
            <a:ext cx="5486400" cy="3436938"/>
          </a:xfrm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18238" y="4868863"/>
            <a:ext cx="5943600" cy="1827214"/>
          </a:xfrm>
        </p:spPr>
        <p:txBody>
          <a:bodyPr lIns="182880" tIns="146304" rIns="182880" bIns="146304" anchor="ctr">
            <a:noAutofit/>
          </a:bodyPr>
          <a:lstStyle>
            <a:lvl1pPr marL="0" indent="0" algn="ctr">
              <a:buNone/>
              <a:defRPr sz="3200">
                <a:gradFill>
                  <a:gsLst>
                    <a:gs pos="27434">
                      <a:srgbClr val="FFFFFF"/>
                    </a:gs>
                    <a:gs pos="54000">
                      <a:srgbClr val="FFFFFF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0802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974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908698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b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62453"/>
      </p:ext>
    </p:extLst>
  </p:cSld>
  <p:clrMapOvr>
    <a:masterClrMapping/>
  </p:clrMapOvr>
  <p:transition>
    <p:fade/>
  </p:transition>
</p:sldLayout>
</file>

<file path=ppt/slideLayouts/slideLayouts/slideLayoutc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2_Walkin"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6501" y="1965643"/>
            <a:ext cx="7899548" cy="214884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58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s/slideLayoutd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3268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355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f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 1st level color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32404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Masters/_rels/slideMaster.xml.rels>&#65279;<?xml version="1.0" encoding="utf-8"?><Relationships xmlns="http://schemas.openxmlformats.org/package/2006/relationships"><Relationship Type="http://schemas.openxmlformats.org/officeDocument/2006/relationships/slideLayout" Target="/ppt/slideLayouts/slideLayouts/slideLayout2.xml" Id="rId8" /><Relationship Type="http://schemas.openxmlformats.org/officeDocument/2006/relationships/slideLayout" Target="/ppt/slideLayouts/slideLayouts/slideLayout3.xml" Id="rId13" /><Relationship Type="http://schemas.openxmlformats.org/officeDocument/2006/relationships/slideLayout" Target="/ppt/slideLayouts/slideLayouts/slideLayout4.xml" Id="rId18" /><Relationship Type="http://schemas.openxmlformats.org/officeDocument/2006/relationships/slideLayout" Target="/ppt/slideLayouts/slideLayouts/slideLayout5.xml" Id="rId3" /><Relationship Type="http://schemas.openxmlformats.org/officeDocument/2006/relationships/slideLayout" Target="/ppt/slideLayouts/slideLayouts/slideLayout6.xml" Id="rId21" /><Relationship Type="http://schemas.openxmlformats.org/officeDocument/2006/relationships/slideLayout" Target="/ppt/slideLayouts/slideLayouts/slideLayout7.xml" Id="rId7" /><Relationship Type="http://schemas.openxmlformats.org/officeDocument/2006/relationships/slideLayout" Target="/ppt/slideLayouts/slideLayouts/slideLayout8.xml" Id="rId12" /><Relationship Type="http://schemas.openxmlformats.org/officeDocument/2006/relationships/slideLayout" Target="/ppt/slideLayouts/slideLayouts/slideLayout9.xml" Id="rId17" /><Relationship Type="http://schemas.openxmlformats.org/officeDocument/2006/relationships/slideLayout" Target="/ppt/slideLayouts/slideLayout.xml" Id="rId2" /><Relationship Type="http://schemas.openxmlformats.org/officeDocument/2006/relationships/slideLayout" Target="/ppt/slideLayouts/slideLayouts/slideLayouta.xml" Id="rId16" /><Relationship Type="http://schemas.openxmlformats.org/officeDocument/2006/relationships/slideLayout" Target="/ppt/slideLayouts/slideLayouts/slideLayoutb.xml" Id="rId20" /><Relationship Type="http://schemas.openxmlformats.org/officeDocument/2006/relationships/slideLayout" Target="/ppt/slideLayouts/slideLayouts/slideLayoutc.xml" Id="rId1" /><Relationship Type="http://schemas.openxmlformats.org/officeDocument/2006/relationships/slideLayout" Target="/ppt/slideLayouts/slideLayouts/slideLayoutd.xml" Id="rId6" /><Relationship Type="http://schemas.openxmlformats.org/officeDocument/2006/relationships/slideLayout" Target="/ppt/slideLayouts/slideLayouts/slideLayoute.xml" Id="rId11" /><Relationship Type="http://schemas.openxmlformats.org/officeDocument/2006/relationships/slideLayout" Target="/ppt/slideLayouts/slideLayouts/slideLayoutf.xml" Id="rId5" /><Relationship Type="http://schemas.openxmlformats.org/officeDocument/2006/relationships/slideLayout" Target="/ppt/slideLayouts/slideLayouts/slideLayout10.xml" Id="rId15" /><Relationship Type="http://schemas.openxmlformats.org/officeDocument/2006/relationships/theme" Target="/ppt/theme/theme2.xml" Id="rId23" /><Relationship Type="http://schemas.openxmlformats.org/officeDocument/2006/relationships/slideLayout" Target="/ppt/slideLayouts/slideLayouts/slideLayout11.xml" Id="rId10" /><Relationship Type="http://schemas.openxmlformats.org/officeDocument/2006/relationships/slideLayout" Target="/ppt/slideLayouts/slideLayouts/slideLayout12.xml" Id="rId19" /><Relationship Type="http://schemas.openxmlformats.org/officeDocument/2006/relationships/slideLayout" Target="/ppt/slideLayouts/slideLayouts/slideLayout13.xml" Id="rId4" /><Relationship Type="http://schemas.openxmlformats.org/officeDocument/2006/relationships/slideLayout" Target="/ppt/slideLayouts/slideLayouts/slideLayout14.xml" Id="rId9" /><Relationship Type="http://schemas.openxmlformats.org/officeDocument/2006/relationships/slideLayout" Target="/ppt/slideLayouts/slideLayouts/slideLayout15.xml" Id="rId14" /><Relationship Type="http://schemas.openxmlformats.org/officeDocument/2006/relationships/slideLayout" Target="/ppt/slideLayouts/slideLayouts/slideLayout16.xml" Id="rId22" /></Relationships>
</file>

<file path=ppt/slideLayouts/slideMasters/slideMaster.xml><?xml version="1.0" encoding="utf-8"?>
<p:sldMaste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618967" y="0"/>
            <a:ext cx="952401" cy="5766967"/>
            <a:chOff x="12618967" y="0"/>
            <a:chExt cx="952401" cy="5766967"/>
          </a:xfrm>
        </p:grpSpPr>
        <p:grpSp>
          <p:nvGrpSpPr>
            <p:cNvPr id="26" name="Group 25"/>
            <p:cNvGrpSpPr/>
            <p:nvPr userDrawn="1"/>
          </p:nvGrpSpPr>
          <p:grpSpPr>
            <a:xfrm rot="5400000">
              <a:off x="11584220" y="1040742"/>
              <a:ext cx="2698730" cy="629236"/>
              <a:chOff x="1584344" y="4543426"/>
              <a:chExt cx="2698730" cy="629236"/>
            </a:xfrm>
          </p:grpSpPr>
          <p:sp>
            <p:nvSpPr>
              <p:cNvPr id="37" name="Rectangle 36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Oragen</a:t>
                </a:r>
                <a:endPara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endParaRP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1" name="Rectangle 40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42" name="Rectangle 41"/>
              <p:cNvSpPr/>
              <p:nvPr userDrawn="1"/>
            </p:nvSpPr>
            <p:spPr bwMode="auto">
              <a:xfrm>
                <a:off x="3413144" y="4543426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Dark Gray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R:80 G:80 B:80</a:t>
                </a:r>
              </a:p>
            </p:txBody>
          </p:sp>
          <p:sp>
            <p:nvSpPr>
              <p:cNvPr id="43" name="Rectangle 42"/>
              <p:cNvSpPr/>
              <p:nvPr userDrawn="1"/>
            </p:nvSpPr>
            <p:spPr bwMode="auto">
              <a:xfrm>
                <a:off x="2498744" y="4882896"/>
                <a:ext cx="869930" cy="28976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Yellow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G:185 B:0</a:t>
                </a:r>
              </a:p>
            </p:txBody>
          </p:sp>
          <p:sp>
            <p:nvSpPr>
              <p:cNvPr id="44" name="Rectangle 43"/>
              <p:cNvSpPr/>
              <p:nvPr userDrawn="1"/>
            </p:nvSpPr>
            <p:spPr bwMode="auto">
              <a:xfrm>
                <a:off x="3413144" y="4882895"/>
                <a:ext cx="869930" cy="28976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Orange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G:140 B:0</a:t>
                </a:r>
              </a:p>
            </p:txBody>
          </p:sp>
          <p:sp>
            <p:nvSpPr>
              <p:cNvPr id="45" name="Rectangle 44"/>
              <p:cNvSpPr/>
              <p:nvPr userDrawn="1"/>
            </p:nvSpPr>
            <p:spPr bwMode="auto">
              <a:xfrm>
                <a:off x="158434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210 G:210 B:210</a:t>
                </a:r>
                <a:endParaRPr lang="en-US" sz="50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</p:grpSp>
        <p:sp>
          <p:nvSpPr>
            <p:cNvPr id="28" name="TextBox 27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Main colors</a:t>
              </a:r>
            </a:p>
          </p:txBody>
        </p:sp>
        <p:sp>
          <p:nvSpPr>
            <p:cNvPr id="32" name="TextBox 31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Secondary colors (use only when necessary)</a:t>
              </a: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5400000">
              <a:off x="12328888" y="5187119"/>
              <a:ext cx="869930" cy="289766"/>
            </a:xfrm>
            <a:prstGeom prst="rect">
              <a:avLst/>
            </a:prstGeom>
            <a:solidFill>
              <a:srgbClr val="A8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Red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168 G:0 B:0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 rot="5400000">
              <a:off x="12328888" y="3353997"/>
              <a:ext cx="869930" cy="289766"/>
            </a:xfrm>
            <a:prstGeom prst="rect">
              <a:avLst/>
            </a:prstGeom>
            <a:solidFill>
              <a:srgbClr val="00BC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Light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R:16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 G:124 B:16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4" name="Rectangle 23"/>
            <p:cNvSpPr/>
            <p:nvPr userDrawn="1"/>
          </p:nvSpPr>
          <p:spPr bwMode="auto">
            <a:xfrm rot="5400000">
              <a:off x="12328888" y="4272719"/>
              <a:ext cx="869930" cy="289766"/>
            </a:xfrm>
            <a:prstGeom prst="rect">
              <a:avLst/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R0 G32 B80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842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8" r:id="rId1"/>
    <p:sldLayoutId id="2147484300" r:id="rId2"/>
    <p:sldLayoutId id="2147484295" r:id="rId3"/>
    <p:sldLayoutId id="2147484240" r:id="rId4"/>
    <p:sldLayoutId id="2147484296" r:id="rId5"/>
    <p:sldLayoutId id="2147484241" r:id="rId6"/>
    <p:sldLayoutId id="2147484297" r:id="rId7"/>
    <p:sldLayoutId id="2147484244" r:id="rId8"/>
    <p:sldLayoutId id="2147484298" r:id="rId9"/>
    <p:sldLayoutId id="2147484245" r:id="rId10"/>
    <p:sldLayoutId id="2147484247" r:id="rId11"/>
    <p:sldLayoutId id="2147484331" r:id="rId12"/>
    <p:sldLayoutId id="2147484249" r:id="rId13"/>
    <p:sldLayoutId id="2147484301" r:id="rId14"/>
    <p:sldLayoutId id="2147484251" r:id="rId15"/>
    <p:sldLayoutId id="2147484252" r:id="rId16"/>
    <p:sldLayoutId id="2147484254" r:id="rId17"/>
    <p:sldLayoutId id="2147484257" r:id="rId18"/>
    <p:sldLayoutId id="2147484258" r:id="rId19"/>
    <p:sldLayoutId id="2147484260" r:id="rId20"/>
    <p:sldLayoutId id="2147484299" r:id="rId21"/>
    <p:sldLayoutId id="2147484263" r:id="rId22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 userDrawn="1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 userDrawn="1">
          <p15:clr>
            <a:srgbClr val="C35EA4"/>
          </p15:clr>
        </p15:guide>
        <p15:guide id="17" pos="7546" userDrawn="1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 userDrawn="1">
          <p15:clr>
            <a:srgbClr val="5ACBF0"/>
          </p15:clr>
        </p15:guide>
        <p15:guide id="25" orient="horz" pos="302" userDrawn="1">
          <p15:clr>
            <a:srgbClr val="C35EA4"/>
          </p15:clr>
        </p15:guide>
        <p15:guide id="26" orient="horz" pos="4104" userDrawn="1">
          <p15:clr>
            <a:srgbClr val="C35EA4"/>
          </p15:clr>
        </p15:guide>
      </p15:sldGuideLst>
    </p:ext>
  </p:extLst>
</p:sldMaster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7.xml" Id="rId8" /><Relationship Type="http://schemas.openxmlformats.org/officeDocument/2006/relationships/slideLayout" Target="/ppt/slideLayouts/slideLayout18.xml" Id="rId13" /><Relationship Type="http://schemas.openxmlformats.org/officeDocument/2006/relationships/slideLayout" Target="/ppt/slideLayouts/slideLayout19.xml" Id="rId18" /><Relationship Type="http://schemas.openxmlformats.org/officeDocument/2006/relationships/slideLayout" Target="/ppt/slideLayouts/slideLayout1a.xml" Id="rId3" /><Relationship Type="http://schemas.openxmlformats.org/officeDocument/2006/relationships/slideLayout" Target="/ppt/slideLayouts/slideLayout1b.xml" Id="rId21" /><Relationship Type="http://schemas.openxmlformats.org/officeDocument/2006/relationships/slideLayout" Target="/ppt/slideLayouts/slideLayout1c.xml" Id="rId7" /><Relationship Type="http://schemas.openxmlformats.org/officeDocument/2006/relationships/slideLayout" Target="/ppt/slideLayouts/slideLayout1d.xml" Id="rId12" /><Relationship Type="http://schemas.openxmlformats.org/officeDocument/2006/relationships/slideLayout" Target="/ppt/slideLayouts/slideLayout1e.xml" Id="rId17" /><Relationship Type="http://schemas.openxmlformats.org/officeDocument/2006/relationships/slideLayout" Target="/ppt/slideLayouts/slideLayout1f.xml" Id="rId2" /><Relationship Type="http://schemas.openxmlformats.org/officeDocument/2006/relationships/slideLayout" Target="/ppt/slideLayouts/slideLayout20.xml" Id="rId16" /><Relationship Type="http://schemas.openxmlformats.org/officeDocument/2006/relationships/slideLayout" Target="/ppt/slideLayouts/slideLayout21.xml" Id="rId20" /><Relationship Type="http://schemas.openxmlformats.org/officeDocument/2006/relationships/slideLayout" Target="/ppt/slideLayouts/slideLayout22.xml" Id="rId1" /><Relationship Type="http://schemas.openxmlformats.org/officeDocument/2006/relationships/slideLayout" Target="/ppt/slideLayouts/slideLayout23.xml" Id="rId6" /><Relationship Type="http://schemas.openxmlformats.org/officeDocument/2006/relationships/slideLayout" Target="/ppt/slideLayouts/slideLayout24.xml" Id="rId11" /><Relationship Type="http://schemas.openxmlformats.org/officeDocument/2006/relationships/slideLayout" Target="/ppt/slideLayouts/slideLayout25.xml" Id="rId5" /><Relationship Type="http://schemas.openxmlformats.org/officeDocument/2006/relationships/slideLayout" Target="/ppt/slideLayouts/slideLayout26.xml" Id="rId15" /><Relationship Type="http://schemas.openxmlformats.org/officeDocument/2006/relationships/theme" Target="/ppt/slideMasters/theme/theme3.xml" Id="rId23" /><Relationship Type="http://schemas.openxmlformats.org/officeDocument/2006/relationships/slideLayout" Target="/ppt/slideLayouts/slideLayout27.xml" Id="rId10" /><Relationship Type="http://schemas.openxmlformats.org/officeDocument/2006/relationships/slideLayout" Target="/ppt/slideLayouts/slideLayout28.xml" Id="rId19" /><Relationship Type="http://schemas.openxmlformats.org/officeDocument/2006/relationships/slideLayout" Target="/ppt/slideLayouts/slideLayout29.xml" Id="rId4" /><Relationship Type="http://schemas.openxmlformats.org/officeDocument/2006/relationships/slideLayout" Target="/ppt/slideLayouts/slideLayout2a.xml" Id="rId9" /><Relationship Type="http://schemas.openxmlformats.org/officeDocument/2006/relationships/slideLayout" Target="/ppt/slideLayouts/slideLayout2b.xml" Id="rId14" /><Relationship Type="http://schemas.openxmlformats.org/officeDocument/2006/relationships/slideLayout" Target="/ppt/slideLayouts/slideLayout2c.xml" Id="rId22" /></Relationships>
</file>

<file path=ppt/slideMasters/_rels/slideMaster3.xml.rels>&#65279;<?xml version="1.0" encoding="utf-8"?><Relationships xmlns="http://schemas.openxmlformats.org/package/2006/relationships"><Relationship Type="http://schemas.openxmlformats.org/officeDocument/2006/relationships/slideLayout" Target="/ppt/slideLayouts/slideLayout2d.xml" Id="rId8" /><Relationship Type="http://schemas.openxmlformats.org/officeDocument/2006/relationships/slideLayout" Target="/ppt/slideLayouts/slideLayout2e.xml" Id="rId13" /><Relationship Type="http://schemas.openxmlformats.org/officeDocument/2006/relationships/slideLayout" Target="/ppt/slideLayouts/slideLayout2f.xml" Id="rId18" /><Relationship Type="http://schemas.openxmlformats.org/officeDocument/2006/relationships/slideLayout" Target="/ppt/slideLayouts/slideLayout30.xml" Id="rId3" /><Relationship Type="http://schemas.openxmlformats.org/officeDocument/2006/relationships/slideLayout" Target="/ppt/slideLayouts/slideLayout31.xml" Id="rId7" /><Relationship Type="http://schemas.openxmlformats.org/officeDocument/2006/relationships/slideLayout" Target="/ppt/slideLayouts/slideLayout32.xml" Id="rId12" /><Relationship Type="http://schemas.openxmlformats.org/officeDocument/2006/relationships/slideLayout" Target="/ppt/slideLayouts/slideLayout33.xml" Id="rId17" /><Relationship Type="http://schemas.openxmlformats.org/officeDocument/2006/relationships/slideLayout" Target="/ppt/slideLayouts/slideLayout34.xml" Id="rId2" /><Relationship Type="http://schemas.openxmlformats.org/officeDocument/2006/relationships/slideLayout" Target="/ppt/slideLayouts/slideLayout35.xml" Id="rId16" /><Relationship Type="http://schemas.openxmlformats.org/officeDocument/2006/relationships/slideLayout" Target="/ppt/slideLayouts/slideLayout36.xml" Id="rId1" /><Relationship Type="http://schemas.openxmlformats.org/officeDocument/2006/relationships/slideLayout" Target="/ppt/slideLayouts/slideLayout37.xml" Id="rId6" /><Relationship Type="http://schemas.openxmlformats.org/officeDocument/2006/relationships/slideLayout" Target="/ppt/slideLayouts/slideLayout38.xml" Id="rId11" /><Relationship Type="http://schemas.openxmlformats.org/officeDocument/2006/relationships/slideLayout" Target="/ppt/slideLayouts/slideLayout39.xml" Id="rId5" /><Relationship Type="http://schemas.openxmlformats.org/officeDocument/2006/relationships/slideLayout" Target="/ppt/slideLayouts/slideLayout3a.xml" Id="rId15" /><Relationship Type="http://schemas.openxmlformats.org/officeDocument/2006/relationships/slideLayout" Target="/ppt/slideLayouts/slideLayout3b.xml" Id="rId10" /><Relationship Type="http://schemas.openxmlformats.org/officeDocument/2006/relationships/theme" Target="/ppt/slideMasters/theme/theme4.xml" Id="rId19" /><Relationship Type="http://schemas.openxmlformats.org/officeDocument/2006/relationships/slideLayout" Target="/ppt/slideLayouts/slideLayout3c.xml" Id="rId4" /><Relationship Type="http://schemas.openxmlformats.org/officeDocument/2006/relationships/slideLayout" Target="/ppt/slideLayouts/slideLayout3d.xml" Id="rId9" /><Relationship Type="http://schemas.openxmlformats.org/officeDocument/2006/relationships/slideLayout" Target="/ppt/slideLayouts/slideLayout3e.xml" Id="rId14" /></Relationships>
</file>

<file path=ppt/slideMasters/slideMaster2.xml><?xml version="1.0" encoding="utf-8"?>
<p:sldMaste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618967" y="0"/>
            <a:ext cx="952401" cy="5766967"/>
            <a:chOff x="12618967" y="0"/>
            <a:chExt cx="952401" cy="5766967"/>
          </a:xfrm>
        </p:grpSpPr>
        <p:grpSp>
          <p:nvGrpSpPr>
            <p:cNvPr id="26" name="Group 25"/>
            <p:cNvGrpSpPr/>
            <p:nvPr userDrawn="1"/>
          </p:nvGrpSpPr>
          <p:grpSpPr>
            <a:xfrm rot="5400000">
              <a:off x="11584220" y="1040742"/>
              <a:ext cx="2698730" cy="629236"/>
              <a:chOff x="1584344" y="4543426"/>
              <a:chExt cx="2698730" cy="629236"/>
            </a:xfrm>
          </p:grpSpPr>
          <p:sp>
            <p:nvSpPr>
              <p:cNvPr id="37" name="Rectangle 36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Oragen</a:t>
                </a:r>
                <a:endPara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endParaRP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1" name="Rectangle 40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42" name="Rectangle 41"/>
              <p:cNvSpPr/>
              <p:nvPr userDrawn="1"/>
            </p:nvSpPr>
            <p:spPr bwMode="auto">
              <a:xfrm>
                <a:off x="3413144" y="4543426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Dark Gray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R:80 G:80 B:80</a:t>
                </a:r>
              </a:p>
            </p:txBody>
          </p:sp>
          <p:sp>
            <p:nvSpPr>
              <p:cNvPr id="43" name="Rectangle 42"/>
              <p:cNvSpPr/>
              <p:nvPr userDrawn="1"/>
            </p:nvSpPr>
            <p:spPr bwMode="auto">
              <a:xfrm>
                <a:off x="2498744" y="4882896"/>
                <a:ext cx="869930" cy="28976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Yellow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G:185 B:0</a:t>
                </a:r>
              </a:p>
            </p:txBody>
          </p:sp>
          <p:sp>
            <p:nvSpPr>
              <p:cNvPr id="44" name="Rectangle 43"/>
              <p:cNvSpPr/>
              <p:nvPr userDrawn="1"/>
            </p:nvSpPr>
            <p:spPr bwMode="auto">
              <a:xfrm>
                <a:off x="3413144" y="4882895"/>
                <a:ext cx="869930" cy="28976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Orange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G:140 B:0</a:t>
                </a:r>
              </a:p>
            </p:txBody>
          </p:sp>
          <p:sp>
            <p:nvSpPr>
              <p:cNvPr id="45" name="Rectangle 44"/>
              <p:cNvSpPr/>
              <p:nvPr userDrawn="1"/>
            </p:nvSpPr>
            <p:spPr bwMode="auto">
              <a:xfrm>
                <a:off x="158434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210 G:210 B:210</a:t>
                </a:r>
                <a:endParaRPr lang="en-US" sz="50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</p:grpSp>
        <p:sp>
          <p:nvSpPr>
            <p:cNvPr id="28" name="TextBox 27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Main colors</a:t>
              </a:r>
            </a:p>
          </p:txBody>
        </p:sp>
        <p:sp>
          <p:nvSpPr>
            <p:cNvPr id="32" name="TextBox 31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Secondary colors (use only when necessary)</a:t>
              </a: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5400000">
              <a:off x="12328888" y="5187119"/>
              <a:ext cx="869930" cy="289766"/>
            </a:xfrm>
            <a:prstGeom prst="rect">
              <a:avLst/>
            </a:prstGeom>
            <a:solidFill>
              <a:srgbClr val="A8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Red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168 G:0 B:0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 rot="5400000">
              <a:off x="12328888" y="3353997"/>
              <a:ext cx="869930" cy="289766"/>
            </a:xfrm>
            <a:prstGeom prst="rect">
              <a:avLst/>
            </a:prstGeom>
            <a:solidFill>
              <a:srgbClr val="00BC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Light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R:16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 G:124 B:16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4" name="Rectangle 23"/>
            <p:cNvSpPr/>
            <p:nvPr userDrawn="1"/>
          </p:nvSpPr>
          <p:spPr bwMode="auto">
            <a:xfrm rot="5400000">
              <a:off x="12328888" y="4272719"/>
              <a:ext cx="869930" cy="289766"/>
            </a:xfrm>
            <a:prstGeom prst="rect">
              <a:avLst/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R0 G32 B80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2552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  <p:sldLayoutId id="2147484353" r:id="rId12"/>
    <p:sldLayoutId id="2147484354" r:id="rId13"/>
    <p:sldLayoutId id="2147484355" r:id="rId14"/>
    <p:sldLayoutId id="2147484356" r:id="rId15"/>
    <p:sldLayoutId id="2147484357" r:id="rId16"/>
    <p:sldLayoutId id="2147484358" r:id="rId17"/>
    <p:sldLayoutId id="2147484359" r:id="rId18"/>
    <p:sldLayoutId id="2147484360" r:id="rId19"/>
    <p:sldLayoutId id="2147484361" r:id="rId20"/>
    <p:sldLayoutId id="2147484362" r:id="rId21"/>
    <p:sldLayoutId id="2147484363" r:id="rId22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Masters/slideMaster3.xml><?xml version="1.0" encoding="utf-8"?>
<p:sldMaste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marL="342900" marR="0" lvl="0" indent="-3429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</a:pPr>
            <a:r>
              <a:rPr lang="en-US" dirty="0"/>
              <a:t>Click to edit Master text styles</a:t>
            </a:r>
          </a:p>
          <a:p>
            <a:pPr marL="584200" marR="0" lvl="1" indent="-2413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618967" y="0"/>
            <a:ext cx="952401" cy="5766967"/>
            <a:chOff x="12618967" y="0"/>
            <a:chExt cx="952401" cy="5766967"/>
          </a:xfrm>
        </p:grpSpPr>
        <p:grpSp>
          <p:nvGrpSpPr>
            <p:cNvPr id="19" name="Group 18"/>
            <p:cNvGrpSpPr/>
            <p:nvPr userDrawn="1"/>
          </p:nvGrpSpPr>
          <p:grpSpPr>
            <a:xfrm rot="5400000">
              <a:off x="11584220" y="1040742"/>
              <a:ext cx="2698730" cy="629236"/>
              <a:chOff x="1584344" y="4543426"/>
              <a:chExt cx="2698730" cy="629236"/>
            </a:xfrm>
          </p:grpSpPr>
          <p:sp>
            <p:nvSpPr>
              <p:cNvPr id="25" name="Rectangle 24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Oragen</a:t>
                </a:r>
                <a:endPara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endParaRP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6" name="Rectangle 25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27" name="Rectangle 26"/>
              <p:cNvSpPr/>
              <p:nvPr userDrawn="1"/>
            </p:nvSpPr>
            <p:spPr bwMode="auto">
              <a:xfrm>
                <a:off x="3413144" y="4543426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0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R:210 G:210 B:210</a:t>
                </a:r>
              </a:p>
            </p:txBody>
          </p:sp>
          <p:sp>
            <p:nvSpPr>
              <p:cNvPr id="28" name="Rectangle 27"/>
              <p:cNvSpPr/>
              <p:nvPr userDrawn="1"/>
            </p:nvSpPr>
            <p:spPr bwMode="auto">
              <a:xfrm>
                <a:off x="2498744" y="4882896"/>
                <a:ext cx="869930" cy="28976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Orange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G:140 B:0</a:t>
                </a:r>
              </a:p>
            </p:txBody>
          </p:sp>
          <p:sp>
            <p:nvSpPr>
              <p:cNvPr id="29" name="Rectangle 28"/>
              <p:cNvSpPr/>
              <p:nvPr userDrawn="1"/>
            </p:nvSpPr>
            <p:spPr bwMode="auto">
              <a:xfrm>
                <a:off x="3413144" y="4882895"/>
                <a:ext cx="869930" cy="28976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0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R:16 G:124 B:16</a:t>
                </a:r>
              </a:p>
            </p:txBody>
          </p:sp>
          <p:sp>
            <p:nvSpPr>
              <p:cNvPr id="30" name="Rectangle 29"/>
              <p:cNvSpPr/>
              <p:nvPr userDrawn="1"/>
            </p:nvSpPr>
            <p:spPr bwMode="auto">
              <a:xfrm>
                <a:off x="158434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Yellow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0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G:185 B:0</a:t>
                </a:r>
              </a:p>
            </p:txBody>
          </p:sp>
        </p:grpSp>
        <p:sp>
          <p:nvSpPr>
            <p:cNvPr id="20" name="TextBox 19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Main colors</a:t>
              </a:r>
            </a:p>
          </p:txBody>
        </p:sp>
        <p:sp>
          <p:nvSpPr>
            <p:cNvPr id="21" name="TextBox 20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Secondary colors (use only when necessary)</a:t>
              </a: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5400000">
              <a:off x="12328888" y="5187119"/>
              <a:ext cx="869930" cy="289766"/>
            </a:xfrm>
            <a:prstGeom prst="rect">
              <a:avLst/>
            </a:prstGeom>
            <a:solidFill>
              <a:srgbClr val="BAD80A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Light Green </a:t>
              </a:r>
            </a:p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0" kern="1200" baseline="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R:168 G:216 B:10</a:t>
              </a:r>
            </a:p>
          </p:txBody>
        </p:sp>
        <p:sp>
          <p:nvSpPr>
            <p:cNvPr id="31" name="Rectangle 30"/>
            <p:cNvSpPr/>
            <p:nvPr userDrawn="1"/>
          </p:nvSpPr>
          <p:spPr bwMode="auto">
            <a:xfrm rot="5400000">
              <a:off x="12328888" y="4270558"/>
              <a:ext cx="869930" cy="289766"/>
            </a:xfrm>
            <a:prstGeom prst="rect">
              <a:avLst/>
            </a:prstGeom>
            <a:solidFill>
              <a:srgbClr val="A8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Red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168 G:0 B:0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" name="Rectangle 31"/>
            <p:cNvSpPr/>
            <p:nvPr userDrawn="1"/>
          </p:nvSpPr>
          <p:spPr bwMode="auto">
            <a:xfrm rot="5400000">
              <a:off x="12328888" y="3353997"/>
              <a:ext cx="869930" cy="289766"/>
            </a:xfrm>
            <a:prstGeom prst="rect">
              <a:avLst/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R0 G32 B80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90329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32" r:id="rId8"/>
    <p:sldLayoutId id="2147484333" r:id="rId9"/>
    <p:sldLayoutId id="2147484334" r:id="rId10"/>
    <p:sldLayoutId id="2147484335" r:id="rId11"/>
    <p:sldLayoutId id="2147484336" r:id="rId12"/>
    <p:sldLayoutId id="2147484323" r:id="rId13"/>
    <p:sldLayoutId id="2147484324" r:id="rId14"/>
    <p:sldLayoutId id="2147484325" r:id="rId15"/>
    <p:sldLayoutId id="2147484326" r:id="rId16"/>
    <p:sldLayoutId id="2147484327" r:id="rId17"/>
    <p:sldLayoutId id="2147484328" r:id="rId18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lang="en-US" sz="4000" kern="1200" spc="0" baseline="0" dirty="0" smtClean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lang="en-US" sz="2400" kern="1200" spc="0" baseline="0" dirty="0" smtClean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 userDrawn="1">
          <p15:clr>
            <a:srgbClr val="C35EA4"/>
          </p15:clr>
        </p15:guide>
        <p15:guide id="17" pos="7546" userDrawn="1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 userDrawn="1">
          <p15:clr>
            <a:srgbClr val="C35EA4"/>
          </p15:clr>
        </p15:guide>
        <p15:guide id="26" orient="horz" pos="4104" userDrawn="1">
          <p15:clr>
            <a:srgbClr val="C35EA4"/>
          </p15:clr>
        </p15:guide>
      </p15:sldGuideLst>
    </p:ext>
  </p:extLst>
</p:sldMaster>
</file>

<file path=ppt/slideMasters/theme/theme3.xml><?xml version="1.0" encoding="utf-8"?>
<a:theme xmlns:thm15="http://schemas.microsoft.com/office/thememl/2012/main" xmlns:a="http://schemas.openxmlformats.org/drawingml/2006/main" name="1_5-50002_Ignite_Breakout_Template">
  <a:themeElements>
    <a:clrScheme name="Ignite 2016">
      <a:dk1>
        <a:srgbClr val="505050"/>
      </a:dk1>
      <a:lt1>
        <a:srgbClr val="FFFFFF"/>
      </a:lt1>
      <a:dk2>
        <a:srgbClr val="D83B01"/>
      </a:dk2>
      <a:lt2>
        <a:srgbClr val="F8F8F8"/>
      </a:lt2>
      <a:accent1>
        <a:srgbClr val="D83B01"/>
      </a:accent1>
      <a:accent2>
        <a:srgbClr val="0078D7"/>
      </a:accent2>
      <a:accent3>
        <a:srgbClr val="505050"/>
      </a:accent3>
      <a:accent4>
        <a:srgbClr val="D2D2D2"/>
      </a:accent4>
      <a:accent5>
        <a:srgbClr val="FFB900"/>
      </a:accent5>
      <a:accent6>
        <a:srgbClr val="FF8C00"/>
      </a:accent6>
      <a:hlink>
        <a:srgbClr val="0078D7"/>
      </a:hlink>
      <a:folHlink>
        <a:srgbClr val="0078D7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noFill/>
          <a:headEnd type="none" w="med" len="med"/>
          <a:tailEnd type="none" w="med" len="med"/>
        </a:ln>
      </a:spPr>
      <a:bodyPr vert="horz" wrap="square" lIns="0" tIns="46637" rIns="0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5439">
                  <a:srgbClr val="F8F8F8"/>
                </a:gs>
                <a:gs pos="10000">
                  <a:srgbClr val="F8F8F8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Ignite_2016_16x9_Template.potx" id="{61D5EBA6-A23E-492C-8A07-E4BCB14E768B}" vid="{F00BE584-C693-46FD-AC24-CA0B4C734830}"/>
    </a:ext>
  </a:extLst>
</a:theme>
</file>

<file path=ppt/slideMasters/theme/theme4.xml><?xml version="1.0" encoding="utf-8"?>
<a:theme xmlns:thm15="http://schemas.microsoft.com/office/thememl/2012/main" xmlns:a="http://schemas.openxmlformats.org/drawingml/2006/main" name="6-30537_Envision 2016 Concurrent Template_Dark">
  <a:themeElements>
    <a:clrScheme name="Ignite Dark">
      <a:dk1>
        <a:srgbClr val="505050"/>
      </a:dk1>
      <a:lt1>
        <a:srgbClr val="FFFFFF"/>
      </a:lt1>
      <a:dk2>
        <a:srgbClr val="D83B01"/>
      </a:dk2>
      <a:lt2>
        <a:srgbClr val="F8F8F8"/>
      </a:lt2>
      <a:accent1>
        <a:srgbClr val="D83B01"/>
      </a:accent1>
      <a:accent2>
        <a:srgbClr val="0078D7"/>
      </a:accent2>
      <a:accent3>
        <a:srgbClr val="D2D2D2"/>
      </a:accent3>
      <a:accent4>
        <a:srgbClr val="FFB900"/>
      </a:accent4>
      <a:accent5>
        <a:srgbClr val="FF8C00"/>
      </a:accent5>
      <a:accent6>
        <a:srgbClr val="00BCF2"/>
      </a:accent6>
      <a:hlink>
        <a:srgbClr val="0078D7"/>
      </a:hlink>
      <a:folHlink>
        <a:srgbClr val="0078D7"/>
      </a:folHlink>
    </a:clrScheme>
    <a:fontScheme name="Custom 2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</a:spPr>
      <a:bodyPr vert="horz" wrap="square" lIns="0" tIns="46637" rIns="0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Ignite_2016_16x9_Template.potx" id="{61D5EBA6-A23E-492C-8A07-E4BCB14E768B}" vid="{D0C2E7D0-5C17-430B-90AA-64EE87CAC54C}"/>
    </a:ext>
  </a:extLst>
</a:theme>
</file>

<file path=ppt/slides/_rels/slide.xml.rels>&#65279;<?xml version="1.0" encoding="utf-8"?><Relationships xmlns="http://schemas.openxmlformats.org/package/2006/relationships"><Relationship Type="http://schemas.openxmlformats.org/officeDocument/2006/relationships/notesSlide" Target="/ppt/notesSlides/notesSlide.xml" Id="rId2" /><Relationship Type="http://schemas.openxmlformats.org/officeDocument/2006/relationships/slideLayout" Target="/ppt/slideLayouts/slideLayout.xml" Id="rId1" /></Relationships>
</file>

<file path=ppt/slides/slide.xml><?xml version="1.0" encoding="utf-8"?>
<p:sld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meaningful stories in an instant with Office Sway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74701" y="525462"/>
            <a:ext cx="7315137" cy="1828007"/>
          </a:xfrm>
        </p:spPr>
        <p:txBody>
          <a:bodyPr/>
          <a:lstStyle/>
          <a:p>
            <a:r>
              <a:rPr lang="en-US" dirty="0"/>
              <a:t>BRK2012</a:t>
            </a:r>
          </a:p>
        </p:txBody>
      </p:sp>
    </p:spTree>
    <p:extLst>
      <p:ext uri="{BB962C8B-B14F-4D97-AF65-F5344CB8AC3E}">
        <p14:creationId xmlns:p14="http://schemas.microsoft.com/office/powerpoint/2010/main" val="276075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2.xml><?xml version="1.0" encoding="utf-8"?>
<a:theme xmlns:thm15="http://schemas.microsoft.com/office/thememl/2012/main" xmlns:a="http://schemas.openxmlformats.org/drawingml/2006/main" name="5-50002_Ignite_Breakout_Template">
  <a:themeElements>
    <a:clrScheme name="Ignite 2016">
      <a:dk1>
        <a:srgbClr val="505050"/>
      </a:dk1>
      <a:lt1>
        <a:srgbClr val="FFFFFF"/>
      </a:lt1>
      <a:dk2>
        <a:srgbClr val="D83B01"/>
      </a:dk2>
      <a:lt2>
        <a:srgbClr val="F8F8F8"/>
      </a:lt2>
      <a:accent1>
        <a:srgbClr val="D83B01"/>
      </a:accent1>
      <a:accent2>
        <a:srgbClr val="0078D7"/>
      </a:accent2>
      <a:accent3>
        <a:srgbClr val="505050"/>
      </a:accent3>
      <a:accent4>
        <a:srgbClr val="D2D2D2"/>
      </a:accent4>
      <a:accent5>
        <a:srgbClr val="FFB900"/>
      </a:accent5>
      <a:accent6>
        <a:srgbClr val="FF8C00"/>
      </a:accent6>
      <a:hlink>
        <a:srgbClr val="0078D7"/>
      </a:hlink>
      <a:folHlink>
        <a:srgbClr val="0078D7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noFill/>
          <a:headEnd type="none" w="med" len="med"/>
          <a:tailEnd type="none" w="med" len="med"/>
        </a:ln>
      </a:spPr>
      <a:bodyPr vert="horz" wrap="square" lIns="0" tIns="46637" rIns="0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5439">
                  <a:srgbClr val="F8F8F8"/>
                </a:gs>
                <a:gs pos="10000">
                  <a:srgbClr val="F8F8F8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Ignite_2016_16x9_Template.potx" id="{61D5EBA6-A23E-492C-8A07-E4BCB14E768B}" vid="{2C5385DD-25CC-4B4A-8E83-9D91F0EF820F}"/>
    </a:ext>
  </a:extLst>
</a:theme>
</file>

<file path=customXML/_rels/item.xml.rels>&#65279;<?xml version="1.0" encoding="utf-8"?><Relationships xmlns="http://schemas.openxmlformats.org/package/2006/relationships"><Relationship Type="http://schemas.openxmlformats.org/officeDocument/2006/relationships/customXmlProps" Target="/customXML/itemProps.xml" Id="rId1" /></Relationships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.xml" Id="rId1" /></Relationships>
</file>

<file path=customXML/item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resentationsDoc" ma:contentTypeID="0x01010031DCF4CA090F824DB1E4CCBB6B9D64EA00101E8AAD132F8F4D96340D6376C8BB3E" ma:contentTypeVersion="22" ma:contentTypeDescription="" ma:contentTypeScope="" ma:versionID="8add498658ef06bbcf3bc1f2c97d938c">
  <xsd:schema xmlns:xsd="http://www.w3.org/2001/XMLSchema" xmlns:xs="http://www.w3.org/2001/XMLSchema" xmlns:p="http://schemas.microsoft.com/office/2006/metadata/properties" xmlns:ns1="http://schemas.microsoft.com/sharepoint/v3" xmlns:ns2="01c77077-aee4-4b5f-bd4e-9cd40a6fff29" xmlns:ns3="230e9df3-be65-4c73-a93b-d1236ebd677e" xmlns:ns5="8ff673fc-3231-4e3a-893b-6d7f7cd32766" targetNamespace="http://schemas.microsoft.com/office/2006/metadata/properties" ma:root="true" ma:fieldsID="a14070d067e341e7ddc7e27ecc4a2d88" ns1:_="" ns2:_="" ns3:_="" ns5:_="">
    <xsd:import namespace="http://schemas.microsoft.com/sharepoint/v3"/>
    <xsd:import namespace="01c77077-aee4-4b5f-bd4e-9cd40a6fff29"/>
    <xsd:import namespace="230e9df3-be65-4c73-a93b-d1236ebd677e"/>
    <xsd:import namespace="8ff673fc-3231-4e3a-893b-6d7f7cd32766"/>
    <xsd:element name="properties">
      <xsd:complexType>
        <xsd:sequence>
          <xsd:element name="documentManagement">
            <xsd:complexType>
              <xsd:all>
                <xsd:element ref="ns2:mb2e01f7e2d8413988e28e59aa226eec" minOccurs="0"/>
                <xsd:element ref="ns3:TaxCatchAll" minOccurs="0"/>
                <xsd:element ref="ns3:TaxCatchAllLabel" minOccurs="0"/>
                <xsd:element ref="ns2:iaa5f83406f94009a0f6a3e890699ff7" minOccurs="0"/>
                <xsd:element ref="ns2:d12e2661e9634d9aa98bbb375f31aced" minOccurs="0"/>
                <xsd:element ref="ns2:Event_x0020_Start_x0020_Date" minOccurs="0"/>
                <xsd:element ref="ns2:Event_x0020_End_x0020_Date" minOccurs="0"/>
                <xsd:element ref="ns2:Presentation_x0020_Date" minOccurs="0"/>
                <xsd:element ref="ns2:MS_x0020_Speaker" minOccurs="0"/>
                <xsd:element ref="ns2:External_x0020_Speaker" minOccurs="0"/>
                <xsd:element ref="ns2:o1010385baed4da9b5076a6aa651d1e5" minOccurs="0"/>
                <xsd:element ref="ns2:kc6d1bd9a46e4e5fbbbf99ca3de7a092" minOccurs="0"/>
                <xsd:element ref="ns2:Session_x0020_Code" minOccurs="0"/>
                <xsd:element ref="ns2:MS_x0020_Content_x0020_Owner" minOccurs="0"/>
                <xsd:element ref="ns2:m6878b9dd7994da4ba144f95347d99c6" minOccurs="0"/>
                <xsd:element ref="ns2:fc15c16204564de583b4c942b10d19ec" minOccurs="0"/>
                <xsd:element ref="ns1:AverageRating" minOccurs="0"/>
                <xsd:element ref="ns1:RatingCount" minOccurs="0"/>
                <xsd:element ref="ns1:LikesCount" minOccurs="0"/>
                <xsd:element ref="ns3:TaxKeywordTaxHTField" minOccurs="0"/>
                <xsd:element ref="ns5:Target_x0020_Audiences" minOccurs="0"/>
                <xsd:element ref="ns2:SharedWithUsers" minOccurs="0"/>
                <xsd:element ref="ns2:SharedWithDetails" minOccurs="0"/>
                <xsd:element ref="ns3:NumberofDownloa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31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32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LikesCount" ma:index="33" nillable="true" ma:displayName="Number of Likes" ma:internalName="LikesCount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77077-aee4-4b5f-bd4e-9cd40a6fff29" elementFormDefault="qualified">
    <xsd:import namespace="http://schemas.microsoft.com/office/2006/documentManagement/types"/>
    <xsd:import namespace="http://schemas.microsoft.com/office/infopath/2007/PartnerControls"/>
    <xsd:element name="mb2e01f7e2d8413988e28e59aa226eec" ma:index="8" nillable="true" ma:taxonomy="true" ma:internalName="mb2e01f7e2d8413988e28e59aa226eec" ma:taxonomyFieldName="Event_x0020_Name" ma:displayName="Event Name" ma:default="" ma:fieldId="{6b2e01f7-e2d8-4139-88e2-8e59aa226eec}" ma:sspId="e385fb40-52d4-4fae-9c5b-3e8ff8a5878e" ma:termSetId="32cfb7b5-aebe-4989-95ed-0d5619f5d6c0" ma:anchorId="eaa4d92a-3824-4a49-92be-7ef169e4e325" ma:open="false" ma:isKeyword="false">
      <xsd:complexType>
        <xsd:sequence>
          <xsd:element ref="pc:Terms" minOccurs="0" maxOccurs="1"/>
        </xsd:sequence>
      </xsd:complexType>
    </xsd:element>
    <xsd:element name="iaa5f83406f94009a0f6a3e890699ff7" ma:index="12" nillable="true" ma:taxonomy="true" ma:internalName="iaa5f83406f94009a0f6a3e890699ff7" ma:taxonomyFieldName="Event_x0020_Location" ma:displayName="Event Location" ma:default="" ma:fieldId="{2aa5f834-06f9-4009-a0f6-a3e890699ff7}" ma:sspId="e385fb40-52d4-4fae-9c5b-3e8ff8a5878e" ma:termSetId="ff02addd-433e-4baa-a831-22be402789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12e2661e9634d9aa98bbb375f31aced" ma:index="14" nillable="true" ma:taxonomy="true" ma:internalName="d12e2661e9634d9aa98bbb375f31aced" ma:taxonomyFieldName="Event_x0020_Venue" ma:displayName="Event Venue" ma:default="" ma:fieldId="{d12e2661-e963-4d9a-a98b-bb375f31aced}" ma:sspId="e385fb40-52d4-4fae-9c5b-3e8ff8a5878e" ma:termSetId="ff02addd-433e-4baa-a831-22be402789db" ma:anchorId="d989be80-0593-11e1-be50-0800200c9a66" ma:open="false" ma:isKeyword="false">
      <xsd:complexType>
        <xsd:sequence>
          <xsd:element ref="pc:Terms" minOccurs="0" maxOccurs="1"/>
        </xsd:sequence>
      </xsd:complexType>
    </xsd:element>
    <xsd:element name="Event_x0020_Start_x0020_Date" ma:index="16" nillable="true" ma:displayName="Event Start Date" ma:format="DateOnly" ma:internalName="Event_x0020_Start_x0020_Date">
      <xsd:simpleType>
        <xsd:restriction base="dms:DateTime"/>
      </xsd:simpleType>
    </xsd:element>
    <xsd:element name="Event_x0020_End_x0020_Date" ma:index="17" nillable="true" ma:displayName="Event End Date" ma:format="DateOnly" ma:internalName="Event_x0020_End_x0020_Date">
      <xsd:simpleType>
        <xsd:restriction base="dms:DateTime"/>
      </xsd:simpleType>
    </xsd:element>
    <xsd:element name="Presentation_x0020_Date" ma:index="18" nillable="true" ma:displayName="Presentation Date" ma:format="DateOnly" ma:internalName="Presentation_x0020_Date">
      <xsd:simpleType>
        <xsd:restriction base="dms:DateTime"/>
      </xsd:simpleType>
    </xsd:element>
    <xsd:element name="MS_x0020_Speaker" ma:index="19" nillable="true" ma:displayName="MS Speaker" ma:list="UserInfo" ma:SharePointGroup="0" ma:internalName="MS_x0020_Speaker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Speaker" ma:index="20" nillable="true" ma:displayName="External Speaker" ma:internalName="External_x0020_Speaker">
      <xsd:simpleType>
        <xsd:restriction base="dms:Text">
          <xsd:maxLength value="255"/>
        </xsd:restriction>
      </xsd:simpleType>
    </xsd:element>
    <xsd:element name="o1010385baed4da9b5076a6aa651d1e5" ma:index="21" nillable="true" ma:taxonomy="true" ma:internalName="o1010385baed4da9b5076a6aa651d1e5" ma:taxonomyFieldName="Product" ma:displayName="Product" ma:default="" ma:fieldId="{81010385-baed-4da9-b507-6a6aa651d1e5}" ma:taxonomyMulti="true" ma:sspId="e385fb40-52d4-4fae-9c5b-3e8ff8a5878e" ma:termSetId="e8298524-23d5-441d-8e61-21bed1c2c4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c6d1bd9a46e4e5fbbbf99ca3de7a092" ma:index="23" nillable="true" ma:taxonomy="true" ma:internalName="kc6d1bd9a46e4e5fbbbf99ca3de7a092" ma:taxonomyFieldName="Campaign" ma:displayName="Campaign" ma:default="" ma:fieldId="{4c6d1bd9-a46e-4e5f-bbbf-99ca3de7a092}" ma:taxonomyMulti="true" ma:sspId="e385fb40-52d4-4fae-9c5b-3e8ff8a5878e" ma:termSetId="eb6054b1-3a98-4c79-97b4-d20150dd266e" ma:anchorId="a7bf803d-fc4f-4bb4-903c-88e76437cc17" ma:open="false" ma:isKeyword="false">
      <xsd:complexType>
        <xsd:sequence>
          <xsd:element ref="pc:Terms" minOccurs="0" maxOccurs="1"/>
        </xsd:sequence>
      </xsd:complexType>
    </xsd:element>
    <xsd:element name="Session_x0020_Code" ma:index="25" nillable="true" ma:displayName="Session Code" ma:internalName="Session_x0020_Code">
      <xsd:simpleType>
        <xsd:restriction base="dms:Text">
          <xsd:maxLength value="255"/>
        </xsd:restriction>
      </xsd:simpleType>
    </xsd:element>
    <xsd:element name="MS_x0020_Content_x0020_Owner" ma:index="26" nillable="true" ma:displayName="MS Content Owner" ma:list="UserInfo" ma:SharePointGroup="0" ma:internalName="MS_x0020_Content_x0020_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6878b9dd7994da4ba144f95347d99c6" ma:index="27" nillable="true" ma:taxonomy="true" ma:internalName="m6878b9dd7994da4ba144f95347d99c6" ma:taxonomyFieldName="Track" ma:displayName="Track" ma:readOnly="false" ma:default="" ma:fieldId="{66878b9d-d799-4da4-ba14-4f95347d99c6}" ma:sspId="e385fb40-52d4-4fae-9c5b-3e8ff8a5878e" ma:termSetId="8113a965-58e2-4a85-99b9-55376be5482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fc15c16204564de583b4c942b10d19ec" ma:index="29" nillable="true" ma:taxonomy="true" ma:internalName="fc15c16204564de583b4c942b10d19ec" ma:taxonomyFieldName="Audience1" ma:displayName="Audience" ma:default="" ma:fieldId="{fc15c162-0456-4de5-83b4-c942b10d19ec}" ma:taxonomyMulti="true" ma:sspId="e385fb40-52d4-4fae-9c5b-3e8ff8a5878e" ma:termSetId="02c0b350-7782-44ed-b079-a5ef0c1b9f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description="" ma:hidden="true" ma:list="{0d8ba32e-6f24-4e39-985b-e3fd5ec6bdb7}" ma:internalName="TaxCatchAll" ma:showField="CatchAllData" ma:web="01c77077-aee4-4b5f-bd4e-9cd40a6ff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0d8ba32e-6f24-4e39-985b-e3fd5ec6bdb7}" ma:internalName="TaxCatchAllLabel" ma:readOnly="true" ma:showField="CatchAllDataLabel" ma:web="01c77077-aee4-4b5f-bd4e-9cd40a6ff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35" nillable="true" ma:taxonomy="true" ma:internalName="TaxKeywordTaxHTField" ma:taxonomyFieldName="TaxKeyword" ma:displayName="Enterprise Keywords" ma:fieldId="{23f27201-bee3-471e-b2e7-b64fd8b7ca38}" ma:taxonomyMulti="true" ma:sspId="e385fb40-52d4-4fae-9c5b-3e8ff8a5878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NumberofDownloads" ma:index="40" nillable="true" ma:displayName="NumberofDownloads" ma:internalName="NumberofDownload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673fc-3231-4e3a-893b-6d7f7cd32766" elementFormDefault="qualified">
    <xsd:import namespace="http://schemas.microsoft.com/office/2006/documentManagement/types"/>
    <xsd:import namespace="http://schemas.microsoft.com/office/infopath/2007/PartnerControls"/>
    <xsd:element name="Target_x0020_Audiences" ma:index="37" nillable="true" ma:displayName="Target Audiences" ma:internalName="Target_x0020_Audiences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3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d12e2661e9634d9aa98bbb375f31aced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Georgia World Congress Center</TermName>
          <TermId xmlns="http://schemas.microsoft.com/office/infopath/2007/PartnerControls">ea0ece34-59a6-4d43-8d9e-d0f9e2a2f1ce</TermId>
        </TermInfo>
      </Terms>
    </d12e2661e9634d9aa98bbb375f31aced>
    <Event_x0020_Start_x0020_Date xmlns="01c77077-aee4-4b5f-bd4e-9cd40a6fff29">2016-09-25T07:00:00+00:00</Event_x0020_Start_x0020_Date>
    <Target_x0020_Audiences xmlns="8ff673fc-3231-4e3a-893b-6d7f7cd32766" xsi:nil="true"/>
    <iaa5f83406f94009a0f6a3e890699ff7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Atlanta</TermName>
          <TermId xmlns="http://schemas.microsoft.com/office/infopath/2007/PartnerControls">01fb9831-5840-48a0-a576-3e48f42baa53</TermId>
        </TermInfo>
      </Terms>
    </iaa5f83406f94009a0f6a3e890699ff7>
    <External_x0020_Speaker xmlns="01c77077-aee4-4b5f-bd4e-9cd40a6fff29" xsi:nil="true"/>
    <m6878b9dd7994da4ba144f95347d99c6 xmlns="01c77077-aee4-4b5f-bd4e-9cd40a6fff29">
      <Terms xmlns="http://schemas.microsoft.com/office/infopath/2007/PartnerControls"/>
    </m6878b9dd7994da4ba144f95347d99c6>
    <Presentation_x0020_Date xmlns="01c77077-aee4-4b5f-bd4e-9cd40a6fff29" xsi:nil="true"/>
    <fc15c16204564de583b4c942b10d19ec xmlns="01c77077-aee4-4b5f-bd4e-9cd40a6fff29">
      <Terms xmlns="http://schemas.microsoft.com/office/infopath/2007/PartnerControls"/>
    </fc15c16204564de583b4c942b10d19ec>
    <mb2e01f7e2d8413988e28e59aa226eec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Microsoft Ignite</TermName>
          <TermId xmlns="http://schemas.microsoft.com/office/infopath/2007/PartnerControls">9323c522-fe4b-4922-816b-10a1920d7afb</TermId>
        </TermInfo>
      </Terms>
    </mb2e01f7e2d8413988e28e59aa226eec>
    <MS_x0020_Content_x0020_Owner xmlns="01c77077-aee4-4b5f-bd4e-9cd40a6fff29">
      <UserInfo>
        <DisplayName/>
        <AccountId xsi:nil="true"/>
        <AccountType/>
      </UserInfo>
    </MS_x0020_Content_x0020_Owner>
    <Session_x0020_Code xmlns="01c77077-aee4-4b5f-bd4e-9cd40a6fff29" xsi:nil="true"/>
    <Event_x0020_End_x0020_Date xmlns="01c77077-aee4-4b5f-bd4e-9cd40a6fff29">2016-09-30T07:00:00+00:00</Event_x0020_End_x0020_Date>
    <o1010385baed4da9b5076a6aa651d1e5 xmlns="01c77077-aee4-4b5f-bd4e-9cd40a6fff29">
      <Terms xmlns="http://schemas.microsoft.com/office/infopath/2007/PartnerControls"/>
    </o1010385baed4da9b5076a6aa651d1e5>
    <kc6d1bd9a46e4e5fbbbf99ca3de7a092 xmlns="01c77077-aee4-4b5f-bd4e-9cd40a6fff29">
      <Terms xmlns="http://schemas.microsoft.com/office/infopath/2007/PartnerControls"/>
    </kc6d1bd9a46e4e5fbbbf99ca3de7a092>
    <MS_x0020_Speaker xmlns="01c77077-aee4-4b5f-bd4e-9cd40a6fff29">
      <UserInfo>
        <DisplayName/>
        <AccountId xsi:nil="true"/>
        <AccountType/>
      </UserInfo>
    </MS_x0020_Speaker>
    <TaxKeywordTaxHTField xmlns="230e9df3-be65-4c73-a93b-d1236ebd677e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Microsoft Ignite 2016</TermName>
          <TermId xmlns="http://schemas.microsoft.com/office/infopath/2007/PartnerControls">e2f6a88c-86f9-4b25-a2af-b5c3afa8c82a</TermId>
        </TermInfo>
      </Terms>
    </TaxKeywordTaxHTField>
    <TaxCatchAll xmlns="230e9df3-be65-4c73-a93b-d1236ebd677e">
      <Value>174</Value>
      <Value>177</Value>
      <Value>176</Value>
      <Value>175</Value>
    </TaxCatchAll>
    <NumberofDownloads xmlns="230e9df3-be65-4c73-a93b-d1236ebd677e" xsi:nil="true"/>
  </documentManagement>
</p:properties>
</file>

<file path=customXML/itemProps.xml><?xml version="1.0" encoding="utf-8"?>
<ds:datastoreItem xmlns:ds="http://schemas.openxmlformats.org/officeDocument/2006/customXml" ds:itemID="{758FDAC0-319D-4A54-8D8E-1D42CB1F80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8F288A-5131-4E80-AB86-F10FC03738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1c77077-aee4-4b5f-bd4e-9cd40a6fff29"/>
    <ds:schemaRef ds:uri="230e9df3-be65-4c73-a93b-d1236ebd677e"/>
    <ds:schemaRef ds:uri="8ff673fc-3231-4e3a-893b-6d7f7cd327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90F116-B58F-4255-B05B-DA3808E0E5C6}">
  <ds:schemaRefs>
    <ds:schemaRef ds:uri="http://purl.org/dc/terms/"/>
    <ds:schemaRef ds:uri="http://purl.org/dc/dcmitype/"/>
    <ds:schemaRef ds:uri="http://schemas.microsoft.com/office/2006/documentManagement/types"/>
    <ds:schemaRef ds:uri="8ff673fc-3231-4e3a-893b-6d7f7cd3276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230e9df3-be65-4c73-a93b-d1236ebd677e"/>
    <ds:schemaRef ds:uri="01c77077-aee4-4b5f-bd4e-9cd40a6fff29"/>
    <ds:schemaRef ds:uri="http://www.w3.org/XML/1998/namespace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Microsoft_Ignite_2016_16x9_Template</ap:Template>
  <ap:TotalTime>5</ap:TotalTime>
  <ap:Words>37</ap:Words>
  <ap:Application>Microsoft Office PowerPoint</ap:Application>
  <ap:PresentationFormat>Custom</ap:PresentationFormat>
  <ap:Paragraphs>6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ap:HeadingPairs>
  <ap:TitlesOfParts>
    <vt:vector baseType="lpstr" size="9">
      <vt:lpstr>Arial</vt:lpstr>
      <vt:lpstr>Consolas</vt:lpstr>
      <vt:lpstr>Segoe UI</vt:lpstr>
      <vt:lpstr>Segoe UI Light</vt:lpstr>
      <vt:lpstr>Wingdings</vt:lpstr>
      <vt:lpstr>5-50002_Ignite_Breakout_Template</vt:lpstr>
      <vt:lpstr>6-30537_Envision 2016 Concurrent Template_Dark</vt:lpstr>
      <vt:lpstr>1_5-50002_Ignite_Breakout_Template</vt:lpstr>
      <vt:lpstr>Title Thing</vt:lpstr>
    </vt:vector>
  </ap:TitlesOfParts>
  <ap:Manager/>
  <ap:Company>Microsoft Corporation</ap:Company>
  <ap:LinksUpToDate>false</ap:LinksUpToDate>
  <ap:SharedDoc>false</ap:SharedDoc>
  <ap:HyperlinksChanged>false</ap:HyperlinksChanged>
  <ap:AppVersion>16.0000</ap:AppVersion>
</ap:Properties>
</file>

<file path=docProps/custom.xml><?xml version="1.0" encoding="utf-8"?>
<op:Properties xmlns:vt="http://schemas.openxmlformats.org/officeDocument/2006/docPropsVTypes" xmlns:op="http://schemas.openxmlformats.org/officeDocument/2006/custom-properties">
  <op:property fmtid="{D5CDD505-2E9C-101B-9397-08002B2CF9AE}" pid="2" name="ContentTypeId">
    <vt:lpwstr>0x01010031DCF4CA090F824DB1E4CCBB6B9D64EA00101E8AAD132F8F4D96340D6376C8BB3E</vt:lpwstr>
  </op:property>
  <op:property fmtid="{D5CDD505-2E9C-101B-9397-08002B2CF9AE}" pid="3" name="Product">
    <vt:lpwstr/>
  </op:property>
  <op:property fmtid="{D5CDD505-2E9C-101B-9397-08002B2CF9AE}" pid="4" name="Event1">
    <vt:lpwstr>622;#Unassigned|2c8af875-f38a-40b8-a0a9-056aed3fc8c0</vt:lpwstr>
  </op:property>
  <op:property fmtid="{D5CDD505-2E9C-101B-9397-08002B2CF9AE}" pid="5" name="Audience">
    <vt:lpwstr/>
  </op:property>
  <op:property fmtid="{D5CDD505-2E9C-101B-9397-08002B2CF9AE}" pid="6" name="Event Venue">
    <vt:lpwstr>177;#Georgia World Congress Center|ea0ece34-59a6-4d43-8d9e-d0f9e2a2f1ce</vt:lpwstr>
  </op:property>
  <op:property fmtid="{D5CDD505-2E9C-101B-9397-08002B2CF9AE}" pid="7" name="Track">
    <vt:lpwstr/>
  </op:property>
  <op:property fmtid="{D5CDD505-2E9C-101B-9397-08002B2CF9AE}" pid="8" name="Event Location">
    <vt:lpwstr>176;#Atlanta|01fb9831-5840-48a0-a576-3e48f42baa53</vt:lpwstr>
  </op:property>
  <op:property fmtid="{D5CDD505-2E9C-101B-9397-08002B2CF9AE}" pid="9" name="Campaign">
    <vt:lpwstr/>
  </op:property>
  <op:property fmtid="{D5CDD505-2E9C-101B-9397-08002B2CF9AE}" pid="10" name="IsMyDocuments">
    <vt:bool>true</vt:bool>
  </op:property>
  <op:property fmtid="{D5CDD505-2E9C-101B-9397-08002B2CF9AE}" pid="11" name="TaxKeyword">
    <vt:lpwstr>174;#Microsoft Ignite 2016|e2f6a88c-86f9-4b25-a2af-b5c3afa8c82a</vt:lpwstr>
  </op:property>
  <op:property fmtid="{D5CDD505-2E9C-101B-9397-08002B2CF9AE}" pid="12" name="Audience1">
    <vt:lpwstr/>
  </op:property>
  <op:property fmtid="{D5CDD505-2E9C-101B-9397-08002B2CF9AE}" pid="13" name="Event Name">
    <vt:lpwstr>175;#Microsoft Ignite|9323c522-fe4b-4922-816b-10a1920d7afb</vt:lpwstr>
  </op:property>
</op:Properties>
</file>