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  <p:sldMasterId id="2147484364" r:id="rId7"/>
  </p:sldMasterIdLst>
  <p:notesMasterIdLst>
    <p:notesMasterId r:id="rId32"/>
  </p:notesMasterIdLst>
  <p:handoutMasterIdLst>
    <p:handoutMasterId r:id="rId33"/>
  </p:handoutMasterIdLst>
  <p:sldIdLst>
    <p:sldId id="1433" r:id="rId8"/>
    <p:sldId id="1414" r:id="rId9"/>
    <p:sldId id="1411" r:id="rId10"/>
    <p:sldId id="1413" r:id="rId11"/>
    <p:sldId id="1425" r:id="rId12"/>
    <p:sldId id="1412" r:id="rId13"/>
    <p:sldId id="1415" r:id="rId14"/>
    <p:sldId id="1420" r:id="rId15"/>
    <p:sldId id="1426" r:id="rId16"/>
    <p:sldId id="1416" r:id="rId17"/>
    <p:sldId id="1421" r:id="rId18"/>
    <p:sldId id="1427" r:id="rId19"/>
    <p:sldId id="1417" r:id="rId20"/>
    <p:sldId id="1422" r:id="rId21"/>
    <p:sldId id="1428" r:id="rId22"/>
    <p:sldId id="1418" r:id="rId23"/>
    <p:sldId id="1423" r:id="rId24"/>
    <p:sldId id="1429" r:id="rId25"/>
    <p:sldId id="1419" r:id="rId26"/>
    <p:sldId id="1424" r:id="rId27"/>
    <p:sldId id="1430" r:id="rId28"/>
    <p:sldId id="1431" r:id="rId29"/>
    <p:sldId id="1434" r:id="rId30"/>
    <p:sldId id="1326" r:id="rId31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2016 Template Light" id="{A073DAE3-B461-442F-A3D3-6642BD875E45}">
          <p14:sldIdLst>
            <p14:sldId id="1433"/>
            <p14:sldId id="1414"/>
            <p14:sldId id="1411"/>
            <p14:sldId id="1413"/>
            <p14:sldId id="1425"/>
            <p14:sldId id="1412"/>
            <p14:sldId id="1415"/>
            <p14:sldId id="1420"/>
            <p14:sldId id="1426"/>
            <p14:sldId id="1416"/>
            <p14:sldId id="1421"/>
            <p14:sldId id="1427"/>
            <p14:sldId id="1417"/>
            <p14:sldId id="1422"/>
            <p14:sldId id="1428"/>
            <p14:sldId id="1418"/>
            <p14:sldId id="1423"/>
            <p14:sldId id="1429"/>
            <p14:sldId id="1419"/>
            <p14:sldId id="1424"/>
            <p14:sldId id="1430"/>
            <p14:sldId id="1431"/>
            <p14:sldId id="1434"/>
            <p14:sldId id="132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FFFF"/>
    <a:srgbClr val="BAD80A"/>
    <a:srgbClr val="A80000"/>
    <a:srgbClr val="5C2D91"/>
    <a:srgbClr val="0078D7"/>
    <a:srgbClr val="107C10"/>
    <a:srgbClr val="000000"/>
    <a:srgbClr val="D83B01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4" autoAdjust="0"/>
    <p:restoredTop sz="90476" autoAdjust="0"/>
  </p:normalViewPr>
  <p:slideViewPr>
    <p:cSldViewPr>
      <p:cViewPr varScale="1">
        <p:scale>
          <a:sx n="104" d="100"/>
          <a:sy n="104" d="100"/>
        </p:scale>
        <p:origin x="9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9/28/2016 10:30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9/28/2016 10:30 AM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4215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060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22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993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331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82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499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19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123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624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62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9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2344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088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7690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9/28/2016 10:30 AM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510977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17D118-1690-458F-B4D2-F9DA5D6F5033}" type="datetime8">
              <a:rPr lang="en-US" smtClean="0">
                <a:solidFill>
                  <a:prstClr val="black"/>
                </a:solidFill>
              </a:rPr>
              <a:t>9/28/2016 10:30 AM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86149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8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85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07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549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23A5C127-CB05-47B6-8D1E-7BC74A68F50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827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29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EA2B2ED8-C573-45EF-BF68-CEC19505703A}" type="datetime8">
              <a:rPr lang="en-US" smtClean="0"/>
              <a:t>9/28/2016 10:30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/>
          <a:lstStyle/>
          <a:p>
            <a:fld id="{8B263312-38AA-4E1E-B2B5-0F8F122B24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57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r="40044"/>
          <a:stretch/>
        </p:blipFill>
        <p:spPr>
          <a:xfrm>
            <a:off x="-246501" y="1965643"/>
            <a:ext cx="4736205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844210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914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99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2126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34792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31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251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131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3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606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279576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4030169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93792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829530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371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1585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821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985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31113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6181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053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295" r:id="rId2"/>
    <p:sldLayoutId id="2147484240" r:id="rId3"/>
    <p:sldLayoutId id="2147484296" r:id="rId4"/>
    <p:sldLayoutId id="2147484241" r:id="rId5"/>
    <p:sldLayoutId id="2147484297" r:id="rId6"/>
    <p:sldLayoutId id="2147484244" r:id="rId7"/>
    <p:sldLayoutId id="2147484298" r:id="rId8"/>
    <p:sldLayoutId id="2147484245" r:id="rId9"/>
    <p:sldLayoutId id="2147484247" r:id="rId10"/>
    <p:sldLayoutId id="2147484331" r:id="rId11"/>
    <p:sldLayoutId id="2147484249" r:id="rId12"/>
    <p:sldLayoutId id="2147484301" r:id="rId13"/>
    <p:sldLayoutId id="2147484251" r:id="rId14"/>
    <p:sldLayoutId id="2147484252" r:id="rId15"/>
    <p:sldLayoutId id="2147484254" r:id="rId16"/>
    <p:sldLayoutId id="2147484257" r:id="rId17"/>
    <p:sldLayoutId id="2147484258" r:id="rId18"/>
    <p:sldLayoutId id="2147484260" r:id="rId19"/>
    <p:sldLayoutId id="2147484299" r:id="rId20"/>
    <p:sldLayoutId id="2147484263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24" r:id="rId14"/>
    <p:sldLayoutId id="2147484325" r:id="rId15"/>
    <p:sldLayoutId id="2147484326" r:id="rId16"/>
    <p:sldLayoutId id="2147484327" r:id="rId17"/>
    <p:sldLayoutId id="2147484328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54" r:id="rId12"/>
    <p:sldLayoutId id="2147484355" r:id="rId13"/>
    <p:sldLayoutId id="2147484356" r:id="rId14"/>
    <p:sldLayoutId id="2147484357" r:id="rId15"/>
    <p:sldLayoutId id="2147484358" r:id="rId16"/>
    <p:sldLayoutId id="2147484359" r:id="rId17"/>
    <p:sldLayoutId id="2147484360" r:id="rId18"/>
    <p:sldLayoutId id="2147484361" r:id="rId19"/>
    <p:sldLayoutId id="2147484362" r:id="rId20"/>
    <p:sldLayoutId id="2147484363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348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5" r:id="rId1"/>
    <p:sldLayoutId id="2147484366" r:id="rId2"/>
    <p:sldLayoutId id="2147484367" r:id="rId3"/>
    <p:sldLayoutId id="2147484368" r:id="rId4"/>
    <p:sldLayoutId id="2147484369" r:id="rId5"/>
    <p:sldLayoutId id="214748437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76" r:id="rId12"/>
    <p:sldLayoutId id="2147484377" r:id="rId13"/>
    <p:sldLayoutId id="2147484378" r:id="rId14"/>
    <p:sldLayoutId id="2147484379" r:id="rId15"/>
    <p:sldLayoutId id="2147484380" r:id="rId16"/>
    <p:sldLayoutId id="2147484381" r:id="rId17"/>
    <p:sldLayoutId id="2147484382" r:id="rId18"/>
    <p:sldLayoutId id="2147484383" r:id="rId19"/>
    <p:sldLayoutId id="2147484384" r:id="rId20"/>
    <p:sldLayoutId id="2147484385" r:id="rId21"/>
    <p:sldLayoutId id="2147484386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hyperlink" Target="https://aka.ms/ignite.mobileapp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expearce.te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701" y="1679645"/>
            <a:ext cx="11056103" cy="1828786"/>
          </a:xfrm>
        </p:spPr>
        <p:txBody>
          <a:bodyPr/>
          <a:lstStyle/>
          <a:p>
            <a:r>
              <a:rPr lang="en-GB" dirty="0"/>
              <a:t>Education Meetup for schools, colleges or those working in the sector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Alex Pearce – Office 365 MVP</a:t>
            </a:r>
          </a:p>
          <a:p>
            <a:r>
              <a:rPr lang="en-US" dirty="0"/>
              <a:t>Director – BFC Networks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BRK1032</a:t>
            </a:r>
          </a:p>
        </p:txBody>
      </p:sp>
    </p:spTree>
    <p:extLst>
      <p:ext uri="{BB962C8B-B14F-4D97-AF65-F5344CB8AC3E}">
        <p14:creationId xmlns:p14="http://schemas.microsoft.com/office/powerpoint/2010/main" val="181161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2012859"/>
          </a:xfrm>
        </p:spPr>
        <p:txBody>
          <a:bodyPr/>
          <a:lstStyle/>
          <a:p>
            <a:r>
              <a:rPr lang="en-US" dirty="0"/>
              <a:t>Office 365 Education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6891230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8" y="1209973"/>
            <a:ext cx="8228299" cy="2179058"/>
          </a:xfrm>
        </p:spPr>
        <p:txBody>
          <a:bodyPr/>
          <a:lstStyle/>
          <a:p>
            <a:r>
              <a:rPr lang="en-US" dirty="0"/>
              <a:t>Demo – Features of Office 365 Education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Alex Pearce</a:t>
            </a:r>
          </a:p>
        </p:txBody>
      </p:sp>
    </p:spTree>
    <p:extLst>
      <p:ext uri="{BB962C8B-B14F-4D97-AF65-F5344CB8AC3E}">
        <p14:creationId xmlns:p14="http://schemas.microsoft.com/office/powerpoint/2010/main" val="333507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4431983"/>
          </a:xfrm>
        </p:spPr>
        <p:txBody>
          <a:bodyPr/>
          <a:lstStyle/>
          <a:p>
            <a:r>
              <a:rPr lang="en-US" dirty="0"/>
              <a:t>What services do you use currently in Office 365 Education?</a:t>
            </a:r>
          </a:p>
          <a:p>
            <a:r>
              <a:rPr lang="en-US" dirty="0"/>
              <a:t>What is your </a:t>
            </a:r>
            <a:r>
              <a:rPr lang="en-US" dirty="0" err="1"/>
              <a:t>favourite</a:t>
            </a:r>
            <a:r>
              <a:rPr lang="en-US" dirty="0"/>
              <a:t> thing of Office 365 Education?</a:t>
            </a:r>
          </a:p>
          <a:p>
            <a:r>
              <a:rPr lang="en-US" dirty="0"/>
              <a:t>What would you like to see added or made easier in Office 365 Education?</a:t>
            </a:r>
          </a:p>
          <a:p>
            <a:r>
              <a:rPr lang="en-US" dirty="0"/>
              <a:t>What is the biggest benefit to your learners from this cloud solution?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Office 365 Education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Questions…</a:t>
            </a:r>
          </a:p>
        </p:txBody>
      </p:sp>
    </p:spTree>
    <p:extLst>
      <p:ext uri="{BB962C8B-B14F-4D97-AF65-F5344CB8AC3E}">
        <p14:creationId xmlns:p14="http://schemas.microsoft.com/office/powerpoint/2010/main" val="188223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2012859"/>
          </a:xfrm>
        </p:spPr>
        <p:txBody>
          <a:bodyPr/>
          <a:lstStyle/>
          <a:p>
            <a:r>
              <a:rPr lang="en-US" dirty="0"/>
              <a:t>OneNote Class Notebook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7775" r="27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369091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8" y="1209973"/>
            <a:ext cx="8228299" cy="2179058"/>
          </a:xfrm>
        </p:spPr>
        <p:txBody>
          <a:bodyPr/>
          <a:lstStyle/>
          <a:p>
            <a:r>
              <a:rPr lang="en-US" dirty="0"/>
              <a:t>Demo – OneNote Class Notebook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Alex Pearce</a:t>
            </a:r>
          </a:p>
        </p:txBody>
      </p:sp>
    </p:spTree>
    <p:extLst>
      <p:ext uri="{BB962C8B-B14F-4D97-AF65-F5344CB8AC3E}">
        <p14:creationId xmlns:p14="http://schemas.microsoft.com/office/powerpoint/2010/main" val="388146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4431983"/>
          </a:xfrm>
        </p:spPr>
        <p:txBody>
          <a:bodyPr/>
          <a:lstStyle/>
          <a:p>
            <a:r>
              <a:rPr lang="en-US" dirty="0"/>
              <a:t>How are you using OneNote Class Notebook?</a:t>
            </a:r>
          </a:p>
          <a:p>
            <a:r>
              <a:rPr lang="en-US" dirty="0"/>
              <a:t>What is the biggest impact you are seeing with learners?</a:t>
            </a:r>
          </a:p>
          <a:p>
            <a:r>
              <a:rPr lang="en-US" dirty="0"/>
              <a:t>What is your </a:t>
            </a:r>
            <a:r>
              <a:rPr lang="en-US" dirty="0" err="1"/>
              <a:t>favourite</a:t>
            </a:r>
            <a:r>
              <a:rPr lang="en-US" dirty="0"/>
              <a:t> feature of OneNote Class Notebook?</a:t>
            </a:r>
          </a:p>
          <a:p>
            <a:r>
              <a:rPr lang="en-US" dirty="0"/>
              <a:t>How do you think the Class Notebook could be used more where you work?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OneNote Class Notebook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Questions…</a:t>
            </a:r>
          </a:p>
        </p:txBody>
      </p:sp>
    </p:spTree>
    <p:extLst>
      <p:ext uri="{BB962C8B-B14F-4D97-AF65-F5344CB8AC3E}">
        <p14:creationId xmlns:p14="http://schemas.microsoft.com/office/powerpoint/2010/main" val="419768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2012859"/>
          </a:xfrm>
        </p:spPr>
        <p:txBody>
          <a:bodyPr/>
          <a:lstStyle/>
          <a:p>
            <a:r>
              <a:rPr lang="en-US" dirty="0"/>
              <a:t>Microsoft Classroom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1470" r="314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120256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8" y="1209973"/>
            <a:ext cx="8228299" cy="2179058"/>
          </a:xfrm>
        </p:spPr>
        <p:txBody>
          <a:bodyPr/>
          <a:lstStyle/>
          <a:p>
            <a:r>
              <a:rPr lang="en-US" dirty="0"/>
              <a:t>Demo – Microsoft Classroom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Alex Pearce</a:t>
            </a:r>
          </a:p>
        </p:txBody>
      </p:sp>
    </p:spTree>
    <p:extLst>
      <p:ext uri="{BB962C8B-B14F-4D97-AF65-F5344CB8AC3E}">
        <p14:creationId xmlns:p14="http://schemas.microsoft.com/office/powerpoint/2010/main" val="37752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4985980"/>
          </a:xfrm>
        </p:spPr>
        <p:txBody>
          <a:bodyPr/>
          <a:lstStyle/>
          <a:p>
            <a:r>
              <a:rPr lang="en-US" dirty="0"/>
              <a:t>Are you excited by this technology?</a:t>
            </a:r>
          </a:p>
          <a:p>
            <a:r>
              <a:rPr lang="en-US" dirty="0"/>
              <a:t>Microsoft Classroom is coming… Are you ready for it and how do you feel it will help you with your learners?</a:t>
            </a:r>
          </a:p>
          <a:p>
            <a:r>
              <a:rPr lang="en-US" dirty="0"/>
              <a:t>How will you train your staff around Office 365 Groups and the uses of Microsoft Classroom at your establishment?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Classroom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Questions…</a:t>
            </a:r>
          </a:p>
        </p:txBody>
      </p:sp>
    </p:spTree>
    <p:extLst>
      <p:ext uri="{BB962C8B-B14F-4D97-AF65-F5344CB8AC3E}">
        <p14:creationId xmlns:p14="http://schemas.microsoft.com/office/powerpoint/2010/main" val="18516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3841052"/>
          </a:xfrm>
        </p:spPr>
        <p:txBody>
          <a:bodyPr/>
          <a:lstStyle/>
          <a:p>
            <a:r>
              <a:rPr lang="en-US" dirty="0"/>
              <a:t>Office Mix Sway</a:t>
            </a:r>
            <a:br>
              <a:rPr lang="en-US" dirty="0"/>
            </a:br>
            <a:r>
              <a:rPr lang="en-US" dirty="0"/>
              <a:t>Forms</a:t>
            </a:r>
            <a:br>
              <a:rPr lang="en-US" dirty="0"/>
            </a:br>
            <a:r>
              <a:rPr lang="en-US" dirty="0"/>
              <a:t>Office Lens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7775" r="27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4379328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3447098"/>
          </a:xfrm>
        </p:spPr>
        <p:txBody>
          <a:bodyPr/>
          <a:lstStyle/>
          <a:p>
            <a:r>
              <a:rPr lang="en-US" dirty="0"/>
              <a:t>Windows 10 and the pen</a:t>
            </a:r>
          </a:p>
          <a:p>
            <a:r>
              <a:rPr lang="en-US" dirty="0"/>
              <a:t>Office 365 Education</a:t>
            </a:r>
          </a:p>
          <a:p>
            <a:r>
              <a:rPr lang="en-US" dirty="0"/>
              <a:t>OneNote Class Notebook</a:t>
            </a:r>
          </a:p>
          <a:p>
            <a:r>
              <a:rPr lang="en-US" dirty="0"/>
              <a:t>Microsoft Classroom</a:t>
            </a:r>
          </a:p>
          <a:p>
            <a:r>
              <a:rPr lang="en-US" dirty="0"/>
              <a:t>Office Mix, Sway, Forms, Office Lens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will cover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Learning from others</a:t>
            </a:r>
          </a:p>
        </p:txBody>
      </p:sp>
    </p:spTree>
    <p:extLst>
      <p:ext uri="{BB962C8B-B14F-4D97-AF65-F5344CB8AC3E}">
        <p14:creationId xmlns:p14="http://schemas.microsoft.com/office/powerpoint/2010/main" val="370325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8" y="1209973"/>
            <a:ext cx="9399983" cy="3176254"/>
          </a:xfrm>
        </p:spPr>
        <p:txBody>
          <a:bodyPr/>
          <a:lstStyle/>
          <a:p>
            <a:r>
              <a:rPr lang="en-US" dirty="0"/>
              <a:t>Demo – Office Mix, Sway, Forms, Office Lens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Alex Pearce</a:t>
            </a:r>
          </a:p>
        </p:txBody>
      </p:sp>
    </p:spTree>
    <p:extLst>
      <p:ext uri="{BB962C8B-B14F-4D97-AF65-F5344CB8AC3E}">
        <p14:creationId xmlns:p14="http://schemas.microsoft.com/office/powerpoint/2010/main" val="390396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5663089"/>
          </a:xfrm>
        </p:spPr>
        <p:txBody>
          <a:bodyPr/>
          <a:lstStyle/>
          <a:p>
            <a:r>
              <a:rPr lang="en-US" dirty="0"/>
              <a:t>Are you using one of these already and if you are, how are you using them?</a:t>
            </a:r>
          </a:p>
          <a:p>
            <a:r>
              <a:rPr lang="en-US" dirty="0"/>
              <a:t>Out of all of these, which do you like the most?</a:t>
            </a:r>
          </a:p>
          <a:p>
            <a:r>
              <a:rPr lang="en-US" dirty="0"/>
              <a:t>From todays session, which of these technologies are you most likely to take away and implement?</a:t>
            </a:r>
          </a:p>
          <a:p>
            <a:r>
              <a:rPr lang="en-US" dirty="0"/>
              <a:t>Which of these technologies of todays sessions are most likely going to make the largest impact in your establishment?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Office Mix, Sway, Office Forms and Office Lens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Questions…</a:t>
            </a:r>
          </a:p>
        </p:txBody>
      </p:sp>
    </p:spTree>
    <p:extLst>
      <p:ext uri="{BB962C8B-B14F-4D97-AF65-F5344CB8AC3E}">
        <p14:creationId xmlns:p14="http://schemas.microsoft.com/office/powerpoint/2010/main" val="417767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581" y="661671"/>
            <a:ext cx="5486399" cy="5669244"/>
          </a:xfrm>
        </p:spPr>
        <p:txBody>
          <a:bodyPr/>
          <a:lstStyle/>
          <a:p>
            <a:r>
              <a:rPr lang="en-US" dirty="0"/>
              <a:t>Thank you for participating – we hope you can help impact student lives 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9278" r="19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262386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From your PC or Tablet visit MyIgnite 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http://myignite.microsoft.com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From your phone download and use the Ignite Mobile App by scanning  the QR code above or visiting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https://aka.ms/ignite.mobileapp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2" normalizeH="0" baseline="0" noProof="0" dirty="0">
                <a:ln w="3175"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n-ea"/>
                <a:cs typeface="Segoe UI" pitchFamily="34" charset="0"/>
              </a:rPr>
              <a:t>Please evaluate this session</a:t>
            </a:r>
          </a:p>
          <a:p>
            <a:pPr marL="0" marR="0" lvl="0" indent="0" algn="l" defTabSz="93274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-102" normalizeH="0" baseline="0" noProof="0" dirty="0">
                <a:ln w="3175"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n-ea"/>
                <a:cs typeface="Segoe UI" pitchFamily="34" charset="0"/>
              </a:rPr>
              <a:t>Your feedback is important to us!</a:t>
            </a:r>
            <a:endParaRPr kumimoji="0" lang="en-US" sz="3600" b="0" i="0" u="none" strike="noStrike" kern="1200" cap="none" spc="-102" normalizeH="0" baseline="0" noProof="0" dirty="0">
              <a:ln w="3175">
                <a:noFill/>
              </a:ln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n-ea"/>
              <a:cs typeface="Segoe UI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74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3841052"/>
          </a:xfrm>
        </p:spPr>
        <p:txBody>
          <a:bodyPr/>
          <a:lstStyle/>
          <a:p>
            <a:r>
              <a:rPr lang="en-US" dirty="0"/>
              <a:t>Interactive session: Learning from others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8605434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1957459"/>
          </a:xfrm>
        </p:spPr>
        <p:txBody>
          <a:bodyPr/>
          <a:lstStyle/>
          <a:p>
            <a:r>
              <a:rPr lang="en-US" dirty="0"/>
              <a:t>Introduction to topic</a:t>
            </a:r>
          </a:p>
          <a:p>
            <a:pPr lvl="1"/>
            <a:r>
              <a:rPr lang="en-US" dirty="0"/>
              <a:t>Talk with those around you how they are using it</a:t>
            </a:r>
          </a:p>
          <a:p>
            <a:pPr lvl="1"/>
            <a:r>
              <a:rPr lang="en-US" dirty="0"/>
              <a:t>Get something from each other that you can take away</a:t>
            </a:r>
          </a:p>
          <a:p>
            <a:pPr lvl="1"/>
            <a:r>
              <a:rPr lang="en-US" dirty="0"/>
              <a:t>Share with the wider group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this session will work…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Learning from others</a:t>
            </a:r>
          </a:p>
        </p:txBody>
      </p:sp>
    </p:spTree>
    <p:extLst>
      <p:ext uri="{BB962C8B-B14F-4D97-AF65-F5344CB8AC3E}">
        <p14:creationId xmlns:p14="http://schemas.microsoft.com/office/powerpoint/2010/main" val="156792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4530471"/>
          </a:xfrm>
        </p:spPr>
        <p:txBody>
          <a:bodyPr/>
          <a:lstStyle/>
          <a:p>
            <a:r>
              <a:rPr lang="en-US" dirty="0"/>
              <a:t>Director at BFC Networks</a:t>
            </a:r>
          </a:p>
          <a:p>
            <a:pPr lvl="1"/>
            <a:r>
              <a:rPr lang="en-US" dirty="0"/>
              <a:t>Specialize in Office 365 Education</a:t>
            </a:r>
          </a:p>
          <a:p>
            <a:r>
              <a:rPr lang="en-US" dirty="0"/>
              <a:t>9 x Microsoft MVP</a:t>
            </a:r>
          </a:p>
          <a:p>
            <a:r>
              <a:rPr lang="en-US" dirty="0"/>
              <a:t>@</a:t>
            </a:r>
            <a:r>
              <a:rPr lang="en-US" dirty="0" err="1"/>
              <a:t>alex_pearce</a:t>
            </a:r>
            <a:endParaRPr lang="en-US" dirty="0"/>
          </a:p>
          <a:p>
            <a:r>
              <a:rPr lang="en-US" dirty="0">
                <a:hlinkClick r:id="rId3"/>
              </a:rPr>
              <a:t>http://www.alexpearce.tech</a:t>
            </a:r>
            <a:endParaRPr lang="en-US" dirty="0"/>
          </a:p>
          <a:p>
            <a:r>
              <a:rPr lang="en-US" dirty="0"/>
              <a:t>Married, dog, cat (baby on the way)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Alex Pearce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Office Servers and Services MVP (Office 365)</a:t>
            </a:r>
          </a:p>
        </p:txBody>
      </p:sp>
    </p:spTree>
    <p:extLst>
      <p:ext uri="{BB962C8B-B14F-4D97-AF65-F5344CB8AC3E}">
        <p14:creationId xmlns:p14="http://schemas.microsoft.com/office/powerpoint/2010/main" val="318947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you?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6032421"/>
          </a:xfrm>
        </p:spPr>
        <p:txBody>
          <a:bodyPr/>
          <a:lstStyle/>
          <a:p>
            <a:r>
              <a:rPr lang="en-US" dirty="0"/>
              <a:t>K - 12</a:t>
            </a:r>
          </a:p>
          <a:p>
            <a:pPr lvl="1"/>
            <a:r>
              <a:rPr lang="en-US" dirty="0"/>
              <a:t>Working with students from a young age to completing their high school education</a:t>
            </a:r>
          </a:p>
          <a:p>
            <a:pPr lvl="1"/>
            <a:endParaRPr lang="en-US" dirty="0"/>
          </a:p>
          <a:p>
            <a:pPr lvl="1"/>
            <a:r>
              <a:rPr lang="en-US" sz="40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Further/Higher Education (College / University)</a:t>
            </a:r>
          </a:p>
          <a:p>
            <a:pPr lvl="1"/>
            <a:r>
              <a:rPr lang="en-US" dirty="0"/>
              <a:t>Working with those who want to learn more at any age after high school</a:t>
            </a:r>
          </a:p>
          <a:p>
            <a:pPr lvl="1"/>
            <a:endParaRPr lang="en-US" dirty="0"/>
          </a:p>
          <a:p>
            <a:pPr lvl="1"/>
            <a:r>
              <a:rPr lang="en-US" sz="40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Microsoft Partners</a:t>
            </a:r>
          </a:p>
          <a:p>
            <a:pPr lvl="1"/>
            <a:r>
              <a:rPr lang="en-US" dirty="0"/>
              <a:t>Working with education establishments as a Microsoft Partner to deliver solutions for teaching and learning</a:t>
            </a:r>
          </a:p>
          <a:p>
            <a:pPr lvl="1"/>
            <a:endParaRPr lang="en-US" dirty="0"/>
          </a:p>
          <a:p>
            <a:pPr lvl="1"/>
            <a:r>
              <a:rPr lang="en-US" sz="40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General Interest / Parent</a:t>
            </a:r>
          </a:p>
          <a:p>
            <a:pPr lvl="1"/>
            <a:r>
              <a:rPr lang="en-US" dirty="0"/>
              <a:t>You want to learn more about how Microsoft are working in the education space and how you might be able to support your local school or children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6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2926955"/>
          </a:xfrm>
        </p:spPr>
        <p:txBody>
          <a:bodyPr/>
          <a:lstStyle/>
          <a:p>
            <a:r>
              <a:rPr lang="en-US" dirty="0"/>
              <a:t>Windows 10</a:t>
            </a:r>
            <a:br>
              <a:rPr lang="en-US" dirty="0"/>
            </a:br>
            <a:r>
              <a:rPr lang="en-US" dirty="0"/>
              <a:t>Surface</a:t>
            </a:r>
            <a:br>
              <a:rPr lang="en-US" dirty="0"/>
            </a:br>
            <a:r>
              <a:rPr lang="en-US" dirty="0"/>
              <a:t>The Pen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9278" r="19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9570519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638" y="1209973"/>
            <a:ext cx="8228299" cy="2179058"/>
          </a:xfrm>
        </p:spPr>
        <p:txBody>
          <a:bodyPr/>
          <a:lstStyle/>
          <a:p>
            <a:r>
              <a:rPr lang="en-US" dirty="0"/>
              <a:t>Demo – The Pen in Windows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Alex Pearce</a:t>
            </a:r>
          </a:p>
        </p:txBody>
      </p:sp>
    </p:spTree>
    <p:extLst>
      <p:ext uri="{BB962C8B-B14F-4D97-AF65-F5344CB8AC3E}">
        <p14:creationId xmlns:p14="http://schemas.microsoft.com/office/powerpoint/2010/main" val="27716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942799"/>
            <a:ext cx="11887200" cy="3754874"/>
          </a:xfrm>
        </p:spPr>
        <p:txBody>
          <a:bodyPr/>
          <a:lstStyle/>
          <a:p>
            <a:r>
              <a:rPr lang="en-US" dirty="0"/>
              <a:t>How do you find the touch revolution with the way you work?</a:t>
            </a:r>
          </a:p>
          <a:p>
            <a:r>
              <a:rPr lang="en-US" dirty="0"/>
              <a:t>How has touch and the pen benefitted you and your establishment?</a:t>
            </a:r>
          </a:p>
          <a:p>
            <a:r>
              <a:rPr lang="en-US" dirty="0"/>
              <a:t>Where can touch and the pen take you further with your learners?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Pen in Windows</a:t>
            </a:r>
            <a:br>
              <a:rPr lang="en-US" dirty="0"/>
            </a:br>
            <a:r>
              <a:rPr lang="en-US" sz="40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Questions…</a:t>
            </a:r>
          </a:p>
        </p:txBody>
      </p:sp>
    </p:spTree>
    <p:extLst>
      <p:ext uri="{BB962C8B-B14F-4D97-AF65-F5344CB8AC3E}">
        <p14:creationId xmlns:p14="http://schemas.microsoft.com/office/powerpoint/2010/main" val="235951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2919AEDD-0101-441B-B6AF-1CDAE3B8CD78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3D8EA723-330F-4CE4-9E9B-7A3528C3E25F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4A547913-FDF7-4DFF-9D24-2FF6685A0CA8}"/>
    </a:ext>
  </a:extLst>
</a:theme>
</file>

<file path=ppt/theme/theme4.xml><?xml version="1.0" encoding="utf-8"?>
<a:theme xmlns:a="http://schemas.openxmlformats.org/drawingml/2006/main" name="2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_v02.potx" id="{6D265718-F71C-45FC-85DF-CBD805DB0B02}" vid="{63611EB3-9A97-4D4F-B762-41E80201E28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>Alex Pearce 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2016-09-28T04:00:00+00:00</Presentation_x0020_Date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>BRK1032</Session_x0020_Code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e2f6a88c-86f9-4b25-a2af-b5c3afa8c82a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90F116-B58F-4255-B05B-DA3808E0E5C6}">
  <ds:schemaRefs>
    <ds:schemaRef ds:uri="8ff673fc-3231-4e3a-893b-6d7f7cd32766"/>
    <ds:schemaRef ds:uri="http://schemas.microsoft.com/sharepoint/v3"/>
    <ds:schemaRef ds:uri="http://purl.org/dc/dcmitype/"/>
    <ds:schemaRef ds:uri="01c77077-aee4-4b5f-bd4e-9cd40a6fff29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Microsoft_2016_16x9_Template</Template>
  <TotalTime>3732</TotalTime>
  <Words>1325</Words>
  <Application>Microsoft Office PowerPoint</Application>
  <PresentationFormat>Custom</PresentationFormat>
  <Paragraphs>157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Consolas</vt:lpstr>
      <vt:lpstr>Segoe UI</vt:lpstr>
      <vt:lpstr>Segoe UI Light</vt:lpstr>
      <vt:lpstr>Wingdings</vt:lpstr>
      <vt:lpstr>5-50002_Ignite_Breakout_Template</vt:lpstr>
      <vt:lpstr>6-30537_Envision 2016 Concurrent Template_Dark</vt:lpstr>
      <vt:lpstr>1_5-50002_Ignite_Breakout_Template</vt:lpstr>
      <vt:lpstr>2_5-50002_Ignite_Breakout_Template</vt:lpstr>
      <vt:lpstr>Education Meetup for schools, colleges or those working in the sector </vt:lpstr>
      <vt:lpstr>What we will cover Learning from others</vt:lpstr>
      <vt:lpstr>Interactive session: Learning from others</vt:lpstr>
      <vt:lpstr>How this session will work… Learning from others</vt:lpstr>
      <vt:lpstr>Alex Pearce Office Servers and Services MVP (Office 365)</vt:lpstr>
      <vt:lpstr>Who are you?</vt:lpstr>
      <vt:lpstr>Windows 10 Surface The Pen</vt:lpstr>
      <vt:lpstr>Demo – The Pen in Windows</vt:lpstr>
      <vt:lpstr>The Pen in Windows Questions…</vt:lpstr>
      <vt:lpstr>Office 365 Education</vt:lpstr>
      <vt:lpstr>Demo – Features of Office 365 Education</vt:lpstr>
      <vt:lpstr>Office 365 Education Questions…</vt:lpstr>
      <vt:lpstr>OneNote Class Notebook</vt:lpstr>
      <vt:lpstr>Demo – OneNote Class Notebook</vt:lpstr>
      <vt:lpstr>OneNote Class Notebook Questions…</vt:lpstr>
      <vt:lpstr>Microsoft Classroom</vt:lpstr>
      <vt:lpstr>Demo – Microsoft Classroom</vt:lpstr>
      <vt:lpstr>Microsoft Classroom Questions…</vt:lpstr>
      <vt:lpstr>Office Mix Sway Forms Office Lens</vt:lpstr>
      <vt:lpstr>Demo – Office Mix, Sway, Forms, Office Lens</vt:lpstr>
      <vt:lpstr>Office Mix, Sway, Office Forms and Office Lens Questions…</vt:lpstr>
      <vt:lpstr>Thank you for participating – we hope you can help impact student lives </vt:lpstr>
      <vt:lpstr>PowerPoint Presentation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Meetup for schools, colleges or those working in the sector </dc:title>
  <dc:subject>Education Meetup for schools, colleges or those working in the sector </dc:subject>
  <dc:creator>Alex Pearce</dc:creator>
  <cp:keywords>Microsoft 2016</cp:keywords>
  <dc:description>Template: Mitchell Derrey, Silverfox Productions_x000d_
Formatting: _x000d_
Audience Type:</dc:description>
  <cp:lastModifiedBy>MS Events 0093</cp:lastModifiedBy>
  <cp:revision>12</cp:revision>
  <dcterms:created xsi:type="dcterms:W3CDTF">2016-09-08T20:49:43Z</dcterms:created>
  <dcterms:modified xsi:type="dcterms:W3CDTF">2016-09-28T14:31:42Z</dcterms:modified>
  <cp:category>Microsoft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