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3" r:id="rId6"/>
    <p:sldMasterId id="2147484369" r:id="rId7"/>
    <p:sldMasterId id="2147484382" r:id="rId8"/>
  </p:sldMasterIdLst>
  <p:notesMasterIdLst>
    <p:notesMasterId r:id="rId42"/>
  </p:notesMasterIdLst>
  <p:handoutMasterIdLst>
    <p:handoutMasterId r:id="rId43"/>
  </p:handoutMasterIdLst>
  <p:sldIdLst>
    <p:sldId id="1504" r:id="rId9"/>
    <p:sldId id="1393" r:id="rId10"/>
    <p:sldId id="1407" r:id="rId11"/>
    <p:sldId id="1461" r:id="rId12"/>
    <p:sldId id="1464" r:id="rId13"/>
    <p:sldId id="1465" r:id="rId14"/>
    <p:sldId id="1466" r:id="rId15"/>
    <p:sldId id="1467" r:id="rId16"/>
    <p:sldId id="1468" r:id="rId17"/>
    <p:sldId id="1480" r:id="rId18"/>
    <p:sldId id="1470" r:id="rId19"/>
    <p:sldId id="1453" r:id="rId20"/>
    <p:sldId id="1479" r:id="rId21"/>
    <p:sldId id="1429" r:id="rId22"/>
    <p:sldId id="1462" r:id="rId23"/>
    <p:sldId id="1428" r:id="rId24"/>
    <p:sldId id="1502" r:id="rId25"/>
    <p:sldId id="1503" r:id="rId26"/>
    <p:sldId id="1501" r:id="rId27"/>
    <p:sldId id="1500" r:id="rId28"/>
    <p:sldId id="1499" r:id="rId29"/>
    <p:sldId id="1463" r:id="rId30"/>
    <p:sldId id="1488" r:id="rId31"/>
    <p:sldId id="1420" r:id="rId32"/>
    <p:sldId id="1421" r:id="rId33"/>
    <p:sldId id="1426" r:id="rId34"/>
    <p:sldId id="1489" r:id="rId35"/>
    <p:sldId id="1490" r:id="rId36"/>
    <p:sldId id="1491" r:id="rId37"/>
    <p:sldId id="1497" r:id="rId38"/>
    <p:sldId id="1408" r:id="rId39"/>
    <p:sldId id="1505" r:id="rId40"/>
    <p:sldId id="1392" r:id="rId4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gnite 2016 Template Light" id="{A073DAE3-B461-442F-A3D3-6642BD875E45}">
          <p14:sldIdLst>
            <p14:sldId id="1504"/>
            <p14:sldId id="1393"/>
            <p14:sldId id="1407"/>
            <p14:sldId id="1461"/>
            <p14:sldId id="1464"/>
            <p14:sldId id="1465"/>
            <p14:sldId id="1466"/>
            <p14:sldId id="1467"/>
            <p14:sldId id="1468"/>
            <p14:sldId id="1480"/>
            <p14:sldId id="1470"/>
            <p14:sldId id="1453"/>
            <p14:sldId id="1479"/>
            <p14:sldId id="1429"/>
            <p14:sldId id="1462"/>
            <p14:sldId id="1428"/>
            <p14:sldId id="1502"/>
            <p14:sldId id="1503"/>
            <p14:sldId id="1501"/>
            <p14:sldId id="1500"/>
            <p14:sldId id="1499"/>
            <p14:sldId id="1463"/>
            <p14:sldId id="1488"/>
            <p14:sldId id="1420"/>
            <p14:sldId id="1421"/>
            <p14:sldId id="1426"/>
            <p14:sldId id="1489"/>
            <p14:sldId id="1490"/>
            <p14:sldId id="1491"/>
            <p14:sldId id="1497"/>
            <p14:sldId id="1408"/>
            <p14:sldId id="1505"/>
            <p14:sldId id="139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Kelli Gabbert" initials="KG" lastIdx="4" clrIdx="4">
    <p:extLst>
      <p:ext uri="{19B8F6BF-5375-455C-9EA6-DF929625EA0E}">
        <p15:presenceInfo xmlns:p15="http://schemas.microsoft.com/office/powerpoint/2012/main" userId="S-1-5-21-2127521184-1604012920-1887927527-13685246" providerId="AD"/>
      </p:ext>
    </p:extLst>
  </p:cmAuthor>
  <p:cmAuthor id="5" name="Jonathan Friebert" initials="JF" lastIdx="1" clrIdx="5">
    <p:extLst>
      <p:ext uri="{19B8F6BF-5375-455C-9EA6-DF929625EA0E}">
        <p15:presenceInfo xmlns:p15="http://schemas.microsoft.com/office/powerpoint/2012/main" userId="8672563a1cde92d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92929"/>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84426" autoAdjust="0"/>
  </p:normalViewPr>
  <p:slideViewPr>
    <p:cSldViewPr>
      <p:cViewPr varScale="1">
        <p:scale>
          <a:sx n="53" d="100"/>
          <a:sy n="53" d="100"/>
        </p:scale>
        <p:origin x="912" y="7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986"/>
    </p:cViewPr>
  </p:sorterViewPr>
  <p:notesViewPr>
    <p:cSldViewPr showGuides="1">
      <p:cViewPr varScale="1">
        <p:scale>
          <a:sx n="83" d="100"/>
          <a:sy n="83" d="100"/>
        </p:scale>
        <p:origin x="232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KatieCodeDotOrg:Desktop:Infographics%20for%20carousel:For%20PPT:graphs%20for%20generic%20advocacy%20slid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2"/>
              </a:solidFill>
            </c:spPr>
            <c:extLst>
              <c:ext xmlns:c16="http://schemas.microsoft.com/office/drawing/2014/chart" uri="{C3380CC4-5D6E-409C-BE32-E72D297353CC}">
                <c16:uniqueId val="{00000001-E1C2-4EBA-AADF-E365C296FAA1}"/>
              </c:ext>
            </c:extLst>
          </c:dPt>
          <c:dPt>
            <c:idx val="1"/>
            <c:bubble3D val="0"/>
            <c:spPr>
              <a:solidFill>
                <a:srgbClr val="FFB81D"/>
              </a:solidFill>
            </c:spPr>
            <c:extLst>
              <c:ext xmlns:c16="http://schemas.microsoft.com/office/drawing/2014/chart" uri="{C3380CC4-5D6E-409C-BE32-E72D297353CC}">
                <c16:uniqueId val="{00000003-E1C2-4EBA-AADF-E365C296FAA1}"/>
              </c:ext>
            </c:extLst>
          </c:dPt>
          <c:cat>
            <c:strRef>
              <c:f>Sheet1!$A$2:$A$3</c:f>
              <c:strCache>
                <c:ptCount val="2"/>
                <c:pt idx="0">
                  <c:v>CS jobs</c:v>
                </c:pt>
                <c:pt idx="1">
                  <c:v>Other STEM</c:v>
                </c:pt>
              </c:strCache>
            </c:strRef>
          </c:cat>
          <c:val>
            <c:numRef>
              <c:f>Sheet1!$B$2:$B$3</c:f>
              <c:numCache>
                <c:formatCode>General</c:formatCode>
                <c:ptCount val="2"/>
                <c:pt idx="0">
                  <c:v>0.91</c:v>
                </c:pt>
                <c:pt idx="1">
                  <c:v>0.09</c:v>
                </c:pt>
              </c:numCache>
            </c:numRef>
          </c:val>
          <c:extLst>
            <c:ext xmlns:c16="http://schemas.microsoft.com/office/drawing/2014/chart" uri="{C3380CC4-5D6E-409C-BE32-E72D297353CC}">
              <c16:uniqueId val="{00000004-E1C2-4EBA-AADF-E365C296FAA1}"/>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c:spPr>
            <c:extLst>
              <c:ext xmlns:c16="http://schemas.microsoft.com/office/drawing/2014/chart" uri="{C3380CC4-5D6E-409C-BE32-E72D297353CC}">
                <c16:uniqueId val="{00000001-CB81-4BE4-B668-55518FA298A8}"/>
              </c:ext>
            </c:extLst>
          </c:dPt>
          <c:dPt>
            <c:idx val="1"/>
            <c:bubble3D val="0"/>
            <c:spPr>
              <a:solidFill>
                <a:schemeClr val="accent5"/>
              </a:solidFill>
            </c:spPr>
            <c:extLst>
              <c:ext xmlns:c16="http://schemas.microsoft.com/office/drawing/2014/chart" uri="{C3380CC4-5D6E-409C-BE32-E72D297353CC}">
                <c16:uniqueId val="{00000003-CB81-4BE4-B668-55518FA298A8}"/>
              </c:ext>
            </c:extLst>
          </c:dPt>
          <c:cat>
            <c:strRef>
              <c:f>Sheet1!$A$2:$A$3</c:f>
              <c:strCache>
                <c:ptCount val="2"/>
                <c:pt idx="0">
                  <c:v>CS jobs</c:v>
                </c:pt>
                <c:pt idx="1">
                  <c:v>Other STEM</c:v>
                </c:pt>
              </c:strCache>
            </c:strRef>
          </c:cat>
          <c:val>
            <c:numRef>
              <c:f>Sheet1!$B$2:$B$3</c:f>
              <c:numCache>
                <c:formatCode>General</c:formatCode>
                <c:ptCount val="2"/>
                <c:pt idx="0">
                  <c:v>0.25</c:v>
                </c:pt>
                <c:pt idx="1">
                  <c:v>0.75</c:v>
                </c:pt>
              </c:numCache>
            </c:numRef>
          </c:val>
          <c:extLst>
            <c:ext xmlns:c16="http://schemas.microsoft.com/office/drawing/2014/chart" uri="{C3380CC4-5D6E-409C-BE32-E72D297353CC}">
              <c16:uniqueId val="{00000004-CB81-4BE4-B668-55518FA298A8}"/>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6680462005502303E-2"/>
          <c:y val="4.17000907248491E-2"/>
          <c:w val="0.913741224741486"/>
          <c:h val="0.87699559307581498"/>
        </c:manualLayout>
      </c:layout>
      <c:barChart>
        <c:barDir val="col"/>
        <c:grouping val="stacked"/>
        <c:varyColors val="0"/>
        <c:ser>
          <c:idx val="1"/>
          <c:order val="0"/>
          <c:spPr>
            <a:noFill/>
            <a:ln>
              <a:noFill/>
            </a:ln>
          </c:spPr>
          <c:invertIfNegative val="0"/>
          <c:cat>
            <c:numRef>
              <c:f>Sheet1!$A$25:$A$39</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Sheet1!$C$25:$C$39</c:f>
              <c:numCache>
                <c:formatCode>#,##0</c:formatCode>
                <c:ptCount val="15"/>
                <c:pt idx="0">
                  <c:v>9268</c:v>
                </c:pt>
                <c:pt idx="1">
                  <c:v>10463</c:v>
                </c:pt>
                <c:pt idx="2">
                  <c:v>11593</c:v>
                </c:pt>
                <c:pt idx="3">
                  <c:v>12838</c:v>
                </c:pt>
                <c:pt idx="4">
                  <c:v>11606</c:v>
                </c:pt>
                <c:pt idx="5">
                  <c:v>9261</c:v>
                </c:pt>
                <c:pt idx="6">
                  <c:v>7006</c:v>
                </c:pt>
                <c:pt idx="7">
                  <c:v>5578</c:v>
                </c:pt>
                <c:pt idx="8">
                  <c:v>4756</c:v>
                </c:pt>
                <c:pt idx="9">
                  <c:v>4742</c:v>
                </c:pt>
                <c:pt idx="10">
                  <c:v>4978</c:v>
                </c:pt>
                <c:pt idx="11">
                  <c:v>5133</c:v>
                </c:pt>
                <c:pt idx="12">
                  <c:v>5792</c:v>
                </c:pt>
                <c:pt idx="13">
                  <c:v>6338</c:v>
                </c:pt>
                <c:pt idx="14">
                  <c:v>7327</c:v>
                </c:pt>
              </c:numCache>
            </c:numRef>
          </c:val>
          <c:extLst>
            <c:ext xmlns:c16="http://schemas.microsoft.com/office/drawing/2014/chart" uri="{C3380CC4-5D6E-409C-BE32-E72D297353CC}">
              <c16:uniqueId val="{00000000-B6BC-4AE2-B570-F913ED567BFE}"/>
            </c:ext>
          </c:extLst>
        </c:ser>
        <c:ser>
          <c:idx val="2"/>
          <c:order val="1"/>
          <c:spPr>
            <a:noFill/>
            <a:ln>
              <a:noFill/>
            </a:ln>
          </c:spPr>
          <c:invertIfNegative val="0"/>
          <c:cat>
            <c:numRef>
              <c:f>Sheet1!$A$25:$A$39</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Sheet1!$D$25:$D$39</c:f>
              <c:numCache>
                <c:formatCode>#,##0</c:formatCode>
                <c:ptCount val="15"/>
                <c:pt idx="0">
                  <c:v>24548</c:v>
                </c:pt>
                <c:pt idx="1">
                  <c:v>28269</c:v>
                </c:pt>
                <c:pt idx="2">
                  <c:v>31474</c:v>
                </c:pt>
                <c:pt idx="3">
                  <c:v>35665</c:v>
                </c:pt>
                <c:pt idx="4">
                  <c:v>35975</c:v>
                </c:pt>
                <c:pt idx="5">
                  <c:v>33535</c:v>
                </c:pt>
                <c:pt idx="6">
                  <c:v>28690</c:v>
                </c:pt>
                <c:pt idx="7">
                  <c:v>25825</c:v>
                </c:pt>
                <c:pt idx="8">
                  <c:v>23644</c:v>
                </c:pt>
                <c:pt idx="9">
                  <c:v>23547</c:v>
                </c:pt>
                <c:pt idx="10">
                  <c:v>24113</c:v>
                </c:pt>
                <c:pt idx="11">
                  <c:v>26584</c:v>
                </c:pt>
                <c:pt idx="12">
                  <c:v>29172</c:v>
                </c:pt>
                <c:pt idx="13">
                  <c:v>31837</c:v>
                </c:pt>
                <c:pt idx="14">
                  <c:v>35642</c:v>
                </c:pt>
              </c:numCache>
            </c:numRef>
          </c:val>
          <c:extLst>
            <c:ext xmlns:c16="http://schemas.microsoft.com/office/drawing/2014/chart" uri="{C3380CC4-5D6E-409C-BE32-E72D297353CC}">
              <c16:uniqueId val="{00000001-B6BC-4AE2-B570-F913ED567BFE}"/>
            </c:ext>
          </c:extLst>
        </c:ser>
        <c:dLbls>
          <c:showLegendKey val="0"/>
          <c:showVal val="0"/>
          <c:showCatName val="0"/>
          <c:showSerName val="0"/>
          <c:showPercent val="0"/>
          <c:showBubbleSize val="0"/>
        </c:dLbls>
        <c:gapWidth val="150"/>
        <c:overlap val="100"/>
        <c:axId val="2141125720"/>
        <c:axId val="2141105976"/>
      </c:barChart>
      <c:catAx>
        <c:axId val="2141125720"/>
        <c:scaling>
          <c:orientation val="minMax"/>
        </c:scaling>
        <c:delete val="0"/>
        <c:axPos val="b"/>
        <c:numFmt formatCode="General" sourceLinked="1"/>
        <c:majorTickMark val="out"/>
        <c:minorTickMark val="none"/>
        <c:tickLblPos val="nextTo"/>
        <c:crossAx val="2141105976"/>
        <c:crosses val="autoZero"/>
        <c:auto val="1"/>
        <c:lblAlgn val="ctr"/>
        <c:lblOffset val="100"/>
        <c:noMultiLvlLbl val="0"/>
      </c:catAx>
      <c:valAx>
        <c:axId val="2141105976"/>
        <c:scaling>
          <c:orientation val="minMax"/>
          <c:max val="50000"/>
        </c:scaling>
        <c:delete val="0"/>
        <c:axPos val="l"/>
        <c:majorGridlines/>
        <c:numFmt formatCode="#,##0" sourceLinked="1"/>
        <c:majorTickMark val="out"/>
        <c:minorTickMark val="none"/>
        <c:tickLblPos val="nextTo"/>
        <c:crossAx val="2141125720"/>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7EB17B-768A-6940-812C-63B03C17600B}" type="doc">
      <dgm:prSet loTypeId="urn:microsoft.com/office/officeart/2005/8/layout/chevron1" loCatId="" qsTypeId="urn:microsoft.com/office/officeart/2005/8/quickstyle/simple1" qsCatId="simple" csTypeId="urn:microsoft.com/office/officeart/2005/8/colors/accent1_2" csCatId="accent1" phldr="1"/>
      <dgm:spPr/>
    </dgm:pt>
    <dgm:pt modelId="{354B0CE5-BF62-3647-B1AC-14B4411EAB2E}">
      <dgm:prSet phldrT="[Text]" custT="1"/>
      <dgm:spPr/>
      <dgm:t>
        <a:bodyPr/>
        <a:lstStyle/>
        <a:p>
          <a:r>
            <a:rPr lang="en-US" sz="2000" dirty="0"/>
            <a:t>$250M</a:t>
          </a:r>
          <a:br>
            <a:rPr lang="en-US" sz="2000" dirty="0"/>
          </a:br>
          <a:r>
            <a:rPr lang="en-US" sz="1400" dirty="0"/>
            <a:t>Investment</a:t>
          </a:r>
        </a:p>
      </dgm:t>
    </dgm:pt>
    <dgm:pt modelId="{DE093770-79F8-AE4C-8B0D-9364250754A6}" type="parTrans" cxnId="{1E956D50-F5BA-9249-B152-C35499101C6A}">
      <dgm:prSet/>
      <dgm:spPr/>
      <dgm:t>
        <a:bodyPr/>
        <a:lstStyle/>
        <a:p>
          <a:endParaRPr lang="en-US"/>
        </a:p>
      </dgm:t>
    </dgm:pt>
    <dgm:pt modelId="{E38C603F-4A46-D445-845D-0A9745D2F3ED}" type="sibTrans" cxnId="{1E956D50-F5BA-9249-B152-C35499101C6A}">
      <dgm:prSet/>
      <dgm:spPr/>
      <dgm:t>
        <a:bodyPr/>
        <a:lstStyle/>
        <a:p>
          <a:endParaRPr lang="en-US"/>
        </a:p>
      </dgm:t>
    </dgm:pt>
    <dgm:pt modelId="{BD4FA3D4-F152-D148-9213-DD42542111A0}">
      <dgm:prSet phldrT="[Text]" custT="1"/>
      <dgm:spPr/>
      <dgm:t>
        <a:bodyPr/>
        <a:lstStyle/>
        <a:p>
          <a:r>
            <a:rPr lang="en-US" sz="2000" dirty="0"/>
            <a:t>52,500</a:t>
          </a:r>
          <a:br>
            <a:rPr lang="en-US" sz="2000" dirty="0"/>
          </a:br>
          <a:r>
            <a:rPr lang="en-US" sz="1400" dirty="0"/>
            <a:t>Classrooms</a:t>
          </a:r>
        </a:p>
      </dgm:t>
    </dgm:pt>
    <dgm:pt modelId="{786780BB-AB0B-FE46-B2D2-9F43DF87F7AA}" type="parTrans" cxnId="{D3D42C5A-8FD6-A24A-94F6-494BD9EC0FC8}">
      <dgm:prSet/>
      <dgm:spPr/>
      <dgm:t>
        <a:bodyPr/>
        <a:lstStyle/>
        <a:p>
          <a:endParaRPr lang="en-US"/>
        </a:p>
      </dgm:t>
    </dgm:pt>
    <dgm:pt modelId="{C8D563E7-C12A-924E-9508-9A75F0110403}" type="sibTrans" cxnId="{D3D42C5A-8FD6-A24A-94F6-494BD9EC0FC8}">
      <dgm:prSet/>
      <dgm:spPr/>
      <dgm:t>
        <a:bodyPr/>
        <a:lstStyle/>
        <a:p>
          <a:endParaRPr lang="en-US"/>
        </a:p>
      </dgm:t>
    </dgm:pt>
    <dgm:pt modelId="{86D2526A-DC95-D24E-A09F-3CFD61D18E6C}">
      <dgm:prSet phldrT="[Text]" custT="1"/>
      <dgm:spPr/>
      <dgm:t>
        <a:bodyPr/>
        <a:lstStyle/>
        <a:p>
          <a:r>
            <a:rPr lang="en-US" sz="2000" dirty="0"/>
            <a:t>3.6M</a:t>
          </a:r>
          <a:br>
            <a:rPr lang="en-US" sz="2300" dirty="0"/>
          </a:br>
          <a:r>
            <a:rPr lang="en-US" sz="1400" dirty="0"/>
            <a:t>Students</a:t>
          </a:r>
        </a:p>
      </dgm:t>
    </dgm:pt>
    <dgm:pt modelId="{0E1D7ACB-C93C-FB4E-B395-DF2D334E86F5}" type="parTrans" cxnId="{7BB67CA9-4F8F-0D4B-BC7A-8092DB25015A}">
      <dgm:prSet/>
      <dgm:spPr/>
      <dgm:t>
        <a:bodyPr/>
        <a:lstStyle/>
        <a:p>
          <a:endParaRPr lang="en-US"/>
        </a:p>
      </dgm:t>
    </dgm:pt>
    <dgm:pt modelId="{7518406F-799E-B14B-99ED-207CA7E288B3}" type="sibTrans" cxnId="{7BB67CA9-4F8F-0D4B-BC7A-8092DB25015A}">
      <dgm:prSet/>
      <dgm:spPr/>
      <dgm:t>
        <a:bodyPr/>
        <a:lstStyle/>
        <a:p>
          <a:endParaRPr lang="en-US"/>
        </a:p>
      </dgm:t>
    </dgm:pt>
    <dgm:pt modelId="{3CBD5BD3-AD94-6E47-B226-16CE3FAEAFAA}" type="pres">
      <dgm:prSet presAssocID="{607EB17B-768A-6940-812C-63B03C17600B}" presName="Name0" presStyleCnt="0">
        <dgm:presLayoutVars>
          <dgm:dir/>
          <dgm:animLvl val="lvl"/>
          <dgm:resizeHandles val="exact"/>
        </dgm:presLayoutVars>
      </dgm:prSet>
      <dgm:spPr/>
    </dgm:pt>
    <dgm:pt modelId="{A6509F94-5E56-D14F-977B-057F54BA9DFE}" type="pres">
      <dgm:prSet presAssocID="{354B0CE5-BF62-3647-B1AC-14B4411EAB2E}" presName="parTxOnly" presStyleLbl="node1" presStyleIdx="0" presStyleCnt="3">
        <dgm:presLayoutVars>
          <dgm:chMax val="0"/>
          <dgm:chPref val="0"/>
          <dgm:bulletEnabled val="1"/>
        </dgm:presLayoutVars>
      </dgm:prSet>
      <dgm:spPr/>
    </dgm:pt>
    <dgm:pt modelId="{AAA028E1-65A4-0A4E-8B74-F6091F1D2C2C}" type="pres">
      <dgm:prSet presAssocID="{E38C603F-4A46-D445-845D-0A9745D2F3ED}" presName="parTxOnlySpace" presStyleCnt="0"/>
      <dgm:spPr/>
    </dgm:pt>
    <dgm:pt modelId="{46D6FCA3-238F-584F-B6A2-B3723BB0A0F6}" type="pres">
      <dgm:prSet presAssocID="{BD4FA3D4-F152-D148-9213-DD42542111A0}" presName="parTxOnly" presStyleLbl="node1" presStyleIdx="1" presStyleCnt="3">
        <dgm:presLayoutVars>
          <dgm:chMax val="0"/>
          <dgm:chPref val="0"/>
          <dgm:bulletEnabled val="1"/>
        </dgm:presLayoutVars>
      </dgm:prSet>
      <dgm:spPr/>
    </dgm:pt>
    <dgm:pt modelId="{3F38371F-1593-DD4E-9B78-4DC94E21F020}" type="pres">
      <dgm:prSet presAssocID="{C8D563E7-C12A-924E-9508-9A75F0110403}" presName="parTxOnlySpace" presStyleCnt="0"/>
      <dgm:spPr/>
    </dgm:pt>
    <dgm:pt modelId="{1534F78E-F8FA-B74D-9AAA-1ABB929D75E5}" type="pres">
      <dgm:prSet presAssocID="{86D2526A-DC95-D24E-A09F-3CFD61D18E6C}" presName="parTxOnly" presStyleLbl="node1" presStyleIdx="2" presStyleCnt="3">
        <dgm:presLayoutVars>
          <dgm:chMax val="0"/>
          <dgm:chPref val="0"/>
          <dgm:bulletEnabled val="1"/>
        </dgm:presLayoutVars>
      </dgm:prSet>
      <dgm:spPr/>
    </dgm:pt>
  </dgm:ptLst>
  <dgm:cxnLst>
    <dgm:cxn modelId="{1E956D50-F5BA-9249-B152-C35499101C6A}" srcId="{607EB17B-768A-6940-812C-63B03C17600B}" destId="{354B0CE5-BF62-3647-B1AC-14B4411EAB2E}" srcOrd="0" destOrd="0" parTransId="{DE093770-79F8-AE4C-8B0D-9364250754A6}" sibTransId="{E38C603F-4A46-D445-845D-0A9745D2F3ED}"/>
    <dgm:cxn modelId="{ADFA723A-EC1D-5F47-A796-0A1C5647A270}" type="presOf" srcId="{86D2526A-DC95-D24E-A09F-3CFD61D18E6C}" destId="{1534F78E-F8FA-B74D-9AAA-1ABB929D75E5}" srcOrd="0" destOrd="0" presId="urn:microsoft.com/office/officeart/2005/8/layout/chevron1"/>
    <dgm:cxn modelId="{7BB67CA9-4F8F-0D4B-BC7A-8092DB25015A}" srcId="{607EB17B-768A-6940-812C-63B03C17600B}" destId="{86D2526A-DC95-D24E-A09F-3CFD61D18E6C}" srcOrd="2" destOrd="0" parTransId="{0E1D7ACB-C93C-FB4E-B395-DF2D334E86F5}" sibTransId="{7518406F-799E-B14B-99ED-207CA7E288B3}"/>
    <dgm:cxn modelId="{8B1E720D-5147-EC44-B75D-E09305DDDA38}" type="presOf" srcId="{354B0CE5-BF62-3647-B1AC-14B4411EAB2E}" destId="{A6509F94-5E56-D14F-977B-057F54BA9DFE}" srcOrd="0" destOrd="0" presId="urn:microsoft.com/office/officeart/2005/8/layout/chevron1"/>
    <dgm:cxn modelId="{E86B316E-1B96-4848-A46C-652978C5FAF5}" type="presOf" srcId="{607EB17B-768A-6940-812C-63B03C17600B}" destId="{3CBD5BD3-AD94-6E47-B226-16CE3FAEAFAA}" srcOrd="0" destOrd="0" presId="urn:microsoft.com/office/officeart/2005/8/layout/chevron1"/>
    <dgm:cxn modelId="{C6F79B72-8707-9243-B4E7-45479C58C2BF}" type="presOf" srcId="{BD4FA3D4-F152-D148-9213-DD42542111A0}" destId="{46D6FCA3-238F-584F-B6A2-B3723BB0A0F6}" srcOrd="0" destOrd="0" presId="urn:microsoft.com/office/officeart/2005/8/layout/chevron1"/>
    <dgm:cxn modelId="{D3D42C5A-8FD6-A24A-94F6-494BD9EC0FC8}" srcId="{607EB17B-768A-6940-812C-63B03C17600B}" destId="{BD4FA3D4-F152-D148-9213-DD42542111A0}" srcOrd="1" destOrd="0" parTransId="{786780BB-AB0B-FE46-B2D2-9F43DF87F7AA}" sibTransId="{C8D563E7-C12A-924E-9508-9A75F0110403}"/>
    <dgm:cxn modelId="{07EEBA3E-2321-7240-BE26-77F723F789BF}" type="presParOf" srcId="{3CBD5BD3-AD94-6E47-B226-16CE3FAEAFAA}" destId="{A6509F94-5E56-D14F-977B-057F54BA9DFE}" srcOrd="0" destOrd="0" presId="urn:microsoft.com/office/officeart/2005/8/layout/chevron1"/>
    <dgm:cxn modelId="{F893963F-2DA2-6E45-BB9A-8A7F82114BEE}" type="presParOf" srcId="{3CBD5BD3-AD94-6E47-B226-16CE3FAEAFAA}" destId="{AAA028E1-65A4-0A4E-8B74-F6091F1D2C2C}" srcOrd="1" destOrd="0" presId="urn:microsoft.com/office/officeart/2005/8/layout/chevron1"/>
    <dgm:cxn modelId="{69B5431E-D8C4-464E-8BFA-EDA2A5B9C679}" type="presParOf" srcId="{3CBD5BD3-AD94-6E47-B226-16CE3FAEAFAA}" destId="{46D6FCA3-238F-584F-B6A2-B3723BB0A0F6}" srcOrd="2" destOrd="0" presId="urn:microsoft.com/office/officeart/2005/8/layout/chevron1"/>
    <dgm:cxn modelId="{849B7563-C1B2-804F-A38D-14C9D920AEC4}" type="presParOf" srcId="{3CBD5BD3-AD94-6E47-B226-16CE3FAEAFAA}" destId="{3F38371F-1593-DD4E-9B78-4DC94E21F020}" srcOrd="3" destOrd="0" presId="urn:microsoft.com/office/officeart/2005/8/layout/chevron1"/>
    <dgm:cxn modelId="{B384C351-6135-DF49-8125-B10103413182}" type="presParOf" srcId="{3CBD5BD3-AD94-6E47-B226-16CE3FAEAFAA}" destId="{1534F78E-F8FA-B74D-9AAA-1ABB929D75E5}"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09F94-5E56-D14F-977B-057F54BA9DFE}">
      <dsp:nvSpPr>
        <dsp:cNvPr id="0" name=""/>
        <dsp:cNvSpPr/>
      </dsp:nvSpPr>
      <dsp:spPr>
        <a:xfrm>
          <a:off x="2723" y="844057"/>
          <a:ext cx="3318197" cy="1327278"/>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$250M</a:t>
          </a:r>
          <a:br>
            <a:rPr lang="en-US" sz="2000" kern="1200" dirty="0"/>
          </a:br>
          <a:r>
            <a:rPr lang="en-US" sz="1400" kern="1200" dirty="0"/>
            <a:t>Investment</a:t>
          </a:r>
        </a:p>
      </dsp:txBody>
      <dsp:txXfrm>
        <a:off x="666362" y="844057"/>
        <a:ext cx="1990919" cy="1327278"/>
      </dsp:txXfrm>
    </dsp:sp>
    <dsp:sp modelId="{46D6FCA3-238F-584F-B6A2-B3723BB0A0F6}">
      <dsp:nvSpPr>
        <dsp:cNvPr id="0" name=""/>
        <dsp:cNvSpPr/>
      </dsp:nvSpPr>
      <dsp:spPr>
        <a:xfrm>
          <a:off x="2989101" y="844057"/>
          <a:ext cx="3318197" cy="1327278"/>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52,500</a:t>
          </a:r>
          <a:br>
            <a:rPr lang="en-US" sz="2000" kern="1200" dirty="0"/>
          </a:br>
          <a:r>
            <a:rPr lang="en-US" sz="1400" kern="1200" dirty="0"/>
            <a:t>Classrooms</a:t>
          </a:r>
        </a:p>
      </dsp:txBody>
      <dsp:txXfrm>
        <a:off x="3652740" y="844057"/>
        <a:ext cx="1990919" cy="1327278"/>
      </dsp:txXfrm>
    </dsp:sp>
    <dsp:sp modelId="{1534F78E-F8FA-B74D-9AAA-1ABB929D75E5}">
      <dsp:nvSpPr>
        <dsp:cNvPr id="0" name=""/>
        <dsp:cNvSpPr/>
      </dsp:nvSpPr>
      <dsp:spPr>
        <a:xfrm>
          <a:off x="5975478" y="844057"/>
          <a:ext cx="3318197" cy="1327278"/>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3.6M</a:t>
          </a:r>
          <a:br>
            <a:rPr lang="en-US" sz="2300" kern="1200" dirty="0"/>
          </a:br>
          <a:r>
            <a:rPr lang="en-US" sz="1400" kern="1200" dirty="0"/>
            <a:t>Students</a:t>
          </a:r>
        </a:p>
      </dsp:txBody>
      <dsp:txXfrm>
        <a:off x="6639117" y="844057"/>
        <a:ext cx="1990919" cy="132727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Ignite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9/29/2016 12:05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Ignite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9/29/2016 12:05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12:05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5019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D7522C71-FE57-4B9A-AC4B-B46CC73ADB87}" type="slidenum">
              <a:rPr lang="en-US" smtClean="0"/>
              <a:t>11</a:t>
            </a:fld>
            <a:endParaRPr lang="en-US"/>
          </a:p>
        </p:txBody>
      </p:sp>
    </p:spTree>
    <p:extLst>
      <p:ext uri="{BB962C8B-B14F-4D97-AF65-F5344CB8AC3E}">
        <p14:creationId xmlns:p14="http://schemas.microsoft.com/office/powerpoint/2010/main" val="2980853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22C71-FE57-4B9A-AC4B-B46CC73ADB87}" type="slidenum">
              <a:rPr lang="en-US" smtClean="0"/>
              <a:t>12</a:t>
            </a:fld>
            <a:endParaRPr lang="en-US"/>
          </a:p>
        </p:txBody>
      </p:sp>
    </p:spTree>
    <p:extLst>
      <p:ext uri="{BB962C8B-B14F-4D97-AF65-F5344CB8AC3E}">
        <p14:creationId xmlns:p14="http://schemas.microsoft.com/office/powerpoint/2010/main" val="746649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22C71-FE57-4B9A-AC4B-B46CC73ADB87}" type="slidenum">
              <a:rPr lang="en-US" smtClean="0"/>
              <a:t>13</a:t>
            </a:fld>
            <a:endParaRPr lang="en-US"/>
          </a:p>
        </p:txBody>
      </p:sp>
    </p:spTree>
    <p:extLst>
      <p:ext uri="{BB962C8B-B14F-4D97-AF65-F5344CB8AC3E}">
        <p14:creationId xmlns:p14="http://schemas.microsoft.com/office/powerpoint/2010/main" val="3973448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4AF2B40-6800-4B52-A3F4-3B5768A925EA}" type="datetime1">
              <a:rPr lang="en-US" smtClean="0">
                <a:solidFill>
                  <a:prstClr val="black"/>
                </a:solidFill>
              </a:rPr>
              <a:pPr/>
              <a:t>9/29/2016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77960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B8814-2CF5-5F4D-ADB9-F780C928F3B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152135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12:05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67106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5B258F2-B2E5-4175-B339-81AEE5988F5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200887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24136"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73950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9/29/2016 12:05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1909161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82113-15FA-4496-A2AF-3C6E8D0E65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59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9/29/2016 12:05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6661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9/29/2016 12:05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201648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55AC87-1B54-5445-9EF3-F0714545D4ED}" type="slidenum">
              <a:rPr lang="en-US" smtClean="0"/>
              <a:t>25</a:t>
            </a:fld>
            <a:endParaRPr lang="en-US"/>
          </a:p>
        </p:txBody>
      </p:sp>
    </p:spTree>
    <p:extLst>
      <p:ext uri="{BB962C8B-B14F-4D97-AF65-F5344CB8AC3E}">
        <p14:creationId xmlns:p14="http://schemas.microsoft.com/office/powerpoint/2010/main" val="1258772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3B4FF-7184-42F8-80ED-F81AB98E685E}" type="slidenum">
              <a:rPr lang="en-US" smtClean="0"/>
              <a:t>27</a:t>
            </a:fld>
            <a:endParaRPr lang="en-US"/>
          </a:p>
        </p:txBody>
      </p:sp>
    </p:spTree>
    <p:extLst>
      <p:ext uri="{BB962C8B-B14F-4D97-AF65-F5344CB8AC3E}">
        <p14:creationId xmlns:p14="http://schemas.microsoft.com/office/powerpoint/2010/main" val="4214535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FB323A-F45A-46BE-AA4C-345750F71F2D}" type="slidenum">
              <a:rPr lang="en-US" smtClean="0"/>
              <a:t>28</a:t>
            </a:fld>
            <a:endParaRPr lang="en-US"/>
          </a:p>
        </p:txBody>
      </p:sp>
    </p:spTree>
    <p:extLst>
      <p:ext uri="{BB962C8B-B14F-4D97-AF65-F5344CB8AC3E}">
        <p14:creationId xmlns:p14="http://schemas.microsoft.com/office/powerpoint/2010/main" val="1621520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8239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12:05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90177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9/29/2016 12:05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33</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637986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9/29/2016 12:05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2288520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22C71-FE57-4B9A-AC4B-B46CC73ADB87}" type="slidenum">
              <a:rPr lang="en-US" smtClean="0"/>
              <a:t>5</a:t>
            </a:fld>
            <a:endParaRPr lang="en-US"/>
          </a:p>
        </p:txBody>
      </p:sp>
    </p:spTree>
    <p:extLst>
      <p:ext uri="{BB962C8B-B14F-4D97-AF65-F5344CB8AC3E}">
        <p14:creationId xmlns:p14="http://schemas.microsoft.com/office/powerpoint/2010/main" val="2411875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22C71-FE57-4B9A-AC4B-B46CC73ADB87}" type="slidenum">
              <a:rPr lang="en-US" smtClean="0"/>
              <a:t>6</a:t>
            </a:fld>
            <a:endParaRPr lang="en-US"/>
          </a:p>
        </p:txBody>
      </p:sp>
    </p:spTree>
    <p:extLst>
      <p:ext uri="{BB962C8B-B14F-4D97-AF65-F5344CB8AC3E}">
        <p14:creationId xmlns:p14="http://schemas.microsoft.com/office/powerpoint/2010/main" val="408661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22C71-FE57-4B9A-AC4B-B46CC73ADB87}" type="slidenum">
              <a:rPr lang="en-US" smtClean="0"/>
              <a:t>7</a:t>
            </a:fld>
            <a:endParaRPr lang="en-US"/>
          </a:p>
        </p:txBody>
      </p:sp>
    </p:spTree>
    <p:extLst>
      <p:ext uri="{BB962C8B-B14F-4D97-AF65-F5344CB8AC3E}">
        <p14:creationId xmlns:p14="http://schemas.microsoft.com/office/powerpoint/2010/main" val="164062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7202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7522C71-FE57-4B9A-AC4B-B46CC73ADB87}" type="slidenum">
              <a:rPr lang="en-US" smtClean="0"/>
              <a:t>8</a:t>
            </a:fld>
            <a:endParaRPr lang="en-US"/>
          </a:p>
        </p:txBody>
      </p:sp>
    </p:spTree>
    <p:extLst>
      <p:ext uri="{BB962C8B-B14F-4D97-AF65-F5344CB8AC3E}">
        <p14:creationId xmlns:p14="http://schemas.microsoft.com/office/powerpoint/2010/main" val="4176713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22C71-FE57-4B9A-AC4B-B46CC73ADB87}" type="slidenum">
              <a:rPr lang="en-US" smtClean="0"/>
              <a:t>9</a:t>
            </a:fld>
            <a:endParaRPr lang="en-US"/>
          </a:p>
        </p:txBody>
      </p:sp>
    </p:spTree>
    <p:extLst>
      <p:ext uri="{BB962C8B-B14F-4D97-AF65-F5344CB8AC3E}">
        <p14:creationId xmlns:p14="http://schemas.microsoft.com/office/powerpoint/2010/main" val="1222868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22C71-FE57-4B9A-AC4B-B46CC73ADB87}" type="slidenum">
              <a:rPr lang="en-US" smtClean="0"/>
              <a:t>10</a:t>
            </a:fld>
            <a:endParaRPr lang="en-US"/>
          </a:p>
        </p:txBody>
      </p:sp>
    </p:spTree>
    <p:extLst>
      <p:ext uri="{BB962C8B-B14F-4D97-AF65-F5344CB8AC3E}">
        <p14:creationId xmlns:p14="http://schemas.microsoft.com/office/powerpoint/2010/main" val="17594869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2088587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7" name="Rectangle 6"/>
          <p:cNvSpPr/>
          <p:nvPr/>
        </p:nvSpPr>
        <p:spPr>
          <a:xfrm>
            <a:off x="11107479" y="288199"/>
            <a:ext cx="932736" cy="1632056"/>
          </a:xfrm>
          <a:prstGeom prst="rect">
            <a:avLst/>
          </a:prstGeom>
          <a:solidFill>
            <a:srgbClr val="F8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2" name="Title 1"/>
          <p:cNvSpPr>
            <a:spLocks noGrp="1"/>
          </p:cNvSpPr>
          <p:nvPr>
            <p:ph type="title"/>
          </p:nvPr>
        </p:nvSpPr>
        <p:spPr>
          <a:xfrm>
            <a:off x="677960" y="137148"/>
            <a:ext cx="10277110" cy="1014892"/>
          </a:xfrm>
        </p:spPr>
        <p:txBody>
          <a:bodyPr anchor="b" anchorCtr="0"/>
          <a:lstStyle/>
          <a:p>
            <a:r>
              <a:rPr lang="en-US"/>
              <a:t>Click to edit Master title style</a:t>
            </a:r>
            <a:endParaRPr/>
          </a:p>
        </p:txBody>
      </p:sp>
      <p:sp>
        <p:nvSpPr>
          <p:cNvPr id="3" name="Content Placeholder 2"/>
          <p:cNvSpPr>
            <a:spLocks noGrp="1"/>
          </p:cNvSpPr>
          <p:nvPr>
            <p:ph idx="1"/>
          </p:nvPr>
        </p:nvSpPr>
        <p:spPr>
          <a:xfrm>
            <a:off x="274640" y="1212851"/>
            <a:ext cx="11887198" cy="3570208"/>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075B5D61-71D2-4A4E-B0D5-75F84CEE3895}" type="datetime1">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303548" y="233152"/>
            <a:ext cx="354854" cy="576340"/>
          </a:xfrm>
          <a:prstGeom prst="rect">
            <a:avLst/>
          </a:prstGeom>
          <a:noFill/>
        </p:spPr>
        <p:txBody>
          <a:bodyPr wrap="square" lIns="0" tIns="0" rIns="0" bIns="0" rtlCol="0">
            <a:spAutoFit/>
          </a:bodyPr>
          <a:lstStyle/>
          <a:p>
            <a:r>
              <a:rPr sz="3672" b="1">
                <a:solidFill>
                  <a:schemeClr val="accent1">
                    <a:lumMod val="60000"/>
                    <a:lumOff val="40000"/>
                  </a:schemeClr>
                </a:solidFill>
              </a:rPr>
              <a:t>+</a:t>
            </a:r>
          </a:p>
        </p:txBody>
      </p:sp>
      <p:sp>
        <p:nvSpPr>
          <p:cNvPr id="10" name="Text Placeholder 3"/>
          <p:cNvSpPr>
            <a:spLocks noGrp="1"/>
          </p:cNvSpPr>
          <p:nvPr>
            <p:ph type="body" sz="half" idx="2"/>
          </p:nvPr>
        </p:nvSpPr>
        <p:spPr>
          <a:xfrm>
            <a:off x="678019" y="1152040"/>
            <a:ext cx="10280711" cy="790122"/>
          </a:xfrm>
        </p:spPr>
        <p:txBody>
          <a:bodyPr vert="horz" lIns="91440" tIns="45720" rIns="91440" bIns="45720" rtlCol="0" anchor="t" anchorCtr="0">
            <a:noAutofit/>
          </a:bodyPr>
          <a:lstStyle>
            <a:lvl1pPr marL="0" indent="0">
              <a:buNone/>
              <a:defRPr kumimoji="0" sz="2448" b="0" i="0" u="none" strike="noStrike" kern="1200" cap="none" spc="0" normalizeH="0" baseline="0">
                <a:ln>
                  <a:noFill/>
                </a:ln>
                <a:solidFill>
                  <a:schemeClr val="accent3"/>
                </a:solidFill>
                <a:effectLst/>
                <a:uLnTx/>
                <a:uFillTx/>
                <a:latin typeface="+mj-lt"/>
                <a:ea typeface="+mj-ea"/>
                <a:cs typeface="+mj-cs"/>
              </a:defRPr>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marL="0" marR="0" lvl="0" indent="0" algn="l" defTabSz="932597"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3556451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737" y="2172839"/>
            <a:ext cx="10571004" cy="1499290"/>
          </a:xfrm>
        </p:spPr>
        <p:txBody>
          <a:bodyPr/>
          <a:lstStyle/>
          <a:p>
            <a:r>
              <a:rPr lang="en-US"/>
              <a:t>Click to edit Master title style</a:t>
            </a:r>
          </a:p>
        </p:txBody>
      </p:sp>
      <p:sp>
        <p:nvSpPr>
          <p:cNvPr id="3" name="Subtitle 2"/>
          <p:cNvSpPr>
            <a:spLocks noGrp="1"/>
          </p:cNvSpPr>
          <p:nvPr>
            <p:ph type="subTitle" idx="1"/>
          </p:nvPr>
        </p:nvSpPr>
        <p:spPr>
          <a:xfrm>
            <a:off x="1865475" y="3963564"/>
            <a:ext cx="8705534" cy="1787490"/>
          </a:xfrm>
        </p:spPr>
        <p:txBody>
          <a:bodyPr/>
          <a:lstStyle>
            <a:lvl1pPr marL="0" indent="0" algn="ctr">
              <a:buNone/>
              <a:defRPr>
                <a:solidFill>
                  <a:schemeClr val="tx1">
                    <a:tint val="75000"/>
                  </a:schemeClr>
                </a:solidFill>
              </a:defRPr>
            </a:lvl1pPr>
            <a:lvl2pPr marL="541968" indent="0" algn="ctr">
              <a:buNone/>
              <a:defRPr>
                <a:solidFill>
                  <a:schemeClr val="tx1">
                    <a:tint val="75000"/>
                  </a:schemeClr>
                </a:solidFill>
              </a:defRPr>
            </a:lvl2pPr>
            <a:lvl3pPr marL="1083935" indent="0" algn="ctr">
              <a:buNone/>
              <a:defRPr>
                <a:solidFill>
                  <a:schemeClr val="tx1">
                    <a:tint val="75000"/>
                  </a:schemeClr>
                </a:solidFill>
              </a:defRPr>
            </a:lvl3pPr>
            <a:lvl4pPr marL="1625901" indent="0" algn="ctr">
              <a:buNone/>
              <a:defRPr>
                <a:solidFill>
                  <a:schemeClr val="tx1">
                    <a:tint val="75000"/>
                  </a:schemeClr>
                </a:solidFill>
              </a:defRPr>
            </a:lvl4pPr>
            <a:lvl5pPr marL="2167869" indent="0" algn="ctr">
              <a:buNone/>
              <a:defRPr>
                <a:solidFill>
                  <a:schemeClr val="tx1">
                    <a:tint val="75000"/>
                  </a:schemeClr>
                </a:solidFill>
              </a:defRPr>
            </a:lvl5pPr>
            <a:lvl6pPr marL="2709836" indent="0" algn="ctr">
              <a:buNone/>
              <a:defRPr>
                <a:solidFill>
                  <a:schemeClr val="tx1">
                    <a:tint val="75000"/>
                  </a:schemeClr>
                </a:solidFill>
              </a:defRPr>
            </a:lvl6pPr>
            <a:lvl7pPr marL="3251802" indent="0" algn="ctr">
              <a:buNone/>
              <a:defRPr>
                <a:solidFill>
                  <a:schemeClr val="tx1">
                    <a:tint val="75000"/>
                  </a:schemeClr>
                </a:solidFill>
              </a:defRPr>
            </a:lvl7pPr>
            <a:lvl8pPr marL="3793770" indent="0" algn="ctr">
              <a:buNone/>
              <a:defRPr>
                <a:solidFill>
                  <a:schemeClr val="tx1">
                    <a:tint val="75000"/>
                  </a:schemeClr>
                </a:solidFill>
              </a:defRPr>
            </a:lvl8pPr>
            <a:lvl9pPr marL="43357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21824" y="6482891"/>
            <a:ext cx="2901844" cy="372394"/>
          </a:xfrm>
          <a:prstGeom prst="rect">
            <a:avLst/>
          </a:prstGeom>
        </p:spPr>
        <p:txBody>
          <a:bodyPr lIns="59783" tIns="29892" rIns="59783" bIns="29892"/>
          <a:lstStyle/>
          <a:p>
            <a:pPr defTabSz="541889"/>
            <a:fld id="{B88C08ED-0034-2C48-BF88-AE392792565B}" type="datetimeFigureOut">
              <a:rPr lang="en-US" sz="2200" smtClean="0">
                <a:solidFill>
                  <a:prstClr val="black"/>
                </a:solidFill>
              </a:rPr>
              <a:pPr defTabSz="541889"/>
              <a:t>9/29/2016</a:t>
            </a:fld>
            <a:endParaRPr lang="en-US" sz="2200">
              <a:solidFill>
                <a:prstClr val="black"/>
              </a:solidFill>
            </a:endParaRPr>
          </a:p>
        </p:txBody>
      </p:sp>
      <p:sp>
        <p:nvSpPr>
          <p:cNvPr id="5" name="Footer Placeholder 4"/>
          <p:cNvSpPr>
            <a:spLocks noGrp="1"/>
          </p:cNvSpPr>
          <p:nvPr>
            <p:ph type="ftr" sz="quarter" idx="11"/>
          </p:nvPr>
        </p:nvSpPr>
        <p:spPr>
          <a:xfrm>
            <a:off x="4249133" y="6482891"/>
            <a:ext cx="3938218" cy="372394"/>
          </a:xfrm>
          <a:prstGeom prst="rect">
            <a:avLst/>
          </a:prstGeom>
        </p:spPr>
        <p:txBody>
          <a:bodyPr lIns="59783" tIns="29892" rIns="59783" bIns="29892"/>
          <a:lstStyle/>
          <a:p>
            <a:pPr defTabSz="541889"/>
            <a:endParaRPr lang="en-US" sz="2200">
              <a:solidFill>
                <a:prstClr val="black"/>
              </a:solidFill>
            </a:endParaRPr>
          </a:p>
        </p:txBody>
      </p:sp>
      <p:sp>
        <p:nvSpPr>
          <p:cNvPr id="6" name="Slide Number Placeholder 5"/>
          <p:cNvSpPr>
            <a:spLocks noGrp="1"/>
          </p:cNvSpPr>
          <p:nvPr>
            <p:ph type="sldNum" sz="quarter" idx="12"/>
          </p:nvPr>
        </p:nvSpPr>
        <p:spPr>
          <a:xfrm>
            <a:off x="8912809" y="6482891"/>
            <a:ext cx="2901844" cy="372394"/>
          </a:xfrm>
          <a:prstGeom prst="rect">
            <a:avLst/>
          </a:prstGeom>
        </p:spPr>
        <p:txBody>
          <a:bodyPr lIns="59783" tIns="29892" rIns="59783" bIns="29892"/>
          <a:lstStyle/>
          <a:p>
            <a:pPr defTabSz="541889"/>
            <a:fld id="{81F0355A-68B9-E241-A44F-0FA070CC6FDC}" type="slidenum">
              <a:rPr lang="en-US" sz="2200" smtClean="0">
                <a:solidFill>
                  <a:prstClr val="black"/>
                </a:solidFill>
              </a:rPr>
              <a:pPr defTabSz="541889"/>
              <a:t>‹#›</a:t>
            </a:fld>
            <a:endParaRPr lang="en-US" sz="2200">
              <a:solidFill>
                <a:prstClr val="black"/>
              </a:solidFill>
            </a:endParaRPr>
          </a:p>
        </p:txBody>
      </p:sp>
    </p:spTree>
    <p:extLst>
      <p:ext uri="{BB962C8B-B14F-4D97-AF65-F5344CB8AC3E}">
        <p14:creationId xmlns:p14="http://schemas.microsoft.com/office/powerpoint/2010/main" val="4153695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descr="ThinkstockPhotos-476320614_small.jpg"/>
          <p:cNvPicPr>
            <a:picLocks noChangeAspect="1"/>
          </p:cNvPicPr>
          <p:nvPr userDrawn="1"/>
        </p:nvPicPr>
        <p:blipFill rotWithShape="1">
          <a:blip r:embed="rId2">
            <a:extLst>
              <a:ext uri="{28A0092B-C50C-407E-A947-70E740481C1C}">
                <a14:useLocalDpi xmlns:a14="http://schemas.microsoft.com/office/drawing/2010/main" val="0"/>
              </a:ext>
            </a:extLst>
          </a:blip>
          <a:srcRect l="5223" t="30388" r="5225" b="25733"/>
          <a:stretch/>
        </p:blipFill>
        <p:spPr>
          <a:xfrm>
            <a:off x="3" y="0"/>
            <a:ext cx="12436474" cy="6093008"/>
          </a:xfrm>
          <a:prstGeom prst="rect">
            <a:avLst/>
          </a:prstGeom>
        </p:spPr>
      </p:pic>
      <p:sp>
        <p:nvSpPr>
          <p:cNvPr id="2" name="Title 1"/>
          <p:cNvSpPr>
            <a:spLocks noGrp="1"/>
          </p:cNvSpPr>
          <p:nvPr>
            <p:ph type="ctrTitle"/>
          </p:nvPr>
        </p:nvSpPr>
        <p:spPr>
          <a:xfrm>
            <a:off x="0" y="886182"/>
            <a:ext cx="12436475" cy="1499289"/>
          </a:xfrm>
          <a:solidFill>
            <a:srgbClr val="3399CC">
              <a:alpha val="75000"/>
            </a:srgbClr>
          </a:solidFill>
        </p:spPr>
        <p:txBody>
          <a:bodyPr anchor="ctr" anchorCtr="0"/>
          <a:lstStyle>
            <a:lvl1pPr>
              <a:defRPr>
                <a:solidFill>
                  <a:schemeClr val="bg1"/>
                </a:solidFill>
              </a:defRPr>
            </a:lvl1pPr>
          </a:lstStyle>
          <a:p>
            <a:r>
              <a:rPr lang="en-US" dirty="0"/>
              <a:t>Click to edit Master title style</a:t>
            </a:r>
          </a:p>
        </p:txBody>
      </p:sp>
      <p:pic>
        <p:nvPicPr>
          <p:cNvPr id="5" name="Picture 4" descr="VFI_ProgramLogo_TextTagline_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0272" y="6197037"/>
            <a:ext cx="1639754" cy="618753"/>
          </a:xfrm>
          <a:prstGeom prst="rect">
            <a:avLst/>
          </a:prstGeom>
        </p:spPr>
      </p:pic>
    </p:spTree>
    <p:extLst>
      <p:ext uri="{BB962C8B-B14F-4D97-AF65-F5344CB8AC3E}">
        <p14:creationId xmlns:p14="http://schemas.microsoft.com/office/powerpoint/2010/main" val="1752104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 y="0"/>
            <a:ext cx="5441315" cy="738664"/>
          </a:xfrm>
        </p:spPr>
        <p:txBody>
          <a:bodyPr/>
          <a:lstStyle>
            <a:lvl1pPr marL="0" indent="0">
              <a:buNone/>
              <a:defRPr/>
            </a:lvl1pPr>
          </a:lstStyle>
          <a:p>
            <a:endParaRPr lang="en-US" dirty="0"/>
          </a:p>
        </p:txBody>
      </p:sp>
      <p:sp>
        <p:nvSpPr>
          <p:cNvPr id="4" name="Rectangle 3"/>
          <p:cNvSpPr/>
          <p:nvPr userDrawn="1"/>
        </p:nvSpPr>
        <p:spPr>
          <a:xfrm>
            <a:off x="5441315" y="0"/>
            <a:ext cx="6995160" cy="69945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063139" y="280105"/>
            <a:ext cx="5492776" cy="1165754"/>
          </a:xfrm>
        </p:spPr>
        <p:txBody>
          <a:bodyPr/>
          <a:lstStyle>
            <a:lvl1pPr>
              <a:defRPr>
                <a:solidFill>
                  <a:srgbClr val="FFFFFF"/>
                </a:solidFill>
              </a:defRPr>
            </a:lvl1pPr>
          </a:lstStyle>
          <a:p>
            <a:r>
              <a:rPr lang="en-US" dirty="0"/>
              <a:t>Title</a:t>
            </a:r>
          </a:p>
        </p:txBody>
      </p:sp>
      <p:sp>
        <p:nvSpPr>
          <p:cNvPr id="3" name="Content Placeholder 2"/>
          <p:cNvSpPr>
            <a:spLocks noGrp="1"/>
          </p:cNvSpPr>
          <p:nvPr>
            <p:ph sz="half" idx="1" hasCustomPrompt="1"/>
          </p:nvPr>
        </p:nvSpPr>
        <p:spPr>
          <a:xfrm>
            <a:off x="6063139" y="1445860"/>
            <a:ext cx="5492776" cy="572464"/>
          </a:xfrm>
        </p:spPr>
        <p:txBody>
          <a:bodyPr/>
          <a:lstStyle>
            <a:lvl1pPr marL="457112" indent="-457112">
              <a:buFont typeface="Wingdings" charset="2"/>
              <a:buChar char="§"/>
              <a:defRPr sz="2800" baseline="0">
                <a:solidFill>
                  <a:schemeClr val="bg1"/>
                </a:solidFill>
              </a:defRPr>
            </a:lvl1pPr>
            <a:lvl2pPr marL="901917" indent="-346891">
              <a:buFont typeface="Wingdings" charset="2"/>
              <a:buChar char="§"/>
              <a:defRPr sz="1399" baseline="0">
                <a:solidFill>
                  <a:schemeClr val="bg1"/>
                </a:solidFill>
              </a:defRPr>
            </a:lvl2pPr>
            <a:lvl3pPr>
              <a:defRPr sz="1399">
                <a:solidFill>
                  <a:srgbClr val="737373"/>
                </a:solidFill>
              </a:defRPr>
            </a:lvl3pPr>
            <a:lvl4pPr>
              <a:defRPr sz="1399">
                <a:solidFill>
                  <a:srgbClr val="737373"/>
                </a:solidFill>
              </a:defRPr>
            </a:lvl4pPr>
            <a:lvl5pPr>
              <a:defRPr sz="1399">
                <a:solidFill>
                  <a:srgbClr val="737373"/>
                </a:solidFill>
              </a:defRPr>
            </a:lvl5pPr>
            <a:lvl6pPr>
              <a:defRPr sz="2200"/>
            </a:lvl6pPr>
            <a:lvl7pPr>
              <a:defRPr sz="2200"/>
            </a:lvl7pPr>
            <a:lvl8pPr>
              <a:defRPr sz="2200"/>
            </a:lvl8pPr>
            <a:lvl9pPr>
              <a:defRPr sz="2200"/>
            </a:lvl9pPr>
          </a:lstStyle>
          <a:p>
            <a:pPr lvl="0"/>
            <a:r>
              <a:rPr lang="en-US" dirty="0"/>
              <a:t>Bullet points</a:t>
            </a:r>
          </a:p>
        </p:txBody>
      </p:sp>
    </p:spTree>
    <p:extLst>
      <p:ext uri="{BB962C8B-B14F-4D97-AF65-F5344CB8AC3E}">
        <p14:creationId xmlns:p14="http://schemas.microsoft.com/office/powerpoint/2010/main" val="1446919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tx1"/>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0" y="0"/>
            <a:ext cx="12436475" cy="6994525"/>
          </a:xfrm>
        </p:spPr>
        <p:txBody>
          <a:bodyPr/>
          <a:lstStyle/>
          <a:p>
            <a:endParaRPr lang="en-US" dirty="0"/>
          </a:p>
        </p:txBody>
      </p:sp>
      <p:sp>
        <p:nvSpPr>
          <p:cNvPr id="7" name="Text Placeholder 1"/>
          <p:cNvSpPr>
            <a:spLocks noGrp="1"/>
          </p:cNvSpPr>
          <p:nvPr>
            <p:ph type="body" idx="11"/>
          </p:nvPr>
        </p:nvSpPr>
        <p:spPr>
          <a:xfrm>
            <a:off x="311023" y="2577788"/>
            <a:ext cx="8587650" cy="3286028"/>
          </a:xfrm>
        </p:spPr>
        <p:txBody>
          <a:bodyPr/>
          <a:lstStyle/>
          <a:p>
            <a:pPr marL="0" lvl="0" indent="0">
              <a:spcBef>
                <a:spcPct val="0"/>
              </a:spcBef>
              <a:spcAft>
                <a:spcPts val="1000"/>
              </a:spcAft>
              <a:buSzTx/>
              <a:buNone/>
              <a:defRPr/>
            </a:pPr>
            <a:r>
              <a:rPr lang="en-US" sz="5400" b="1" cap="small" spc="-102" dirty="0">
                <a:ln w="3175">
                  <a:noFill/>
                </a:ln>
                <a:gradFill>
                  <a:gsLst>
                    <a:gs pos="51327">
                      <a:srgbClr val="FFFFFF"/>
                    </a:gs>
                    <a:gs pos="74000">
                      <a:srgbClr val="FFFFFF"/>
                    </a:gs>
                  </a:gsLst>
                  <a:lin ang="5400000" scaled="1"/>
                </a:gradFill>
                <a:latin typeface="Segoe UI 8" charset="0"/>
                <a:ea typeface="Segoe UI 8" charset="0"/>
                <a:cs typeface="Segoe UI 8" charset="0"/>
              </a:rPr>
              <a:t>our technology: empowering nonprofits</a:t>
            </a:r>
            <a:endParaRPr lang="en-US" sz="6600" b="1" cap="small" spc="-102" dirty="0">
              <a:ln w="3175">
                <a:noFill/>
              </a:ln>
              <a:gradFill>
                <a:gsLst>
                  <a:gs pos="51327">
                    <a:srgbClr val="FFFFFF"/>
                  </a:gs>
                  <a:gs pos="74000">
                    <a:srgbClr val="FFFFFF"/>
                  </a:gs>
                </a:gsLst>
                <a:lin ang="5400000" scaled="1"/>
              </a:gradFill>
              <a:latin typeface="Segoe UI 8" charset="0"/>
              <a:ea typeface="Segoe UI 8" charset="0"/>
              <a:cs typeface="Segoe UI 8" charset="0"/>
            </a:endParaRPr>
          </a:p>
          <a:p>
            <a:pPr marL="0" indent="0">
              <a:lnSpc>
                <a:spcPct val="100000"/>
              </a:lnSpc>
              <a:spcBef>
                <a:spcPct val="0"/>
              </a:spcBef>
              <a:buNone/>
              <a:defRPr/>
            </a:pPr>
            <a:r>
              <a:rPr lang="en-US" sz="2400" i="1" kern="0" spc="-29" dirty="0">
                <a:solidFill>
                  <a:schemeClr val="bg1"/>
                </a:solidFill>
                <a:latin typeface="Adobe Caslon Pro" charset="0"/>
                <a:ea typeface="Adobe Caslon Pro" charset="0"/>
                <a:cs typeface="Adobe Caslon Pro" charset="0"/>
              </a:rPr>
              <a:t>Offering nonprofits world-class productivity, platform, and cloud technology via donations and discounts</a:t>
            </a:r>
          </a:p>
          <a:p>
            <a:pPr>
              <a:lnSpc>
                <a:spcPct val="100000"/>
              </a:lnSpc>
            </a:pPr>
            <a:endParaRPr lang="en-US" dirty="0">
              <a:latin typeface="Segoe Pro Light" charset="0"/>
              <a:ea typeface="Segoe Pro Light" charset="0"/>
              <a:cs typeface="Segoe Pro Light" charset="0"/>
            </a:endParaRPr>
          </a:p>
        </p:txBody>
      </p:sp>
    </p:spTree>
    <p:extLst>
      <p:ext uri="{BB962C8B-B14F-4D97-AF65-F5344CB8AC3E}">
        <p14:creationId xmlns:p14="http://schemas.microsoft.com/office/powerpoint/2010/main" val="390888413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10" name="Picture 9"/>
          <p:cNvPicPr>
            <a:picLocks noChangeAspect="1"/>
          </p:cNvPicPr>
          <p:nvPr userDrawn="1"/>
        </p:nvPicPr>
        <p:blipFill>
          <a:blip r:embed="rId3"/>
          <a:stretch>
            <a:fillRect/>
          </a:stretch>
        </p:blipFill>
        <p:spPr>
          <a:xfrm>
            <a:off x="-246501" y="1965643"/>
            <a:ext cx="7899548"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29150" y="4716733"/>
            <a:ext cx="5492776" cy="952033"/>
          </a:xfrm>
        </p:spPr>
        <p:txBody>
          <a:bodyPr>
            <a:normAutofit/>
          </a:bodyPr>
          <a:lstStyle>
            <a:lvl1pPr>
              <a:defRPr sz="2856"/>
            </a:lvl1pPr>
          </a:lstStyle>
          <a:p>
            <a:r>
              <a:rPr lang="en-US"/>
              <a:t>Click to edit Master title style</a:t>
            </a:r>
            <a:endParaRPr/>
          </a:p>
        </p:txBody>
      </p:sp>
      <p:sp>
        <p:nvSpPr>
          <p:cNvPr id="3" name="Subtitle 2"/>
          <p:cNvSpPr>
            <a:spLocks noGrp="1"/>
          </p:cNvSpPr>
          <p:nvPr>
            <p:ph type="subTitle" idx="1"/>
          </p:nvPr>
        </p:nvSpPr>
        <p:spPr>
          <a:xfrm>
            <a:off x="6529150" y="5673336"/>
            <a:ext cx="5492776" cy="763455"/>
          </a:xfrm>
        </p:spPr>
        <p:txBody>
          <a:bodyPr>
            <a:normAutofit/>
          </a:bodyPr>
          <a:lstStyle>
            <a:lvl1pPr marL="0" indent="0" algn="l">
              <a:spcBef>
                <a:spcPts val="306"/>
              </a:spcBef>
              <a:buNone/>
              <a:defRPr sz="1428">
                <a:solidFill>
                  <a:schemeClr val="tx1">
                    <a:tint val="75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29150" y="6553558"/>
            <a:ext cx="1676486" cy="372394"/>
          </a:xfrm>
        </p:spPr>
        <p:txBody>
          <a:bodyPr/>
          <a:lstStyle>
            <a:lvl1pPr algn="l">
              <a:defRPr/>
            </a:lvl1pPr>
          </a:lstStyle>
          <a:p>
            <a:fld id="{3B331BBC-3A21-BC41-943E-FE365AE4B4DB}" type="datetime1">
              <a:rPr lang="en-US" smtClean="0"/>
              <a:t>9/29/2016</a:t>
            </a:fld>
            <a:endParaRPr lang="en-US" dirty="0"/>
          </a:p>
        </p:txBody>
      </p:sp>
      <p:sp>
        <p:nvSpPr>
          <p:cNvPr id="5" name="Footer Placeholder 4"/>
          <p:cNvSpPr>
            <a:spLocks noGrp="1"/>
          </p:cNvSpPr>
          <p:nvPr>
            <p:ph type="ftr" sz="quarter" idx="11"/>
          </p:nvPr>
        </p:nvSpPr>
        <p:spPr>
          <a:xfrm>
            <a:off x="8583606" y="6553558"/>
            <a:ext cx="3560246" cy="372394"/>
          </a:xfrm>
        </p:spPr>
        <p:txBody>
          <a:bodyPr/>
          <a:lstStyle>
            <a:lvl1pPr algn="r">
              <a:defRPr/>
            </a:lvl1pPr>
          </a:lstStyle>
          <a:p>
            <a:endParaRPr lang="en-US"/>
          </a:p>
        </p:txBody>
      </p:sp>
      <p:sp>
        <p:nvSpPr>
          <p:cNvPr id="7" name="Rectangle 6"/>
          <p:cNvSpPr/>
          <p:nvPr/>
        </p:nvSpPr>
        <p:spPr>
          <a:xfrm>
            <a:off x="384322" y="233151"/>
            <a:ext cx="5760506" cy="42713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8" name="Rectangle 7"/>
          <p:cNvSpPr/>
          <p:nvPr/>
        </p:nvSpPr>
        <p:spPr>
          <a:xfrm>
            <a:off x="9251788" y="233151"/>
            <a:ext cx="2798207" cy="20797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10" name="Rectangle 9"/>
          <p:cNvSpPr/>
          <p:nvPr/>
        </p:nvSpPr>
        <p:spPr>
          <a:xfrm>
            <a:off x="6289489" y="2424769"/>
            <a:ext cx="2798207" cy="2079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32597" rtl="0" eaLnBrk="1" latinLnBrk="0" hangingPunct="1"/>
            <a:endParaRPr sz="1836" kern="1200">
              <a:solidFill>
                <a:schemeClr val="lt1"/>
              </a:solidFill>
              <a:latin typeface="+mn-lt"/>
              <a:ea typeface="+mn-ea"/>
              <a:cs typeface="+mn-cs"/>
            </a:endParaRPr>
          </a:p>
        </p:txBody>
      </p:sp>
      <p:sp>
        <p:nvSpPr>
          <p:cNvPr id="15" name="TextBox 14"/>
          <p:cNvSpPr txBox="1"/>
          <p:nvPr/>
        </p:nvSpPr>
        <p:spPr>
          <a:xfrm>
            <a:off x="577882" y="178292"/>
            <a:ext cx="562129" cy="864347"/>
          </a:xfrm>
          <a:prstGeom prst="rect">
            <a:avLst/>
          </a:prstGeom>
          <a:noFill/>
        </p:spPr>
        <p:txBody>
          <a:bodyPr wrap="square" lIns="0" tIns="0" rIns="0" bIns="0" rtlCol="0">
            <a:spAutoFit/>
          </a:bodyPr>
          <a:lstStyle/>
          <a:p>
            <a:r>
              <a:rPr sz="5507" b="1">
                <a:solidFill>
                  <a:schemeClr val="accent1">
                    <a:lumMod val="60000"/>
                    <a:lumOff val="40000"/>
                  </a:schemeClr>
                </a:solidFill>
              </a:rPr>
              <a:t>+</a:t>
            </a:r>
          </a:p>
        </p:txBody>
      </p:sp>
      <p:sp>
        <p:nvSpPr>
          <p:cNvPr id="11" name="Rectangle 10"/>
          <p:cNvSpPr/>
          <p:nvPr/>
        </p:nvSpPr>
        <p:spPr>
          <a:xfrm>
            <a:off x="6289489" y="233151"/>
            <a:ext cx="2798207" cy="2079705"/>
          </a:xfrm>
          <a:prstGeom prst="rect">
            <a:avLst/>
          </a:prstGeom>
          <a:solidFill>
            <a:srgbClr val="F8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12" name="Rectangle 11"/>
          <p:cNvSpPr/>
          <p:nvPr/>
        </p:nvSpPr>
        <p:spPr>
          <a:xfrm>
            <a:off x="9251788" y="2424769"/>
            <a:ext cx="2798207" cy="20797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pic>
        <p:nvPicPr>
          <p:cNvPr id="6" name="Picture 5" descr="Lightbulb High-R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9489" y="233151"/>
            <a:ext cx="2798207" cy="2098358"/>
          </a:xfrm>
          <a:prstGeom prst="rect">
            <a:avLst/>
          </a:prstGeom>
        </p:spPr>
      </p:pic>
    </p:spTree>
    <p:extLst>
      <p:ext uri="{BB962C8B-B14F-4D97-AF65-F5344CB8AC3E}">
        <p14:creationId xmlns:p14="http://schemas.microsoft.com/office/powerpoint/2010/main" val="2456623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11166919" y="288199"/>
            <a:ext cx="873297" cy="1632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11F790DA-18FB-DF40-A5E0-93AD517343C5}" type="datetime1">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303548" y="233152"/>
            <a:ext cx="354854" cy="576340"/>
          </a:xfrm>
          <a:prstGeom prst="rect">
            <a:avLst/>
          </a:prstGeom>
          <a:noFill/>
        </p:spPr>
        <p:txBody>
          <a:bodyPr wrap="square" lIns="0" tIns="0" rIns="0" bIns="0" rtlCol="0">
            <a:spAutoFit/>
          </a:bodyPr>
          <a:lstStyle/>
          <a:p>
            <a:r>
              <a:rPr sz="3672" b="1">
                <a:solidFill>
                  <a:schemeClr val="accent1">
                    <a:lumMod val="60000"/>
                    <a:lumOff val="40000"/>
                  </a:schemeClr>
                </a:solidFill>
              </a:rPr>
              <a:t>+</a:t>
            </a:r>
          </a:p>
        </p:txBody>
      </p:sp>
      <p:sp>
        <p:nvSpPr>
          <p:cNvPr id="10" name="Rectangle 9"/>
          <p:cNvSpPr/>
          <p:nvPr/>
        </p:nvSpPr>
        <p:spPr>
          <a:xfrm>
            <a:off x="10973360" y="288199"/>
            <a:ext cx="124365" cy="16320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Tree>
    <p:extLst>
      <p:ext uri="{BB962C8B-B14F-4D97-AF65-F5344CB8AC3E}">
        <p14:creationId xmlns:p14="http://schemas.microsoft.com/office/powerpoint/2010/main" val="19646326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11107479" y="288199"/>
            <a:ext cx="932736" cy="1632056"/>
          </a:xfrm>
          <a:prstGeom prst="rect">
            <a:avLst/>
          </a:prstGeom>
          <a:solidFill>
            <a:srgbClr val="F8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2" name="Title 1"/>
          <p:cNvSpPr>
            <a:spLocks noGrp="1"/>
          </p:cNvSpPr>
          <p:nvPr>
            <p:ph type="title"/>
          </p:nvPr>
        </p:nvSpPr>
        <p:spPr>
          <a:xfrm>
            <a:off x="677960" y="137148"/>
            <a:ext cx="10277110" cy="101489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075B5D61-71D2-4A4E-B0D5-75F84CEE3895}" type="datetime1">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303548" y="233152"/>
            <a:ext cx="354854" cy="576340"/>
          </a:xfrm>
          <a:prstGeom prst="rect">
            <a:avLst/>
          </a:prstGeom>
          <a:noFill/>
        </p:spPr>
        <p:txBody>
          <a:bodyPr wrap="square" lIns="0" tIns="0" rIns="0" bIns="0" rtlCol="0">
            <a:spAutoFit/>
          </a:bodyPr>
          <a:lstStyle/>
          <a:p>
            <a:r>
              <a:rPr sz="3672" b="1">
                <a:solidFill>
                  <a:schemeClr val="accent1">
                    <a:lumMod val="60000"/>
                    <a:lumOff val="40000"/>
                  </a:schemeClr>
                </a:solidFill>
              </a:rPr>
              <a:t>+</a:t>
            </a:r>
          </a:p>
        </p:txBody>
      </p:sp>
      <p:sp>
        <p:nvSpPr>
          <p:cNvPr id="10" name="Text Placeholder 3"/>
          <p:cNvSpPr>
            <a:spLocks noGrp="1"/>
          </p:cNvSpPr>
          <p:nvPr>
            <p:ph type="body" sz="half" idx="2"/>
          </p:nvPr>
        </p:nvSpPr>
        <p:spPr>
          <a:xfrm>
            <a:off x="678019" y="1152040"/>
            <a:ext cx="10280711" cy="790122"/>
          </a:xfrm>
        </p:spPr>
        <p:txBody>
          <a:bodyPr vert="horz" lIns="91440" tIns="45720" rIns="91440" bIns="45720" rtlCol="0" anchor="t" anchorCtr="0">
            <a:noAutofit/>
          </a:bodyPr>
          <a:lstStyle>
            <a:lvl1pPr marL="0" indent="0">
              <a:buNone/>
              <a:defRPr kumimoji="0" sz="2448" b="0" i="0" u="none" strike="noStrike" kern="1200" cap="none" spc="0" normalizeH="0" baseline="0">
                <a:ln>
                  <a:noFill/>
                </a:ln>
                <a:solidFill>
                  <a:schemeClr val="accent3"/>
                </a:solidFill>
                <a:effectLst/>
                <a:uLnTx/>
                <a:uFillTx/>
                <a:latin typeface="+mj-lt"/>
                <a:ea typeface="+mj-ea"/>
                <a:cs typeface="+mj-cs"/>
              </a:defRPr>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marL="0" marR="0" lvl="0" indent="0" algn="l" defTabSz="932597"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5636447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6529150" y="4716733"/>
            <a:ext cx="5492776" cy="952033"/>
          </a:xfrm>
        </p:spPr>
        <p:txBody>
          <a:bodyPr>
            <a:normAutofit/>
          </a:bodyPr>
          <a:lstStyle>
            <a:lvl1pPr>
              <a:defRPr sz="2856"/>
            </a:lvl1pPr>
          </a:lstStyle>
          <a:p>
            <a:r>
              <a:rPr lang="en-US"/>
              <a:t>Click to edit Master title style</a:t>
            </a:r>
            <a:endParaRPr/>
          </a:p>
        </p:txBody>
      </p:sp>
      <p:sp>
        <p:nvSpPr>
          <p:cNvPr id="3" name="Subtitle 2"/>
          <p:cNvSpPr>
            <a:spLocks noGrp="1"/>
          </p:cNvSpPr>
          <p:nvPr>
            <p:ph type="subTitle" idx="1"/>
          </p:nvPr>
        </p:nvSpPr>
        <p:spPr>
          <a:xfrm>
            <a:off x="6529150" y="5673336"/>
            <a:ext cx="5492776" cy="763455"/>
          </a:xfrm>
        </p:spPr>
        <p:txBody>
          <a:bodyPr>
            <a:normAutofit/>
          </a:bodyPr>
          <a:lstStyle>
            <a:lvl1pPr marL="0" indent="0" algn="l">
              <a:spcBef>
                <a:spcPts val="306"/>
              </a:spcBef>
              <a:buNone/>
              <a:defRPr sz="1428">
                <a:solidFill>
                  <a:schemeClr val="tx1">
                    <a:tint val="75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a:xfrm>
            <a:off x="6529150" y="6553558"/>
            <a:ext cx="1676486" cy="372394"/>
          </a:xfrm>
        </p:spPr>
        <p:txBody>
          <a:bodyPr/>
          <a:lstStyle>
            <a:lvl1pPr algn="l">
              <a:defRPr/>
            </a:lvl1pPr>
          </a:lstStyle>
          <a:p>
            <a:fld id="{049B3355-D504-1E43-A57F-B40DD6303FC5}" type="datetime1">
              <a:rPr lang="en-US" smtClean="0"/>
              <a:t>9/29/2016</a:t>
            </a:fld>
            <a:endParaRPr lang="en-US"/>
          </a:p>
        </p:txBody>
      </p:sp>
      <p:sp>
        <p:nvSpPr>
          <p:cNvPr id="5" name="Footer Placeholder 4"/>
          <p:cNvSpPr>
            <a:spLocks noGrp="1"/>
          </p:cNvSpPr>
          <p:nvPr>
            <p:ph type="ftr" sz="quarter" idx="11"/>
          </p:nvPr>
        </p:nvSpPr>
        <p:spPr>
          <a:xfrm>
            <a:off x="8583606" y="6553558"/>
            <a:ext cx="3560246" cy="372394"/>
          </a:xfrm>
        </p:spPr>
        <p:txBody>
          <a:bodyPr/>
          <a:lstStyle>
            <a:lvl1pPr algn="r">
              <a:defRPr/>
            </a:lvl1pPr>
          </a:lstStyle>
          <a:p>
            <a:endParaRPr lang="en-US"/>
          </a:p>
        </p:txBody>
      </p:sp>
      <p:sp>
        <p:nvSpPr>
          <p:cNvPr id="7" name="Rectangle 6"/>
          <p:cNvSpPr/>
          <p:nvPr/>
        </p:nvSpPr>
        <p:spPr>
          <a:xfrm>
            <a:off x="384322" y="233151"/>
            <a:ext cx="5760506" cy="42713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8" name="Rectangle 7"/>
          <p:cNvSpPr/>
          <p:nvPr/>
        </p:nvSpPr>
        <p:spPr>
          <a:xfrm>
            <a:off x="9251788" y="233151"/>
            <a:ext cx="2798207" cy="20797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10" name="Rectangle 9"/>
          <p:cNvSpPr/>
          <p:nvPr/>
        </p:nvSpPr>
        <p:spPr>
          <a:xfrm>
            <a:off x="6289489" y="2424769"/>
            <a:ext cx="2798207" cy="2079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13" name="Picture Placeholder 12"/>
          <p:cNvSpPr>
            <a:spLocks noGrp="1"/>
          </p:cNvSpPr>
          <p:nvPr>
            <p:ph type="pic" sz="quarter" idx="12"/>
          </p:nvPr>
        </p:nvSpPr>
        <p:spPr>
          <a:xfrm>
            <a:off x="6289489" y="233151"/>
            <a:ext cx="2798207" cy="2079705"/>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3"/>
          </p:nvPr>
        </p:nvSpPr>
        <p:spPr>
          <a:xfrm>
            <a:off x="9251788" y="2424769"/>
            <a:ext cx="2798207" cy="2079705"/>
          </a:xfrm>
        </p:spPr>
        <p:txBody>
          <a:bodyPr/>
          <a:lstStyle>
            <a:lvl1pPr>
              <a:buNone/>
              <a:defRPr/>
            </a:lvl1pPr>
          </a:lstStyle>
          <a:p>
            <a:r>
              <a:rPr lang="en-US"/>
              <a:t>Click icon to add picture</a:t>
            </a:r>
            <a:endParaRPr/>
          </a:p>
        </p:txBody>
      </p:sp>
      <p:sp>
        <p:nvSpPr>
          <p:cNvPr id="16" name="Text Placeholder 3"/>
          <p:cNvSpPr>
            <a:spLocks noGrp="1"/>
          </p:cNvSpPr>
          <p:nvPr>
            <p:ph type="body" sz="half" idx="2"/>
          </p:nvPr>
        </p:nvSpPr>
        <p:spPr>
          <a:xfrm>
            <a:off x="1165920" y="1814920"/>
            <a:ext cx="4197310" cy="2081534"/>
          </a:xfrm>
        </p:spPr>
        <p:txBody>
          <a:bodyPr lIns="45720" tIns="45720" rIns="45720" anchor="t">
            <a:noAutofit/>
          </a:bodyPr>
          <a:lstStyle>
            <a:lvl1pPr marL="0" indent="0" algn="ctr">
              <a:spcBef>
                <a:spcPts val="612"/>
              </a:spcBef>
              <a:buNone/>
              <a:defRPr sz="4692">
                <a:solidFill>
                  <a:schemeClr val="bg1"/>
                </a:solidFill>
              </a:defRPr>
            </a:lvl1pPr>
            <a:lvl2pPr>
              <a:defRPr sz="1224"/>
            </a:lvl2pPr>
            <a:lvl3pPr>
              <a:defRPr sz="1020"/>
            </a:lvl3pPr>
            <a:lvl4pPr>
              <a:defRPr sz="918"/>
            </a:lvl4pPr>
            <a:lvl5pPr>
              <a:defRPr sz="918"/>
            </a:lvl5pPr>
          </a:lstStyle>
          <a:p>
            <a:pPr lvl="0" eaLnBrk="1" latinLnBrk="0" hangingPunct="1"/>
            <a:r>
              <a:rPr kumimoji="0" lang="en-US"/>
              <a:t>Click to edit Master text styles</a:t>
            </a:r>
          </a:p>
        </p:txBody>
      </p:sp>
      <p:sp>
        <p:nvSpPr>
          <p:cNvPr id="15" name="TextBox 14"/>
          <p:cNvSpPr txBox="1"/>
          <p:nvPr/>
        </p:nvSpPr>
        <p:spPr>
          <a:xfrm>
            <a:off x="577882" y="178292"/>
            <a:ext cx="562129" cy="864347"/>
          </a:xfrm>
          <a:prstGeom prst="rect">
            <a:avLst/>
          </a:prstGeom>
          <a:noFill/>
        </p:spPr>
        <p:txBody>
          <a:bodyPr wrap="square" lIns="0" tIns="0" rIns="0" bIns="0" rtlCol="0">
            <a:spAutoFit/>
          </a:bodyPr>
          <a:lstStyle/>
          <a:p>
            <a:r>
              <a:rPr sz="5507" b="1">
                <a:solidFill>
                  <a:schemeClr val="accent1">
                    <a:lumMod val="60000"/>
                    <a:lumOff val="40000"/>
                  </a:schemeClr>
                </a:solidFill>
              </a:rPr>
              <a:t>+</a:t>
            </a:r>
          </a:p>
        </p:txBody>
      </p:sp>
    </p:spTree>
    <p:extLst>
      <p:ext uri="{BB962C8B-B14F-4D97-AF65-F5344CB8AC3E}">
        <p14:creationId xmlns:p14="http://schemas.microsoft.com/office/powerpoint/2010/main" val="4133388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896159" y="233151"/>
            <a:ext cx="11153834" cy="64715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2" name="Title 1"/>
          <p:cNvSpPr>
            <a:spLocks noGrp="1"/>
          </p:cNvSpPr>
          <p:nvPr>
            <p:ph type="title"/>
          </p:nvPr>
        </p:nvSpPr>
        <p:spPr>
          <a:xfrm>
            <a:off x="3109119" y="3186395"/>
            <a:ext cx="7669160" cy="1389190"/>
          </a:xfrm>
        </p:spPr>
        <p:txBody>
          <a:bodyPr anchor="b" anchorCtr="0">
            <a:normAutofit/>
          </a:bodyPr>
          <a:lstStyle>
            <a:lvl1pPr algn="l">
              <a:defRPr sz="3264"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3109119" y="4585300"/>
            <a:ext cx="7669160" cy="1530052"/>
          </a:xfrm>
        </p:spPr>
        <p:txBody>
          <a:bodyPr anchor="t" anchorCtr="0">
            <a:normAutofit/>
          </a:bodyPr>
          <a:lstStyle>
            <a:lvl1pPr marL="0" indent="0">
              <a:spcBef>
                <a:spcPts val="306"/>
              </a:spcBef>
              <a:buNone/>
              <a:defRPr sz="1428" cap="none" baseline="0">
                <a:solidFill>
                  <a:schemeClr val="bg1"/>
                </a:solidFill>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96158" y="6373171"/>
            <a:ext cx="2005686" cy="372394"/>
          </a:xfrm>
        </p:spPr>
        <p:txBody>
          <a:bodyPr/>
          <a:lstStyle>
            <a:lvl1pPr algn="l">
              <a:defRPr>
                <a:solidFill>
                  <a:schemeClr val="bg1"/>
                </a:solidFill>
              </a:defRPr>
            </a:lvl1pPr>
          </a:lstStyle>
          <a:p>
            <a:fld id="{F3541D35-6853-EA43-ABDC-31BEF7816433}" type="datetime1">
              <a:rPr lang="en-US" smtClean="0"/>
              <a:t>9/29/2016</a:t>
            </a:fld>
            <a:endParaRPr lang="en-US"/>
          </a:p>
        </p:txBody>
      </p:sp>
      <p:sp>
        <p:nvSpPr>
          <p:cNvPr id="5" name="Footer Placeholder 4"/>
          <p:cNvSpPr>
            <a:spLocks noGrp="1"/>
          </p:cNvSpPr>
          <p:nvPr>
            <p:ph type="ftr" sz="quarter" idx="11"/>
          </p:nvPr>
        </p:nvSpPr>
        <p:spPr>
          <a:xfrm>
            <a:off x="3109119" y="6373171"/>
            <a:ext cx="7669160" cy="372394"/>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11296465" y="6373171"/>
            <a:ext cx="753530" cy="372394"/>
          </a:xfrm>
        </p:spPr>
        <p:txBody>
          <a:bodyPr/>
          <a:lstStyle/>
          <a:p>
            <a:fld id="{162F1D00-BD13-4404-86B0-79703945A0A7}" type="slidenum">
              <a:rPr lang="en-US" smtClean="0"/>
              <a:t>‹#›</a:t>
            </a:fld>
            <a:endParaRPr lang="en-US"/>
          </a:p>
        </p:txBody>
      </p:sp>
      <p:sp>
        <p:nvSpPr>
          <p:cNvPr id="8" name="TextBox 7"/>
          <p:cNvSpPr txBox="1"/>
          <p:nvPr/>
        </p:nvSpPr>
        <p:spPr>
          <a:xfrm>
            <a:off x="2725052" y="3172681"/>
            <a:ext cx="354854" cy="640363"/>
          </a:xfrm>
          <a:prstGeom prst="rect">
            <a:avLst/>
          </a:prstGeom>
          <a:noFill/>
        </p:spPr>
        <p:txBody>
          <a:bodyPr wrap="square" lIns="0" tIns="0" rIns="0" bIns="0" rtlCol="0">
            <a:spAutoFit/>
          </a:bodyPr>
          <a:lstStyle/>
          <a:p>
            <a:r>
              <a:rPr sz="4080" b="1">
                <a:solidFill>
                  <a:schemeClr val="accent1">
                    <a:lumMod val="60000"/>
                    <a:lumOff val="40000"/>
                  </a:schemeClr>
                </a:solidFill>
              </a:rPr>
              <a:t>+</a:t>
            </a:r>
          </a:p>
        </p:txBody>
      </p:sp>
      <p:sp>
        <p:nvSpPr>
          <p:cNvPr id="9" name="Rectangle 8"/>
          <p:cNvSpPr/>
          <p:nvPr/>
        </p:nvSpPr>
        <p:spPr>
          <a:xfrm>
            <a:off x="388640" y="233151"/>
            <a:ext cx="289321" cy="6471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Tree>
    <p:extLst>
      <p:ext uri="{BB962C8B-B14F-4D97-AF65-F5344CB8AC3E}">
        <p14:creationId xmlns:p14="http://schemas.microsoft.com/office/powerpoint/2010/main" val="2137240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11166919" y="288199"/>
            <a:ext cx="873297" cy="1632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12" name="Rectangle 11"/>
          <p:cNvSpPr/>
          <p:nvPr/>
        </p:nvSpPr>
        <p:spPr>
          <a:xfrm>
            <a:off x="10973360" y="288199"/>
            <a:ext cx="124365" cy="16320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10" name="TextBox 9"/>
          <p:cNvSpPr txBox="1"/>
          <p:nvPr/>
        </p:nvSpPr>
        <p:spPr>
          <a:xfrm>
            <a:off x="303548" y="233152"/>
            <a:ext cx="354854" cy="576340"/>
          </a:xfrm>
          <a:prstGeom prst="rect">
            <a:avLst/>
          </a:prstGeom>
          <a:noFill/>
        </p:spPr>
        <p:txBody>
          <a:bodyPr wrap="square" lIns="0" tIns="0" rIns="0" bIns="0" rtlCol="0">
            <a:spAutoFit/>
          </a:bodyPr>
          <a:lstStyle/>
          <a:p>
            <a:r>
              <a:rPr sz="3672"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78019" y="2025498"/>
            <a:ext cx="4974590" cy="4222621"/>
          </a:xfrm>
        </p:spPr>
        <p:txBody>
          <a:bodyPr>
            <a:normAutofit/>
          </a:bodyPr>
          <a:lstStyle>
            <a:lvl1pPr>
              <a:defRPr sz="1836"/>
            </a:lvl1pPr>
            <a:lvl2pPr>
              <a:defRPr sz="1836"/>
            </a:lvl2pPr>
            <a:lvl3pPr>
              <a:defRPr sz="1836"/>
            </a:lvl3pPr>
            <a:lvl4pPr>
              <a:defRPr sz="1836"/>
            </a:lvl4pPr>
            <a:lvl5pPr>
              <a:defRPr sz="1836"/>
            </a:lvl5pPr>
            <a:lvl6pPr>
              <a:defRPr sz="1836"/>
            </a:lvl6pPr>
            <a:lvl7pPr>
              <a:defRPr sz="1836"/>
            </a:lvl7pPr>
            <a:lvl8pPr>
              <a:defRPr sz="1836"/>
            </a:lvl8pPr>
            <a:lvl9pPr>
              <a:defRPr sz="18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Content Placeholder 3"/>
          <p:cNvSpPr>
            <a:spLocks noGrp="1"/>
          </p:cNvSpPr>
          <p:nvPr>
            <p:ph sz="half" idx="2"/>
          </p:nvPr>
        </p:nvSpPr>
        <p:spPr>
          <a:xfrm>
            <a:off x="5984140" y="2025498"/>
            <a:ext cx="4974590" cy="4222621"/>
          </a:xfrm>
        </p:spPr>
        <p:txBody>
          <a:bodyPr>
            <a:normAutofit/>
          </a:bodyPr>
          <a:lstStyle>
            <a:lvl1pPr>
              <a:defRPr sz="1836"/>
            </a:lvl1pPr>
            <a:lvl2pPr>
              <a:defRPr sz="1836"/>
            </a:lvl2pPr>
            <a:lvl3pPr>
              <a:defRPr sz="1836"/>
            </a:lvl3pPr>
            <a:lvl4pPr>
              <a:defRPr sz="1836"/>
            </a:lvl4pPr>
            <a:lvl5pPr>
              <a:defRPr sz="1836"/>
            </a:lvl5pPr>
            <a:lvl6pPr>
              <a:defRPr sz="1836"/>
            </a:lvl6pPr>
            <a:lvl7pPr>
              <a:defRPr sz="1836"/>
            </a:lvl7pPr>
            <a:lvl8pPr>
              <a:defRPr sz="1836"/>
            </a:lvl8pPr>
            <a:lvl9pPr>
              <a:defRPr sz="18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Date Placeholder 4"/>
          <p:cNvSpPr>
            <a:spLocks noGrp="1"/>
          </p:cNvSpPr>
          <p:nvPr>
            <p:ph type="dt" sz="half" idx="10"/>
          </p:nvPr>
        </p:nvSpPr>
        <p:spPr/>
        <p:txBody>
          <a:bodyPr/>
          <a:lstStyle/>
          <a:p>
            <a:fld id="{F390D4C7-1491-2A4F-A401-0A861DA7E4CA}" type="datetime1">
              <a:rPr lang="en-US" smtClean="0"/>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5756858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11107479" y="288199"/>
            <a:ext cx="932736" cy="1632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12" name="TextBox 11"/>
          <p:cNvSpPr txBox="1"/>
          <p:nvPr/>
        </p:nvSpPr>
        <p:spPr>
          <a:xfrm>
            <a:off x="303548" y="233152"/>
            <a:ext cx="354854" cy="576340"/>
          </a:xfrm>
          <a:prstGeom prst="rect">
            <a:avLst/>
          </a:prstGeom>
          <a:noFill/>
        </p:spPr>
        <p:txBody>
          <a:bodyPr wrap="square" lIns="0" tIns="0" rIns="0" bIns="0" rtlCol="0">
            <a:spAutoFit/>
          </a:bodyPr>
          <a:lstStyle/>
          <a:p>
            <a:r>
              <a:rPr sz="3672"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76690" y="2496086"/>
            <a:ext cx="4974590" cy="3752032"/>
          </a:xfrm>
        </p:spPr>
        <p:txBody>
          <a:bodyPr>
            <a:normAutofit/>
          </a:bodyPr>
          <a:lstStyle>
            <a:lvl1pPr>
              <a:defRPr sz="1836"/>
            </a:lvl1pPr>
            <a:lvl2pPr>
              <a:defRPr sz="1836"/>
            </a:lvl2pPr>
            <a:lvl3pPr>
              <a:defRPr sz="1836"/>
            </a:lvl3pPr>
            <a:lvl4pPr>
              <a:defRPr sz="1836"/>
            </a:lvl4pPr>
            <a:lvl5pPr>
              <a:defRPr sz="1836"/>
            </a:lvl5pPr>
            <a:lvl6pPr>
              <a:defRPr sz="1632"/>
            </a:lvl6pPr>
            <a:lvl7pPr>
              <a:defRPr sz="1632"/>
            </a:lvl7pPr>
            <a:lvl8pPr>
              <a:defRPr sz="1632"/>
            </a:lvl8pPr>
            <a:lvl9pPr>
              <a:defRPr sz="1632"/>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Content Placeholder 5"/>
          <p:cNvSpPr>
            <a:spLocks noGrp="1"/>
          </p:cNvSpPr>
          <p:nvPr>
            <p:ph sz="quarter" idx="4"/>
          </p:nvPr>
        </p:nvSpPr>
        <p:spPr>
          <a:xfrm>
            <a:off x="5984140" y="2496086"/>
            <a:ext cx="4974590" cy="3752032"/>
          </a:xfrm>
        </p:spPr>
        <p:txBody>
          <a:bodyPr>
            <a:normAutofit/>
          </a:bodyPr>
          <a:lstStyle>
            <a:lvl1pPr>
              <a:defRPr sz="1836"/>
            </a:lvl1pPr>
            <a:lvl2pPr>
              <a:defRPr sz="1836"/>
            </a:lvl2pPr>
            <a:lvl3pPr>
              <a:defRPr sz="1836"/>
            </a:lvl3pPr>
            <a:lvl4pPr>
              <a:defRPr sz="1836"/>
            </a:lvl4pPr>
            <a:lvl5pPr>
              <a:defRPr sz="1836"/>
            </a:lvl5pPr>
            <a:lvl6pPr>
              <a:defRPr sz="1632"/>
            </a:lvl6pPr>
            <a:lvl7pPr>
              <a:defRPr sz="1632"/>
            </a:lvl7pPr>
            <a:lvl8pPr>
              <a:defRPr sz="1632"/>
            </a:lvl8pPr>
            <a:lvl9pPr>
              <a:defRPr sz="1632"/>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7" name="Date Placeholder 6"/>
          <p:cNvSpPr>
            <a:spLocks noGrp="1"/>
          </p:cNvSpPr>
          <p:nvPr>
            <p:ph type="dt" sz="half" idx="10"/>
          </p:nvPr>
        </p:nvSpPr>
        <p:spPr/>
        <p:txBody>
          <a:bodyPr/>
          <a:lstStyle/>
          <a:p>
            <a:fld id="{102C92A5-F50F-AC41-ACA5-0DFEC0C398CC}" type="datetime1">
              <a:rPr lang="en-US" smtClean="0"/>
              <a:t>9/29/2016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2F1D00-BD13-4404-86B0-79703945A0A7}" type="slidenum">
              <a:rPr lang="en-US" smtClean="0"/>
              <a:t>‹#›</a:t>
            </a:fld>
            <a:endParaRPr lang="en-US"/>
          </a:p>
        </p:txBody>
      </p:sp>
      <p:sp>
        <p:nvSpPr>
          <p:cNvPr id="3" name="Text Placeholder 2"/>
          <p:cNvSpPr>
            <a:spLocks noGrp="1"/>
          </p:cNvSpPr>
          <p:nvPr>
            <p:ph type="body" idx="1"/>
          </p:nvPr>
        </p:nvSpPr>
        <p:spPr>
          <a:xfrm>
            <a:off x="676690" y="2112073"/>
            <a:ext cx="4974590" cy="329154"/>
          </a:xfrm>
          <a:prstGeom prst="rect">
            <a:avLst/>
          </a:prstGeom>
          <a:solidFill>
            <a:schemeClr val="accent3"/>
          </a:solidFill>
        </p:spPr>
        <p:txBody>
          <a:bodyPr tIns="0" bIns="0" anchor="ctr" anchorCtr="0">
            <a:noAutofit/>
          </a:bodyPr>
          <a:lstStyle>
            <a:lvl1pPr marL="0" indent="0" algn="ctr">
              <a:spcBef>
                <a:spcPts val="0"/>
              </a:spcBef>
              <a:buNone/>
              <a:defRPr sz="1836" b="0">
                <a:solidFill>
                  <a:schemeClr val="bg1"/>
                </a:solidFill>
              </a:defRPr>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dirty="0"/>
              <a:t>Click to edit Master text styles</a:t>
            </a:r>
          </a:p>
        </p:txBody>
      </p:sp>
      <p:sp>
        <p:nvSpPr>
          <p:cNvPr id="5" name="Text Placeholder 4"/>
          <p:cNvSpPr>
            <a:spLocks noGrp="1"/>
          </p:cNvSpPr>
          <p:nvPr>
            <p:ph type="body" sz="quarter" idx="3"/>
          </p:nvPr>
        </p:nvSpPr>
        <p:spPr>
          <a:xfrm>
            <a:off x="5984140" y="2112073"/>
            <a:ext cx="4974590" cy="329154"/>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36" b="0">
                <a:solidFill>
                  <a:schemeClr val="bg1"/>
                </a:solidFill>
              </a:defRPr>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Tree>
    <p:extLst>
      <p:ext uri="{BB962C8B-B14F-4D97-AF65-F5344CB8AC3E}">
        <p14:creationId xmlns:p14="http://schemas.microsoft.com/office/powerpoint/2010/main" val="40317995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303548" y="233152"/>
            <a:ext cx="354854" cy="576340"/>
          </a:xfrm>
          <a:prstGeom prst="rect">
            <a:avLst/>
          </a:prstGeom>
          <a:noFill/>
        </p:spPr>
        <p:txBody>
          <a:bodyPr wrap="square" lIns="0" tIns="0" rIns="0" bIns="0" rtlCol="0">
            <a:spAutoFit/>
          </a:bodyPr>
          <a:lstStyle/>
          <a:p>
            <a:r>
              <a:rPr sz="3672"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78018" y="2025498"/>
            <a:ext cx="10294579" cy="2005097"/>
          </a:xfrm>
        </p:spPr>
        <p:txBody>
          <a:bodyPr>
            <a:normAutofit/>
          </a:bodyPr>
          <a:lstStyle>
            <a:lvl1pPr>
              <a:defRPr sz="1836"/>
            </a:lvl1pPr>
            <a:lvl2pPr>
              <a:defRPr sz="1836"/>
            </a:lvl2pPr>
            <a:lvl3pPr>
              <a:defRPr sz="1836"/>
            </a:lvl3pPr>
            <a:lvl4pPr>
              <a:defRPr sz="1836"/>
            </a:lvl4pPr>
            <a:lvl5pPr>
              <a:defRPr sz="1836"/>
            </a:lvl5pPr>
            <a:lvl6pPr>
              <a:defRPr sz="1836"/>
            </a:lvl6pPr>
            <a:lvl7pPr>
              <a:defRPr sz="1836"/>
            </a:lvl7pPr>
            <a:lvl8pPr>
              <a:defRPr sz="1836"/>
            </a:lvl8pPr>
            <a:lvl9pPr>
              <a:defRPr sz="18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Date Placeholder 4"/>
          <p:cNvSpPr>
            <a:spLocks noGrp="1"/>
          </p:cNvSpPr>
          <p:nvPr>
            <p:ph type="dt" sz="half" idx="10"/>
          </p:nvPr>
        </p:nvSpPr>
        <p:spPr/>
        <p:txBody>
          <a:bodyPr/>
          <a:lstStyle/>
          <a:p>
            <a:fld id="{CF0B998E-E91A-CD4C-8489-228DB7D95457}" type="datetime1">
              <a:rPr lang="en-US" smtClean="0"/>
              <a:t>9/29/2016</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678018" y="4247879"/>
            <a:ext cx="10294579" cy="2005097"/>
          </a:xfrm>
        </p:spPr>
        <p:txBody>
          <a:bodyPr>
            <a:normAutofit/>
          </a:bodyPr>
          <a:lstStyle>
            <a:lvl1pPr>
              <a:defRPr sz="1836"/>
            </a:lvl1pPr>
            <a:lvl2pPr>
              <a:defRPr sz="1836"/>
            </a:lvl2pPr>
            <a:lvl3pPr>
              <a:defRPr sz="1836"/>
            </a:lvl3pPr>
            <a:lvl4pPr>
              <a:defRPr sz="1836"/>
            </a:lvl4pPr>
            <a:lvl5pPr>
              <a:defRPr sz="1836"/>
            </a:lvl5pPr>
            <a:lvl6pPr>
              <a:defRPr sz="1836"/>
            </a:lvl6pPr>
            <a:lvl7pPr>
              <a:defRPr sz="1836"/>
            </a:lvl7pPr>
            <a:lvl8pPr>
              <a:defRPr sz="1836"/>
            </a:lvl8pPr>
            <a:lvl9pPr>
              <a:defRPr sz="18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4" name="Rectangle 13"/>
          <p:cNvSpPr/>
          <p:nvPr/>
        </p:nvSpPr>
        <p:spPr>
          <a:xfrm>
            <a:off x="11107479" y="288199"/>
            <a:ext cx="932736" cy="1632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15" name="Slide Number Placeholder 6"/>
          <p:cNvSpPr>
            <a:spLocks noGrp="1"/>
          </p:cNvSpPr>
          <p:nvPr>
            <p:ph type="sldNum" sz="quarter" idx="12"/>
          </p:nvPr>
        </p:nvSpPr>
        <p:spPr>
          <a:xfrm>
            <a:off x="11296465" y="247057"/>
            <a:ext cx="753530" cy="372394"/>
          </a:xfrm>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3588101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11107479" y="288199"/>
            <a:ext cx="932736" cy="1632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10" name="TextBox 9"/>
          <p:cNvSpPr txBox="1"/>
          <p:nvPr/>
        </p:nvSpPr>
        <p:spPr>
          <a:xfrm>
            <a:off x="303548" y="233152"/>
            <a:ext cx="354854" cy="576340"/>
          </a:xfrm>
          <a:prstGeom prst="rect">
            <a:avLst/>
          </a:prstGeom>
          <a:noFill/>
        </p:spPr>
        <p:txBody>
          <a:bodyPr wrap="square" lIns="0" tIns="0" rIns="0" bIns="0" rtlCol="0">
            <a:spAutoFit/>
          </a:bodyPr>
          <a:lstStyle/>
          <a:p>
            <a:r>
              <a:rPr sz="3672"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5998008" y="2025498"/>
            <a:ext cx="4974590" cy="2005097"/>
          </a:xfrm>
        </p:spPr>
        <p:txBody>
          <a:bodyPr>
            <a:normAutofit/>
          </a:bodyPr>
          <a:lstStyle>
            <a:lvl1pPr>
              <a:defRPr sz="1836"/>
            </a:lvl1pPr>
            <a:lvl2pPr>
              <a:defRPr sz="1836"/>
            </a:lvl2pPr>
            <a:lvl3pPr>
              <a:defRPr sz="1836"/>
            </a:lvl3pPr>
            <a:lvl4pPr>
              <a:defRPr sz="1836"/>
            </a:lvl4pPr>
            <a:lvl5pPr>
              <a:defRPr sz="1836"/>
            </a:lvl5pPr>
            <a:lvl6pPr>
              <a:defRPr sz="1836"/>
            </a:lvl6pPr>
            <a:lvl7pPr>
              <a:defRPr sz="1836"/>
            </a:lvl7pPr>
            <a:lvl8pPr>
              <a:defRPr sz="1836"/>
            </a:lvl8pPr>
            <a:lvl9pPr>
              <a:defRPr sz="18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Date Placeholder 4"/>
          <p:cNvSpPr>
            <a:spLocks noGrp="1"/>
          </p:cNvSpPr>
          <p:nvPr>
            <p:ph type="dt" sz="half" idx="10"/>
          </p:nvPr>
        </p:nvSpPr>
        <p:spPr/>
        <p:txBody>
          <a:bodyPr/>
          <a:lstStyle/>
          <a:p>
            <a:fld id="{BEDB204D-8DDB-544A-85A3-1500FF771CA4}" type="datetime1">
              <a:rPr lang="en-US" smtClean="0"/>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1" name="Content Placeholder 2"/>
          <p:cNvSpPr>
            <a:spLocks noGrp="1"/>
          </p:cNvSpPr>
          <p:nvPr>
            <p:ph sz="half" idx="15"/>
          </p:nvPr>
        </p:nvSpPr>
        <p:spPr>
          <a:xfrm>
            <a:off x="678019" y="2025498"/>
            <a:ext cx="4974590" cy="4222621"/>
          </a:xfrm>
        </p:spPr>
        <p:txBody>
          <a:bodyPr>
            <a:normAutofit/>
          </a:bodyPr>
          <a:lstStyle>
            <a:lvl1pPr>
              <a:defRPr sz="1836"/>
            </a:lvl1pPr>
            <a:lvl2pPr>
              <a:defRPr sz="1836"/>
            </a:lvl2pPr>
            <a:lvl3pPr>
              <a:defRPr sz="1836"/>
            </a:lvl3pPr>
            <a:lvl4pPr>
              <a:defRPr sz="1836"/>
            </a:lvl4pPr>
            <a:lvl5pPr>
              <a:defRPr sz="1836"/>
            </a:lvl5pPr>
            <a:lvl6pPr>
              <a:defRPr sz="1836"/>
            </a:lvl6pPr>
            <a:lvl7pPr>
              <a:defRPr sz="1836"/>
            </a:lvl7pPr>
            <a:lvl8pPr>
              <a:defRPr sz="1836"/>
            </a:lvl8pPr>
            <a:lvl9pPr>
              <a:defRPr sz="18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3" name="Content Placeholder 2"/>
          <p:cNvSpPr>
            <a:spLocks noGrp="1"/>
          </p:cNvSpPr>
          <p:nvPr>
            <p:ph sz="half" idx="16"/>
          </p:nvPr>
        </p:nvSpPr>
        <p:spPr>
          <a:xfrm>
            <a:off x="5998008" y="4252671"/>
            <a:ext cx="4974590" cy="2005097"/>
          </a:xfrm>
        </p:spPr>
        <p:txBody>
          <a:bodyPr>
            <a:normAutofit/>
          </a:bodyPr>
          <a:lstStyle>
            <a:lvl1pPr>
              <a:defRPr sz="1836"/>
            </a:lvl1pPr>
            <a:lvl2pPr>
              <a:defRPr sz="1836"/>
            </a:lvl2pPr>
            <a:lvl3pPr>
              <a:defRPr sz="1836"/>
            </a:lvl3pPr>
            <a:lvl4pPr>
              <a:defRPr sz="1836"/>
            </a:lvl4pPr>
            <a:lvl5pPr>
              <a:defRPr sz="1836"/>
            </a:lvl5pPr>
            <a:lvl6pPr>
              <a:defRPr sz="1836"/>
            </a:lvl6pPr>
            <a:lvl7pPr>
              <a:defRPr sz="1836"/>
            </a:lvl7pPr>
            <a:lvl8pPr>
              <a:defRPr sz="1836"/>
            </a:lvl8pPr>
            <a:lvl9pPr>
              <a:defRPr sz="18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extLst>
      <p:ext uri="{BB962C8B-B14F-4D97-AF65-F5344CB8AC3E}">
        <p14:creationId xmlns:p14="http://schemas.microsoft.com/office/powerpoint/2010/main" val="32385211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11107479" y="288199"/>
            <a:ext cx="932736" cy="1632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10" name="TextBox 9"/>
          <p:cNvSpPr txBox="1"/>
          <p:nvPr/>
        </p:nvSpPr>
        <p:spPr>
          <a:xfrm>
            <a:off x="303548" y="233152"/>
            <a:ext cx="354854" cy="576340"/>
          </a:xfrm>
          <a:prstGeom prst="rect">
            <a:avLst/>
          </a:prstGeom>
          <a:noFill/>
        </p:spPr>
        <p:txBody>
          <a:bodyPr wrap="square" lIns="0" tIns="0" rIns="0" bIns="0" rtlCol="0">
            <a:spAutoFit/>
          </a:bodyPr>
          <a:lstStyle/>
          <a:p>
            <a:r>
              <a:rPr sz="3672"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C305E590-034F-6F4D-B21E-FF1ACD6AD2C5}" type="datetime1">
              <a:rPr lang="en-US" smtClean="0"/>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2" name="Content Placeholder 2"/>
          <p:cNvSpPr>
            <a:spLocks noGrp="1"/>
          </p:cNvSpPr>
          <p:nvPr>
            <p:ph sz="half" idx="17"/>
          </p:nvPr>
        </p:nvSpPr>
        <p:spPr>
          <a:xfrm>
            <a:off x="684007" y="2025498"/>
            <a:ext cx="4974336" cy="2005097"/>
          </a:xfrm>
        </p:spPr>
        <p:txBody>
          <a:bodyPr>
            <a:normAutofit/>
          </a:bodyPr>
          <a:lstStyle>
            <a:lvl1pPr>
              <a:defRPr sz="1836"/>
            </a:lvl1pPr>
            <a:lvl2pPr>
              <a:defRPr sz="1836"/>
            </a:lvl2pPr>
            <a:lvl3pPr>
              <a:defRPr sz="1836"/>
            </a:lvl3pPr>
            <a:lvl4pPr>
              <a:defRPr sz="1836"/>
            </a:lvl4pPr>
            <a:lvl5pPr>
              <a:defRPr sz="1836"/>
            </a:lvl5pPr>
            <a:lvl6pPr>
              <a:defRPr sz="1836"/>
            </a:lvl6pPr>
            <a:lvl7pPr>
              <a:defRPr sz="1836"/>
            </a:lvl7pPr>
            <a:lvl8pPr>
              <a:defRPr sz="1836"/>
            </a:lvl8pPr>
            <a:lvl9pPr>
              <a:defRPr sz="18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4" name="Content Placeholder 2"/>
          <p:cNvSpPr>
            <a:spLocks noGrp="1"/>
          </p:cNvSpPr>
          <p:nvPr>
            <p:ph sz="half" idx="18"/>
          </p:nvPr>
        </p:nvSpPr>
        <p:spPr>
          <a:xfrm>
            <a:off x="684007" y="4247879"/>
            <a:ext cx="4974336" cy="2005097"/>
          </a:xfrm>
        </p:spPr>
        <p:txBody>
          <a:bodyPr>
            <a:normAutofit/>
          </a:bodyPr>
          <a:lstStyle>
            <a:lvl1pPr>
              <a:defRPr sz="1836"/>
            </a:lvl1pPr>
            <a:lvl2pPr>
              <a:defRPr sz="1836"/>
            </a:lvl2pPr>
            <a:lvl3pPr>
              <a:defRPr sz="1836"/>
            </a:lvl3pPr>
            <a:lvl4pPr>
              <a:defRPr sz="1836"/>
            </a:lvl4pPr>
            <a:lvl5pPr>
              <a:defRPr sz="1836"/>
            </a:lvl5pPr>
            <a:lvl6pPr>
              <a:defRPr sz="1836"/>
            </a:lvl6pPr>
            <a:lvl7pPr>
              <a:defRPr sz="1836"/>
            </a:lvl7pPr>
            <a:lvl8pPr>
              <a:defRPr sz="1836"/>
            </a:lvl8pPr>
            <a:lvl9pPr>
              <a:defRPr sz="18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5" name="Content Placeholder 2"/>
          <p:cNvSpPr>
            <a:spLocks noGrp="1"/>
          </p:cNvSpPr>
          <p:nvPr>
            <p:ph sz="half" idx="1"/>
          </p:nvPr>
        </p:nvSpPr>
        <p:spPr>
          <a:xfrm>
            <a:off x="5998008" y="2025498"/>
            <a:ext cx="4974590" cy="2005097"/>
          </a:xfrm>
        </p:spPr>
        <p:txBody>
          <a:bodyPr>
            <a:normAutofit/>
          </a:bodyPr>
          <a:lstStyle>
            <a:lvl1pPr>
              <a:defRPr sz="1836"/>
            </a:lvl1pPr>
            <a:lvl2pPr>
              <a:defRPr sz="1836"/>
            </a:lvl2pPr>
            <a:lvl3pPr>
              <a:defRPr sz="1836"/>
            </a:lvl3pPr>
            <a:lvl4pPr>
              <a:defRPr sz="1836"/>
            </a:lvl4pPr>
            <a:lvl5pPr>
              <a:defRPr sz="1836"/>
            </a:lvl5pPr>
            <a:lvl6pPr>
              <a:defRPr sz="1836"/>
            </a:lvl6pPr>
            <a:lvl7pPr>
              <a:defRPr sz="1836"/>
            </a:lvl7pPr>
            <a:lvl8pPr>
              <a:defRPr sz="1836"/>
            </a:lvl8pPr>
            <a:lvl9pPr>
              <a:defRPr sz="18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6" name="Content Placeholder 2"/>
          <p:cNvSpPr>
            <a:spLocks noGrp="1"/>
          </p:cNvSpPr>
          <p:nvPr>
            <p:ph sz="half" idx="16"/>
          </p:nvPr>
        </p:nvSpPr>
        <p:spPr>
          <a:xfrm>
            <a:off x="5998008" y="4252671"/>
            <a:ext cx="4974590" cy="2005097"/>
          </a:xfrm>
        </p:spPr>
        <p:txBody>
          <a:bodyPr>
            <a:normAutofit/>
          </a:bodyPr>
          <a:lstStyle>
            <a:lvl1pPr>
              <a:defRPr sz="1836"/>
            </a:lvl1pPr>
            <a:lvl2pPr>
              <a:defRPr sz="1836"/>
            </a:lvl2pPr>
            <a:lvl3pPr>
              <a:defRPr sz="1836"/>
            </a:lvl3pPr>
            <a:lvl4pPr>
              <a:defRPr sz="1836"/>
            </a:lvl4pPr>
            <a:lvl5pPr>
              <a:defRPr sz="1836"/>
            </a:lvl5pPr>
            <a:lvl6pPr>
              <a:defRPr sz="1836"/>
            </a:lvl6pPr>
            <a:lvl7pPr>
              <a:defRPr sz="1836"/>
            </a:lvl7pPr>
            <a:lvl8pPr>
              <a:defRPr sz="1836"/>
            </a:lvl8pPr>
            <a:lvl9pPr>
              <a:defRPr sz="18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extLst>
      <p:ext uri="{BB962C8B-B14F-4D97-AF65-F5344CB8AC3E}">
        <p14:creationId xmlns:p14="http://schemas.microsoft.com/office/powerpoint/2010/main" val="994779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11107479" y="288199"/>
            <a:ext cx="932736" cy="1632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8" name="TextBox 7"/>
          <p:cNvSpPr txBox="1"/>
          <p:nvPr/>
        </p:nvSpPr>
        <p:spPr>
          <a:xfrm>
            <a:off x="303548" y="233152"/>
            <a:ext cx="354854" cy="576340"/>
          </a:xfrm>
          <a:prstGeom prst="rect">
            <a:avLst/>
          </a:prstGeom>
          <a:noFill/>
        </p:spPr>
        <p:txBody>
          <a:bodyPr wrap="square" lIns="0" tIns="0" rIns="0" bIns="0" rtlCol="0">
            <a:spAutoFit/>
          </a:bodyPr>
          <a:lstStyle/>
          <a:p>
            <a:r>
              <a:rPr sz="3672"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EFAB03A0-45EA-B242-8848-A6CCD1107063}" type="datetime1">
              <a:rPr lang="en-US" smtClean="0"/>
              <a:t>9/29/2016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32380902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11107479" y="288199"/>
            <a:ext cx="932736" cy="3082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2" name="Date Placeholder 1"/>
          <p:cNvSpPr>
            <a:spLocks noGrp="1"/>
          </p:cNvSpPr>
          <p:nvPr>
            <p:ph type="dt" sz="half" idx="10"/>
          </p:nvPr>
        </p:nvSpPr>
        <p:spPr/>
        <p:txBody>
          <a:bodyPr/>
          <a:lstStyle/>
          <a:p>
            <a:fld id="{F8FC47B0-DA90-DE4D-BB27-187C7E6A8C89}" type="datetime1">
              <a:rPr lang="en-US" smtClean="0"/>
              <a:t>9/29/2016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697396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84322" y="233151"/>
            <a:ext cx="4693906" cy="64715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2" name="Title 1"/>
          <p:cNvSpPr>
            <a:spLocks noGrp="1"/>
          </p:cNvSpPr>
          <p:nvPr>
            <p:ph type="title"/>
          </p:nvPr>
        </p:nvSpPr>
        <p:spPr>
          <a:xfrm>
            <a:off x="517581" y="2622947"/>
            <a:ext cx="4427385" cy="1185183"/>
          </a:xfrm>
        </p:spPr>
        <p:txBody>
          <a:bodyPr anchor="b">
            <a:normAutofit/>
          </a:bodyPr>
          <a:lstStyle>
            <a:lvl1pPr algn="l">
              <a:defRPr sz="2652" b="0">
                <a:solidFill>
                  <a:schemeClr val="bg1"/>
                </a:solidFill>
              </a:defRPr>
            </a:lvl1pPr>
          </a:lstStyle>
          <a:p>
            <a:r>
              <a:rPr lang="en-US" dirty="0"/>
              <a:t>Click to edit Master title style</a:t>
            </a:r>
            <a:endParaRPr dirty="0"/>
          </a:p>
        </p:txBody>
      </p:sp>
      <p:sp>
        <p:nvSpPr>
          <p:cNvPr id="3" name="Content Placeholder 2"/>
          <p:cNvSpPr>
            <a:spLocks noGrp="1"/>
          </p:cNvSpPr>
          <p:nvPr>
            <p:ph idx="1"/>
          </p:nvPr>
        </p:nvSpPr>
        <p:spPr>
          <a:xfrm>
            <a:off x="5669824" y="278486"/>
            <a:ext cx="6252782" cy="5969633"/>
          </a:xfrm>
        </p:spPr>
        <p:txBody>
          <a:bodyPr>
            <a:normAutofit/>
          </a:bodyPr>
          <a:lstStyle>
            <a:lvl1pPr>
              <a:defRPr sz="1836"/>
            </a:lvl1pPr>
            <a:lvl2pPr>
              <a:defRPr sz="1836"/>
            </a:lvl2pPr>
            <a:lvl3pPr>
              <a:defRPr sz="1836"/>
            </a:lvl3pPr>
            <a:lvl4pPr>
              <a:defRPr sz="1836"/>
            </a:lvl4pPr>
            <a:lvl5pPr>
              <a:defRPr sz="1836"/>
            </a:lvl5pPr>
            <a:lvl6pPr>
              <a:defRPr sz="2040"/>
            </a:lvl6pPr>
            <a:lvl7pPr>
              <a:defRPr sz="2040"/>
            </a:lvl7pPr>
            <a:lvl8pPr>
              <a:defRPr sz="2040"/>
            </a:lvl8pPr>
            <a:lvl9pPr>
              <a:defRPr sz="204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Text Placeholder 3"/>
          <p:cNvSpPr>
            <a:spLocks noGrp="1"/>
          </p:cNvSpPr>
          <p:nvPr>
            <p:ph type="body" sz="half" idx="2"/>
          </p:nvPr>
        </p:nvSpPr>
        <p:spPr>
          <a:xfrm>
            <a:off x="518313" y="3808131"/>
            <a:ext cx="4427385" cy="2439989"/>
          </a:xfrm>
        </p:spPr>
        <p:txBody>
          <a:bodyPr/>
          <a:lstStyle>
            <a:lvl1pPr marL="0" indent="0">
              <a:spcBef>
                <a:spcPts val="612"/>
              </a:spcBef>
              <a:buNone/>
              <a:defRPr sz="1428">
                <a:solidFill>
                  <a:schemeClr val="bg1"/>
                </a:solidFill>
              </a:defRPr>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dirty="0"/>
              <a:t>Click to edit Master text styles</a:t>
            </a:r>
          </a:p>
        </p:txBody>
      </p:sp>
      <p:sp>
        <p:nvSpPr>
          <p:cNvPr id="5" name="Date Placeholder 4"/>
          <p:cNvSpPr>
            <a:spLocks noGrp="1"/>
          </p:cNvSpPr>
          <p:nvPr>
            <p:ph type="dt" sz="half" idx="10"/>
          </p:nvPr>
        </p:nvSpPr>
        <p:spPr>
          <a:xfrm>
            <a:off x="10052816" y="6551462"/>
            <a:ext cx="2091035" cy="372394"/>
          </a:xfrm>
        </p:spPr>
        <p:txBody>
          <a:bodyPr/>
          <a:lstStyle/>
          <a:p>
            <a:fld id="{204E8F7D-003B-6442-8336-AC889B851FD6}" type="datetime1">
              <a:rPr lang="en-US" smtClean="0"/>
              <a:t>9/29/2016</a:t>
            </a:fld>
            <a:endParaRPr lang="en-US"/>
          </a:p>
        </p:txBody>
      </p:sp>
      <p:sp>
        <p:nvSpPr>
          <p:cNvPr id="6" name="Footer Placeholder 5"/>
          <p:cNvSpPr>
            <a:spLocks noGrp="1"/>
          </p:cNvSpPr>
          <p:nvPr>
            <p:ph type="ftr" sz="quarter" idx="11"/>
          </p:nvPr>
        </p:nvSpPr>
        <p:spPr>
          <a:xfrm>
            <a:off x="5248924" y="6551462"/>
            <a:ext cx="4511270" cy="372394"/>
          </a:xfrm>
        </p:spPr>
        <p:txBody>
          <a:bodyPr/>
          <a:lstStyle/>
          <a:p>
            <a:endParaRPr lang="en-US"/>
          </a:p>
        </p:txBody>
      </p:sp>
      <p:sp>
        <p:nvSpPr>
          <p:cNvPr id="9" name="TextBox 8"/>
          <p:cNvSpPr txBox="1"/>
          <p:nvPr/>
        </p:nvSpPr>
        <p:spPr>
          <a:xfrm>
            <a:off x="577882" y="178292"/>
            <a:ext cx="562129" cy="864347"/>
          </a:xfrm>
          <a:prstGeom prst="rect">
            <a:avLst/>
          </a:prstGeom>
          <a:noFill/>
        </p:spPr>
        <p:txBody>
          <a:bodyPr wrap="square" lIns="0" tIns="0" rIns="0" bIns="0" rtlCol="0">
            <a:spAutoFit/>
          </a:bodyPr>
          <a:lstStyle/>
          <a:p>
            <a:r>
              <a:rPr sz="5507" b="1">
                <a:solidFill>
                  <a:schemeClr val="accent1">
                    <a:lumMod val="60000"/>
                    <a:lumOff val="40000"/>
                  </a:schemeClr>
                </a:solidFill>
              </a:rPr>
              <a:t>+</a:t>
            </a:r>
          </a:p>
        </p:txBody>
      </p:sp>
    </p:spTree>
    <p:extLst>
      <p:ext uri="{BB962C8B-B14F-4D97-AF65-F5344CB8AC3E}">
        <p14:creationId xmlns:p14="http://schemas.microsoft.com/office/powerpoint/2010/main" val="12883736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1107479" y="288199"/>
            <a:ext cx="932736" cy="3082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2" name="Title 1"/>
          <p:cNvSpPr>
            <a:spLocks noGrp="1"/>
          </p:cNvSpPr>
          <p:nvPr>
            <p:ph type="title"/>
          </p:nvPr>
        </p:nvSpPr>
        <p:spPr>
          <a:xfrm>
            <a:off x="5670679" y="3186395"/>
            <a:ext cx="5301921" cy="888888"/>
          </a:xfrm>
        </p:spPr>
        <p:txBody>
          <a:bodyPr anchor="b">
            <a:normAutofit/>
          </a:bodyPr>
          <a:lstStyle>
            <a:lvl1pPr algn="l">
              <a:defRPr sz="2652" b="0"/>
            </a:lvl1pPr>
          </a:lstStyle>
          <a:p>
            <a:r>
              <a:rPr lang="en-US"/>
              <a:t>Click to edit Master title style</a:t>
            </a:r>
            <a:endParaRPr/>
          </a:p>
        </p:txBody>
      </p:sp>
      <p:sp>
        <p:nvSpPr>
          <p:cNvPr id="3" name="Picture Placeholder 2"/>
          <p:cNvSpPr>
            <a:spLocks noGrp="1"/>
          </p:cNvSpPr>
          <p:nvPr>
            <p:ph type="pic" idx="1"/>
          </p:nvPr>
        </p:nvSpPr>
        <p:spPr>
          <a:xfrm>
            <a:off x="377972" y="233151"/>
            <a:ext cx="4706735" cy="6471555"/>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r>
              <a:rPr lang="en-US"/>
              <a:t>Click icon to add picture</a:t>
            </a:r>
            <a:endParaRPr/>
          </a:p>
        </p:txBody>
      </p:sp>
      <p:sp>
        <p:nvSpPr>
          <p:cNvPr id="4" name="Text Placeholder 3"/>
          <p:cNvSpPr>
            <a:spLocks noGrp="1"/>
          </p:cNvSpPr>
          <p:nvPr>
            <p:ph type="body" sz="half" idx="2"/>
          </p:nvPr>
        </p:nvSpPr>
        <p:spPr>
          <a:xfrm>
            <a:off x="5670679" y="4075282"/>
            <a:ext cx="5301921" cy="2190647"/>
          </a:xfrm>
        </p:spPr>
        <p:txBody>
          <a:bodyPr/>
          <a:lstStyle>
            <a:lvl1pPr marL="0" indent="0">
              <a:spcBef>
                <a:spcPts val="612"/>
              </a:spcBef>
              <a:buNone/>
              <a:defRPr sz="1428"/>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a:t>Click to edit Master text styles</a:t>
            </a:r>
          </a:p>
        </p:txBody>
      </p:sp>
      <p:sp>
        <p:nvSpPr>
          <p:cNvPr id="5" name="Date Placeholder 4"/>
          <p:cNvSpPr>
            <a:spLocks noGrp="1"/>
          </p:cNvSpPr>
          <p:nvPr>
            <p:ph type="dt" sz="half" idx="10"/>
          </p:nvPr>
        </p:nvSpPr>
        <p:spPr>
          <a:xfrm>
            <a:off x="10052816" y="6551462"/>
            <a:ext cx="2091035" cy="372394"/>
          </a:xfrm>
        </p:spPr>
        <p:txBody>
          <a:bodyPr/>
          <a:lstStyle/>
          <a:p>
            <a:fld id="{E3F9C343-C6A5-D74F-8AFC-2122B5F98F92}" type="datetime1">
              <a:rPr lang="en-US" smtClean="0"/>
              <a:t>9/29/2016</a:t>
            </a:fld>
            <a:endParaRPr lang="en-US"/>
          </a:p>
        </p:txBody>
      </p:sp>
      <p:sp>
        <p:nvSpPr>
          <p:cNvPr id="6" name="Footer Placeholder 5"/>
          <p:cNvSpPr>
            <a:spLocks noGrp="1"/>
          </p:cNvSpPr>
          <p:nvPr>
            <p:ph type="ftr" sz="quarter" idx="11"/>
          </p:nvPr>
        </p:nvSpPr>
        <p:spPr>
          <a:xfrm>
            <a:off x="5700051" y="6551462"/>
            <a:ext cx="4087196" cy="372394"/>
          </a:xfrm>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5426827" y="3437833"/>
            <a:ext cx="299988" cy="384205"/>
          </a:xfrm>
          <a:prstGeom prst="rect">
            <a:avLst/>
          </a:prstGeom>
          <a:noFill/>
        </p:spPr>
        <p:txBody>
          <a:bodyPr wrap="square" lIns="0" tIns="0" rIns="0" bIns="0" rtlCol="0">
            <a:spAutoFit/>
          </a:bodyPr>
          <a:lstStyle/>
          <a:p>
            <a:r>
              <a:rPr sz="2448" b="1" baseline="0">
                <a:solidFill>
                  <a:schemeClr val="accent1">
                    <a:lumMod val="60000"/>
                    <a:lumOff val="40000"/>
                  </a:schemeClr>
                </a:solidFill>
              </a:rPr>
              <a:t>+ </a:t>
            </a:r>
          </a:p>
        </p:txBody>
      </p:sp>
    </p:spTree>
    <p:extLst>
      <p:ext uri="{BB962C8B-B14F-4D97-AF65-F5344CB8AC3E}">
        <p14:creationId xmlns:p14="http://schemas.microsoft.com/office/powerpoint/2010/main" val="4102808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8883" y="4512154"/>
            <a:ext cx="8420403" cy="850315"/>
          </a:xfrm>
        </p:spPr>
        <p:txBody>
          <a:bodyPr anchor="b">
            <a:normAutofit/>
          </a:bodyPr>
          <a:lstStyle>
            <a:lvl1pPr algn="l">
              <a:defRPr sz="2652" b="0"/>
            </a:lvl1pPr>
          </a:lstStyle>
          <a:p>
            <a:r>
              <a:rPr lang="en-US"/>
              <a:t>Click to edit Master title style</a:t>
            </a:r>
            <a:endParaRPr/>
          </a:p>
        </p:txBody>
      </p:sp>
      <p:sp>
        <p:nvSpPr>
          <p:cNvPr id="3" name="Picture Placeholder 2"/>
          <p:cNvSpPr>
            <a:spLocks noGrp="1"/>
          </p:cNvSpPr>
          <p:nvPr>
            <p:ph type="pic" idx="1"/>
          </p:nvPr>
        </p:nvSpPr>
        <p:spPr>
          <a:xfrm>
            <a:off x="377971" y="233151"/>
            <a:ext cx="8675052" cy="4271323"/>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r>
              <a:rPr lang="en-US"/>
              <a:t>Click icon to add picture</a:t>
            </a:r>
            <a:endParaRPr/>
          </a:p>
        </p:txBody>
      </p:sp>
      <p:sp>
        <p:nvSpPr>
          <p:cNvPr id="4" name="Text Placeholder 3"/>
          <p:cNvSpPr>
            <a:spLocks noGrp="1"/>
          </p:cNvSpPr>
          <p:nvPr>
            <p:ph type="body" sz="half" idx="2"/>
          </p:nvPr>
        </p:nvSpPr>
        <p:spPr>
          <a:xfrm>
            <a:off x="688883" y="5362469"/>
            <a:ext cx="8420403" cy="903459"/>
          </a:xfrm>
        </p:spPr>
        <p:txBody>
          <a:bodyPr/>
          <a:lstStyle>
            <a:lvl1pPr marL="0" indent="0">
              <a:spcBef>
                <a:spcPts val="306"/>
              </a:spcBef>
              <a:buNone/>
              <a:defRPr sz="1428"/>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a:t>Click to edit Master text styles</a:t>
            </a:r>
          </a:p>
        </p:txBody>
      </p:sp>
      <p:sp>
        <p:nvSpPr>
          <p:cNvPr id="5" name="Date Placeholder 4"/>
          <p:cNvSpPr>
            <a:spLocks noGrp="1"/>
          </p:cNvSpPr>
          <p:nvPr>
            <p:ph type="dt" sz="half" idx="10"/>
          </p:nvPr>
        </p:nvSpPr>
        <p:spPr/>
        <p:txBody>
          <a:bodyPr/>
          <a:lstStyle/>
          <a:p>
            <a:fld id="{2495049C-D48B-4849-9816-B4495C491130}" type="datetime1">
              <a:rPr lang="en-US" smtClean="0"/>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8" name="Rectangle 7"/>
          <p:cNvSpPr/>
          <p:nvPr/>
        </p:nvSpPr>
        <p:spPr>
          <a:xfrm>
            <a:off x="9251788" y="233151"/>
            <a:ext cx="2798207" cy="2079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9" name="Rectangle 8"/>
          <p:cNvSpPr/>
          <p:nvPr/>
        </p:nvSpPr>
        <p:spPr>
          <a:xfrm>
            <a:off x="9251788" y="2424769"/>
            <a:ext cx="2798207" cy="20797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10" name="TextBox 9"/>
          <p:cNvSpPr txBox="1"/>
          <p:nvPr/>
        </p:nvSpPr>
        <p:spPr>
          <a:xfrm>
            <a:off x="445031" y="4725019"/>
            <a:ext cx="299988" cy="384205"/>
          </a:xfrm>
          <a:prstGeom prst="rect">
            <a:avLst/>
          </a:prstGeom>
          <a:noFill/>
        </p:spPr>
        <p:txBody>
          <a:bodyPr wrap="square" lIns="0" tIns="0" rIns="0" bIns="0" rtlCol="0">
            <a:spAutoFit/>
          </a:bodyPr>
          <a:lstStyle/>
          <a:p>
            <a:r>
              <a:rPr sz="2448" b="1" baseline="0">
                <a:solidFill>
                  <a:schemeClr val="accent1">
                    <a:lumMod val="60000"/>
                    <a:lumOff val="40000"/>
                  </a:schemeClr>
                </a:solidFill>
              </a:rPr>
              <a:t>+ </a:t>
            </a:r>
          </a:p>
        </p:txBody>
      </p:sp>
    </p:spTree>
    <p:extLst>
      <p:ext uri="{BB962C8B-B14F-4D97-AF65-F5344CB8AC3E}">
        <p14:creationId xmlns:p14="http://schemas.microsoft.com/office/powerpoint/2010/main" val="31930590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384321" y="233151"/>
            <a:ext cx="8686991" cy="64715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2" name="Title 1"/>
          <p:cNvSpPr>
            <a:spLocks noGrp="1"/>
          </p:cNvSpPr>
          <p:nvPr>
            <p:ph type="title"/>
          </p:nvPr>
        </p:nvSpPr>
        <p:spPr>
          <a:xfrm>
            <a:off x="517581" y="2622947"/>
            <a:ext cx="8407420" cy="1185183"/>
          </a:xfrm>
        </p:spPr>
        <p:txBody>
          <a:bodyPr anchor="b">
            <a:normAutofit/>
          </a:bodyPr>
          <a:lstStyle>
            <a:lvl1pPr algn="l">
              <a:defRPr sz="2652"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18314" y="3808131"/>
            <a:ext cx="8404639" cy="2439989"/>
          </a:xfrm>
        </p:spPr>
        <p:txBody>
          <a:bodyPr/>
          <a:lstStyle>
            <a:lvl1pPr marL="0" indent="0">
              <a:spcBef>
                <a:spcPts val="612"/>
              </a:spcBef>
              <a:buNone/>
              <a:defRPr sz="1428">
                <a:solidFill>
                  <a:schemeClr val="bg1"/>
                </a:solidFill>
              </a:defRPr>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dirty="0"/>
              <a:t>Click to edit Master text styles</a:t>
            </a:r>
          </a:p>
        </p:txBody>
      </p:sp>
      <p:sp>
        <p:nvSpPr>
          <p:cNvPr id="5" name="Date Placeholder 4"/>
          <p:cNvSpPr>
            <a:spLocks noGrp="1"/>
          </p:cNvSpPr>
          <p:nvPr>
            <p:ph type="dt" sz="half" idx="10"/>
          </p:nvPr>
        </p:nvSpPr>
        <p:spPr>
          <a:xfrm>
            <a:off x="7089038" y="6359742"/>
            <a:ext cx="1833915" cy="372394"/>
          </a:xfrm>
        </p:spPr>
        <p:txBody>
          <a:bodyPr/>
          <a:lstStyle>
            <a:lvl1pPr>
              <a:defRPr>
                <a:solidFill>
                  <a:schemeClr val="bg1"/>
                </a:solidFill>
              </a:defRPr>
            </a:lvl1pPr>
          </a:lstStyle>
          <a:p>
            <a:fld id="{86AC485B-F97F-BD48-B819-3274E11CB324}" type="datetime1">
              <a:rPr lang="en-US" smtClean="0"/>
              <a:t>9/29/2016</a:t>
            </a:fld>
            <a:endParaRPr lang="en-US"/>
          </a:p>
        </p:txBody>
      </p:sp>
      <p:sp>
        <p:nvSpPr>
          <p:cNvPr id="6" name="Footer Placeholder 5"/>
          <p:cNvSpPr>
            <a:spLocks noGrp="1"/>
          </p:cNvSpPr>
          <p:nvPr>
            <p:ph type="ftr" sz="quarter" idx="11"/>
          </p:nvPr>
        </p:nvSpPr>
        <p:spPr>
          <a:xfrm>
            <a:off x="518316" y="6359742"/>
            <a:ext cx="6321746" cy="372394"/>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577882" y="178292"/>
            <a:ext cx="562129" cy="864347"/>
          </a:xfrm>
          <a:prstGeom prst="rect">
            <a:avLst/>
          </a:prstGeom>
          <a:noFill/>
        </p:spPr>
        <p:txBody>
          <a:bodyPr wrap="square" lIns="0" tIns="0" rIns="0" bIns="0" rtlCol="0">
            <a:spAutoFit/>
          </a:bodyPr>
          <a:lstStyle/>
          <a:p>
            <a:r>
              <a:rPr sz="5507" b="1">
                <a:solidFill>
                  <a:schemeClr val="accent1">
                    <a:lumMod val="60000"/>
                    <a:lumOff val="40000"/>
                  </a:schemeClr>
                </a:solidFill>
              </a:rPr>
              <a:t>+</a:t>
            </a:r>
          </a:p>
        </p:txBody>
      </p:sp>
      <p:sp>
        <p:nvSpPr>
          <p:cNvPr id="10" name="Rectangle 9"/>
          <p:cNvSpPr/>
          <p:nvPr/>
        </p:nvSpPr>
        <p:spPr>
          <a:xfrm>
            <a:off x="9251788" y="233151"/>
            <a:ext cx="2798207" cy="20797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12" name="Picture Placeholder 12"/>
          <p:cNvSpPr>
            <a:spLocks noGrp="1"/>
          </p:cNvSpPr>
          <p:nvPr>
            <p:ph type="pic" sz="quarter" idx="13"/>
          </p:nvPr>
        </p:nvSpPr>
        <p:spPr>
          <a:xfrm>
            <a:off x="9251788" y="2422219"/>
            <a:ext cx="2798207" cy="2079705"/>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9251788" y="4625713"/>
            <a:ext cx="2798207" cy="2079705"/>
          </a:xfrm>
        </p:spPr>
        <p:txBody>
          <a:bodyPr/>
          <a:lstStyle>
            <a:lvl1pPr>
              <a:buNone/>
              <a:defRPr/>
            </a:lvl1pPr>
          </a:lstStyle>
          <a:p>
            <a:r>
              <a:rPr lang="en-US"/>
              <a:t>Click icon to add picture</a:t>
            </a:r>
            <a:endParaRPr/>
          </a:p>
        </p:txBody>
      </p:sp>
    </p:spTree>
    <p:extLst>
      <p:ext uri="{BB962C8B-B14F-4D97-AF65-F5344CB8AC3E}">
        <p14:creationId xmlns:p14="http://schemas.microsoft.com/office/powerpoint/2010/main" val="21788571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384322" y="233151"/>
            <a:ext cx="5760506" cy="64715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2" name="Title 1"/>
          <p:cNvSpPr>
            <a:spLocks noGrp="1"/>
          </p:cNvSpPr>
          <p:nvPr>
            <p:ph type="title"/>
          </p:nvPr>
        </p:nvSpPr>
        <p:spPr>
          <a:xfrm>
            <a:off x="517580" y="2622947"/>
            <a:ext cx="5462900" cy="1185183"/>
          </a:xfrm>
        </p:spPr>
        <p:txBody>
          <a:bodyPr anchor="b">
            <a:normAutofit/>
          </a:bodyPr>
          <a:lstStyle>
            <a:lvl1pPr algn="l">
              <a:defRPr sz="2652"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18314" y="3808131"/>
            <a:ext cx="5461092" cy="2439989"/>
          </a:xfrm>
        </p:spPr>
        <p:txBody>
          <a:bodyPr/>
          <a:lstStyle>
            <a:lvl1pPr marL="0" indent="0">
              <a:spcBef>
                <a:spcPts val="612"/>
              </a:spcBef>
              <a:buNone/>
              <a:defRPr sz="1428">
                <a:solidFill>
                  <a:schemeClr val="bg1"/>
                </a:solidFill>
              </a:defRPr>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dirty="0"/>
              <a:t>Click to edit Master text styles</a:t>
            </a:r>
          </a:p>
        </p:txBody>
      </p:sp>
      <p:sp>
        <p:nvSpPr>
          <p:cNvPr id="5" name="Date Placeholder 4"/>
          <p:cNvSpPr>
            <a:spLocks noGrp="1"/>
          </p:cNvSpPr>
          <p:nvPr>
            <p:ph type="dt" sz="half" idx="10"/>
          </p:nvPr>
        </p:nvSpPr>
        <p:spPr>
          <a:xfrm>
            <a:off x="4145492" y="6359742"/>
            <a:ext cx="1833915" cy="372394"/>
          </a:xfrm>
        </p:spPr>
        <p:txBody>
          <a:bodyPr/>
          <a:lstStyle>
            <a:lvl1pPr>
              <a:defRPr>
                <a:solidFill>
                  <a:schemeClr val="bg1"/>
                </a:solidFill>
              </a:defRPr>
            </a:lvl1pPr>
          </a:lstStyle>
          <a:p>
            <a:fld id="{953D2657-FEB3-DC49-B256-439DE75147DD}" type="datetime1">
              <a:rPr lang="en-US" smtClean="0"/>
              <a:t>9/29/2016</a:t>
            </a:fld>
            <a:endParaRPr lang="en-US"/>
          </a:p>
        </p:txBody>
      </p:sp>
      <p:sp>
        <p:nvSpPr>
          <p:cNvPr id="6" name="Footer Placeholder 5"/>
          <p:cNvSpPr>
            <a:spLocks noGrp="1"/>
          </p:cNvSpPr>
          <p:nvPr>
            <p:ph type="ftr" sz="quarter" idx="11"/>
          </p:nvPr>
        </p:nvSpPr>
        <p:spPr>
          <a:xfrm>
            <a:off x="518316" y="6359742"/>
            <a:ext cx="3523539" cy="372394"/>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577882" y="178292"/>
            <a:ext cx="562129" cy="864347"/>
          </a:xfrm>
          <a:prstGeom prst="rect">
            <a:avLst/>
          </a:prstGeom>
          <a:noFill/>
        </p:spPr>
        <p:txBody>
          <a:bodyPr wrap="square" lIns="0" tIns="0" rIns="0" bIns="0" rtlCol="0">
            <a:spAutoFit/>
          </a:bodyPr>
          <a:lstStyle/>
          <a:p>
            <a:r>
              <a:rPr sz="5507" b="1">
                <a:solidFill>
                  <a:schemeClr val="accent1">
                    <a:lumMod val="60000"/>
                    <a:lumOff val="40000"/>
                  </a:schemeClr>
                </a:solidFill>
              </a:rPr>
              <a:t>+</a:t>
            </a:r>
          </a:p>
        </p:txBody>
      </p:sp>
      <p:sp>
        <p:nvSpPr>
          <p:cNvPr id="10" name="Rectangle 9"/>
          <p:cNvSpPr/>
          <p:nvPr/>
        </p:nvSpPr>
        <p:spPr>
          <a:xfrm>
            <a:off x="9251788" y="233151"/>
            <a:ext cx="2798207" cy="20797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11" name="Rectangle 10"/>
          <p:cNvSpPr/>
          <p:nvPr/>
        </p:nvSpPr>
        <p:spPr>
          <a:xfrm>
            <a:off x="6289489" y="4625001"/>
            <a:ext cx="2798207" cy="2079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12" name="Picture Placeholder 12"/>
          <p:cNvSpPr>
            <a:spLocks noGrp="1"/>
          </p:cNvSpPr>
          <p:nvPr>
            <p:ph type="pic" sz="quarter" idx="13"/>
          </p:nvPr>
        </p:nvSpPr>
        <p:spPr>
          <a:xfrm>
            <a:off x="6289489" y="233151"/>
            <a:ext cx="2798207" cy="2079705"/>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6289489" y="2429076"/>
            <a:ext cx="2798207" cy="2079705"/>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5"/>
          </p:nvPr>
        </p:nvSpPr>
        <p:spPr>
          <a:xfrm>
            <a:off x="9252737" y="2429075"/>
            <a:ext cx="2798207" cy="4271323"/>
          </a:xfrm>
        </p:spPr>
        <p:txBody>
          <a:bodyPr/>
          <a:lstStyle>
            <a:lvl1pPr>
              <a:buNone/>
              <a:defRPr/>
            </a:lvl1pPr>
          </a:lstStyle>
          <a:p>
            <a:r>
              <a:rPr lang="en-US"/>
              <a:t>Click icon to add picture</a:t>
            </a:r>
            <a:endParaRPr/>
          </a:p>
        </p:txBody>
      </p:sp>
    </p:spTree>
    <p:extLst>
      <p:ext uri="{BB962C8B-B14F-4D97-AF65-F5344CB8AC3E}">
        <p14:creationId xmlns:p14="http://schemas.microsoft.com/office/powerpoint/2010/main" val="2462459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11107479" y="288199"/>
            <a:ext cx="932736" cy="3082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2" name="Title 1"/>
          <p:cNvSpPr>
            <a:spLocks noGrp="1"/>
          </p:cNvSpPr>
          <p:nvPr>
            <p:ph type="title"/>
          </p:nvPr>
        </p:nvSpPr>
        <p:spPr>
          <a:xfrm>
            <a:off x="6736424" y="3186395"/>
            <a:ext cx="4228402" cy="888888"/>
          </a:xfrm>
        </p:spPr>
        <p:txBody>
          <a:bodyPr anchor="b">
            <a:normAutofit/>
          </a:bodyPr>
          <a:lstStyle>
            <a:lvl1pPr algn="l">
              <a:defRPr sz="2652" b="0"/>
            </a:lvl1pPr>
          </a:lstStyle>
          <a:p>
            <a:r>
              <a:rPr lang="en-US"/>
              <a:t>Click to edit Master title style</a:t>
            </a:r>
            <a:endParaRPr/>
          </a:p>
        </p:txBody>
      </p:sp>
      <p:sp>
        <p:nvSpPr>
          <p:cNvPr id="3" name="Picture Placeholder 2"/>
          <p:cNvSpPr>
            <a:spLocks noGrp="1"/>
          </p:cNvSpPr>
          <p:nvPr>
            <p:ph type="pic" idx="1"/>
          </p:nvPr>
        </p:nvSpPr>
        <p:spPr>
          <a:xfrm>
            <a:off x="377971" y="2412334"/>
            <a:ext cx="5766856" cy="4271323"/>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r>
              <a:rPr lang="en-US"/>
              <a:t>Click icon to add picture</a:t>
            </a:r>
            <a:endParaRPr/>
          </a:p>
        </p:txBody>
      </p:sp>
      <p:sp>
        <p:nvSpPr>
          <p:cNvPr id="4" name="Text Placeholder 3"/>
          <p:cNvSpPr>
            <a:spLocks noGrp="1"/>
          </p:cNvSpPr>
          <p:nvPr>
            <p:ph type="body" sz="half" idx="2"/>
          </p:nvPr>
        </p:nvSpPr>
        <p:spPr>
          <a:xfrm>
            <a:off x="6736424" y="4075282"/>
            <a:ext cx="4228402" cy="2190647"/>
          </a:xfrm>
        </p:spPr>
        <p:txBody>
          <a:bodyPr/>
          <a:lstStyle>
            <a:lvl1pPr marL="0" indent="0">
              <a:spcBef>
                <a:spcPts val="612"/>
              </a:spcBef>
              <a:buNone/>
              <a:defRPr sz="1428"/>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a:t>Click to edit Master text styles</a:t>
            </a:r>
          </a:p>
        </p:txBody>
      </p:sp>
      <p:sp>
        <p:nvSpPr>
          <p:cNvPr id="5" name="Date Placeholder 4"/>
          <p:cNvSpPr>
            <a:spLocks noGrp="1"/>
          </p:cNvSpPr>
          <p:nvPr>
            <p:ph type="dt" sz="half" idx="10"/>
          </p:nvPr>
        </p:nvSpPr>
        <p:spPr>
          <a:xfrm>
            <a:off x="10052816" y="6551462"/>
            <a:ext cx="2091035" cy="372394"/>
          </a:xfrm>
        </p:spPr>
        <p:txBody>
          <a:bodyPr/>
          <a:lstStyle/>
          <a:p>
            <a:fld id="{8EF87DF2-03B9-444A-BE79-7A5E216A769B}" type="datetime1">
              <a:rPr lang="en-US" smtClean="0"/>
              <a:t>9/29/2016</a:t>
            </a:fld>
            <a:endParaRPr lang="en-US"/>
          </a:p>
        </p:txBody>
      </p:sp>
      <p:sp>
        <p:nvSpPr>
          <p:cNvPr id="6" name="Footer Placeholder 5"/>
          <p:cNvSpPr>
            <a:spLocks noGrp="1"/>
          </p:cNvSpPr>
          <p:nvPr>
            <p:ph type="ftr" sz="quarter" idx="11"/>
          </p:nvPr>
        </p:nvSpPr>
        <p:spPr>
          <a:xfrm>
            <a:off x="5700051" y="6551462"/>
            <a:ext cx="4087196" cy="372394"/>
          </a:xfrm>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6460821" y="3437833"/>
            <a:ext cx="299988" cy="384205"/>
          </a:xfrm>
          <a:prstGeom prst="rect">
            <a:avLst/>
          </a:prstGeom>
          <a:noFill/>
        </p:spPr>
        <p:txBody>
          <a:bodyPr wrap="square" lIns="0" tIns="0" rIns="0" bIns="0" rtlCol="0">
            <a:spAutoFit/>
          </a:bodyPr>
          <a:lstStyle/>
          <a:p>
            <a:r>
              <a:rPr sz="2448"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377970" y="233151"/>
            <a:ext cx="2798207" cy="2079705"/>
          </a:xfrm>
        </p:spPr>
        <p:txBody>
          <a:bodyPr/>
          <a:lstStyle>
            <a:lvl1pPr>
              <a:buNone/>
              <a:defRPr/>
            </a:lvl1pPr>
          </a:lstStyle>
          <a:p>
            <a:r>
              <a:rPr lang="en-US"/>
              <a:t>Click icon to add picture</a:t>
            </a:r>
            <a:endParaRPr/>
          </a:p>
        </p:txBody>
      </p:sp>
      <p:sp>
        <p:nvSpPr>
          <p:cNvPr id="15" name="Picture Placeholder 12"/>
          <p:cNvSpPr>
            <a:spLocks noGrp="1"/>
          </p:cNvSpPr>
          <p:nvPr>
            <p:ph type="pic" sz="quarter" idx="14"/>
          </p:nvPr>
        </p:nvSpPr>
        <p:spPr>
          <a:xfrm>
            <a:off x="3346621" y="233151"/>
            <a:ext cx="2798207" cy="2079705"/>
          </a:xfrm>
        </p:spPr>
        <p:txBody>
          <a:bodyPr/>
          <a:lstStyle>
            <a:lvl1pPr>
              <a:buNone/>
              <a:defRPr/>
            </a:lvl1pPr>
          </a:lstStyle>
          <a:p>
            <a:r>
              <a:rPr lang="en-US"/>
              <a:t>Click icon to add picture</a:t>
            </a:r>
            <a:endParaRPr/>
          </a:p>
        </p:txBody>
      </p:sp>
    </p:spTree>
    <p:extLst>
      <p:ext uri="{BB962C8B-B14F-4D97-AF65-F5344CB8AC3E}">
        <p14:creationId xmlns:p14="http://schemas.microsoft.com/office/powerpoint/2010/main" val="8304786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11107479" y="288199"/>
            <a:ext cx="932736" cy="1632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9" name="TextBox 8"/>
          <p:cNvSpPr txBox="1"/>
          <p:nvPr/>
        </p:nvSpPr>
        <p:spPr>
          <a:xfrm>
            <a:off x="303548" y="233152"/>
            <a:ext cx="354854" cy="576340"/>
          </a:xfrm>
          <a:prstGeom prst="rect">
            <a:avLst/>
          </a:prstGeom>
          <a:noFill/>
        </p:spPr>
        <p:txBody>
          <a:bodyPr wrap="square" lIns="0" tIns="0" rIns="0" bIns="0" rtlCol="0">
            <a:spAutoFit/>
          </a:bodyPr>
          <a:lstStyle/>
          <a:p>
            <a:r>
              <a:rPr sz="3672"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205F838B-F803-0349-851B-F3924806264D}" type="datetime1">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13067695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11107479" y="288199"/>
            <a:ext cx="932736" cy="3082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36"/>
          </a:p>
        </p:txBody>
      </p:sp>
      <p:sp>
        <p:nvSpPr>
          <p:cNvPr id="2" name="Vertical Title 1"/>
          <p:cNvSpPr>
            <a:spLocks noGrp="1"/>
          </p:cNvSpPr>
          <p:nvPr>
            <p:ph type="title" orient="vert"/>
          </p:nvPr>
        </p:nvSpPr>
        <p:spPr>
          <a:xfrm>
            <a:off x="10874805" y="973748"/>
            <a:ext cx="926640" cy="527437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621824" y="977843"/>
            <a:ext cx="9327356" cy="5288086"/>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7A76AC16-56E7-C043-A38B-B732E436B204}" type="datetime1">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rot="16200000">
            <a:off x="11731604" y="572818"/>
            <a:ext cx="266103" cy="565091"/>
          </a:xfrm>
          <a:prstGeom prst="rect">
            <a:avLst/>
          </a:prstGeom>
          <a:noFill/>
        </p:spPr>
        <p:txBody>
          <a:bodyPr wrap="square" lIns="0" tIns="0" rIns="0" bIns="0" rtlCol="0">
            <a:spAutoFit/>
          </a:bodyPr>
          <a:lstStyle/>
          <a:p>
            <a:r>
              <a:rPr sz="3672" b="1">
                <a:solidFill>
                  <a:schemeClr val="accent1">
                    <a:lumMod val="60000"/>
                    <a:lumOff val="40000"/>
                  </a:schemeClr>
                </a:solidFill>
              </a:rPr>
              <a:t>+</a:t>
            </a:r>
          </a:p>
        </p:txBody>
      </p:sp>
    </p:spTree>
    <p:extLst>
      <p:ext uri="{BB962C8B-B14F-4D97-AF65-F5344CB8AC3E}">
        <p14:creationId xmlns:p14="http://schemas.microsoft.com/office/powerpoint/2010/main" val="42389905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endParaRPr lang="en-US" dirty="0"/>
          </a:p>
        </p:txBody>
      </p:sp>
      <p:sp>
        <p:nvSpPr>
          <p:cNvPr id="3" name="Subtitle 2"/>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32597">
              <a:defRPr/>
            </a:pPr>
            <a:fld id="{58F15600-01B2-4DEF-ADD3-B13F327F5D75}" type="datetimeFigureOut">
              <a:rPr lang="en-US" smtClean="0">
                <a:solidFill>
                  <a:prstClr val="black">
                    <a:tint val="75000"/>
                  </a:prstClr>
                </a:solidFill>
              </a:rPr>
              <a:pPr defTabSz="932597">
                <a:def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3259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32597">
              <a:defRPr/>
            </a:pPr>
            <a:fld id="{8466FAA0-8080-41DD-B52C-E27072CDF992}" type="slidenum">
              <a:rPr lang="en-US" smtClean="0">
                <a:solidFill>
                  <a:prstClr val="black">
                    <a:tint val="75000"/>
                  </a:prstClr>
                </a:solidFill>
              </a:rPr>
              <a:pPr defTabSz="932597">
                <a:defRPr/>
              </a:pPr>
              <a:t>‹#›</a:t>
            </a:fld>
            <a:endParaRPr lang="en-US">
              <a:solidFill>
                <a:prstClr val="black">
                  <a:tint val="75000"/>
                </a:prstClr>
              </a:solidFill>
            </a:endParaRPr>
          </a:p>
        </p:txBody>
      </p:sp>
    </p:spTree>
    <p:extLst>
      <p:ext uri="{BB962C8B-B14F-4D97-AF65-F5344CB8AC3E}">
        <p14:creationId xmlns:p14="http://schemas.microsoft.com/office/powerpoint/2010/main" val="21105117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32597">
              <a:defRPr/>
            </a:pPr>
            <a:fld id="{58F15600-01B2-4DEF-ADD3-B13F327F5D75}" type="datetimeFigureOut">
              <a:rPr lang="en-US" smtClean="0">
                <a:solidFill>
                  <a:prstClr val="black">
                    <a:tint val="75000"/>
                  </a:prstClr>
                </a:solidFill>
              </a:rPr>
              <a:pPr defTabSz="932597">
                <a:def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3259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32597">
              <a:defRPr/>
            </a:pPr>
            <a:fld id="{8466FAA0-8080-41DD-B52C-E27072CDF992}" type="slidenum">
              <a:rPr lang="en-US" smtClean="0">
                <a:solidFill>
                  <a:prstClr val="black">
                    <a:tint val="75000"/>
                  </a:prstClr>
                </a:solidFill>
              </a:rPr>
              <a:pPr defTabSz="932597">
                <a:defRPr/>
              </a:pPr>
              <a:t>‹#›</a:t>
            </a:fld>
            <a:endParaRPr lang="en-US">
              <a:solidFill>
                <a:prstClr val="black">
                  <a:tint val="75000"/>
                </a:prstClr>
              </a:solidFill>
            </a:endParaRPr>
          </a:p>
        </p:txBody>
      </p:sp>
    </p:spTree>
    <p:extLst>
      <p:ext uri="{BB962C8B-B14F-4D97-AF65-F5344CB8AC3E}">
        <p14:creationId xmlns:p14="http://schemas.microsoft.com/office/powerpoint/2010/main" val="6034270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5"/>
            <a:ext cx="10726460" cy="2909528"/>
          </a:xfrm>
        </p:spPr>
        <p:txBody>
          <a:bodyPr anchor="b"/>
          <a:lstStyle>
            <a:lvl1pPr>
              <a:defRPr sz="6119"/>
            </a:lvl1pPr>
          </a:lstStyle>
          <a:p>
            <a:r>
              <a:rPr lang="en-US"/>
              <a:t>Click to edit Master title style</a:t>
            </a:r>
          </a:p>
        </p:txBody>
      </p:sp>
      <p:sp>
        <p:nvSpPr>
          <p:cNvPr id="3" name="Text Placeholder 2"/>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32597">
              <a:defRPr/>
            </a:pPr>
            <a:fld id="{58F15600-01B2-4DEF-ADD3-B13F327F5D75}" type="datetimeFigureOut">
              <a:rPr lang="en-US" smtClean="0">
                <a:solidFill>
                  <a:prstClr val="black">
                    <a:tint val="75000"/>
                  </a:prstClr>
                </a:solidFill>
              </a:rPr>
              <a:pPr defTabSz="932597">
                <a:def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3259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32597">
              <a:defRPr/>
            </a:pPr>
            <a:fld id="{8466FAA0-8080-41DD-B52C-E27072CDF992}" type="slidenum">
              <a:rPr lang="en-US" smtClean="0">
                <a:solidFill>
                  <a:prstClr val="black">
                    <a:tint val="75000"/>
                  </a:prstClr>
                </a:solidFill>
              </a:rPr>
              <a:pPr defTabSz="932597">
                <a:defRPr/>
              </a:pPr>
              <a:t>‹#›</a:t>
            </a:fld>
            <a:endParaRPr lang="en-US">
              <a:solidFill>
                <a:prstClr val="black">
                  <a:tint val="75000"/>
                </a:prstClr>
              </a:solidFill>
            </a:endParaRPr>
          </a:p>
        </p:txBody>
      </p:sp>
    </p:spTree>
    <p:extLst>
      <p:ext uri="{BB962C8B-B14F-4D97-AF65-F5344CB8AC3E}">
        <p14:creationId xmlns:p14="http://schemas.microsoft.com/office/powerpoint/2010/main" val="19928078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32597">
              <a:defRPr/>
            </a:pPr>
            <a:fld id="{58F15600-01B2-4DEF-ADD3-B13F327F5D75}" type="datetimeFigureOut">
              <a:rPr lang="en-US" smtClean="0">
                <a:solidFill>
                  <a:prstClr val="black">
                    <a:tint val="75000"/>
                  </a:prstClr>
                </a:solidFill>
              </a:rPr>
              <a:pPr defTabSz="932597">
                <a:defRPr/>
              </a:pPr>
              <a:t>9/29/2016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3259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32597">
              <a:defRPr/>
            </a:pPr>
            <a:fld id="{8466FAA0-8080-41DD-B52C-E27072CDF992}" type="slidenum">
              <a:rPr lang="en-US" smtClean="0">
                <a:solidFill>
                  <a:prstClr val="black">
                    <a:tint val="75000"/>
                  </a:prstClr>
                </a:solidFill>
              </a:rPr>
              <a:pPr defTabSz="932597">
                <a:defRPr/>
              </a:pPr>
              <a:t>‹#›</a:t>
            </a:fld>
            <a:endParaRPr lang="en-US">
              <a:solidFill>
                <a:prstClr val="black">
                  <a:tint val="75000"/>
                </a:prstClr>
              </a:solidFill>
            </a:endParaRPr>
          </a:p>
        </p:txBody>
      </p:sp>
    </p:spTree>
    <p:extLst>
      <p:ext uri="{BB962C8B-B14F-4D97-AF65-F5344CB8AC3E}">
        <p14:creationId xmlns:p14="http://schemas.microsoft.com/office/powerpoint/2010/main" val="3061835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4"/>
            <a:ext cx="10726460" cy="1351952"/>
          </a:xfrm>
        </p:spPr>
        <p:txBody>
          <a:bodyPr/>
          <a:lstStyle/>
          <a:p>
            <a:r>
              <a:rPr lang="en-US"/>
              <a:t>Click to edit Master title style</a:t>
            </a:r>
          </a:p>
        </p:txBody>
      </p:sp>
      <p:sp>
        <p:nvSpPr>
          <p:cNvPr id="3" name="Text Placeholder 2"/>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32597">
              <a:defRPr/>
            </a:pPr>
            <a:fld id="{58F15600-01B2-4DEF-ADD3-B13F327F5D75}" type="datetimeFigureOut">
              <a:rPr lang="en-US" smtClean="0">
                <a:solidFill>
                  <a:prstClr val="black">
                    <a:tint val="75000"/>
                  </a:prstClr>
                </a:solidFill>
              </a:rPr>
              <a:pPr defTabSz="932597">
                <a:defRPr/>
              </a:pPr>
              <a:t>9/29/2016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3259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32597">
              <a:defRPr/>
            </a:pPr>
            <a:fld id="{8466FAA0-8080-41DD-B52C-E27072CDF992}" type="slidenum">
              <a:rPr lang="en-US" smtClean="0">
                <a:solidFill>
                  <a:prstClr val="black">
                    <a:tint val="75000"/>
                  </a:prstClr>
                </a:solidFill>
              </a:rPr>
              <a:pPr defTabSz="932597">
                <a:defRPr/>
              </a:pPr>
              <a:t>‹#›</a:t>
            </a:fld>
            <a:endParaRPr lang="en-US">
              <a:solidFill>
                <a:prstClr val="black">
                  <a:tint val="75000"/>
                </a:prstClr>
              </a:solidFill>
            </a:endParaRPr>
          </a:p>
        </p:txBody>
      </p:sp>
    </p:spTree>
    <p:extLst>
      <p:ext uri="{BB962C8B-B14F-4D97-AF65-F5344CB8AC3E}">
        <p14:creationId xmlns:p14="http://schemas.microsoft.com/office/powerpoint/2010/main" val="4159808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32597">
              <a:defRPr/>
            </a:pPr>
            <a:fld id="{58F15600-01B2-4DEF-ADD3-B13F327F5D75}" type="datetimeFigureOut">
              <a:rPr lang="en-US" smtClean="0">
                <a:solidFill>
                  <a:prstClr val="black">
                    <a:tint val="75000"/>
                  </a:prstClr>
                </a:solidFill>
              </a:rPr>
              <a:pPr defTabSz="932597">
                <a:defRPr/>
              </a:pPr>
              <a:t>9/29/2016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3259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32597">
              <a:defRPr/>
            </a:pPr>
            <a:fld id="{8466FAA0-8080-41DD-B52C-E27072CDF992}" type="slidenum">
              <a:rPr lang="en-US" smtClean="0">
                <a:solidFill>
                  <a:prstClr val="black">
                    <a:tint val="75000"/>
                  </a:prstClr>
                </a:solidFill>
              </a:rPr>
              <a:pPr defTabSz="932597">
                <a:defRPr/>
              </a:pPr>
              <a:t>‹#›</a:t>
            </a:fld>
            <a:endParaRPr lang="en-US">
              <a:solidFill>
                <a:prstClr val="black">
                  <a:tint val="75000"/>
                </a:prstClr>
              </a:solidFill>
            </a:endParaRPr>
          </a:p>
        </p:txBody>
      </p:sp>
    </p:spTree>
    <p:extLst>
      <p:ext uri="{BB962C8B-B14F-4D97-AF65-F5344CB8AC3E}">
        <p14:creationId xmlns:p14="http://schemas.microsoft.com/office/powerpoint/2010/main" val="6395340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32597">
              <a:defRPr/>
            </a:pPr>
            <a:fld id="{58F15600-01B2-4DEF-ADD3-B13F327F5D75}" type="datetimeFigureOut">
              <a:rPr lang="en-US" smtClean="0">
                <a:solidFill>
                  <a:prstClr val="black">
                    <a:tint val="75000"/>
                  </a:prstClr>
                </a:solidFill>
              </a:rPr>
              <a:pPr defTabSz="932597">
                <a:defRPr/>
              </a:pPr>
              <a:t>9/29/2016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3259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32597">
              <a:defRPr/>
            </a:pPr>
            <a:fld id="{8466FAA0-8080-41DD-B52C-E27072CDF992}" type="slidenum">
              <a:rPr lang="en-US" smtClean="0">
                <a:solidFill>
                  <a:prstClr val="black">
                    <a:tint val="75000"/>
                  </a:prstClr>
                </a:solidFill>
              </a:rPr>
              <a:pPr defTabSz="932597">
                <a:defRPr/>
              </a:pPr>
              <a:t>‹#›</a:t>
            </a:fld>
            <a:endParaRPr lang="en-US">
              <a:solidFill>
                <a:prstClr val="black">
                  <a:tint val="75000"/>
                </a:prstClr>
              </a:solidFill>
            </a:endParaRPr>
          </a:p>
        </p:txBody>
      </p:sp>
    </p:spTree>
    <p:extLst>
      <p:ext uri="{BB962C8B-B14F-4D97-AF65-F5344CB8AC3E}">
        <p14:creationId xmlns:p14="http://schemas.microsoft.com/office/powerpoint/2010/main" val="27479492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Content Placeholder 2"/>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p:cNvSpPr>
            <a:spLocks noGrp="1"/>
          </p:cNvSpPr>
          <p:nvPr>
            <p:ph type="dt" sz="half" idx="10"/>
          </p:nvPr>
        </p:nvSpPr>
        <p:spPr/>
        <p:txBody>
          <a:bodyPr/>
          <a:lstStyle/>
          <a:p>
            <a:pPr defTabSz="932597">
              <a:defRPr/>
            </a:pPr>
            <a:fld id="{58F15600-01B2-4DEF-ADD3-B13F327F5D75}" type="datetimeFigureOut">
              <a:rPr lang="en-US" smtClean="0">
                <a:solidFill>
                  <a:prstClr val="black">
                    <a:tint val="75000"/>
                  </a:prstClr>
                </a:solidFill>
              </a:rPr>
              <a:pPr defTabSz="932597">
                <a:defRPr/>
              </a:pPr>
              <a:t>9/29/2016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3259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32597">
              <a:defRPr/>
            </a:pPr>
            <a:fld id="{8466FAA0-8080-41DD-B52C-E27072CDF992}" type="slidenum">
              <a:rPr lang="en-US" smtClean="0">
                <a:solidFill>
                  <a:prstClr val="black">
                    <a:tint val="75000"/>
                  </a:prstClr>
                </a:solidFill>
              </a:rPr>
              <a:pPr defTabSz="932597">
                <a:defRPr/>
              </a:pPr>
              <a:t>‹#›</a:t>
            </a:fld>
            <a:endParaRPr lang="en-US">
              <a:solidFill>
                <a:prstClr val="black">
                  <a:tint val="75000"/>
                </a:prstClr>
              </a:solidFill>
            </a:endParaRPr>
          </a:p>
        </p:txBody>
      </p:sp>
    </p:spTree>
    <p:extLst>
      <p:ext uri="{BB962C8B-B14F-4D97-AF65-F5344CB8AC3E}">
        <p14:creationId xmlns:p14="http://schemas.microsoft.com/office/powerpoint/2010/main" val="20337948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Picture Placeholder 2"/>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r>
              <a:rPr lang="en-US"/>
              <a:t>Click icon to add picture</a:t>
            </a:r>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p:cNvSpPr>
            <a:spLocks noGrp="1"/>
          </p:cNvSpPr>
          <p:nvPr>
            <p:ph type="dt" sz="half" idx="10"/>
          </p:nvPr>
        </p:nvSpPr>
        <p:spPr/>
        <p:txBody>
          <a:bodyPr/>
          <a:lstStyle/>
          <a:p>
            <a:pPr defTabSz="932597">
              <a:defRPr/>
            </a:pPr>
            <a:fld id="{58F15600-01B2-4DEF-ADD3-B13F327F5D75}" type="datetimeFigureOut">
              <a:rPr lang="en-US" smtClean="0">
                <a:solidFill>
                  <a:prstClr val="black">
                    <a:tint val="75000"/>
                  </a:prstClr>
                </a:solidFill>
              </a:rPr>
              <a:pPr defTabSz="932597">
                <a:defRPr/>
              </a:pPr>
              <a:t>9/29/2016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3259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32597">
              <a:defRPr/>
            </a:pPr>
            <a:fld id="{8466FAA0-8080-41DD-B52C-E27072CDF992}" type="slidenum">
              <a:rPr lang="en-US" smtClean="0">
                <a:solidFill>
                  <a:prstClr val="black">
                    <a:tint val="75000"/>
                  </a:prstClr>
                </a:solidFill>
              </a:rPr>
              <a:pPr defTabSz="932597">
                <a:defRPr/>
              </a:pPr>
              <a:t>‹#›</a:t>
            </a:fld>
            <a:endParaRPr lang="en-US">
              <a:solidFill>
                <a:prstClr val="black">
                  <a:tint val="75000"/>
                </a:prstClr>
              </a:solidFill>
            </a:endParaRPr>
          </a:p>
        </p:txBody>
      </p:sp>
    </p:spTree>
    <p:extLst>
      <p:ext uri="{BB962C8B-B14F-4D97-AF65-F5344CB8AC3E}">
        <p14:creationId xmlns:p14="http://schemas.microsoft.com/office/powerpoint/2010/main" val="42570670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32597">
              <a:defRPr/>
            </a:pPr>
            <a:fld id="{58F15600-01B2-4DEF-ADD3-B13F327F5D75}" type="datetimeFigureOut">
              <a:rPr lang="en-US" smtClean="0">
                <a:solidFill>
                  <a:prstClr val="black">
                    <a:tint val="75000"/>
                  </a:prstClr>
                </a:solidFill>
              </a:rPr>
              <a:pPr defTabSz="932597">
                <a:def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3259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32597">
              <a:defRPr/>
            </a:pPr>
            <a:fld id="{8466FAA0-8080-41DD-B52C-E27072CDF992}" type="slidenum">
              <a:rPr lang="en-US" smtClean="0">
                <a:solidFill>
                  <a:prstClr val="black">
                    <a:tint val="75000"/>
                  </a:prstClr>
                </a:solidFill>
              </a:rPr>
              <a:pPr defTabSz="932597">
                <a:defRPr/>
              </a:pPr>
              <a:t>‹#›</a:t>
            </a:fld>
            <a:endParaRPr lang="en-US">
              <a:solidFill>
                <a:prstClr val="black">
                  <a:tint val="75000"/>
                </a:prstClr>
              </a:solidFill>
            </a:endParaRPr>
          </a:p>
        </p:txBody>
      </p:sp>
    </p:spTree>
    <p:extLst>
      <p:ext uri="{BB962C8B-B14F-4D97-AF65-F5344CB8AC3E}">
        <p14:creationId xmlns:p14="http://schemas.microsoft.com/office/powerpoint/2010/main" val="39275938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4"/>
            <a:ext cx="2681615" cy="59275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32597">
              <a:defRPr/>
            </a:pPr>
            <a:fld id="{58F15600-01B2-4DEF-ADD3-B13F327F5D75}" type="datetimeFigureOut">
              <a:rPr lang="en-US" smtClean="0">
                <a:solidFill>
                  <a:prstClr val="black">
                    <a:tint val="75000"/>
                  </a:prstClr>
                </a:solidFill>
              </a:rPr>
              <a:pPr defTabSz="932597">
                <a:def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3259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32597">
              <a:defRPr/>
            </a:pPr>
            <a:fld id="{8466FAA0-8080-41DD-B52C-E27072CDF992}" type="slidenum">
              <a:rPr lang="en-US" smtClean="0">
                <a:solidFill>
                  <a:prstClr val="black">
                    <a:tint val="75000"/>
                  </a:prstClr>
                </a:solidFill>
              </a:rPr>
              <a:pPr defTabSz="932597">
                <a:defRPr/>
              </a:pPr>
              <a:t>‹#›</a:t>
            </a:fld>
            <a:endParaRPr lang="en-US">
              <a:solidFill>
                <a:prstClr val="black">
                  <a:tint val="75000"/>
                </a:prstClr>
              </a:solidFill>
            </a:endParaRPr>
          </a:p>
        </p:txBody>
      </p:sp>
    </p:spTree>
    <p:extLst>
      <p:ext uri="{BB962C8B-B14F-4D97-AF65-F5344CB8AC3E}">
        <p14:creationId xmlns:p14="http://schemas.microsoft.com/office/powerpoint/2010/main" val="6417521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25823247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22417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56299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10838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11552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04439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96354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71126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35967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412850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5390051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234844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5279298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990960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8906779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5047114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0211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0014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125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765439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2396716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31946044"/>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2.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theme" Target="../theme/theme3.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1.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4.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theme" Target="../theme/theme5.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38" r:id="rId1"/>
    <p:sldLayoutId id="2147484300" r:id="rId2"/>
    <p:sldLayoutId id="2147484295" r:id="rId3"/>
    <p:sldLayoutId id="2147484240" r:id="rId4"/>
    <p:sldLayoutId id="2147484296" r:id="rId5"/>
    <p:sldLayoutId id="2147484241" r:id="rId6"/>
    <p:sldLayoutId id="2147484297" r:id="rId7"/>
    <p:sldLayoutId id="2147484244" r:id="rId8"/>
    <p:sldLayoutId id="2147484298" r:id="rId9"/>
    <p:sldLayoutId id="2147484245" r:id="rId10"/>
    <p:sldLayoutId id="2147484247" r:id="rId11"/>
    <p:sldLayoutId id="2147484331" r:id="rId12"/>
    <p:sldLayoutId id="2147484249" r:id="rId13"/>
    <p:sldLayoutId id="2147484301" r:id="rId14"/>
    <p:sldLayoutId id="2147484251" r:id="rId15"/>
    <p:sldLayoutId id="2147484252" r:id="rId16"/>
    <p:sldLayoutId id="2147484254" r:id="rId17"/>
    <p:sldLayoutId id="2147484257" r:id="rId18"/>
    <p:sldLayoutId id="2147484258" r:id="rId19"/>
    <p:sldLayoutId id="2147484260" r:id="rId20"/>
    <p:sldLayoutId id="2147484299" r:id="rId21"/>
    <p:sldLayoutId id="2147484263" r:id="rId22"/>
    <p:sldLayoutId id="2147484341" r:id="rId23"/>
    <p:sldLayoutId id="2147484364" r:id="rId24"/>
    <p:sldLayoutId id="2147484367" r:id="rId25"/>
    <p:sldLayoutId id="2147484368" r:id="rId26"/>
    <p:sldLayoutId id="2147484381" r:id="rId27"/>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24" r:id="rId14"/>
    <p:sldLayoutId id="2147484325" r:id="rId15"/>
    <p:sldLayoutId id="2147484326" r:id="rId16"/>
    <p:sldLayoutId id="2147484327" r:id="rId17"/>
    <p:sldLayoutId id="2147484328"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960" y="493731"/>
            <a:ext cx="10277110" cy="1138325"/>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77960" y="2020641"/>
            <a:ext cx="10277110" cy="42274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2"/>
          </p:nvPr>
        </p:nvSpPr>
        <p:spPr>
          <a:xfrm>
            <a:off x="9242008" y="6551462"/>
            <a:ext cx="2901844" cy="372394"/>
          </a:xfrm>
          <a:prstGeom prst="rect">
            <a:avLst/>
          </a:prstGeom>
        </p:spPr>
        <p:txBody>
          <a:bodyPr vert="horz" lIns="91440" tIns="45720" rIns="91440" bIns="45720" rtlCol="0" anchor="ctr"/>
          <a:lstStyle>
            <a:lvl1pPr algn="r">
              <a:defRPr sz="1122">
                <a:solidFill>
                  <a:schemeClr val="tx1">
                    <a:lumMod val="65000"/>
                    <a:lumOff val="35000"/>
                  </a:schemeClr>
                </a:solidFill>
              </a:defRPr>
            </a:lvl1pPr>
          </a:lstStyle>
          <a:p>
            <a:fld id="{C6910D8E-261B-C048-A747-DD9861F34D04}" type="datetime1">
              <a:rPr lang="en-US" smtClean="0"/>
              <a:t>9/29/2016</a:t>
            </a:fld>
            <a:endParaRPr lang="en-US"/>
          </a:p>
        </p:txBody>
      </p:sp>
      <p:sp>
        <p:nvSpPr>
          <p:cNvPr id="5" name="Footer Placeholder 4"/>
          <p:cNvSpPr>
            <a:spLocks noGrp="1"/>
          </p:cNvSpPr>
          <p:nvPr>
            <p:ph type="ftr" sz="quarter" idx="3"/>
          </p:nvPr>
        </p:nvSpPr>
        <p:spPr>
          <a:xfrm>
            <a:off x="274334" y="6551462"/>
            <a:ext cx="8327561" cy="372394"/>
          </a:xfrm>
          <a:prstGeom prst="rect">
            <a:avLst/>
          </a:prstGeom>
        </p:spPr>
        <p:txBody>
          <a:bodyPr vert="horz" lIns="91440" tIns="45720" rIns="91440" bIns="45720" rtlCol="0" anchor="ctr"/>
          <a:lstStyle>
            <a:lvl1pPr algn="l">
              <a:defRPr sz="1122">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1296465" y="247057"/>
            <a:ext cx="753530" cy="372394"/>
          </a:xfrm>
          <a:prstGeom prst="rect">
            <a:avLst/>
          </a:prstGeom>
        </p:spPr>
        <p:txBody>
          <a:bodyPr vert="horz" lIns="91440" tIns="45720" rIns="91440" bIns="45720" rtlCol="0" anchor="ctr"/>
          <a:lstStyle>
            <a:lvl1pPr algn="r">
              <a:defRPr sz="1428">
                <a:solidFill>
                  <a:schemeClr val="bg1"/>
                </a:solidFill>
              </a:defRPr>
            </a:lvl1pPr>
          </a:lstStyle>
          <a:p>
            <a:fld id="{162F1D00-BD13-4404-86B0-79703945A0A7}" type="slidenum">
              <a:rPr lang="en-US" smtClean="0"/>
              <a:t>‹#›</a:t>
            </a:fld>
            <a:endParaRPr lang="en-US"/>
          </a:p>
        </p:txBody>
      </p:sp>
    </p:spTree>
    <p:extLst>
      <p:ext uri="{BB962C8B-B14F-4D97-AF65-F5344CB8AC3E}">
        <p14:creationId xmlns:p14="http://schemas.microsoft.com/office/powerpoint/2010/main" val="3451357026"/>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 id="2147484359" r:id="rId16"/>
    <p:sldLayoutId id="2147484360" r:id="rId17"/>
    <p:sldLayoutId id="2147484361" r:id="rId18"/>
    <p:sldLayoutId id="2147484362" r:id="rId19"/>
    <p:sldLayoutId id="2147484363" r:id="rId20"/>
  </p:sldLayoutIdLst>
  <p:hf hdr="0" ftr="0"/>
  <p:txStyles>
    <p:titleStyle>
      <a:lvl1pPr algn="l" defTabSz="932597" rtl="0" eaLnBrk="1" latinLnBrk="0" hangingPunct="1">
        <a:spcBef>
          <a:spcPct val="0"/>
        </a:spcBef>
        <a:buNone/>
        <a:defRPr sz="3672" b="0" kern="1200">
          <a:solidFill>
            <a:schemeClr val="accent1"/>
          </a:solidFill>
          <a:latin typeface="+mj-lt"/>
          <a:ea typeface="+mj-ea"/>
          <a:cs typeface="+mj-cs"/>
        </a:defRPr>
      </a:lvl1pPr>
    </p:titleStyle>
    <p:bodyStyle>
      <a:lvl1pPr marL="233149" indent="-233149" algn="l" defTabSz="932597" rtl="0" eaLnBrk="1" latinLnBrk="0" hangingPunct="1">
        <a:spcBef>
          <a:spcPts val="2040"/>
        </a:spcBef>
        <a:buClr>
          <a:schemeClr val="accent1"/>
        </a:buClr>
        <a:buSzPct val="75000"/>
        <a:buFont typeface="Wingdings" pitchFamily="2" charset="2"/>
        <a:buChar char="n"/>
        <a:defRPr sz="2040" kern="1200">
          <a:solidFill>
            <a:schemeClr val="tx1">
              <a:lumMod val="65000"/>
              <a:lumOff val="35000"/>
            </a:schemeClr>
          </a:solidFill>
          <a:latin typeface="+mn-lt"/>
          <a:ea typeface="+mn-ea"/>
          <a:cs typeface="+mn-cs"/>
        </a:defRPr>
      </a:lvl1pPr>
      <a:lvl2pPr marL="466298" indent="-233149" algn="l" defTabSz="932597" rtl="0" eaLnBrk="1" latinLnBrk="0" hangingPunct="1">
        <a:spcBef>
          <a:spcPts val="612"/>
        </a:spcBef>
        <a:buClr>
          <a:schemeClr val="accent1">
            <a:lumMod val="60000"/>
            <a:lumOff val="40000"/>
          </a:schemeClr>
        </a:buClr>
        <a:buSzPct val="75000"/>
        <a:buFont typeface="Wingdings" pitchFamily="2" charset="2"/>
        <a:buChar char="n"/>
        <a:defRPr sz="1836" kern="1200">
          <a:solidFill>
            <a:schemeClr val="tx1">
              <a:lumMod val="65000"/>
              <a:lumOff val="35000"/>
            </a:schemeClr>
          </a:solidFill>
          <a:latin typeface="+mn-lt"/>
          <a:ea typeface="+mn-ea"/>
          <a:cs typeface="+mn-cs"/>
        </a:defRPr>
      </a:lvl2pPr>
      <a:lvl3pPr marL="699447" indent="-233149" algn="l" defTabSz="932597" rtl="0" eaLnBrk="1" latinLnBrk="0" hangingPunct="1">
        <a:spcBef>
          <a:spcPts val="612"/>
        </a:spcBef>
        <a:buClr>
          <a:schemeClr val="accent1"/>
        </a:buClr>
        <a:buSzPct val="75000"/>
        <a:buFont typeface="Wingdings" pitchFamily="2" charset="2"/>
        <a:buChar char="n"/>
        <a:defRPr sz="1836" kern="1200">
          <a:solidFill>
            <a:schemeClr val="tx1">
              <a:lumMod val="65000"/>
              <a:lumOff val="35000"/>
            </a:schemeClr>
          </a:solidFill>
          <a:latin typeface="+mn-lt"/>
          <a:ea typeface="+mn-ea"/>
          <a:cs typeface="+mn-cs"/>
        </a:defRPr>
      </a:lvl3pPr>
      <a:lvl4pPr marL="932597" indent="-233149" algn="l" defTabSz="932597" rtl="0" eaLnBrk="1" latinLnBrk="0" hangingPunct="1">
        <a:spcBef>
          <a:spcPts val="612"/>
        </a:spcBef>
        <a:buClr>
          <a:schemeClr val="accent1">
            <a:lumMod val="60000"/>
            <a:lumOff val="40000"/>
          </a:schemeClr>
        </a:buClr>
        <a:buSzPct val="75000"/>
        <a:buFont typeface="Wingdings" pitchFamily="2" charset="2"/>
        <a:buChar char="n"/>
        <a:defRPr sz="1836" kern="1200">
          <a:solidFill>
            <a:schemeClr val="tx1">
              <a:lumMod val="65000"/>
              <a:lumOff val="35000"/>
            </a:schemeClr>
          </a:solidFill>
          <a:latin typeface="+mn-lt"/>
          <a:ea typeface="+mn-ea"/>
          <a:cs typeface="+mn-cs"/>
        </a:defRPr>
      </a:lvl4pPr>
      <a:lvl5pPr marL="1165746" indent="-233149" algn="l" defTabSz="932597" rtl="0" eaLnBrk="1" latinLnBrk="0" hangingPunct="1">
        <a:spcBef>
          <a:spcPts val="612"/>
        </a:spcBef>
        <a:buClr>
          <a:schemeClr val="accent1"/>
        </a:buClr>
        <a:buSzPct val="75000"/>
        <a:buFont typeface="Wingdings" pitchFamily="2" charset="2"/>
        <a:buChar char="n"/>
        <a:defRPr sz="1836" kern="1200">
          <a:solidFill>
            <a:schemeClr val="tx1">
              <a:lumMod val="65000"/>
              <a:lumOff val="35000"/>
            </a:schemeClr>
          </a:solidFill>
          <a:latin typeface="+mn-lt"/>
          <a:ea typeface="+mn-ea"/>
          <a:cs typeface="+mn-cs"/>
        </a:defRPr>
      </a:lvl5pPr>
      <a:lvl6pPr marL="1405371" indent="-233149" algn="l" defTabSz="932597" rtl="0" eaLnBrk="1" latinLnBrk="0" hangingPunct="1">
        <a:spcBef>
          <a:spcPct val="20000"/>
        </a:spcBef>
        <a:buClr>
          <a:schemeClr val="accent1">
            <a:lumMod val="60000"/>
            <a:lumOff val="40000"/>
          </a:schemeClr>
        </a:buClr>
        <a:buSzPct val="75000"/>
        <a:buFont typeface="Wingdings" pitchFamily="2" charset="2"/>
        <a:buChar char=""/>
        <a:defRPr lang="en-US" sz="1836" kern="1200" dirty="0" smtClean="0">
          <a:solidFill>
            <a:schemeClr val="tx1">
              <a:lumMod val="65000"/>
              <a:lumOff val="35000"/>
            </a:schemeClr>
          </a:solidFill>
          <a:latin typeface="+mn-lt"/>
          <a:ea typeface="+mn-ea"/>
          <a:cs typeface="+mn-cs"/>
        </a:defRPr>
      </a:lvl6pPr>
      <a:lvl7pPr marL="1635282" indent="-233149" algn="l" defTabSz="932597" rtl="0" eaLnBrk="1" latinLnBrk="0" hangingPunct="1">
        <a:spcBef>
          <a:spcPct val="20000"/>
        </a:spcBef>
        <a:buClr>
          <a:schemeClr val="accent1"/>
        </a:buClr>
        <a:buSzPct val="75000"/>
        <a:buFont typeface="Wingdings" pitchFamily="2" charset="2"/>
        <a:buChar char=""/>
        <a:defRPr lang="en-US" sz="1836" kern="1200" baseline="0" dirty="0" smtClean="0">
          <a:solidFill>
            <a:schemeClr val="tx1">
              <a:lumMod val="65000"/>
              <a:lumOff val="35000"/>
            </a:schemeClr>
          </a:solidFill>
          <a:latin typeface="+mn-lt"/>
          <a:ea typeface="+mn-ea"/>
          <a:cs typeface="+mn-cs"/>
        </a:defRPr>
      </a:lvl7pPr>
      <a:lvl8pPr marL="1866813" indent="-233149" algn="l" defTabSz="932597" rtl="0" eaLnBrk="1" latinLnBrk="0" hangingPunct="1">
        <a:spcBef>
          <a:spcPct val="20000"/>
        </a:spcBef>
        <a:buClr>
          <a:schemeClr val="accent1">
            <a:lumMod val="60000"/>
            <a:lumOff val="40000"/>
          </a:schemeClr>
        </a:buClr>
        <a:buSzPct val="75000"/>
        <a:buFont typeface="Wingdings" pitchFamily="2" charset="2"/>
        <a:buChar char=""/>
        <a:defRPr lang="en-US" sz="1836" kern="1200" baseline="0" dirty="0" smtClean="0">
          <a:solidFill>
            <a:schemeClr val="tx1">
              <a:lumMod val="65000"/>
              <a:lumOff val="35000"/>
            </a:schemeClr>
          </a:solidFill>
          <a:latin typeface="+mn-lt"/>
          <a:ea typeface="+mn-ea"/>
          <a:cs typeface="+mn-cs"/>
        </a:defRPr>
      </a:lvl8pPr>
      <a:lvl9pPr marL="2098342" indent="-233149" algn="l" defTabSz="932597" rtl="0" eaLnBrk="1" latinLnBrk="0" hangingPunct="1">
        <a:spcBef>
          <a:spcPct val="20000"/>
        </a:spcBef>
        <a:buClr>
          <a:schemeClr val="accent1"/>
        </a:buClr>
        <a:buSzPct val="75000"/>
        <a:buFont typeface="Wingdings" pitchFamily="2" charset="2"/>
        <a:buChar char=""/>
        <a:defRPr lang="en-US" sz="1836" kern="1200" baseline="0" dirty="0">
          <a:solidFill>
            <a:schemeClr val="tx1">
              <a:lumMod val="65000"/>
              <a:lumOff val="35000"/>
            </a:schemeClr>
          </a:solidFill>
          <a:latin typeface="+mn-lt"/>
          <a:ea typeface="+mn-ea"/>
          <a:cs typeface="+mn-cs"/>
        </a:defRPr>
      </a:lvl9pPr>
    </p:bodyStyle>
    <p:otherStyle>
      <a:defPPr>
        <a:defRPr/>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712405"/>
            <a:ext cx="10726460" cy="11803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55008" y="2098357"/>
            <a:ext cx="10726460" cy="42015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pPr defTabSz="932597">
              <a:defRPr/>
            </a:pPr>
            <a:fld id="{58F15600-01B2-4DEF-ADD3-B13F327F5D75}" type="datetimeFigureOut">
              <a:rPr lang="en-US" smtClean="0">
                <a:solidFill>
                  <a:prstClr val="black">
                    <a:tint val="75000"/>
                  </a:prstClr>
                </a:solidFill>
              </a:rPr>
              <a:pPr defTabSz="932597">
                <a:defRPr/>
              </a:pPr>
              <a:t>9/29/2016</a:t>
            </a:fld>
            <a:endParaRPr lang="en-US">
              <a:solidFill>
                <a:prstClr val="black">
                  <a:tint val="75000"/>
                </a:prstClr>
              </a:solidFill>
            </a:endParaRPr>
          </a:p>
        </p:txBody>
      </p:sp>
      <p:sp>
        <p:nvSpPr>
          <p:cNvPr id="5" name="Footer Placeholder 4"/>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pPr defTabSz="93259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pPr defTabSz="932597">
              <a:defRPr/>
            </a:pPr>
            <a:fld id="{8466FAA0-8080-41DD-B52C-E27072CDF992}" type="slidenum">
              <a:rPr lang="en-US" smtClean="0">
                <a:solidFill>
                  <a:prstClr val="black">
                    <a:tint val="75000"/>
                  </a:prstClr>
                </a:solidFill>
              </a:rPr>
              <a:pPr defTabSz="932597">
                <a:defRPr/>
              </a:pPr>
              <a:t>‹#›</a:t>
            </a:fld>
            <a:endParaRPr lang="en-US">
              <a:solidFill>
                <a:prstClr val="black">
                  <a:tint val="75000"/>
                </a:prstClr>
              </a:solidFill>
            </a:endParaRPr>
          </a:p>
        </p:txBody>
      </p:sp>
      <p:sp>
        <p:nvSpPr>
          <p:cNvPr id="7" name="Rectangle 6"/>
          <p:cNvSpPr/>
          <p:nvPr/>
        </p:nvSpPr>
        <p:spPr>
          <a:xfrm>
            <a:off x="0" y="0"/>
            <a:ext cx="12436475" cy="544019"/>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66298"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t="20093" b="40343"/>
          <a:stretch/>
        </p:blipFill>
        <p:spPr>
          <a:xfrm>
            <a:off x="0" y="15388"/>
            <a:ext cx="3031391" cy="513242"/>
          </a:xfrm>
          <a:prstGeom prst="rect">
            <a:avLst/>
          </a:prstGeom>
        </p:spPr>
      </p:pic>
      <p:sp>
        <p:nvSpPr>
          <p:cNvPr id="8" name="TextBox 7"/>
          <p:cNvSpPr txBox="1"/>
          <p:nvPr/>
        </p:nvSpPr>
        <p:spPr>
          <a:xfrm>
            <a:off x="6749379" y="81805"/>
            <a:ext cx="5687096" cy="374846"/>
          </a:xfrm>
          <a:prstGeom prst="rect">
            <a:avLst/>
          </a:prstGeom>
          <a:noFill/>
        </p:spPr>
        <p:txBody>
          <a:bodyPr wrap="square" rtlCol="0">
            <a:spAutoFit/>
          </a:bodyPr>
          <a:lstStyle/>
          <a:p>
            <a:pPr marL="0" marR="0" lvl="0" indent="0" algn="l" defTabSz="466298"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white">
                    <a:lumMod val="95000"/>
                  </a:prstClr>
                </a:solidFill>
                <a:effectLst/>
                <a:uLnTx/>
                <a:uFillTx/>
                <a:latin typeface="Segoe UI" panose="020B0502040204020203" pitchFamily="34" charset="0"/>
                <a:ea typeface="+mn-ea"/>
                <a:cs typeface="Segoe UI" panose="020B0502040204020203" pitchFamily="34" charset="0"/>
              </a:rPr>
              <a:t>Computer Science in Every High School | tealsk12.org</a:t>
            </a:r>
          </a:p>
        </p:txBody>
      </p:sp>
    </p:spTree>
    <p:extLst>
      <p:ext uri="{BB962C8B-B14F-4D97-AF65-F5344CB8AC3E}">
        <p14:creationId xmlns:p14="http://schemas.microsoft.com/office/powerpoint/2010/main" val="17601974"/>
      </p:ext>
    </p:extLst>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383716209"/>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 id="2147484394" r:id="rId12"/>
    <p:sldLayoutId id="2147484395" r:id="rId13"/>
    <p:sldLayoutId id="2147484396" r:id="rId14"/>
    <p:sldLayoutId id="2147484397" r:id="rId15"/>
    <p:sldLayoutId id="2147484398" r:id="rId16"/>
    <p:sldLayoutId id="2147484399" r:id="rId17"/>
    <p:sldLayoutId id="2147484400" r:id="rId18"/>
    <p:sldLayoutId id="2147484401" r:id="rId19"/>
    <p:sldLayoutId id="2147484402" r:id="rId20"/>
    <p:sldLayoutId id="2147484403" r:id="rId21"/>
    <p:sldLayoutId id="2147484404"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xml"/><Relationship Id="rId4" Type="http://schemas.openxmlformats.org/officeDocument/2006/relationships/image" Target="../media/image34.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png"/><Relationship Id="rId3" Type="http://schemas.openxmlformats.org/officeDocument/2006/relationships/image" Target="../media/image35.jp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8.jpg"/><Relationship Id="rId11" Type="http://schemas.openxmlformats.org/officeDocument/2006/relationships/image" Target="../media/image43.png"/><Relationship Id="rId5" Type="http://schemas.openxmlformats.org/officeDocument/2006/relationships/image" Target="../media/image37.jp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hyperlink" Target="https://aka.ms/ignite.mobileapp"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mailto:jfrieb@microsoft.com" TargetMode="External"/><Relationship Id="rId2" Type="http://schemas.openxmlformats.org/officeDocument/2006/relationships/hyperlink" Target="mailto:Mikemcm@microsoft.com"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hyperlink" Target="https://aka.ms/ignite.mobileapp"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1679645"/>
            <a:ext cx="11125135" cy="1828786"/>
          </a:xfrm>
        </p:spPr>
        <p:txBody>
          <a:bodyPr/>
          <a:lstStyle/>
          <a:p>
            <a:r>
              <a:rPr lang="EN-US" dirty="0"/>
              <a:t>Educate &amp; Excite in Computer Science</a:t>
            </a:r>
            <a:endParaRPr lang="en-US" dirty="0"/>
          </a:p>
        </p:txBody>
      </p:sp>
      <p:sp>
        <p:nvSpPr>
          <p:cNvPr id="5" name="Text Placeholder 4"/>
          <p:cNvSpPr>
            <a:spLocks noGrp="1"/>
          </p:cNvSpPr>
          <p:nvPr>
            <p:ph type="body" sz="quarter" idx="12"/>
          </p:nvPr>
        </p:nvSpPr>
        <p:spPr/>
        <p:txBody>
          <a:bodyPr/>
          <a:lstStyle/>
          <a:p>
            <a:r>
              <a:rPr lang="EN-US" dirty="0"/>
              <a:t>Host: Naomi Moneypenny</a:t>
            </a:r>
          </a:p>
          <a:p>
            <a:r>
              <a:rPr lang="EN-US" dirty="0"/>
              <a:t>CTO, </a:t>
            </a:r>
            <a:r>
              <a:rPr lang="EN-US" dirty="0" err="1"/>
              <a:t>ManyWorlds</a:t>
            </a:r>
            <a:r>
              <a:rPr lang="EN-US" dirty="0"/>
              <a:t> &amp; Microsoft MVP</a:t>
            </a:r>
          </a:p>
        </p:txBody>
      </p:sp>
      <p:sp>
        <p:nvSpPr>
          <p:cNvPr id="6" name="Text Placeholder 5"/>
          <p:cNvSpPr>
            <a:spLocks noGrp="1"/>
          </p:cNvSpPr>
          <p:nvPr>
            <p:ph type="body" sz="quarter" idx="13"/>
          </p:nvPr>
        </p:nvSpPr>
        <p:spPr/>
        <p:txBody>
          <a:bodyPr/>
          <a:lstStyle/>
          <a:p>
            <a:r>
              <a:rPr lang="en-US" dirty="0"/>
              <a:t>BRK1031</a:t>
            </a:r>
          </a:p>
        </p:txBody>
      </p:sp>
    </p:spTree>
    <p:extLst>
      <p:ext uri="{BB962C8B-B14F-4D97-AF65-F5344CB8AC3E}">
        <p14:creationId xmlns:p14="http://schemas.microsoft.com/office/powerpoint/2010/main" val="343123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217191" y="189065"/>
            <a:ext cx="12218405" cy="1196607"/>
          </a:xfrm>
          <a:prstGeom prst="rect">
            <a:avLst/>
          </a:prstGeom>
        </p:spPr>
        <p:txBody>
          <a:bodyPr lIns="91386" tIns="45695" rIns="91386" bIns="45695">
            <a:noAutofit/>
          </a:bodyPr>
          <a:lstStyle>
            <a:lvl1pPr algn="l" defTabSz="932597" rtl="0" eaLnBrk="1" latinLnBrk="0" hangingPunct="1">
              <a:lnSpc>
                <a:spcPct val="90000"/>
              </a:lnSpc>
              <a:spcBef>
                <a:spcPct val="0"/>
              </a:spcBef>
              <a:buNone/>
              <a:defRPr sz="4488" kern="1200">
                <a:solidFill>
                  <a:schemeClr val="tx1"/>
                </a:solidFill>
                <a:latin typeface="+mj-lt"/>
                <a:ea typeface="+mj-ea"/>
                <a:cs typeface="+mj-cs"/>
              </a:defRPr>
            </a:lvl1pPr>
          </a:lstStyle>
          <a:p>
            <a:pPr algn="ctr">
              <a:lnSpc>
                <a:spcPct val="100000"/>
              </a:lnSpc>
            </a:pPr>
            <a:r>
              <a:rPr lang="en-US" sz="4896" dirty="0">
                <a:solidFill>
                  <a:srgbClr val="000000"/>
                </a:solidFill>
                <a:latin typeface="Arial"/>
                <a:ea typeface="Adobe Gothic Std B" panose="020B0800000000000000" pitchFamily="34" charset="-128"/>
                <a:cs typeface="Arial"/>
              </a:rPr>
              <a:t>Tech’s diversity problem is also in CS</a:t>
            </a:r>
          </a:p>
        </p:txBody>
      </p:sp>
      <p:sp>
        <p:nvSpPr>
          <p:cNvPr id="11" name="Title 1"/>
          <p:cNvSpPr txBox="1">
            <a:spLocks/>
          </p:cNvSpPr>
          <p:nvPr/>
        </p:nvSpPr>
        <p:spPr>
          <a:xfrm>
            <a:off x="488432" y="4062229"/>
            <a:ext cx="3184052" cy="1765695"/>
          </a:xfrm>
          <a:prstGeom prst="rect">
            <a:avLst/>
          </a:prstGeom>
        </p:spPr>
        <p:txBody>
          <a:bodyPr lIns="91386" tIns="45695" rIns="91386" bIns="45695">
            <a:noAutofit/>
          </a:bodyPr>
          <a:lstStyle>
            <a:lvl1pPr algn="l" defTabSz="932597" rtl="0" eaLnBrk="1" latinLnBrk="0" hangingPunct="1">
              <a:lnSpc>
                <a:spcPct val="90000"/>
              </a:lnSpc>
              <a:spcBef>
                <a:spcPct val="0"/>
              </a:spcBef>
              <a:buNone/>
              <a:defRPr sz="4488" kern="1200">
                <a:solidFill>
                  <a:schemeClr val="tx1"/>
                </a:solidFill>
                <a:latin typeface="+mj-lt"/>
                <a:ea typeface="+mj-ea"/>
                <a:cs typeface="+mj-cs"/>
              </a:defRPr>
            </a:lvl1pPr>
          </a:lstStyle>
          <a:p>
            <a:pPr algn="ctr">
              <a:lnSpc>
                <a:spcPct val="100000"/>
              </a:lnSpc>
            </a:pPr>
            <a:r>
              <a:rPr lang="en-US" sz="3264" dirty="0">
                <a:solidFill>
                  <a:srgbClr val="000000"/>
                </a:solidFill>
                <a:latin typeface="Arial"/>
                <a:ea typeface="Adobe Gothic Std B" panose="020B0800000000000000" pitchFamily="34" charset="-128"/>
                <a:cs typeface="Arial"/>
              </a:rPr>
              <a:t>High school computer science</a:t>
            </a:r>
          </a:p>
        </p:txBody>
      </p:sp>
      <p:sp>
        <p:nvSpPr>
          <p:cNvPr id="14" name="Title 1"/>
          <p:cNvSpPr txBox="1">
            <a:spLocks/>
          </p:cNvSpPr>
          <p:nvPr/>
        </p:nvSpPr>
        <p:spPr>
          <a:xfrm>
            <a:off x="4751046" y="4077585"/>
            <a:ext cx="3184052" cy="1765695"/>
          </a:xfrm>
          <a:prstGeom prst="rect">
            <a:avLst/>
          </a:prstGeom>
        </p:spPr>
        <p:txBody>
          <a:bodyPr lIns="91386" tIns="45695" rIns="91386" bIns="45695">
            <a:noAutofit/>
          </a:bodyPr>
          <a:lstStyle>
            <a:lvl1pPr algn="l" defTabSz="932597" rtl="0" eaLnBrk="1" latinLnBrk="0" hangingPunct="1">
              <a:lnSpc>
                <a:spcPct val="90000"/>
              </a:lnSpc>
              <a:spcBef>
                <a:spcPct val="0"/>
              </a:spcBef>
              <a:buNone/>
              <a:defRPr sz="4488" kern="1200">
                <a:solidFill>
                  <a:schemeClr val="tx1"/>
                </a:solidFill>
                <a:latin typeface="+mj-lt"/>
                <a:ea typeface="+mj-ea"/>
                <a:cs typeface="+mj-cs"/>
              </a:defRPr>
            </a:lvl1pPr>
          </a:lstStyle>
          <a:p>
            <a:pPr algn="ctr">
              <a:lnSpc>
                <a:spcPct val="100000"/>
              </a:lnSpc>
            </a:pPr>
            <a:r>
              <a:rPr lang="en-US" sz="3264" dirty="0">
                <a:solidFill>
                  <a:srgbClr val="000000"/>
                </a:solidFill>
                <a:latin typeface="Arial"/>
                <a:ea typeface="Adobe Gothic Std B" panose="020B0800000000000000" pitchFamily="34" charset="-128"/>
                <a:cs typeface="Arial"/>
              </a:rPr>
              <a:t>University </a:t>
            </a:r>
            <a:br>
              <a:rPr lang="en-US" sz="3264" dirty="0">
                <a:solidFill>
                  <a:srgbClr val="000000"/>
                </a:solidFill>
                <a:latin typeface="Arial"/>
                <a:ea typeface="Adobe Gothic Std B" panose="020B0800000000000000" pitchFamily="34" charset="-128"/>
                <a:cs typeface="Arial"/>
              </a:rPr>
            </a:br>
            <a:r>
              <a:rPr lang="en-US" sz="3264" dirty="0">
                <a:solidFill>
                  <a:srgbClr val="000000"/>
                </a:solidFill>
                <a:latin typeface="Arial"/>
                <a:ea typeface="Adobe Gothic Std B" panose="020B0800000000000000" pitchFamily="34" charset="-128"/>
                <a:cs typeface="Arial"/>
              </a:rPr>
              <a:t>computer science</a:t>
            </a:r>
          </a:p>
        </p:txBody>
      </p:sp>
      <p:sp>
        <p:nvSpPr>
          <p:cNvPr id="18" name="Title 1"/>
          <p:cNvSpPr txBox="1">
            <a:spLocks/>
          </p:cNvSpPr>
          <p:nvPr/>
        </p:nvSpPr>
        <p:spPr>
          <a:xfrm>
            <a:off x="8949680" y="4054562"/>
            <a:ext cx="3184052" cy="1765695"/>
          </a:xfrm>
          <a:prstGeom prst="rect">
            <a:avLst/>
          </a:prstGeom>
        </p:spPr>
        <p:txBody>
          <a:bodyPr lIns="91386" tIns="45695" rIns="91386" bIns="45695">
            <a:noAutofit/>
          </a:bodyPr>
          <a:lstStyle>
            <a:lvl1pPr algn="l" defTabSz="932597" rtl="0" eaLnBrk="1" latinLnBrk="0" hangingPunct="1">
              <a:lnSpc>
                <a:spcPct val="90000"/>
              </a:lnSpc>
              <a:spcBef>
                <a:spcPct val="0"/>
              </a:spcBef>
              <a:buNone/>
              <a:defRPr sz="4488" kern="1200">
                <a:solidFill>
                  <a:schemeClr val="tx1"/>
                </a:solidFill>
                <a:latin typeface="+mj-lt"/>
                <a:ea typeface="+mj-ea"/>
                <a:cs typeface="+mj-cs"/>
              </a:defRPr>
            </a:lvl1pPr>
          </a:lstStyle>
          <a:p>
            <a:pPr algn="ctr">
              <a:lnSpc>
                <a:spcPct val="100000"/>
              </a:lnSpc>
            </a:pPr>
            <a:r>
              <a:rPr lang="en-US" sz="3264" dirty="0">
                <a:solidFill>
                  <a:srgbClr val="000000"/>
                </a:solidFill>
                <a:latin typeface="Arial"/>
                <a:ea typeface="Adobe Gothic Std B" panose="020B0800000000000000" pitchFamily="34" charset="-128"/>
                <a:cs typeface="Arial"/>
              </a:rPr>
              <a:t>Software workforce</a:t>
            </a:r>
          </a:p>
        </p:txBody>
      </p:sp>
      <p:sp>
        <p:nvSpPr>
          <p:cNvPr id="5" name="Right Arrow 4"/>
          <p:cNvSpPr/>
          <p:nvPr/>
        </p:nvSpPr>
        <p:spPr>
          <a:xfrm>
            <a:off x="3749236" y="2474216"/>
            <a:ext cx="933883" cy="524510"/>
          </a:xfrm>
          <a:prstGeom prst="rightArrow">
            <a:avLst/>
          </a:prstGeom>
          <a:solidFill>
            <a:srgbClr val="0094CA"/>
          </a:solidFill>
          <a:ln>
            <a:noFill/>
          </a:ln>
        </p:spPr>
        <p:style>
          <a:lnRef idx="2">
            <a:schemeClr val="accent1">
              <a:shade val="50000"/>
            </a:schemeClr>
          </a:lnRef>
          <a:fillRef idx="1">
            <a:schemeClr val="accent1"/>
          </a:fillRef>
          <a:effectRef idx="0">
            <a:schemeClr val="accent1"/>
          </a:effectRef>
          <a:fontRef idx="minor">
            <a:schemeClr val="lt1"/>
          </a:fontRef>
        </p:style>
        <p:txBody>
          <a:bodyPr lIns="124301" tIns="62150" rIns="124301" bIns="62150" rtlCol="0" anchor="ctr"/>
          <a:lstStyle/>
          <a:p>
            <a:pPr algn="ctr"/>
            <a:endParaRPr lang="en-US" sz="2448">
              <a:latin typeface="Arial"/>
              <a:cs typeface="Arial"/>
            </a:endParaRPr>
          </a:p>
        </p:txBody>
      </p:sp>
      <p:sp>
        <p:nvSpPr>
          <p:cNvPr id="19" name="Right Arrow 18"/>
          <p:cNvSpPr/>
          <p:nvPr/>
        </p:nvSpPr>
        <p:spPr>
          <a:xfrm>
            <a:off x="7973447" y="2451189"/>
            <a:ext cx="933883" cy="524510"/>
          </a:xfrm>
          <a:prstGeom prst="rightArrow">
            <a:avLst/>
          </a:prstGeom>
          <a:solidFill>
            <a:srgbClr val="0094CA"/>
          </a:solidFill>
          <a:ln>
            <a:noFill/>
          </a:ln>
        </p:spPr>
        <p:style>
          <a:lnRef idx="2">
            <a:schemeClr val="accent1">
              <a:shade val="50000"/>
            </a:schemeClr>
          </a:lnRef>
          <a:fillRef idx="1">
            <a:schemeClr val="accent1"/>
          </a:fillRef>
          <a:effectRef idx="0">
            <a:schemeClr val="accent1"/>
          </a:effectRef>
          <a:fontRef idx="minor">
            <a:schemeClr val="lt1"/>
          </a:fontRef>
        </p:style>
        <p:txBody>
          <a:bodyPr lIns="124301" tIns="62150" rIns="124301" bIns="62150" rtlCol="0" anchor="ctr"/>
          <a:lstStyle/>
          <a:p>
            <a:pPr algn="ctr"/>
            <a:endParaRPr lang="en-US" sz="2448">
              <a:latin typeface="Arial"/>
              <a:cs typeface="Arial"/>
            </a:endParaRPr>
          </a:p>
        </p:txBody>
      </p:sp>
      <p:grpSp>
        <p:nvGrpSpPr>
          <p:cNvPr id="16" name="Group 15"/>
          <p:cNvGrpSpPr/>
          <p:nvPr/>
        </p:nvGrpSpPr>
        <p:grpSpPr>
          <a:xfrm>
            <a:off x="1062725" y="1348454"/>
            <a:ext cx="1883118" cy="2633345"/>
            <a:chOff x="3029469" y="1599257"/>
            <a:chExt cx="1074042" cy="1654239"/>
          </a:xfrm>
        </p:grpSpPr>
        <p:pic>
          <p:nvPicPr>
            <p:cNvPr id="20" name="Picture 19"/>
            <p:cNvPicPr>
              <a:picLocks noChangeAspect="1"/>
            </p:cNvPicPr>
            <p:nvPr/>
          </p:nvPicPr>
          <p:blipFill rotWithShape="1">
            <a:blip r:embed="rId3"/>
            <a:srcRect r="44810"/>
            <a:stretch/>
          </p:blipFill>
          <p:spPr>
            <a:xfrm>
              <a:off x="3029469" y="1601141"/>
              <a:ext cx="208562" cy="393641"/>
            </a:xfrm>
            <a:prstGeom prst="rect">
              <a:avLst/>
            </a:prstGeom>
          </p:spPr>
        </p:pic>
        <p:pic>
          <p:nvPicPr>
            <p:cNvPr id="21" name="Picture 20"/>
            <p:cNvPicPr>
              <a:picLocks noChangeAspect="1"/>
            </p:cNvPicPr>
            <p:nvPr/>
          </p:nvPicPr>
          <p:blipFill rotWithShape="1">
            <a:blip r:embed="rId3"/>
            <a:srcRect l="52202" r="1"/>
            <a:stretch/>
          </p:blipFill>
          <p:spPr>
            <a:xfrm>
              <a:off x="3238030" y="1603021"/>
              <a:ext cx="180622" cy="393641"/>
            </a:xfrm>
            <a:prstGeom prst="rect">
              <a:avLst/>
            </a:prstGeom>
          </p:spPr>
        </p:pic>
        <p:pic>
          <p:nvPicPr>
            <p:cNvPr id="22" name="Picture 21"/>
            <p:cNvPicPr>
              <a:picLocks noChangeAspect="1"/>
            </p:cNvPicPr>
            <p:nvPr/>
          </p:nvPicPr>
          <p:blipFill rotWithShape="1">
            <a:blip r:embed="rId3"/>
            <a:srcRect l="52202" r="1"/>
            <a:stretch/>
          </p:blipFill>
          <p:spPr>
            <a:xfrm>
              <a:off x="3465689" y="1604903"/>
              <a:ext cx="180622" cy="393641"/>
            </a:xfrm>
            <a:prstGeom prst="rect">
              <a:avLst/>
            </a:prstGeom>
          </p:spPr>
        </p:pic>
        <p:pic>
          <p:nvPicPr>
            <p:cNvPr id="23" name="Picture 22"/>
            <p:cNvPicPr>
              <a:picLocks noChangeAspect="1"/>
            </p:cNvPicPr>
            <p:nvPr/>
          </p:nvPicPr>
          <p:blipFill rotWithShape="1">
            <a:blip r:embed="rId3"/>
            <a:srcRect l="52202" r="1"/>
            <a:stretch/>
          </p:blipFill>
          <p:spPr>
            <a:xfrm>
              <a:off x="3683941" y="1606784"/>
              <a:ext cx="180622" cy="393641"/>
            </a:xfrm>
            <a:prstGeom prst="rect">
              <a:avLst/>
            </a:prstGeom>
          </p:spPr>
        </p:pic>
        <p:pic>
          <p:nvPicPr>
            <p:cNvPr id="24" name="Picture 23"/>
            <p:cNvPicPr>
              <a:picLocks noChangeAspect="1"/>
            </p:cNvPicPr>
            <p:nvPr/>
          </p:nvPicPr>
          <p:blipFill rotWithShape="1">
            <a:blip r:embed="rId3"/>
            <a:srcRect l="52202" r="1"/>
            <a:stretch/>
          </p:blipFill>
          <p:spPr>
            <a:xfrm>
              <a:off x="3911600" y="1599257"/>
              <a:ext cx="180622" cy="393641"/>
            </a:xfrm>
            <a:prstGeom prst="rect">
              <a:avLst/>
            </a:prstGeom>
          </p:spPr>
        </p:pic>
        <p:pic>
          <p:nvPicPr>
            <p:cNvPr id="25" name="Picture 24"/>
            <p:cNvPicPr>
              <a:picLocks noChangeAspect="1"/>
            </p:cNvPicPr>
            <p:nvPr/>
          </p:nvPicPr>
          <p:blipFill rotWithShape="1">
            <a:blip r:embed="rId3"/>
            <a:srcRect r="44810"/>
            <a:stretch/>
          </p:blipFill>
          <p:spPr>
            <a:xfrm>
              <a:off x="3040758" y="2016948"/>
              <a:ext cx="208562" cy="393641"/>
            </a:xfrm>
            <a:prstGeom prst="rect">
              <a:avLst/>
            </a:prstGeom>
          </p:spPr>
        </p:pic>
        <p:pic>
          <p:nvPicPr>
            <p:cNvPr id="26" name="Picture 25"/>
            <p:cNvPicPr>
              <a:picLocks noChangeAspect="1"/>
            </p:cNvPicPr>
            <p:nvPr/>
          </p:nvPicPr>
          <p:blipFill rotWithShape="1">
            <a:blip r:embed="rId3"/>
            <a:srcRect l="52202" r="1"/>
            <a:stretch/>
          </p:blipFill>
          <p:spPr>
            <a:xfrm>
              <a:off x="3249319" y="2018828"/>
              <a:ext cx="180622" cy="393641"/>
            </a:xfrm>
            <a:prstGeom prst="rect">
              <a:avLst/>
            </a:prstGeom>
          </p:spPr>
        </p:pic>
        <p:pic>
          <p:nvPicPr>
            <p:cNvPr id="27" name="Picture 26"/>
            <p:cNvPicPr>
              <a:picLocks noChangeAspect="1"/>
            </p:cNvPicPr>
            <p:nvPr/>
          </p:nvPicPr>
          <p:blipFill rotWithShape="1">
            <a:blip r:embed="rId3"/>
            <a:srcRect l="52202" r="1"/>
            <a:stretch/>
          </p:blipFill>
          <p:spPr>
            <a:xfrm>
              <a:off x="3476978" y="2020710"/>
              <a:ext cx="180622" cy="393641"/>
            </a:xfrm>
            <a:prstGeom prst="rect">
              <a:avLst/>
            </a:prstGeom>
          </p:spPr>
        </p:pic>
        <p:pic>
          <p:nvPicPr>
            <p:cNvPr id="28" name="Picture 27"/>
            <p:cNvPicPr>
              <a:picLocks noChangeAspect="1"/>
            </p:cNvPicPr>
            <p:nvPr/>
          </p:nvPicPr>
          <p:blipFill rotWithShape="1">
            <a:blip r:embed="rId3"/>
            <a:srcRect l="52202" r="1"/>
            <a:stretch/>
          </p:blipFill>
          <p:spPr>
            <a:xfrm>
              <a:off x="3695230" y="2022591"/>
              <a:ext cx="180622" cy="393641"/>
            </a:xfrm>
            <a:prstGeom prst="rect">
              <a:avLst/>
            </a:prstGeom>
          </p:spPr>
        </p:pic>
        <p:pic>
          <p:nvPicPr>
            <p:cNvPr id="29" name="Picture 28"/>
            <p:cNvPicPr>
              <a:picLocks noChangeAspect="1"/>
            </p:cNvPicPr>
            <p:nvPr/>
          </p:nvPicPr>
          <p:blipFill rotWithShape="1">
            <a:blip r:embed="rId3"/>
            <a:srcRect l="52202" r="1"/>
            <a:stretch/>
          </p:blipFill>
          <p:spPr>
            <a:xfrm>
              <a:off x="3922889" y="2015064"/>
              <a:ext cx="180622" cy="393641"/>
            </a:xfrm>
            <a:prstGeom prst="rect">
              <a:avLst/>
            </a:prstGeom>
          </p:spPr>
        </p:pic>
        <p:pic>
          <p:nvPicPr>
            <p:cNvPr id="30" name="Picture 29"/>
            <p:cNvPicPr>
              <a:picLocks noChangeAspect="1"/>
            </p:cNvPicPr>
            <p:nvPr/>
          </p:nvPicPr>
          <p:blipFill rotWithShape="1">
            <a:blip r:embed="rId3"/>
            <a:srcRect r="44810"/>
            <a:stretch/>
          </p:blipFill>
          <p:spPr>
            <a:xfrm>
              <a:off x="3040758" y="2430876"/>
              <a:ext cx="208562" cy="393641"/>
            </a:xfrm>
            <a:prstGeom prst="rect">
              <a:avLst/>
            </a:prstGeom>
          </p:spPr>
        </p:pic>
        <p:pic>
          <p:nvPicPr>
            <p:cNvPr id="31" name="Picture 30"/>
            <p:cNvPicPr>
              <a:picLocks noChangeAspect="1"/>
            </p:cNvPicPr>
            <p:nvPr/>
          </p:nvPicPr>
          <p:blipFill rotWithShape="1">
            <a:blip r:embed="rId3"/>
            <a:srcRect l="52202" r="1"/>
            <a:stretch/>
          </p:blipFill>
          <p:spPr>
            <a:xfrm>
              <a:off x="3249319" y="2432756"/>
              <a:ext cx="180622" cy="393641"/>
            </a:xfrm>
            <a:prstGeom prst="rect">
              <a:avLst/>
            </a:prstGeom>
          </p:spPr>
        </p:pic>
        <p:pic>
          <p:nvPicPr>
            <p:cNvPr id="32" name="Picture 31"/>
            <p:cNvPicPr>
              <a:picLocks noChangeAspect="1"/>
            </p:cNvPicPr>
            <p:nvPr/>
          </p:nvPicPr>
          <p:blipFill rotWithShape="1">
            <a:blip r:embed="rId3"/>
            <a:srcRect l="52202" r="1"/>
            <a:stretch/>
          </p:blipFill>
          <p:spPr>
            <a:xfrm>
              <a:off x="3476978" y="2434638"/>
              <a:ext cx="180622" cy="393641"/>
            </a:xfrm>
            <a:prstGeom prst="rect">
              <a:avLst/>
            </a:prstGeom>
          </p:spPr>
        </p:pic>
        <p:pic>
          <p:nvPicPr>
            <p:cNvPr id="33" name="Picture 32"/>
            <p:cNvPicPr>
              <a:picLocks noChangeAspect="1"/>
            </p:cNvPicPr>
            <p:nvPr/>
          </p:nvPicPr>
          <p:blipFill rotWithShape="1">
            <a:blip r:embed="rId3"/>
            <a:srcRect l="52202" r="1"/>
            <a:stretch/>
          </p:blipFill>
          <p:spPr>
            <a:xfrm>
              <a:off x="3695230" y="2436519"/>
              <a:ext cx="180622" cy="393641"/>
            </a:xfrm>
            <a:prstGeom prst="rect">
              <a:avLst/>
            </a:prstGeom>
          </p:spPr>
        </p:pic>
        <p:pic>
          <p:nvPicPr>
            <p:cNvPr id="34" name="Picture 33"/>
            <p:cNvPicPr>
              <a:picLocks noChangeAspect="1"/>
            </p:cNvPicPr>
            <p:nvPr/>
          </p:nvPicPr>
          <p:blipFill rotWithShape="1">
            <a:blip r:embed="rId3"/>
            <a:srcRect l="52202" r="1"/>
            <a:stretch/>
          </p:blipFill>
          <p:spPr>
            <a:xfrm>
              <a:off x="3922889" y="2428992"/>
              <a:ext cx="180622" cy="393641"/>
            </a:xfrm>
            <a:prstGeom prst="rect">
              <a:avLst/>
            </a:prstGeom>
          </p:spPr>
        </p:pic>
        <p:pic>
          <p:nvPicPr>
            <p:cNvPr id="35" name="Picture 34"/>
            <p:cNvPicPr>
              <a:picLocks noChangeAspect="1"/>
            </p:cNvPicPr>
            <p:nvPr/>
          </p:nvPicPr>
          <p:blipFill rotWithShape="1">
            <a:blip r:embed="rId3"/>
            <a:srcRect r="44810"/>
            <a:stretch/>
          </p:blipFill>
          <p:spPr>
            <a:xfrm>
              <a:off x="3031351" y="2854212"/>
              <a:ext cx="208562" cy="393641"/>
            </a:xfrm>
            <a:prstGeom prst="rect">
              <a:avLst/>
            </a:prstGeom>
          </p:spPr>
        </p:pic>
        <p:pic>
          <p:nvPicPr>
            <p:cNvPr id="36" name="Picture 35"/>
            <p:cNvPicPr>
              <a:picLocks noChangeAspect="1"/>
            </p:cNvPicPr>
            <p:nvPr/>
          </p:nvPicPr>
          <p:blipFill rotWithShape="1">
            <a:blip r:embed="rId3"/>
            <a:srcRect l="52202" r="1"/>
            <a:stretch/>
          </p:blipFill>
          <p:spPr>
            <a:xfrm>
              <a:off x="3239912" y="2856092"/>
              <a:ext cx="180622" cy="393641"/>
            </a:xfrm>
            <a:prstGeom prst="rect">
              <a:avLst/>
            </a:prstGeom>
          </p:spPr>
        </p:pic>
        <p:pic>
          <p:nvPicPr>
            <p:cNvPr id="37" name="Picture 36"/>
            <p:cNvPicPr>
              <a:picLocks noChangeAspect="1"/>
            </p:cNvPicPr>
            <p:nvPr/>
          </p:nvPicPr>
          <p:blipFill rotWithShape="1">
            <a:blip r:embed="rId3"/>
            <a:srcRect l="52202" r="1"/>
            <a:stretch/>
          </p:blipFill>
          <p:spPr>
            <a:xfrm>
              <a:off x="3467571" y="2857974"/>
              <a:ext cx="180622" cy="393641"/>
            </a:xfrm>
            <a:prstGeom prst="rect">
              <a:avLst/>
            </a:prstGeom>
          </p:spPr>
        </p:pic>
        <p:pic>
          <p:nvPicPr>
            <p:cNvPr id="38" name="Picture 37"/>
            <p:cNvPicPr>
              <a:picLocks noChangeAspect="1"/>
            </p:cNvPicPr>
            <p:nvPr/>
          </p:nvPicPr>
          <p:blipFill rotWithShape="1">
            <a:blip r:embed="rId3"/>
            <a:srcRect l="52202" r="1"/>
            <a:stretch/>
          </p:blipFill>
          <p:spPr>
            <a:xfrm>
              <a:off x="3685823" y="2859855"/>
              <a:ext cx="180622" cy="393641"/>
            </a:xfrm>
            <a:prstGeom prst="rect">
              <a:avLst/>
            </a:prstGeom>
          </p:spPr>
        </p:pic>
        <p:pic>
          <p:nvPicPr>
            <p:cNvPr id="39" name="Picture 38"/>
            <p:cNvPicPr>
              <a:picLocks noChangeAspect="1"/>
            </p:cNvPicPr>
            <p:nvPr/>
          </p:nvPicPr>
          <p:blipFill rotWithShape="1">
            <a:blip r:embed="rId3"/>
            <a:srcRect l="52202" r="1"/>
            <a:stretch/>
          </p:blipFill>
          <p:spPr>
            <a:xfrm>
              <a:off x="3913482" y="2852328"/>
              <a:ext cx="180622" cy="393641"/>
            </a:xfrm>
            <a:prstGeom prst="rect">
              <a:avLst/>
            </a:prstGeom>
          </p:spPr>
        </p:pic>
      </p:grpSp>
      <p:grpSp>
        <p:nvGrpSpPr>
          <p:cNvPr id="40" name="Group 39"/>
          <p:cNvGrpSpPr/>
          <p:nvPr/>
        </p:nvGrpSpPr>
        <p:grpSpPr>
          <a:xfrm>
            <a:off x="5466042" y="1376599"/>
            <a:ext cx="1883118" cy="2633345"/>
            <a:chOff x="3029469" y="1599257"/>
            <a:chExt cx="1074042" cy="1654239"/>
          </a:xfrm>
        </p:grpSpPr>
        <p:pic>
          <p:nvPicPr>
            <p:cNvPr id="41" name="Picture 40"/>
            <p:cNvPicPr>
              <a:picLocks noChangeAspect="1"/>
            </p:cNvPicPr>
            <p:nvPr/>
          </p:nvPicPr>
          <p:blipFill rotWithShape="1">
            <a:blip r:embed="rId3"/>
            <a:srcRect r="44810"/>
            <a:stretch/>
          </p:blipFill>
          <p:spPr>
            <a:xfrm>
              <a:off x="3029469" y="1601141"/>
              <a:ext cx="208562" cy="393641"/>
            </a:xfrm>
            <a:prstGeom prst="rect">
              <a:avLst/>
            </a:prstGeom>
          </p:spPr>
        </p:pic>
        <p:pic>
          <p:nvPicPr>
            <p:cNvPr id="42" name="Picture 41"/>
            <p:cNvPicPr>
              <a:picLocks noChangeAspect="1"/>
            </p:cNvPicPr>
            <p:nvPr/>
          </p:nvPicPr>
          <p:blipFill rotWithShape="1">
            <a:blip r:embed="rId3"/>
            <a:srcRect l="52202" r="1"/>
            <a:stretch/>
          </p:blipFill>
          <p:spPr>
            <a:xfrm>
              <a:off x="3238030" y="1603021"/>
              <a:ext cx="180622" cy="393641"/>
            </a:xfrm>
            <a:prstGeom prst="rect">
              <a:avLst/>
            </a:prstGeom>
          </p:spPr>
        </p:pic>
        <p:pic>
          <p:nvPicPr>
            <p:cNvPr id="43" name="Picture 42"/>
            <p:cNvPicPr>
              <a:picLocks noChangeAspect="1"/>
            </p:cNvPicPr>
            <p:nvPr/>
          </p:nvPicPr>
          <p:blipFill rotWithShape="1">
            <a:blip r:embed="rId3"/>
            <a:srcRect l="52202" r="1"/>
            <a:stretch/>
          </p:blipFill>
          <p:spPr>
            <a:xfrm>
              <a:off x="3465689" y="1604903"/>
              <a:ext cx="180622" cy="393641"/>
            </a:xfrm>
            <a:prstGeom prst="rect">
              <a:avLst/>
            </a:prstGeom>
          </p:spPr>
        </p:pic>
        <p:pic>
          <p:nvPicPr>
            <p:cNvPr id="44" name="Picture 43"/>
            <p:cNvPicPr>
              <a:picLocks noChangeAspect="1"/>
            </p:cNvPicPr>
            <p:nvPr/>
          </p:nvPicPr>
          <p:blipFill rotWithShape="1">
            <a:blip r:embed="rId3"/>
            <a:srcRect l="52202" r="1"/>
            <a:stretch/>
          </p:blipFill>
          <p:spPr>
            <a:xfrm>
              <a:off x="3683941" y="1606784"/>
              <a:ext cx="180622" cy="393641"/>
            </a:xfrm>
            <a:prstGeom prst="rect">
              <a:avLst/>
            </a:prstGeom>
          </p:spPr>
        </p:pic>
        <p:pic>
          <p:nvPicPr>
            <p:cNvPr id="45" name="Picture 44"/>
            <p:cNvPicPr>
              <a:picLocks noChangeAspect="1"/>
            </p:cNvPicPr>
            <p:nvPr/>
          </p:nvPicPr>
          <p:blipFill rotWithShape="1">
            <a:blip r:embed="rId3"/>
            <a:srcRect l="52202" r="1"/>
            <a:stretch/>
          </p:blipFill>
          <p:spPr>
            <a:xfrm>
              <a:off x="3911600" y="1599257"/>
              <a:ext cx="180622" cy="393641"/>
            </a:xfrm>
            <a:prstGeom prst="rect">
              <a:avLst/>
            </a:prstGeom>
          </p:spPr>
        </p:pic>
        <p:pic>
          <p:nvPicPr>
            <p:cNvPr id="46" name="Picture 45"/>
            <p:cNvPicPr>
              <a:picLocks noChangeAspect="1"/>
            </p:cNvPicPr>
            <p:nvPr/>
          </p:nvPicPr>
          <p:blipFill rotWithShape="1">
            <a:blip r:embed="rId3"/>
            <a:srcRect r="44810"/>
            <a:stretch/>
          </p:blipFill>
          <p:spPr>
            <a:xfrm>
              <a:off x="3040758" y="2016948"/>
              <a:ext cx="208562" cy="393641"/>
            </a:xfrm>
            <a:prstGeom prst="rect">
              <a:avLst/>
            </a:prstGeom>
          </p:spPr>
        </p:pic>
        <p:pic>
          <p:nvPicPr>
            <p:cNvPr id="47" name="Picture 46"/>
            <p:cNvPicPr>
              <a:picLocks noChangeAspect="1"/>
            </p:cNvPicPr>
            <p:nvPr/>
          </p:nvPicPr>
          <p:blipFill rotWithShape="1">
            <a:blip r:embed="rId3"/>
            <a:srcRect l="52202" r="1"/>
            <a:stretch/>
          </p:blipFill>
          <p:spPr>
            <a:xfrm>
              <a:off x="3249319" y="2018828"/>
              <a:ext cx="180622" cy="393641"/>
            </a:xfrm>
            <a:prstGeom prst="rect">
              <a:avLst/>
            </a:prstGeom>
          </p:spPr>
        </p:pic>
        <p:pic>
          <p:nvPicPr>
            <p:cNvPr id="48" name="Picture 47"/>
            <p:cNvPicPr>
              <a:picLocks noChangeAspect="1"/>
            </p:cNvPicPr>
            <p:nvPr/>
          </p:nvPicPr>
          <p:blipFill rotWithShape="1">
            <a:blip r:embed="rId3"/>
            <a:srcRect l="52202" r="1"/>
            <a:stretch/>
          </p:blipFill>
          <p:spPr>
            <a:xfrm>
              <a:off x="3476978" y="2020710"/>
              <a:ext cx="180622" cy="393641"/>
            </a:xfrm>
            <a:prstGeom prst="rect">
              <a:avLst/>
            </a:prstGeom>
          </p:spPr>
        </p:pic>
        <p:pic>
          <p:nvPicPr>
            <p:cNvPr id="49" name="Picture 48"/>
            <p:cNvPicPr>
              <a:picLocks noChangeAspect="1"/>
            </p:cNvPicPr>
            <p:nvPr/>
          </p:nvPicPr>
          <p:blipFill rotWithShape="1">
            <a:blip r:embed="rId3"/>
            <a:srcRect l="52202" r="1"/>
            <a:stretch/>
          </p:blipFill>
          <p:spPr>
            <a:xfrm>
              <a:off x="3695230" y="2022591"/>
              <a:ext cx="180622" cy="393641"/>
            </a:xfrm>
            <a:prstGeom prst="rect">
              <a:avLst/>
            </a:prstGeom>
          </p:spPr>
        </p:pic>
        <p:pic>
          <p:nvPicPr>
            <p:cNvPr id="50" name="Picture 49"/>
            <p:cNvPicPr>
              <a:picLocks noChangeAspect="1"/>
            </p:cNvPicPr>
            <p:nvPr/>
          </p:nvPicPr>
          <p:blipFill rotWithShape="1">
            <a:blip r:embed="rId3"/>
            <a:srcRect l="52202" r="1"/>
            <a:stretch/>
          </p:blipFill>
          <p:spPr>
            <a:xfrm>
              <a:off x="3922889" y="2015064"/>
              <a:ext cx="180622" cy="393641"/>
            </a:xfrm>
            <a:prstGeom prst="rect">
              <a:avLst/>
            </a:prstGeom>
          </p:spPr>
        </p:pic>
        <p:pic>
          <p:nvPicPr>
            <p:cNvPr id="51" name="Picture 50"/>
            <p:cNvPicPr>
              <a:picLocks noChangeAspect="1"/>
            </p:cNvPicPr>
            <p:nvPr/>
          </p:nvPicPr>
          <p:blipFill rotWithShape="1">
            <a:blip r:embed="rId3"/>
            <a:srcRect r="44810"/>
            <a:stretch/>
          </p:blipFill>
          <p:spPr>
            <a:xfrm>
              <a:off x="3040758" y="2430876"/>
              <a:ext cx="208562" cy="393641"/>
            </a:xfrm>
            <a:prstGeom prst="rect">
              <a:avLst/>
            </a:prstGeom>
          </p:spPr>
        </p:pic>
        <p:pic>
          <p:nvPicPr>
            <p:cNvPr id="52" name="Picture 51"/>
            <p:cNvPicPr>
              <a:picLocks noChangeAspect="1"/>
            </p:cNvPicPr>
            <p:nvPr/>
          </p:nvPicPr>
          <p:blipFill rotWithShape="1">
            <a:blip r:embed="rId3"/>
            <a:srcRect l="52202" r="1"/>
            <a:stretch/>
          </p:blipFill>
          <p:spPr>
            <a:xfrm>
              <a:off x="3249319" y="2432756"/>
              <a:ext cx="180622" cy="393641"/>
            </a:xfrm>
            <a:prstGeom prst="rect">
              <a:avLst/>
            </a:prstGeom>
          </p:spPr>
        </p:pic>
        <p:pic>
          <p:nvPicPr>
            <p:cNvPr id="53" name="Picture 52"/>
            <p:cNvPicPr>
              <a:picLocks noChangeAspect="1"/>
            </p:cNvPicPr>
            <p:nvPr/>
          </p:nvPicPr>
          <p:blipFill rotWithShape="1">
            <a:blip r:embed="rId3"/>
            <a:srcRect l="52202" r="1"/>
            <a:stretch/>
          </p:blipFill>
          <p:spPr>
            <a:xfrm>
              <a:off x="3476978" y="2434638"/>
              <a:ext cx="180622" cy="393641"/>
            </a:xfrm>
            <a:prstGeom prst="rect">
              <a:avLst/>
            </a:prstGeom>
          </p:spPr>
        </p:pic>
        <p:pic>
          <p:nvPicPr>
            <p:cNvPr id="54" name="Picture 53"/>
            <p:cNvPicPr>
              <a:picLocks noChangeAspect="1"/>
            </p:cNvPicPr>
            <p:nvPr/>
          </p:nvPicPr>
          <p:blipFill rotWithShape="1">
            <a:blip r:embed="rId3"/>
            <a:srcRect l="52202" r="1"/>
            <a:stretch/>
          </p:blipFill>
          <p:spPr>
            <a:xfrm>
              <a:off x="3695230" y="2436519"/>
              <a:ext cx="180622" cy="393641"/>
            </a:xfrm>
            <a:prstGeom prst="rect">
              <a:avLst/>
            </a:prstGeom>
          </p:spPr>
        </p:pic>
        <p:pic>
          <p:nvPicPr>
            <p:cNvPr id="55" name="Picture 54"/>
            <p:cNvPicPr>
              <a:picLocks noChangeAspect="1"/>
            </p:cNvPicPr>
            <p:nvPr/>
          </p:nvPicPr>
          <p:blipFill rotWithShape="1">
            <a:blip r:embed="rId3"/>
            <a:srcRect l="52202" r="1"/>
            <a:stretch/>
          </p:blipFill>
          <p:spPr>
            <a:xfrm>
              <a:off x="3922889" y="2428992"/>
              <a:ext cx="180622" cy="393641"/>
            </a:xfrm>
            <a:prstGeom prst="rect">
              <a:avLst/>
            </a:prstGeom>
          </p:spPr>
        </p:pic>
        <p:pic>
          <p:nvPicPr>
            <p:cNvPr id="56" name="Picture 55"/>
            <p:cNvPicPr>
              <a:picLocks noChangeAspect="1"/>
            </p:cNvPicPr>
            <p:nvPr/>
          </p:nvPicPr>
          <p:blipFill rotWithShape="1">
            <a:blip r:embed="rId3"/>
            <a:srcRect r="44810"/>
            <a:stretch/>
          </p:blipFill>
          <p:spPr>
            <a:xfrm>
              <a:off x="3031351" y="2854212"/>
              <a:ext cx="208562" cy="393641"/>
            </a:xfrm>
            <a:prstGeom prst="rect">
              <a:avLst/>
            </a:prstGeom>
          </p:spPr>
        </p:pic>
        <p:pic>
          <p:nvPicPr>
            <p:cNvPr id="57" name="Picture 56"/>
            <p:cNvPicPr>
              <a:picLocks noChangeAspect="1"/>
            </p:cNvPicPr>
            <p:nvPr/>
          </p:nvPicPr>
          <p:blipFill rotWithShape="1">
            <a:blip r:embed="rId3"/>
            <a:srcRect l="52202" r="1"/>
            <a:stretch/>
          </p:blipFill>
          <p:spPr>
            <a:xfrm>
              <a:off x="3239912" y="2856092"/>
              <a:ext cx="180622" cy="393641"/>
            </a:xfrm>
            <a:prstGeom prst="rect">
              <a:avLst/>
            </a:prstGeom>
          </p:spPr>
        </p:pic>
        <p:pic>
          <p:nvPicPr>
            <p:cNvPr id="58" name="Picture 57"/>
            <p:cNvPicPr>
              <a:picLocks noChangeAspect="1"/>
            </p:cNvPicPr>
            <p:nvPr/>
          </p:nvPicPr>
          <p:blipFill rotWithShape="1">
            <a:blip r:embed="rId3"/>
            <a:srcRect l="52202" r="1"/>
            <a:stretch/>
          </p:blipFill>
          <p:spPr>
            <a:xfrm>
              <a:off x="3467571" y="2857974"/>
              <a:ext cx="180622" cy="393641"/>
            </a:xfrm>
            <a:prstGeom prst="rect">
              <a:avLst/>
            </a:prstGeom>
          </p:spPr>
        </p:pic>
        <p:pic>
          <p:nvPicPr>
            <p:cNvPr id="59" name="Picture 58"/>
            <p:cNvPicPr>
              <a:picLocks noChangeAspect="1"/>
            </p:cNvPicPr>
            <p:nvPr/>
          </p:nvPicPr>
          <p:blipFill rotWithShape="1">
            <a:blip r:embed="rId3"/>
            <a:srcRect l="52202" r="1"/>
            <a:stretch/>
          </p:blipFill>
          <p:spPr>
            <a:xfrm>
              <a:off x="3685823" y="2859855"/>
              <a:ext cx="180622" cy="393641"/>
            </a:xfrm>
            <a:prstGeom prst="rect">
              <a:avLst/>
            </a:prstGeom>
          </p:spPr>
        </p:pic>
        <p:pic>
          <p:nvPicPr>
            <p:cNvPr id="60" name="Picture 59"/>
            <p:cNvPicPr>
              <a:picLocks noChangeAspect="1"/>
            </p:cNvPicPr>
            <p:nvPr/>
          </p:nvPicPr>
          <p:blipFill rotWithShape="1">
            <a:blip r:embed="rId3"/>
            <a:srcRect l="52202" r="1"/>
            <a:stretch/>
          </p:blipFill>
          <p:spPr>
            <a:xfrm>
              <a:off x="3913482" y="2852328"/>
              <a:ext cx="180622" cy="393641"/>
            </a:xfrm>
            <a:prstGeom prst="rect">
              <a:avLst/>
            </a:prstGeom>
          </p:spPr>
        </p:pic>
      </p:grpSp>
      <p:grpSp>
        <p:nvGrpSpPr>
          <p:cNvPr id="61" name="Group 60"/>
          <p:cNvGrpSpPr/>
          <p:nvPr/>
        </p:nvGrpSpPr>
        <p:grpSpPr>
          <a:xfrm>
            <a:off x="9585356" y="1338218"/>
            <a:ext cx="1883118" cy="2633345"/>
            <a:chOff x="3029469" y="1599257"/>
            <a:chExt cx="1074042" cy="1654239"/>
          </a:xfrm>
        </p:grpSpPr>
        <p:pic>
          <p:nvPicPr>
            <p:cNvPr id="62" name="Picture 61"/>
            <p:cNvPicPr>
              <a:picLocks noChangeAspect="1"/>
            </p:cNvPicPr>
            <p:nvPr/>
          </p:nvPicPr>
          <p:blipFill rotWithShape="1">
            <a:blip r:embed="rId3"/>
            <a:srcRect r="44810"/>
            <a:stretch/>
          </p:blipFill>
          <p:spPr>
            <a:xfrm>
              <a:off x="3029469" y="1601141"/>
              <a:ext cx="208562" cy="393641"/>
            </a:xfrm>
            <a:prstGeom prst="rect">
              <a:avLst/>
            </a:prstGeom>
          </p:spPr>
        </p:pic>
        <p:pic>
          <p:nvPicPr>
            <p:cNvPr id="63" name="Picture 62"/>
            <p:cNvPicPr>
              <a:picLocks noChangeAspect="1"/>
            </p:cNvPicPr>
            <p:nvPr/>
          </p:nvPicPr>
          <p:blipFill rotWithShape="1">
            <a:blip r:embed="rId3"/>
            <a:srcRect l="52202" r="1"/>
            <a:stretch/>
          </p:blipFill>
          <p:spPr>
            <a:xfrm>
              <a:off x="3238030" y="1603021"/>
              <a:ext cx="180622" cy="393641"/>
            </a:xfrm>
            <a:prstGeom prst="rect">
              <a:avLst/>
            </a:prstGeom>
          </p:spPr>
        </p:pic>
        <p:pic>
          <p:nvPicPr>
            <p:cNvPr id="64" name="Picture 63"/>
            <p:cNvPicPr>
              <a:picLocks noChangeAspect="1"/>
            </p:cNvPicPr>
            <p:nvPr/>
          </p:nvPicPr>
          <p:blipFill rotWithShape="1">
            <a:blip r:embed="rId3"/>
            <a:srcRect l="52202" r="1"/>
            <a:stretch/>
          </p:blipFill>
          <p:spPr>
            <a:xfrm>
              <a:off x="3465689" y="1604903"/>
              <a:ext cx="180622" cy="393641"/>
            </a:xfrm>
            <a:prstGeom prst="rect">
              <a:avLst/>
            </a:prstGeom>
          </p:spPr>
        </p:pic>
        <p:pic>
          <p:nvPicPr>
            <p:cNvPr id="65" name="Picture 64"/>
            <p:cNvPicPr>
              <a:picLocks noChangeAspect="1"/>
            </p:cNvPicPr>
            <p:nvPr/>
          </p:nvPicPr>
          <p:blipFill rotWithShape="1">
            <a:blip r:embed="rId3"/>
            <a:srcRect l="52202" r="1"/>
            <a:stretch/>
          </p:blipFill>
          <p:spPr>
            <a:xfrm>
              <a:off x="3683941" y="1606784"/>
              <a:ext cx="180622" cy="393641"/>
            </a:xfrm>
            <a:prstGeom prst="rect">
              <a:avLst/>
            </a:prstGeom>
          </p:spPr>
        </p:pic>
        <p:pic>
          <p:nvPicPr>
            <p:cNvPr id="66" name="Picture 65"/>
            <p:cNvPicPr>
              <a:picLocks noChangeAspect="1"/>
            </p:cNvPicPr>
            <p:nvPr/>
          </p:nvPicPr>
          <p:blipFill rotWithShape="1">
            <a:blip r:embed="rId3"/>
            <a:srcRect l="52202" r="1"/>
            <a:stretch/>
          </p:blipFill>
          <p:spPr>
            <a:xfrm>
              <a:off x="3911600" y="1599257"/>
              <a:ext cx="180622" cy="393641"/>
            </a:xfrm>
            <a:prstGeom prst="rect">
              <a:avLst/>
            </a:prstGeom>
          </p:spPr>
        </p:pic>
        <p:pic>
          <p:nvPicPr>
            <p:cNvPr id="67" name="Picture 66"/>
            <p:cNvPicPr>
              <a:picLocks noChangeAspect="1"/>
            </p:cNvPicPr>
            <p:nvPr/>
          </p:nvPicPr>
          <p:blipFill rotWithShape="1">
            <a:blip r:embed="rId3"/>
            <a:srcRect r="44810"/>
            <a:stretch/>
          </p:blipFill>
          <p:spPr>
            <a:xfrm>
              <a:off x="3040758" y="2016948"/>
              <a:ext cx="208562" cy="393641"/>
            </a:xfrm>
            <a:prstGeom prst="rect">
              <a:avLst/>
            </a:prstGeom>
          </p:spPr>
        </p:pic>
        <p:pic>
          <p:nvPicPr>
            <p:cNvPr id="68" name="Picture 67"/>
            <p:cNvPicPr>
              <a:picLocks noChangeAspect="1"/>
            </p:cNvPicPr>
            <p:nvPr/>
          </p:nvPicPr>
          <p:blipFill rotWithShape="1">
            <a:blip r:embed="rId3"/>
            <a:srcRect l="52202" r="1"/>
            <a:stretch/>
          </p:blipFill>
          <p:spPr>
            <a:xfrm>
              <a:off x="3249319" y="2018828"/>
              <a:ext cx="180622" cy="393641"/>
            </a:xfrm>
            <a:prstGeom prst="rect">
              <a:avLst/>
            </a:prstGeom>
          </p:spPr>
        </p:pic>
        <p:pic>
          <p:nvPicPr>
            <p:cNvPr id="69" name="Picture 68"/>
            <p:cNvPicPr>
              <a:picLocks noChangeAspect="1"/>
            </p:cNvPicPr>
            <p:nvPr/>
          </p:nvPicPr>
          <p:blipFill rotWithShape="1">
            <a:blip r:embed="rId3"/>
            <a:srcRect l="52202" r="1"/>
            <a:stretch/>
          </p:blipFill>
          <p:spPr>
            <a:xfrm>
              <a:off x="3476978" y="2020710"/>
              <a:ext cx="180622" cy="393641"/>
            </a:xfrm>
            <a:prstGeom prst="rect">
              <a:avLst/>
            </a:prstGeom>
          </p:spPr>
        </p:pic>
        <p:pic>
          <p:nvPicPr>
            <p:cNvPr id="70" name="Picture 69"/>
            <p:cNvPicPr>
              <a:picLocks noChangeAspect="1"/>
            </p:cNvPicPr>
            <p:nvPr/>
          </p:nvPicPr>
          <p:blipFill rotWithShape="1">
            <a:blip r:embed="rId3"/>
            <a:srcRect l="52202" r="1"/>
            <a:stretch/>
          </p:blipFill>
          <p:spPr>
            <a:xfrm>
              <a:off x="3695230" y="2022591"/>
              <a:ext cx="180622" cy="393641"/>
            </a:xfrm>
            <a:prstGeom prst="rect">
              <a:avLst/>
            </a:prstGeom>
          </p:spPr>
        </p:pic>
        <p:pic>
          <p:nvPicPr>
            <p:cNvPr id="71" name="Picture 70"/>
            <p:cNvPicPr>
              <a:picLocks noChangeAspect="1"/>
            </p:cNvPicPr>
            <p:nvPr/>
          </p:nvPicPr>
          <p:blipFill rotWithShape="1">
            <a:blip r:embed="rId3"/>
            <a:srcRect l="52202" r="1"/>
            <a:stretch/>
          </p:blipFill>
          <p:spPr>
            <a:xfrm>
              <a:off x="3922889" y="2015064"/>
              <a:ext cx="180622" cy="393641"/>
            </a:xfrm>
            <a:prstGeom prst="rect">
              <a:avLst/>
            </a:prstGeom>
          </p:spPr>
        </p:pic>
        <p:pic>
          <p:nvPicPr>
            <p:cNvPr id="72" name="Picture 71"/>
            <p:cNvPicPr>
              <a:picLocks noChangeAspect="1"/>
            </p:cNvPicPr>
            <p:nvPr/>
          </p:nvPicPr>
          <p:blipFill rotWithShape="1">
            <a:blip r:embed="rId3"/>
            <a:srcRect r="44810"/>
            <a:stretch/>
          </p:blipFill>
          <p:spPr>
            <a:xfrm>
              <a:off x="3040758" y="2430876"/>
              <a:ext cx="208562" cy="393641"/>
            </a:xfrm>
            <a:prstGeom prst="rect">
              <a:avLst/>
            </a:prstGeom>
          </p:spPr>
        </p:pic>
        <p:pic>
          <p:nvPicPr>
            <p:cNvPr id="73" name="Picture 72"/>
            <p:cNvPicPr>
              <a:picLocks noChangeAspect="1"/>
            </p:cNvPicPr>
            <p:nvPr/>
          </p:nvPicPr>
          <p:blipFill rotWithShape="1">
            <a:blip r:embed="rId3"/>
            <a:srcRect l="52202" r="1"/>
            <a:stretch/>
          </p:blipFill>
          <p:spPr>
            <a:xfrm>
              <a:off x="3249319" y="2432756"/>
              <a:ext cx="180622" cy="393641"/>
            </a:xfrm>
            <a:prstGeom prst="rect">
              <a:avLst/>
            </a:prstGeom>
          </p:spPr>
        </p:pic>
        <p:pic>
          <p:nvPicPr>
            <p:cNvPr id="74" name="Picture 73"/>
            <p:cNvPicPr>
              <a:picLocks noChangeAspect="1"/>
            </p:cNvPicPr>
            <p:nvPr/>
          </p:nvPicPr>
          <p:blipFill rotWithShape="1">
            <a:blip r:embed="rId3"/>
            <a:srcRect l="52202" r="1"/>
            <a:stretch/>
          </p:blipFill>
          <p:spPr>
            <a:xfrm>
              <a:off x="3476978" y="2434638"/>
              <a:ext cx="180622" cy="393641"/>
            </a:xfrm>
            <a:prstGeom prst="rect">
              <a:avLst/>
            </a:prstGeom>
          </p:spPr>
        </p:pic>
        <p:pic>
          <p:nvPicPr>
            <p:cNvPr id="75" name="Picture 74"/>
            <p:cNvPicPr>
              <a:picLocks noChangeAspect="1"/>
            </p:cNvPicPr>
            <p:nvPr/>
          </p:nvPicPr>
          <p:blipFill rotWithShape="1">
            <a:blip r:embed="rId3"/>
            <a:srcRect l="52202" r="1"/>
            <a:stretch/>
          </p:blipFill>
          <p:spPr>
            <a:xfrm>
              <a:off x="3695230" y="2436519"/>
              <a:ext cx="180622" cy="393641"/>
            </a:xfrm>
            <a:prstGeom prst="rect">
              <a:avLst/>
            </a:prstGeom>
          </p:spPr>
        </p:pic>
        <p:pic>
          <p:nvPicPr>
            <p:cNvPr id="76" name="Picture 75"/>
            <p:cNvPicPr>
              <a:picLocks noChangeAspect="1"/>
            </p:cNvPicPr>
            <p:nvPr/>
          </p:nvPicPr>
          <p:blipFill rotWithShape="1">
            <a:blip r:embed="rId3"/>
            <a:srcRect l="52202" r="1"/>
            <a:stretch/>
          </p:blipFill>
          <p:spPr>
            <a:xfrm>
              <a:off x="3922889" y="2428992"/>
              <a:ext cx="180622" cy="393641"/>
            </a:xfrm>
            <a:prstGeom prst="rect">
              <a:avLst/>
            </a:prstGeom>
          </p:spPr>
        </p:pic>
        <p:pic>
          <p:nvPicPr>
            <p:cNvPr id="77" name="Picture 76"/>
            <p:cNvPicPr>
              <a:picLocks noChangeAspect="1"/>
            </p:cNvPicPr>
            <p:nvPr/>
          </p:nvPicPr>
          <p:blipFill rotWithShape="1">
            <a:blip r:embed="rId3"/>
            <a:srcRect r="44810"/>
            <a:stretch/>
          </p:blipFill>
          <p:spPr>
            <a:xfrm>
              <a:off x="3031351" y="2854212"/>
              <a:ext cx="208562" cy="393641"/>
            </a:xfrm>
            <a:prstGeom prst="rect">
              <a:avLst/>
            </a:prstGeom>
          </p:spPr>
        </p:pic>
        <p:pic>
          <p:nvPicPr>
            <p:cNvPr id="78" name="Picture 77"/>
            <p:cNvPicPr>
              <a:picLocks noChangeAspect="1"/>
            </p:cNvPicPr>
            <p:nvPr/>
          </p:nvPicPr>
          <p:blipFill rotWithShape="1">
            <a:blip r:embed="rId3"/>
            <a:srcRect l="52202" r="1"/>
            <a:stretch/>
          </p:blipFill>
          <p:spPr>
            <a:xfrm>
              <a:off x="3239912" y="2856092"/>
              <a:ext cx="180622" cy="393641"/>
            </a:xfrm>
            <a:prstGeom prst="rect">
              <a:avLst/>
            </a:prstGeom>
          </p:spPr>
        </p:pic>
        <p:pic>
          <p:nvPicPr>
            <p:cNvPr id="79" name="Picture 78"/>
            <p:cNvPicPr>
              <a:picLocks noChangeAspect="1"/>
            </p:cNvPicPr>
            <p:nvPr/>
          </p:nvPicPr>
          <p:blipFill rotWithShape="1">
            <a:blip r:embed="rId3"/>
            <a:srcRect l="52202" r="1"/>
            <a:stretch/>
          </p:blipFill>
          <p:spPr>
            <a:xfrm>
              <a:off x="3467571" y="2857974"/>
              <a:ext cx="180622" cy="393641"/>
            </a:xfrm>
            <a:prstGeom prst="rect">
              <a:avLst/>
            </a:prstGeom>
          </p:spPr>
        </p:pic>
        <p:pic>
          <p:nvPicPr>
            <p:cNvPr id="80" name="Picture 79"/>
            <p:cNvPicPr>
              <a:picLocks noChangeAspect="1"/>
            </p:cNvPicPr>
            <p:nvPr/>
          </p:nvPicPr>
          <p:blipFill rotWithShape="1">
            <a:blip r:embed="rId3"/>
            <a:srcRect l="52202" r="1"/>
            <a:stretch/>
          </p:blipFill>
          <p:spPr>
            <a:xfrm>
              <a:off x="3685823" y="2859855"/>
              <a:ext cx="180622" cy="393641"/>
            </a:xfrm>
            <a:prstGeom prst="rect">
              <a:avLst/>
            </a:prstGeom>
          </p:spPr>
        </p:pic>
        <p:pic>
          <p:nvPicPr>
            <p:cNvPr id="81" name="Picture 80"/>
            <p:cNvPicPr>
              <a:picLocks noChangeAspect="1"/>
            </p:cNvPicPr>
            <p:nvPr/>
          </p:nvPicPr>
          <p:blipFill rotWithShape="1">
            <a:blip r:embed="rId3"/>
            <a:srcRect l="52202" r="1"/>
            <a:stretch/>
          </p:blipFill>
          <p:spPr>
            <a:xfrm>
              <a:off x="3913482" y="2852328"/>
              <a:ext cx="180622" cy="393641"/>
            </a:xfrm>
            <a:prstGeom prst="rect">
              <a:avLst/>
            </a:prstGeom>
          </p:spPr>
        </p:pic>
      </p:grpSp>
      <p:sp>
        <p:nvSpPr>
          <p:cNvPr id="2" name="Rectangle 1"/>
          <p:cNvSpPr/>
          <p:nvPr/>
        </p:nvSpPr>
        <p:spPr>
          <a:xfrm>
            <a:off x="384673" y="5781640"/>
            <a:ext cx="12050923" cy="878925"/>
          </a:xfrm>
          <a:prstGeom prst="rect">
            <a:avLst/>
          </a:prstGeom>
        </p:spPr>
        <p:txBody>
          <a:bodyPr wrap="square" lIns="124301" tIns="62150" rIns="124301" bIns="62150">
            <a:spAutoFit/>
          </a:bodyPr>
          <a:lstStyle/>
          <a:p>
            <a:r>
              <a:rPr lang="en-US" sz="2448" dirty="0">
                <a:latin typeface="Arial"/>
                <a:cs typeface="Arial"/>
              </a:rPr>
              <a:t>Women who try AP Computer Science in high school are ten times more likely to major in it in college, and Black and Hispanic students are seven times more likely. </a:t>
            </a:r>
          </a:p>
        </p:txBody>
      </p:sp>
      <p:sp>
        <p:nvSpPr>
          <p:cNvPr id="82" name="Rectangle 81"/>
          <p:cNvSpPr/>
          <p:nvPr/>
        </p:nvSpPr>
        <p:spPr>
          <a:xfrm>
            <a:off x="2303987" y="6644180"/>
            <a:ext cx="10016471" cy="585896"/>
          </a:xfrm>
          <a:prstGeom prst="rect">
            <a:avLst/>
          </a:prstGeom>
        </p:spPr>
        <p:txBody>
          <a:bodyPr wrap="square" lIns="124301" tIns="62150" rIns="124301" bIns="62150">
            <a:spAutoFit/>
          </a:bodyPr>
          <a:lstStyle/>
          <a:p>
            <a:pPr algn="r"/>
            <a:r>
              <a:rPr lang="en-US" sz="1496" dirty="0">
                <a:latin typeface="Arial"/>
                <a:ea typeface="Adobe Gothic Std B" panose="020B0800000000000000" pitchFamily="34" charset="-128"/>
                <a:cs typeface="Arial"/>
              </a:rPr>
              <a:t>Sources: College Board, </a:t>
            </a:r>
            <a:r>
              <a:rPr lang="en-US" sz="1496" dirty="0">
                <a:solidFill>
                  <a:srgbClr val="000000"/>
                </a:solidFill>
                <a:latin typeface="Arial"/>
                <a:ea typeface="Adobe Gothic Std B" panose="020B0800000000000000" pitchFamily="34" charset="-128"/>
                <a:cs typeface="Arial"/>
              </a:rPr>
              <a:t>National Center for Education Statistics, Bureau of Labor Statistics</a:t>
            </a:r>
          </a:p>
          <a:p>
            <a:pPr algn="r">
              <a:lnSpc>
                <a:spcPct val="100000"/>
              </a:lnSpc>
            </a:pPr>
            <a:endParaRPr lang="en-US" sz="1496" dirty="0">
              <a:latin typeface="Arial"/>
              <a:ea typeface="Adobe Gothic Std B" panose="020B0800000000000000" pitchFamily="34" charset="-128"/>
              <a:cs typeface="Arial"/>
            </a:endParaRPr>
          </a:p>
        </p:txBody>
      </p:sp>
    </p:spTree>
    <p:extLst>
      <p:ext uri="{BB962C8B-B14F-4D97-AF65-F5344CB8AC3E}">
        <p14:creationId xmlns:p14="http://schemas.microsoft.com/office/powerpoint/2010/main" val="262521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Sgradmap7-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042" y="843487"/>
            <a:ext cx="8969572" cy="6151037"/>
          </a:xfrm>
          <a:prstGeom prst="rect">
            <a:avLst/>
          </a:prstGeom>
        </p:spPr>
      </p:pic>
      <p:pic>
        <p:nvPicPr>
          <p:cNvPr id="2" name="Picture 1" descr="map.png"/>
          <p:cNvPicPr>
            <a:picLocks noChangeAspect="1"/>
          </p:cNvPicPr>
          <p:nvPr/>
        </p:nvPicPr>
        <p:blipFill rotWithShape="1">
          <a:blip r:embed="rId4">
            <a:extLst>
              <a:ext uri="{28A0092B-C50C-407E-A947-70E740481C1C}">
                <a14:useLocalDpi xmlns:a14="http://schemas.microsoft.com/office/drawing/2010/main" val="0"/>
              </a:ext>
            </a:extLst>
          </a:blip>
          <a:srcRect l="48148" t="78051" r="12346" b="8506"/>
          <a:stretch/>
        </p:blipFill>
        <p:spPr>
          <a:xfrm>
            <a:off x="8687909" y="4801180"/>
            <a:ext cx="3315923" cy="846251"/>
          </a:xfrm>
          <a:prstGeom prst="rect">
            <a:avLst/>
          </a:prstGeom>
        </p:spPr>
      </p:pic>
      <p:sp>
        <p:nvSpPr>
          <p:cNvPr id="5" name="Title 1"/>
          <p:cNvSpPr txBox="1">
            <a:spLocks/>
          </p:cNvSpPr>
          <p:nvPr/>
        </p:nvSpPr>
        <p:spPr>
          <a:xfrm>
            <a:off x="518994" y="191480"/>
            <a:ext cx="11657542" cy="1196607"/>
          </a:xfrm>
          <a:prstGeom prst="rect">
            <a:avLst/>
          </a:prstGeom>
        </p:spPr>
        <p:txBody>
          <a:bodyPr lIns="91386" tIns="45695" rIns="91386" bIns="45695">
            <a:noAutofit/>
          </a:bodyPr>
          <a:lstStyle>
            <a:lvl1pPr algn="l" defTabSz="932597" rtl="0" eaLnBrk="1" latinLnBrk="0" hangingPunct="1">
              <a:lnSpc>
                <a:spcPct val="90000"/>
              </a:lnSpc>
              <a:spcBef>
                <a:spcPct val="0"/>
              </a:spcBef>
              <a:buNone/>
              <a:defRPr sz="4488" kern="1200">
                <a:solidFill>
                  <a:schemeClr val="tx1"/>
                </a:solidFill>
                <a:latin typeface="+mj-lt"/>
                <a:ea typeface="+mj-ea"/>
                <a:cs typeface="+mj-cs"/>
              </a:defRPr>
            </a:lvl1pPr>
          </a:lstStyle>
          <a:p>
            <a:pPr algn="ctr">
              <a:lnSpc>
                <a:spcPct val="100000"/>
              </a:lnSpc>
            </a:pPr>
            <a:r>
              <a:rPr lang="en-US" sz="4352" dirty="0">
                <a:solidFill>
                  <a:srgbClr val="000000"/>
                </a:solidFill>
                <a:latin typeface="Arial"/>
                <a:ea typeface="Adobe Gothic Std B" panose="020B0800000000000000" pitchFamily="34" charset="-128"/>
                <a:cs typeface="Arial"/>
              </a:rPr>
              <a:t>CS can count for graduation in </a:t>
            </a:r>
            <a:r>
              <a:rPr lang="en-US" sz="4352" b="1" dirty="0">
                <a:solidFill>
                  <a:srgbClr val="7665A0"/>
                </a:solidFill>
                <a:latin typeface="Arial"/>
                <a:ea typeface="Adobe Gothic Std B" panose="020B0800000000000000" pitchFamily="34" charset="-128"/>
                <a:cs typeface="Arial"/>
              </a:rPr>
              <a:t>31 states + DC</a:t>
            </a:r>
          </a:p>
          <a:p>
            <a:pPr>
              <a:lnSpc>
                <a:spcPct val="100000"/>
              </a:lnSpc>
            </a:pPr>
            <a:endParaRPr lang="en-US" sz="4896" dirty="0">
              <a:solidFill>
                <a:srgbClr val="000000"/>
              </a:solidFill>
              <a:latin typeface="Arial"/>
              <a:ea typeface="Adobe Gothic Std B" panose="020B0800000000000000" pitchFamily="34" charset="-128"/>
              <a:cs typeface="Arial"/>
            </a:endParaRPr>
          </a:p>
        </p:txBody>
      </p:sp>
      <p:sp>
        <p:nvSpPr>
          <p:cNvPr id="6" name="Title 1"/>
          <p:cNvSpPr txBox="1">
            <a:spLocks/>
          </p:cNvSpPr>
          <p:nvPr/>
        </p:nvSpPr>
        <p:spPr>
          <a:xfrm>
            <a:off x="488432" y="940593"/>
            <a:ext cx="11739922" cy="2142180"/>
          </a:xfrm>
          <a:prstGeom prst="rect">
            <a:avLst/>
          </a:prstGeom>
        </p:spPr>
        <p:txBody>
          <a:bodyPr lIns="91386" tIns="45695" rIns="91386" bIns="45695">
            <a:noAutofit/>
          </a:bodyPr>
          <a:lstStyle>
            <a:lvl1pPr algn="l" defTabSz="932597" rtl="0" eaLnBrk="1" latinLnBrk="0" hangingPunct="1">
              <a:lnSpc>
                <a:spcPct val="90000"/>
              </a:lnSpc>
              <a:spcBef>
                <a:spcPct val="0"/>
              </a:spcBef>
              <a:buNone/>
              <a:defRPr sz="4488" kern="1200">
                <a:solidFill>
                  <a:schemeClr val="tx1"/>
                </a:solidFill>
                <a:latin typeface="+mj-lt"/>
                <a:ea typeface="+mj-ea"/>
                <a:cs typeface="+mj-cs"/>
              </a:defRPr>
            </a:lvl1pPr>
          </a:lstStyle>
          <a:p>
            <a:pPr algn="ctr">
              <a:lnSpc>
                <a:spcPct val="100000"/>
              </a:lnSpc>
            </a:pPr>
            <a:r>
              <a:rPr lang="en-US" sz="2720" dirty="0">
                <a:solidFill>
                  <a:srgbClr val="000000"/>
                </a:solidFill>
                <a:latin typeface="Arial"/>
                <a:ea typeface="Adobe Gothic Std B" panose="020B0800000000000000" pitchFamily="34" charset="-128"/>
                <a:cs typeface="Arial"/>
              </a:rPr>
              <a:t>In 31 states plus DC, computer science can count towards high school graduation math or science requirements - </a:t>
            </a:r>
            <a:r>
              <a:rPr lang="en-US" sz="2720" b="1" dirty="0">
                <a:solidFill>
                  <a:srgbClr val="000000"/>
                </a:solidFill>
                <a:latin typeface="Arial"/>
                <a:ea typeface="Adobe Gothic Std B" panose="020B0800000000000000" pitchFamily="34" charset="-128"/>
                <a:cs typeface="Arial"/>
              </a:rPr>
              <a:t>up from 12 states in 2013.</a:t>
            </a:r>
            <a:endParaRPr lang="en-US" sz="2720" dirty="0">
              <a:solidFill>
                <a:srgbClr val="000000"/>
              </a:solidFill>
              <a:latin typeface="Arial"/>
              <a:ea typeface="Adobe Gothic Std B" panose="020B0800000000000000" pitchFamily="34" charset="-128"/>
              <a:cs typeface="Arial"/>
            </a:endParaRPr>
          </a:p>
        </p:txBody>
      </p:sp>
    </p:spTree>
    <p:extLst>
      <p:ext uri="{BB962C8B-B14F-4D97-AF65-F5344CB8AC3E}">
        <p14:creationId xmlns:p14="http://schemas.microsoft.com/office/powerpoint/2010/main" val="815703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childTnLst>
                                </p:cTn>
                              </p:par>
                              <p:par>
                                <p:cTn id="8" presetID="35" presetClass="path" presetSubtype="0" decel="100000" fill="hold" grpId="1" nodeType="withEffect">
                                  <p:stCondLst>
                                    <p:cond delay="0"/>
                                  </p:stCondLst>
                                  <p:childTnLst>
                                    <p:animMotion origin="layout" path="M -0.05553 0.00023 L 2.78785E-6 0.00023 " pathEditMode="relative" rAng="0" ptsTypes="AA">
                                      <p:cBhvr>
                                        <p:cTn id="9" dur="800" fill="hold"/>
                                        <p:tgtEl>
                                          <p:spTgt spid="5"/>
                                        </p:tgtEl>
                                        <p:attrNameLst>
                                          <p:attrName>ppt_x</p:attrName>
                                          <p:attrName>ppt_y</p:attrName>
                                        </p:attrNameLst>
                                      </p:cBhvr>
                                      <p:rCtr x="27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4813" y="191480"/>
            <a:ext cx="12083534" cy="1196607"/>
          </a:xfrm>
          <a:prstGeom prst="rect">
            <a:avLst/>
          </a:prstGeom>
        </p:spPr>
        <p:txBody>
          <a:bodyPr lIns="91386" tIns="45695" rIns="91386" bIns="45695">
            <a:noAutofit/>
          </a:bodyPr>
          <a:lstStyle>
            <a:lvl1pPr algn="l" defTabSz="932597" rtl="0" eaLnBrk="1" latinLnBrk="0" hangingPunct="1">
              <a:lnSpc>
                <a:spcPct val="90000"/>
              </a:lnSpc>
              <a:spcBef>
                <a:spcPct val="0"/>
              </a:spcBef>
              <a:buNone/>
              <a:defRPr sz="4488" kern="1200">
                <a:solidFill>
                  <a:schemeClr val="tx1"/>
                </a:solidFill>
                <a:latin typeface="+mj-lt"/>
                <a:ea typeface="+mj-ea"/>
                <a:cs typeface="+mj-cs"/>
              </a:defRPr>
            </a:lvl1pPr>
          </a:lstStyle>
          <a:p>
            <a:pPr algn="ctr">
              <a:lnSpc>
                <a:spcPct val="100000"/>
              </a:lnSpc>
            </a:pPr>
            <a:r>
              <a:rPr lang="en-US" sz="4896" dirty="0">
                <a:solidFill>
                  <a:srgbClr val="000000"/>
                </a:solidFill>
                <a:latin typeface="Arial"/>
                <a:ea typeface="Adobe Gothic Std B" panose="020B0800000000000000" pitchFamily="34" charset="-128"/>
                <a:cs typeface="Arial"/>
              </a:rPr>
              <a:t>Computing jobs are the #1 source of new wages in the United States</a:t>
            </a:r>
          </a:p>
        </p:txBody>
      </p:sp>
      <p:sp>
        <p:nvSpPr>
          <p:cNvPr id="5" name="Title 1"/>
          <p:cNvSpPr txBox="1">
            <a:spLocks/>
          </p:cNvSpPr>
          <p:nvPr/>
        </p:nvSpPr>
        <p:spPr>
          <a:xfrm>
            <a:off x="7828365" y="2248833"/>
            <a:ext cx="4296360" cy="3744007"/>
          </a:xfrm>
          <a:prstGeom prst="rect">
            <a:avLst/>
          </a:prstGeom>
        </p:spPr>
        <p:txBody>
          <a:bodyPr lIns="91386" tIns="45695" rIns="91386" bIns="45695">
            <a:noAutofit/>
          </a:bodyPr>
          <a:lstStyle>
            <a:lvl1pPr algn="l" defTabSz="932597" rtl="0" eaLnBrk="1" latinLnBrk="0" hangingPunct="1">
              <a:lnSpc>
                <a:spcPct val="90000"/>
              </a:lnSpc>
              <a:spcBef>
                <a:spcPct val="0"/>
              </a:spcBef>
              <a:buNone/>
              <a:defRPr sz="4488" kern="1200">
                <a:solidFill>
                  <a:schemeClr val="tx1"/>
                </a:solidFill>
                <a:latin typeface="+mj-lt"/>
                <a:ea typeface="+mj-ea"/>
                <a:cs typeface="+mj-cs"/>
              </a:defRPr>
            </a:lvl1pPr>
          </a:lstStyle>
          <a:p>
            <a:pPr algn="ctr">
              <a:lnSpc>
                <a:spcPct val="100000"/>
              </a:lnSpc>
            </a:pPr>
            <a:r>
              <a:rPr lang="en-US" sz="3264" dirty="0">
                <a:solidFill>
                  <a:srgbClr val="000000"/>
                </a:solidFill>
                <a:latin typeface="Arial"/>
                <a:ea typeface="Adobe Gothic Std B" panose="020B0800000000000000" pitchFamily="34" charset="-128"/>
                <a:cs typeface="Arial"/>
              </a:rPr>
              <a:t>500,000 current openings: These jobs are in </a:t>
            </a:r>
            <a:r>
              <a:rPr lang="en-US" sz="3264" b="1" i="1" dirty="0">
                <a:solidFill>
                  <a:srgbClr val="000000"/>
                </a:solidFill>
                <a:latin typeface="Arial"/>
                <a:ea typeface="Adobe Gothic Std B" panose="020B0800000000000000" pitchFamily="34" charset="-128"/>
                <a:cs typeface="Arial"/>
              </a:rPr>
              <a:t>every</a:t>
            </a:r>
            <a:r>
              <a:rPr lang="en-US" sz="3264" dirty="0">
                <a:solidFill>
                  <a:srgbClr val="000000"/>
                </a:solidFill>
                <a:latin typeface="Arial"/>
                <a:ea typeface="Adobe Gothic Std B" panose="020B0800000000000000" pitchFamily="34" charset="-128"/>
                <a:cs typeface="Arial"/>
              </a:rPr>
              <a:t> industry and </a:t>
            </a:r>
            <a:r>
              <a:rPr lang="en-US" sz="3264" b="1" i="1" dirty="0">
                <a:solidFill>
                  <a:srgbClr val="000000"/>
                </a:solidFill>
                <a:latin typeface="Arial"/>
                <a:ea typeface="Adobe Gothic Std B" panose="020B0800000000000000" pitchFamily="34" charset="-128"/>
                <a:cs typeface="Arial"/>
              </a:rPr>
              <a:t>every</a:t>
            </a:r>
            <a:r>
              <a:rPr lang="en-US" sz="3264" dirty="0">
                <a:solidFill>
                  <a:srgbClr val="000000"/>
                </a:solidFill>
                <a:latin typeface="Arial"/>
                <a:ea typeface="Adobe Gothic Std B" panose="020B0800000000000000" pitchFamily="34" charset="-128"/>
                <a:cs typeface="Arial"/>
              </a:rPr>
              <a:t> state, and they’re projected to grow at twice the rate of all other jobs.</a:t>
            </a:r>
          </a:p>
        </p:txBody>
      </p:sp>
      <p:pic>
        <p:nvPicPr>
          <p:cNvPr id="7" name="Picture 6"/>
          <p:cNvPicPr>
            <a:picLocks noChangeAspect="1"/>
          </p:cNvPicPr>
          <p:nvPr/>
        </p:nvPicPr>
        <p:blipFill>
          <a:blip r:embed="rId3"/>
          <a:stretch>
            <a:fillRect/>
          </a:stretch>
        </p:blipFill>
        <p:spPr>
          <a:xfrm>
            <a:off x="138309" y="2106992"/>
            <a:ext cx="7394685" cy="4455771"/>
          </a:xfrm>
          <a:prstGeom prst="rect">
            <a:avLst/>
          </a:prstGeom>
        </p:spPr>
      </p:pic>
      <p:sp>
        <p:nvSpPr>
          <p:cNvPr id="8" name="Rectangle 7"/>
          <p:cNvSpPr/>
          <p:nvPr/>
        </p:nvSpPr>
        <p:spPr>
          <a:xfrm>
            <a:off x="3817647" y="2072451"/>
            <a:ext cx="3782225" cy="1761584"/>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a:p>
        </p:txBody>
      </p:sp>
    </p:spTree>
    <p:extLst>
      <p:ext uri="{BB962C8B-B14F-4D97-AF65-F5344CB8AC3E}">
        <p14:creationId xmlns:p14="http://schemas.microsoft.com/office/powerpoint/2010/main" val="2264468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childTnLst>
                                </p:cTn>
                              </p:par>
                              <p:par>
                                <p:cTn id="8" presetID="35" presetClass="path" presetSubtype="0" decel="100000" fill="hold" grpId="1" nodeType="withEffect">
                                  <p:stCondLst>
                                    <p:cond delay="0"/>
                                  </p:stCondLst>
                                  <p:childTnLst>
                                    <p:animMotion origin="layout" path="M -0.05553 0.00023 L 2.78785E-6 0.00023 " pathEditMode="relative" rAng="0" ptsTypes="AA">
                                      <p:cBhvr>
                                        <p:cTn id="9" dur="800" fill="hold"/>
                                        <p:tgtEl>
                                          <p:spTgt spid="3"/>
                                        </p:tgtEl>
                                        <p:attrNameLst>
                                          <p:attrName>ppt_x</p:attrName>
                                          <p:attrName>ppt_y</p:attrName>
                                        </p:attrNameLst>
                                      </p:cBhvr>
                                      <p:rCtr x="27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37262" y="6623060"/>
            <a:ext cx="1961434" cy="376673"/>
          </a:xfrm>
          <a:prstGeom prst="rect">
            <a:avLst/>
          </a:prstGeom>
        </p:spPr>
        <p:txBody>
          <a:bodyPr wrap="none" lIns="124301" tIns="62150" rIns="124301" bIns="62150">
            <a:spAutoFit/>
          </a:bodyPr>
          <a:lstStyle/>
          <a:p>
            <a:pPr>
              <a:lnSpc>
                <a:spcPct val="100000"/>
              </a:lnSpc>
            </a:pPr>
            <a:r>
              <a:rPr lang="en-US" sz="1632" dirty="0">
                <a:latin typeface="Arial"/>
                <a:ea typeface="Adobe Gothic Std B" panose="020B0800000000000000" pitchFamily="34" charset="-128"/>
                <a:cs typeface="Arial"/>
              </a:rPr>
              <a:t>Source: Brookings</a:t>
            </a:r>
          </a:p>
        </p:txBody>
      </p:sp>
      <p:pic>
        <p:nvPicPr>
          <p:cNvPr id="4" name="Picture 3" descr="earnin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15" y="0"/>
            <a:ext cx="10765236" cy="7525592"/>
          </a:xfrm>
          <a:prstGeom prst="rect">
            <a:avLst/>
          </a:prstGeom>
        </p:spPr>
      </p:pic>
      <p:sp>
        <p:nvSpPr>
          <p:cNvPr id="5" name="Title 1"/>
          <p:cNvSpPr txBox="1">
            <a:spLocks/>
          </p:cNvSpPr>
          <p:nvPr/>
        </p:nvSpPr>
        <p:spPr>
          <a:xfrm>
            <a:off x="177654" y="1592262"/>
            <a:ext cx="12083534" cy="1196607"/>
          </a:xfrm>
          <a:prstGeom prst="rect">
            <a:avLst/>
          </a:prstGeom>
        </p:spPr>
        <p:txBody>
          <a:bodyPr lIns="91386" tIns="45695" rIns="91386" bIns="45695">
            <a:noAutofit/>
          </a:bodyPr>
          <a:lstStyle>
            <a:lvl1pPr algn="l" defTabSz="932597" rtl="0" eaLnBrk="1" latinLnBrk="0" hangingPunct="1">
              <a:lnSpc>
                <a:spcPct val="90000"/>
              </a:lnSpc>
              <a:spcBef>
                <a:spcPct val="0"/>
              </a:spcBef>
              <a:buNone/>
              <a:defRPr sz="4488" kern="1200">
                <a:solidFill>
                  <a:schemeClr val="tx1"/>
                </a:solidFill>
                <a:latin typeface="+mj-lt"/>
                <a:ea typeface="+mj-ea"/>
                <a:cs typeface="+mj-cs"/>
              </a:defRPr>
            </a:lvl1pPr>
          </a:lstStyle>
          <a:p>
            <a:pPr>
              <a:lnSpc>
                <a:spcPct val="100000"/>
              </a:lnSpc>
            </a:pPr>
            <a:endParaRPr lang="en-US" sz="4896" dirty="0">
              <a:solidFill>
                <a:srgbClr val="000000"/>
              </a:solidFill>
              <a:ea typeface="Adobe Gothic Std B" panose="020B0800000000000000" pitchFamily="34" charset="-128"/>
              <a:cs typeface="Arial"/>
            </a:endParaRPr>
          </a:p>
        </p:txBody>
      </p:sp>
      <p:sp>
        <p:nvSpPr>
          <p:cNvPr id="2" name="Title 1"/>
          <p:cNvSpPr>
            <a:spLocks noGrp="1"/>
          </p:cNvSpPr>
          <p:nvPr>
            <p:ph type="title"/>
          </p:nvPr>
        </p:nvSpPr>
        <p:spPr/>
        <p:txBody>
          <a:bodyPr/>
          <a:lstStyle/>
          <a:p>
            <a:r>
              <a:rPr lang="en-US" dirty="0">
                <a:solidFill>
                  <a:schemeClr val="accent3"/>
                </a:solidFill>
                <a:ea typeface="Adobe Gothic Std B" panose="020B0800000000000000" pitchFamily="34" charset="-128"/>
                <a:cs typeface="Arial"/>
              </a:rPr>
              <a:t>The value of a computer science education</a:t>
            </a:r>
            <a:endParaRPr lang="en-US" dirty="0">
              <a:solidFill>
                <a:schemeClr val="accent3"/>
              </a:solidFill>
            </a:endParaRPr>
          </a:p>
        </p:txBody>
      </p:sp>
    </p:spTree>
    <p:extLst>
      <p:ext uri="{BB962C8B-B14F-4D97-AF65-F5344CB8AC3E}">
        <p14:creationId xmlns:p14="http://schemas.microsoft.com/office/powerpoint/2010/main" val="2937877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grpId="0" nodeType="withEffect" nodePh="1">
                                  <p:stCondLst>
                                    <p:cond delay="20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animEffect transition="in" filter="fade">
                                      <p:cBhvr>
                                        <p:cTn id="9" dur="600"/>
                                        <p:tgtEl>
                                          <p:spTgt spid="5"/>
                                        </p:tgtEl>
                                      </p:cBhvr>
                                    </p:animEffect>
                                  </p:childTnLst>
                                </p:cTn>
                              </p:par>
                              <p:par>
                                <p:cTn id="10" presetID="35" presetClass="path" presetSubtype="0" decel="100000" fill="hold" grpId="1" nodeType="withEffect" nodePh="1">
                                  <p:stCondLst>
                                    <p:cond delay="0"/>
                                  </p:stCondLst>
                                  <p:endCondLst>
                                    <p:cond evt="begin" delay="0">
                                      <p:tn val="10"/>
                                    </p:cond>
                                  </p:endCondLst>
                                  <p:childTnLst>
                                    <p:animMotion origin="layout" path="M -0.05553 0.00023 L 2.78785E-6 0.00023 " pathEditMode="relative" rAng="0" ptsTypes="AA">
                                      <p:cBhvr>
                                        <p:cTn id="11" dur="800" fill="hold"/>
                                        <p:tgtEl>
                                          <p:spTgt spid="5"/>
                                        </p:tgtEl>
                                        <p:attrNameLst>
                                          <p:attrName>ppt_x</p:attrName>
                                          <p:attrName>ppt_y</p:attrName>
                                        </p:attrNameLst>
                                      </p:cBhvr>
                                      <p:rCtr x="27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1906"/>
          <a:stretch/>
        </p:blipFill>
        <p:spPr>
          <a:xfrm>
            <a:off x="0" y="0"/>
            <a:ext cx="12436475" cy="6994525"/>
          </a:xfrm>
          <a:prstGeom prst="rect">
            <a:avLst/>
          </a:prstGeom>
        </p:spPr>
      </p:pic>
      <p:sp>
        <p:nvSpPr>
          <p:cNvPr id="13" name="Rectangle 12"/>
          <p:cNvSpPr/>
          <p:nvPr/>
        </p:nvSpPr>
        <p:spPr bwMode="auto">
          <a:xfrm>
            <a:off x="-1" y="0"/>
            <a:ext cx="12436476" cy="1905000"/>
          </a:xfrm>
          <a:prstGeom prst="rect">
            <a:avLst/>
          </a:prstGeom>
          <a:gradFill>
            <a:gsLst>
              <a:gs pos="1250">
                <a:srgbClr val="000000"/>
              </a:gs>
              <a:gs pos="10000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437670" y="4183062"/>
            <a:ext cx="2237863" cy="2424223"/>
          </a:xfrm>
          <a:prstGeom prst="rect">
            <a:avLst/>
          </a:prstGeom>
          <a:solidFill>
            <a:schemeClr val="tx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42,000+ high schools in </a:t>
            </a:r>
            <a:br>
              <a:rPr lang="en-US" sz="2400" dirty="0">
                <a:gradFill>
                  <a:gsLst>
                    <a:gs pos="0">
                      <a:srgbClr val="FFFFFF"/>
                    </a:gs>
                    <a:gs pos="100000">
                      <a:srgbClr val="FFFFFF"/>
                    </a:gs>
                  </a:gsLst>
                  <a:lin ang="5400000" scaled="0"/>
                </a:gradFill>
                <a:ea typeface="Segoe UI" pitchFamily="34" charset="0"/>
                <a:cs typeface="Segoe UI" pitchFamily="34" charset="0"/>
              </a:rPr>
            </a:br>
            <a:r>
              <a:rPr lang="en-US" sz="2400" dirty="0">
                <a:gradFill>
                  <a:gsLst>
                    <a:gs pos="0">
                      <a:srgbClr val="FFFFFF"/>
                    </a:gs>
                    <a:gs pos="100000">
                      <a:srgbClr val="FFFFFF"/>
                    </a:gs>
                  </a:gsLst>
                  <a:lin ang="5400000" scaled="0"/>
                </a:gradFill>
                <a:ea typeface="Segoe UI" pitchFamily="34" charset="0"/>
                <a:cs typeface="Segoe UI" pitchFamily="34" charset="0"/>
              </a:rPr>
              <a:t>the US.</a:t>
            </a:r>
          </a:p>
        </p:txBody>
      </p:sp>
      <p:sp>
        <p:nvSpPr>
          <p:cNvPr id="6" name="Rectangle 5"/>
          <p:cNvSpPr/>
          <p:nvPr/>
        </p:nvSpPr>
        <p:spPr bwMode="auto">
          <a:xfrm>
            <a:off x="2809838" y="4183062"/>
            <a:ext cx="2237863" cy="2424223"/>
          </a:xfrm>
          <a:prstGeom prst="rect">
            <a:avLst/>
          </a:prstGeom>
          <a:solidFill>
            <a:schemeClr val="tx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16 million+ enrollment.</a:t>
            </a: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5182005" y="4183062"/>
            <a:ext cx="2237863" cy="2424223"/>
          </a:xfrm>
          <a:prstGeom prst="rect">
            <a:avLst/>
          </a:prstGeom>
          <a:solidFill>
            <a:schemeClr val="tx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Policy changes, institutional changes, </a:t>
            </a:r>
            <a:br>
              <a:rPr lang="en-US" sz="2400" dirty="0">
                <a:gradFill>
                  <a:gsLst>
                    <a:gs pos="0">
                      <a:srgbClr val="FFFFFF"/>
                    </a:gs>
                    <a:gs pos="100000">
                      <a:srgbClr val="FFFFFF"/>
                    </a:gs>
                  </a:gsLst>
                  <a:lin ang="5400000" scaled="0"/>
                </a:gradFill>
                <a:ea typeface="Segoe UI" pitchFamily="34" charset="0"/>
                <a:cs typeface="Segoe UI" pitchFamily="34" charset="0"/>
              </a:rPr>
            </a:br>
            <a:r>
              <a:rPr lang="en-US" sz="2400" dirty="0">
                <a:gradFill>
                  <a:gsLst>
                    <a:gs pos="0">
                      <a:srgbClr val="FFFFFF"/>
                    </a:gs>
                    <a:gs pos="100000">
                      <a:srgbClr val="FFFFFF"/>
                    </a:gs>
                  </a:gsLst>
                  <a:lin ang="5400000" scaled="0"/>
                </a:gradFill>
                <a:ea typeface="Segoe UI" pitchFamily="34" charset="0"/>
                <a:cs typeface="Segoe UI" pitchFamily="34" charset="0"/>
              </a:rPr>
              <a:t>heavy lift.</a:t>
            </a:r>
          </a:p>
        </p:txBody>
      </p:sp>
      <p:sp>
        <p:nvSpPr>
          <p:cNvPr id="8" name="Rectangle 7"/>
          <p:cNvSpPr/>
          <p:nvPr/>
        </p:nvSpPr>
        <p:spPr bwMode="auto">
          <a:xfrm>
            <a:off x="7554173" y="4183062"/>
            <a:ext cx="2237863" cy="2424223"/>
          </a:xfrm>
          <a:prstGeom prst="rect">
            <a:avLst/>
          </a:prstGeom>
          <a:solidFill>
            <a:schemeClr val="tx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All politics </a:t>
            </a:r>
            <a:br>
              <a:rPr lang="en-US" sz="2400" dirty="0">
                <a:gradFill>
                  <a:gsLst>
                    <a:gs pos="0">
                      <a:srgbClr val="FFFFFF"/>
                    </a:gs>
                    <a:gs pos="100000">
                      <a:srgbClr val="FFFFFF"/>
                    </a:gs>
                  </a:gsLst>
                  <a:lin ang="5400000" scaled="0"/>
                </a:gradFill>
                <a:ea typeface="Segoe UI" pitchFamily="34" charset="0"/>
                <a:cs typeface="Segoe UI" pitchFamily="34" charset="0"/>
              </a:rPr>
            </a:br>
            <a:r>
              <a:rPr lang="en-US" sz="2400" dirty="0">
                <a:gradFill>
                  <a:gsLst>
                    <a:gs pos="0">
                      <a:srgbClr val="FFFFFF"/>
                    </a:gs>
                    <a:gs pos="100000">
                      <a:srgbClr val="FFFFFF"/>
                    </a:gs>
                  </a:gsLst>
                  <a:lin ang="5400000" scaled="0"/>
                </a:gradFill>
                <a:ea typeface="Segoe UI" pitchFamily="34" charset="0"/>
                <a:cs typeface="Segoe UI" pitchFamily="34" charset="0"/>
              </a:rPr>
              <a:t>is local, all education </a:t>
            </a:r>
            <a:br>
              <a:rPr lang="en-US" sz="2400" dirty="0">
                <a:gradFill>
                  <a:gsLst>
                    <a:gs pos="0">
                      <a:srgbClr val="FFFFFF"/>
                    </a:gs>
                    <a:gs pos="100000">
                      <a:srgbClr val="FFFFFF"/>
                    </a:gs>
                  </a:gsLst>
                  <a:lin ang="5400000" scaled="0"/>
                </a:gradFill>
                <a:ea typeface="Segoe UI" pitchFamily="34" charset="0"/>
                <a:cs typeface="Segoe UI" pitchFamily="34" charset="0"/>
              </a:rPr>
            </a:br>
            <a:r>
              <a:rPr lang="en-US" sz="2400" dirty="0">
                <a:gradFill>
                  <a:gsLst>
                    <a:gs pos="0">
                      <a:srgbClr val="FFFFFF"/>
                    </a:gs>
                    <a:gs pos="100000">
                      <a:srgbClr val="FFFFFF"/>
                    </a:gs>
                  </a:gsLst>
                  <a:lin ang="5400000" scaled="0"/>
                </a:gradFill>
                <a:ea typeface="Segoe UI" pitchFamily="34" charset="0"/>
                <a:cs typeface="Segoe UI" pitchFamily="34" charset="0"/>
              </a:rPr>
              <a:t>is local too.</a:t>
            </a:r>
          </a:p>
        </p:txBody>
      </p:sp>
      <p:sp>
        <p:nvSpPr>
          <p:cNvPr id="9" name="Rectangle 8"/>
          <p:cNvSpPr/>
          <p:nvPr/>
        </p:nvSpPr>
        <p:spPr bwMode="auto">
          <a:xfrm>
            <a:off x="9926340" y="4183062"/>
            <a:ext cx="2237863" cy="2424223"/>
          </a:xfrm>
          <a:prstGeom prst="rect">
            <a:avLst/>
          </a:prstGeom>
          <a:solidFill>
            <a:schemeClr val="tx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It starts at home, it </a:t>
            </a:r>
            <a:br>
              <a:rPr lang="en-US" sz="2400" dirty="0">
                <a:gradFill>
                  <a:gsLst>
                    <a:gs pos="0">
                      <a:srgbClr val="FFFFFF"/>
                    </a:gs>
                    <a:gs pos="100000">
                      <a:srgbClr val="FFFFFF"/>
                    </a:gs>
                  </a:gsLst>
                  <a:lin ang="5400000" scaled="0"/>
                </a:gradFill>
                <a:ea typeface="Segoe UI" pitchFamily="34" charset="0"/>
                <a:cs typeface="Segoe UI" pitchFamily="34" charset="0"/>
              </a:rPr>
            </a:br>
            <a:r>
              <a:rPr lang="en-US" sz="2400" dirty="0">
                <a:gradFill>
                  <a:gsLst>
                    <a:gs pos="0">
                      <a:srgbClr val="FFFFFF"/>
                    </a:gs>
                    <a:gs pos="100000">
                      <a:srgbClr val="FFFFFF"/>
                    </a:gs>
                  </a:gsLst>
                  <a:lin ang="5400000" scaled="0"/>
                </a:gradFill>
                <a:ea typeface="Segoe UI" pitchFamily="34" charset="0"/>
                <a:cs typeface="Segoe UI" pitchFamily="34" charset="0"/>
              </a:rPr>
              <a:t>starts with you.</a:t>
            </a:r>
          </a:p>
        </p:txBody>
      </p:sp>
      <p:sp>
        <p:nvSpPr>
          <p:cNvPr id="4" name="Title 3"/>
          <p:cNvSpPr>
            <a:spLocks noGrp="1"/>
          </p:cNvSpPr>
          <p:nvPr>
            <p:ph type="title"/>
          </p:nvPr>
        </p:nvSpPr>
        <p:spPr/>
        <p:txBody>
          <a:bodyPr/>
          <a:lstStyle/>
          <a:p>
            <a:r>
              <a:rPr lang="en-US" dirty="0">
                <a:gradFill>
                  <a:gsLst>
                    <a:gs pos="1250">
                      <a:schemeClr val="bg1"/>
                    </a:gs>
                    <a:gs pos="100000">
                      <a:schemeClr val="bg1"/>
                    </a:gs>
                  </a:gsLst>
                  <a:lin ang="5400000" scaled="0"/>
                </a:gradFill>
              </a:rPr>
              <a:t>This is a huge challenge</a:t>
            </a:r>
          </a:p>
        </p:txBody>
      </p:sp>
    </p:spTree>
    <p:extLst>
      <p:ext uri="{BB962C8B-B14F-4D97-AF65-F5344CB8AC3E}">
        <p14:creationId xmlns:p14="http://schemas.microsoft.com/office/powerpoint/2010/main" val="110142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Microsoft Doing?</a:t>
            </a:r>
          </a:p>
        </p:txBody>
      </p:sp>
    </p:spTree>
    <p:extLst>
      <p:ext uri="{BB962C8B-B14F-4D97-AF65-F5344CB8AC3E}">
        <p14:creationId xmlns:p14="http://schemas.microsoft.com/office/powerpoint/2010/main" val="410464968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de.org Still 04_retouched copy.png"/>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6666" r="7631"/>
          <a:stretch/>
        </p:blipFill>
        <p:spPr>
          <a:xfrm>
            <a:off x="0" y="0"/>
            <a:ext cx="12436475" cy="6994525"/>
          </a:xfrm>
          <a:prstGeom prst="rect">
            <a:avLst/>
          </a:prstGeom>
        </p:spPr>
      </p:pic>
      <p:sp>
        <p:nvSpPr>
          <p:cNvPr id="2" name="Rectangle 1"/>
          <p:cNvSpPr/>
          <p:nvPr/>
        </p:nvSpPr>
        <p:spPr>
          <a:xfrm>
            <a:off x="362730" y="608074"/>
            <a:ext cx="10277365" cy="952914"/>
          </a:xfrm>
          <a:prstGeom prst="rect">
            <a:avLst/>
          </a:prstGeom>
        </p:spPr>
        <p:txBody>
          <a:bodyPr wrap="square" lIns="59778" tIns="29889" rIns="59778" bIns="29889">
            <a:spAutoFit/>
          </a:bodyPr>
          <a:lstStyle/>
          <a:p>
            <a:pPr defTabSz="541847"/>
            <a:r>
              <a:rPr lang="en-US" sz="5800" dirty="0">
                <a:solidFill>
                  <a:srgbClr val="FFFFFF"/>
                </a:solidFill>
                <a:latin typeface="Gotham-Bold"/>
                <a:cs typeface="Gotham-Bold"/>
              </a:rPr>
              <a:t>Our Vision:</a:t>
            </a:r>
          </a:p>
        </p:txBody>
      </p:sp>
      <p:sp>
        <p:nvSpPr>
          <p:cNvPr id="6" name="Rectangle 5"/>
          <p:cNvSpPr/>
          <p:nvPr/>
        </p:nvSpPr>
        <p:spPr>
          <a:xfrm>
            <a:off x="5147319" y="1785044"/>
            <a:ext cx="6218238" cy="1029858"/>
          </a:xfrm>
          <a:prstGeom prst="rect">
            <a:avLst/>
          </a:prstGeom>
        </p:spPr>
        <p:txBody>
          <a:bodyPr lIns="59778" tIns="29889" rIns="59778" bIns="29889">
            <a:spAutoFit/>
          </a:bodyPr>
          <a:lstStyle/>
          <a:p>
            <a:pPr defTabSz="541847"/>
            <a:r>
              <a:rPr lang="en-US" dirty="0">
                <a:solidFill>
                  <a:srgbClr val="FFFFFF"/>
                </a:solidFill>
                <a:latin typeface="Gotham-Bold"/>
                <a:cs typeface="Gotham-Bold"/>
              </a:rPr>
              <a:t> </a:t>
            </a:r>
            <a:r>
              <a:rPr lang="en-US" sz="6300" dirty="0">
                <a:solidFill>
                  <a:srgbClr val="FFFFFF"/>
                </a:solidFill>
                <a:latin typeface="Gotham-Bold"/>
                <a:cs typeface="Gotham-Bold"/>
              </a:rPr>
              <a:t>every </a:t>
            </a:r>
            <a:r>
              <a:rPr lang="en-US" sz="4700" dirty="0">
                <a:solidFill>
                  <a:srgbClr val="FFFFFF"/>
                </a:solidFill>
                <a:latin typeface="Gotham-Bold"/>
                <a:cs typeface="Gotham-Bold"/>
              </a:rPr>
              <a:t>school</a:t>
            </a:r>
            <a:endParaRPr lang="en-US" dirty="0">
              <a:solidFill>
                <a:srgbClr val="FFFFFF"/>
              </a:solidFill>
              <a:latin typeface="Gotham-Bold"/>
              <a:cs typeface="Gotham-Bold"/>
            </a:endParaRPr>
          </a:p>
        </p:txBody>
      </p:sp>
      <p:sp>
        <p:nvSpPr>
          <p:cNvPr id="8" name="Rectangle 7"/>
          <p:cNvSpPr/>
          <p:nvPr/>
        </p:nvSpPr>
        <p:spPr>
          <a:xfrm>
            <a:off x="900563" y="3345592"/>
            <a:ext cx="6218238" cy="1029858"/>
          </a:xfrm>
          <a:prstGeom prst="rect">
            <a:avLst/>
          </a:prstGeom>
        </p:spPr>
        <p:txBody>
          <a:bodyPr lIns="59778" tIns="29889" rIns="59778" bIns="29889">
            <a:spAutoFit/>
          </a:bodyPr>
          <a:lstStyle/>
          <a:p>
            <a:pPr defTabSz="541847"/>
            <a:r>
              <a:rPr lang="en-US" sz="6300" dirty="0">
                <a:solidFill>
                  <a:srgbClr val="FFFFFF"/>
                </a:solidFill>
                <a:latin typeface="Gotham-Bold"/>
                <a:cs typeface="Gotham-Bold"/>
              </a:rPr>
              <a:t>every</a:t>
            </a:r>
            <a:r>
              <a:rPr lang="en-US" sz="2600" dirty="0">
                <a:solidFill>
                  <a:srgbClr val="FFFFFF"/>
                </a:solidFill>
                <a:latin typeface="Gotham-Bold"/>
                <a:cs typeface="Gotham-Bold"/>
              </a:rPr>
              <a:t> </a:t>
            </a:r>
            <a:r>
              <a:rPr lang="en-US" sz="4700" dirty="0">
                <a:solidFill>
                  <a:srgbClr val="FFFFFF"/>
                </a:solidFill>
                <a:latin typeface="Gotham-Bold"/>
                <a:cs typeface="Gotham-Bold"/>
              </a:rPr>
              <a:t>student</a:t>
            </a:r>
            <a:endParaRPr lang="en-US" dirty="0">
              <a:solidFill>
                <a:srgbClr val="FFFFFF"/>
              </a:solidFill>
              <a:latin typeface="Gotham-Bold"/>
              <a:cs typeface="Gotham-Bold"/>
            </a:endParaRPr>
          </a:p>
        </p:txBody>
      </p:sp>
      <p:sp>
        <p:nvSpPr>
          <p:cNvPr id="7" name="Rectangle 6"/>
          <p:cNvSpPr/>
          <p:nvPr/>
        </p:nvSpPr>
        <p:spPr>
          <a:xfrm>
            <a:off x="1535444" y="5145881"/>
            <a:ext cx="10400216" cy="783637"/>
          </a:xfrm>
          <a:prstGeom prst="rect">
            <a:avLst/>
          </a:prstGeom>
        </p:spPr>
        <p:txBody>
          <a:bodyPr wrap="square" lIns="59778" tIns="29889" rIns="59778" bIns="29889">
            <a:spAutoFit/>
          </a:bodyPr>
          <a:lstStyle/>
          <a:p>
            <a:pPr algn="r" defTabSz="541847"/>
            <a:r>
              <a:rPr lang="en-US" sz="4700" dirty="0">
                <a:solidFill>
                  <a:srgbClr val="FFFFFF"/>
                </a:solidFill>
                <a:latin typeface="Gotham-Bold"/>
                <a:cs typeface="Gotham-Bold"/>
              </a:rPr>
              <a:t>opportunity</a:t>
            </a:r>
            <a:endParaRPr lang="en-US" sz="6300" dirty="0">
              <a:solidFill>
                <a:srgbClr val="FFFFFF"/>
              </a:solidFill>
              <a:latin typeface="Gotham-Bold"/>
              <a:cs typeface="Gotham-Bold"/>
            </a:endParaRPr>
          </a:p>
        </p:txBody>
      </p:sp>
    </p:spTree>
    <p:extLst>
      <p:ext uri="{BB962C8B-B14F-4D97-AF65-F5344CB8AC3E}">
        <p14:creationId xmlns:p14="http://schemas.microsoft.com/office/powerpoint/2010/main" val="4221348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1"/>
                </a:solidFill>
              </a:rPr>
              <a:t>Microsoft’s Commitment</a:t>
            </a:r>
          </a:p>
        </p:txBody>
      </p:sp>
      <p:pic>
        <p:nvPicPr>
          <p:cNvPr id="15" name="Picture Placeholder 14"/>
          <p:cNvPicPr>
            <a:picLocks noGrp="1" noChangeAspect="1"/>
          </p:cNvPicPr>
          <p:nvPr>
            <p:ph type="pic" sz="quarter" idx="11"/>
          </p:nvPr>
        </p:nvPicPr>
        <p:blipFill rotWithShape="1">
          <a:blip r:embed="rId3"/>
          <a:srcRect l="3783" r="3783" b="1869"/>
          <a:stretch/>
        </p:blipFill>
        <p:spPr>
          <a:xfrm>
            <a:off x="6235972" y="1374522"/>
            <a:ext cx="5943601" cy="3369043"/>
          </a:xfrm>
          <a:prstGeom prst="rect">
            <a:avLst/>
          </a:prstGeom>
        </p:spPr>
      </p:pic>
      <p:sp>
        <p:nvSpPr>
          <p:cNvPr id="7" name="Text Placeholder 6"/>
          <p:cNvSpPr>
            <a:spLocks noGrp="1"/>
          </p:cNvSpPr>
          <p:nvPr>
            <p:ph type="body" sz="quarter" idx="13"/>
          </p:nvPr>
        </p:nvSpPr>
        <p:spPr>
          <a:xfrm>
            <a:off x="6218238" y="4868863"/>
            <a:ext cx="5943600" cy="1827214"/>
          </a:xfrm>
        </p:spPr>
        <p:txBody>
          <a:bodyPr/>
          <a:lstStyle/>
          <a:p>
            <a:r>
              <a:rPr lang="en-US" dirty="0"/>
              <a:t>Satya Nadella September 2015</a:t>
            </a:r>
          </a:p>
        </p:txBody>
      </p:sp>
      <p:sp>
        <p:nvSpPr>
          <p:cNvPr id="8" name="Text Placeholder 7"/>
          <p:cNvSpPr>
            <a:spLocks noGrp="1"/>
          </p:cNvSpPr>
          <p:nvPr>
            <p:ph type="body" sz="quarter" idx="12"/>
          </p:nvPr>
        </p:nvSpPr>
        <p:spPr>
          <a:xfrm>
            <a:off x="198437" y="1531071"/>
            <a:ext cx="5486400" cy="3287054"/>
          </a:xfrm>
          <a:prstGeom prst="rect">
            <a:avLst/>
          </a:prstGeom>
        </p:spPr>
        <p:txBody>
          <a:bodyPr wrap="square">
            <a:spAutoFit/>
          </a:bodyPr>
          <a:lstStyle/>
          <a:p>
            <a:pPr marL="466298"/>
            <a:r>
              <a:rPr lang="en-US" b="1" i="1" dirty="0">
                <a:latin typeface="Calibri" panose="020F0502020204030204" pitchFamily="34" charset="0"/>
                <a:ea typeface="Calibri" panose="020F0502020204030204" pitchFamily="34" charset="0"/>
                <a:cs typeface="Times New Roman" panose="02020603050405020304" pitchFamily="18" charset="0"/>
              </a:rPr>
              <a:t>We can’t leave anyone out.  We’re proud to make this </a:t>
            </a:r>
            <a:r>
              <a:rPr lang="en-US"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$75 million investment in computer science education </a:t>
            </a:r>
            <a:r>
              <a:rPr lang="en-US" b="1" i="1" dirty="0">
                <a:latin typeface="Calibri" panose="020F0502020204030204" pitchFamily="34" charset="0"/>
                <a:ea typeface="Calibri" panose="020F0502020204030204" pitchFamily="34" charset="0"/>
                <a:cs typeface="Times New Roman" panose="02020603050405020304" pitchFamily="18" charset="0"/>
              </a:rPr>
              <a:t>to create new opportunities for students across the spectrum of diverse youth and help build a tech talent pipeline that will spark new innovations for the future.  </a:t>
            </a:r>
          </a:p>
        </p:txBody>
      </p:sp>
    </p:spTree>
    <p:extLst>
      <p:ext uri="{BB962C8B-B14F-4D97-AF65-F5344CB8AC3E}">
        <p14:creationId xmlns:p14="http://schemas.microsoft.com/office/powerpoint/2010/main" val="158575977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688" y="295275"/>
            <a:ext cx="11888787" cy="917575"/>
          </a:xfrm>
        </p:spPr>
        <p:txBody>
          <a:bodyPr/>
          <a:lstStyle/>
          <a:p>
            <a:r>
              <a:rPr lang="en-US" sz="4000" b="1" dirty="0"/>
              <a:t>Addressing the challenge: Programmatic and Public Policy</a:t>
            </a:r>
          </a:p>
        </p:txBody>
      </p:sp>
      <p:grpSp>
        <p:nvGrpSpPr>
          <p:cNvPr id="46" name="Group 45"/>
          <p:cNvGrpSpPr/>
          <p:nvPr/>
        </p:nvGrpSpPr>
        <p:grpSpPr>
          <a:xfrm>
            <a:off x="6264297" y="2805799"/>
            <a:ext cx="2304036" cy="729377"/>
            <a:chOff x="4617161" y="2589107"/>
            <a:chExt cx="2259064" cy="715140"/>
          </a:xfrm>
        </p:grpSpPr>
        <p:sp>
          <p:nvSpPr>
            <p:cNvPr id="11" name="Rectangle 10"/>
            <p:cNvSpPr/>
            <p:nvPr/>
          </p:nvSpPr>
          <p:spPr>
            <a:xfrm>
              <a:off x="4617161" y="2589107"/>
              <a:ext cx="2259064" cy="715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967" tIns="69967" rIns="69967" bIns="69967" numCol="1" spcCol="0" rtlCol="0" fromWordArt="0" anchor="t" anchorCtr="0" forceAA="0" compatLnSpc="1">
              <a:prstTxWarp prst="textNoShape">
                <a:avLst/>
              </a:prstTxWarp>
              <a:noAutofit/>
            </a:bodyPr>
            <a:lstStyle/>
            <a:p>
              <a:pPr defTabSz="932754"/>
              <a:r>
                <a:rPr lang="en-US" sz="2040" b="1" dirty="0">
                  <a:solidFill>
                    <a:schemeClr val="bg1"/>
                  </a:solidFill>
                  <a:latin typeface="Segoe UI Light"/>
                </a:rPr>
                <a:t>Lead Industry Coalition</a:t>
              </a:r>
            </a:p>
          </p:txBody>
        </p:sp>
      </p:grpSp>
      <p:grpSp>
        <p:nvGrpSpPr>
          <p:cNvPr id="37" name="Group 36"/>
          <p:cNvGrpSpPr/>
          <p:nvPr/>
        </p:nvGrpSpPr>
        <p:grpSpPr>
          <a:xfrm>
            <a:off x="8615200" y="1398903"/>
            <a:ext cx="2279835" cy="2136272"/>
            <a:chOff x="6922177" y="1209674"/>
            <a:chExt cx="2235335" cy="2094574"/>
          </a:xfrm>
        </p:grpSpPr>
        <p:sp>
          <p:nvSpPr>
            <p:cNvPr id="20" name="Rectangle 19"/>
            <p:cNvSpPr/>
            <p:nvPr/>
          </p:nvSpPr>
          <p:spPr>
            <a:xfrm>
              <a:off x="6922177" y="2589108"/>
              <a:ext cx="2235335" cy="7151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967" tIns="69967" rIns="69967" bIns="69967" numCol="1" spcCol="0" rtlCol="0" fromWordArt="0" anchor="t" anchorCtr="0" forceAA="0" compatLnSpc="1">
              <a:prstTxWarp prst="textNoShape">
                <a:avLst/>
              </a:prstTxWarp>
              <a:noAutofit/>
            </a:bodyPr>
            <a:lstStyle/>
            <a:p>
              <a:pPr defTabSz="932754"/>
              <a:r>
                <a:rPr lang="en-US" sz="2040" dirty="0">
                  <a:gradFill>
                    <a:gsLst>
                      <a:gs pos="0">
                        <a:srgbClr val="FFFFFF"/>
                      </a:gs>
                      <a:gs pos="99000">
                        <a:srgbClr val="FFFFFF"/>
                      </a:gs>
                    </a:gsLst>
                    <a:lin ang="0" scaled="0"/>
                  </a:gradFill>
                  <a:latin typeface="Segoe UI Light"/>
                </a:rPr>
                <a:t>NGO partnerships</a:t>
              </a:r>
            </a:p>
          </p:txBody>
        </p:sp>
        <p:pic>
          <p:nvPicPr>
            <p:cNvPr id="36" name="Picture 35"/>
            <p:cNvPicPr>
              <a:picLocks noChangeAspect="1"/>
            </p:cNvPicPr>
            <p:nvPr/>
          </p:nvPicPr>
          <p:blipFill rotWithShape="1">
            <a:blip r:embed="rId3" cstate="print">
              <a:extLst>
                <a:ext uri="{28A0092B-C50C-407E-A947-70E740481C1C}">
                  <a14:useLocalDpi xmlns:a14="http://schemas.microsoft.com/office/drawing/2010/main" val="0"/>
                </a:ext>
              </a:extLst>
            </a:blip>
            <a:srcRect t="6573"/>
            <a:stretch/>
          </p:blipFill>
          <p:spPr>
            <a:xfrm>
              <a:off x="6926757" y="1209674"/>
              <a:ext cx="2230755" cy="1387931"/>
            </a:xfrm>
            <a:prstGeom prst="rect">
              <a:avLst/>
            </a:prstGeom>
          </p:spPr>
        </p:pic>
      </p:grpSp>
      <p:grpSp>
        <p:nvGrpSpPr>
          <p:cNvPr id="51" name="Group 50"/>
          <p:cNvGrpSpPr/>
          <p:nvPr/>
        </p:nvGrpSpPr>
        <p:grpSpPr>
          <a:xfrm>
            <a:off x="8623491" y="3659475"/>
            <a:ext cx="2267479" cy="2135695"/>
            <a:chOff x="6930306" y="3426121"/>
            <a:chExt cx="2223220" cy="2094009"/>
          </a:xfrm>
        </p:grpSpPr>
        <p:sp>
          <p:nvSpPr>
            <p:cNvPr id="35" name="Rectangle 34"/>
            <p:cNvSpPr/>
            <p:nvPr/>
          </p:nvSpPr>
          <p:spPr>
            <a:xfrm>
              <a:off x="6930306" y="4804990"/>
              <a:ext cx="2223220" cy="715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967" tIns="69967" rIns="69967" bIns="69967" numCol="1" spcCol="0" rtlCol="0" fromWordArt="0" anchor="t" anchorCtr="0" forceAA="0" compatLnSpc="1">
              <a:prstTxWarp prst="textNoShape">
                <a:avLst/>
              </a:prstTxWarp>
              <a:noAutofit/>
            </a:bodyPr>
            <a:lstStyle/>
            <a:p>
              <a:pPr defTabSz="932754"/>
              <a:r>
                <a:rPr lang="en-US" sz="2040" b="1" dirty="0">
                  <a:solidFill>
                    <a:schemeClr val="bg1"/>
                  </a:solidFill>
                  <a:latin typeface="Segoe UI Light"/>
                </a:rPr>
                <a:t>Congressional Apps Challenge</a:t>
              </a:r>
            </a:p>
          </p:txBody>
        </p:sp>
        <p:pic>
          <p:nvPicPr>
            <p:cNvPr id="41" name="Picture 40"/>
            <p:cNvPicPr>
              <a:picLocks noChangeAspect="1"/>
            </p:cNvPicPr>
            <p:nvPr/>
          </p:nvPicPr>
          <p:blipFill rotWithShape="1">
            <a:blip r:embed="rId4"/>
            <a:srcRect l="1741" r="5766"/>
            <a:stretch/>
          </p:blipFill>
          <p:spPr>
            <a:xfrm>
              <a:off x="6931702" y="3426121"/>
              <a:ext cx="2221823" cy="1386611"/>
            </a:xfrm>
            <a:prstGeom prst="rect">
              <a:avLst/>
            </a:prstGeom>
          </p:spPr>
        </p:pic>
      </p:grpSp>
      <p:sp>
        <p:nvSpPr>
          <p:cNvPr id="32" name="Rectangle 31"/>
          <p:cNvSpPr/>
          <p:nvPr/>
        </p:nvSpPr>
        <p:spPr>
          <a:xfrm>
            <a:off x="6261501" y="5073689"/>
            <a:ext cx="2304035" cy="7293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967" tIns="69967" rIns="69967" bIns="69967" numCol="1" spcCol="0" rtlCol="0" fromWordArt="0" anchor="t" anchorCtr="0" forceAA="0" compatLnSpc="1">
            <a:prstTxWarp prst="textNoShape">
              <a:avLst/>
            </a:prstTxWarp>
            <a:noAutofit/>
          </a:bodyPr>
          <a:lstStyle/>
          <a:p>
            <a:pPr defTabSz="932754"/>
            <a:r>
              <a:rPr lang="en-US" sz="2040" dirty="0">
                <a:gradFill>
                  <a:gsLst>
                    <a:gs pos="0">
                      <a:srgbClr val="FFFFFF"/>
                    </a:gs>
                    <a:gs pos="99000">
                      <a:srgbClr val="FFFFFF"/>
                    </a:gs>
                  </a:gsLst>
                  <a:lin ang="0" scaled="0"/>
                </a:gradFill>
                <a:latin typeface="Segoe UI Light"/>
              </a:rPr>
              <a:t>YouthSpark Hub</a:t>
            </a:r>
          </a:p>
        </p:txBody>
      </p:sp>
      <p:sp>
        <p:nvSpPr>
          <p:cNvPr id="26" name="Rectangle 25"/>
          <p:cNvSpPr/>
          <p:nvPr/>
        </p:nvSpPr>
        <p:spPr>
          <a:xfrm>
            <a:off x="3907525" y="5067681"/>
            <a:ext cx="2304036" cy="7293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967" tIns="69967" rIns="69967" bIns="69967" numCol="1" spcCol="0" rtlCol="0" fromWordArt="0" anchor="t" anchorCtr="0" forceAA="0" compatLnSpc="1">
            <a:prstTxWarp prst="textNoShape">
              <a:avLst/>
            </a:prstTxWarp>
            <a:noAutofit/>
          </a:bodyPr>
          <a:lstStyle/>
          <a:p>
            <a:pPr defTabSz="932754"/>
            <a:r>
              <a:rPr lang="en-US" sz="2040" b="1" dirty="0">
                <a:solidFill>
                  <a:schemeClr val="bg1"/>
                </a:solidFill>
                <a:latin typeface="Segoe UI Light"/>
              </a:rPr>
              <a:t>Voices for Innovation</a:t>
            </a:r>
            <a:endParaRPr lang="en-US" sz="2200" b="1" dirty="0">
              <a:solidFill>
                <a:schemeClr val="bg1"/>
              </a:solidFill>
              <a:latin typeface="Segoe UI Light"/>
            </a:endParaRPr>
          </a:p>
        </p:txBody>
      </p:sp>
      <p:grpSp>
        <p:nvGrpSpPr>
          <p:cNvPr id="48" name="Group 47"/>
          <p:cNvGrpSpPr/>
          <p:nvPr/>
        </p:nvGrpSpPr>
        <p:grpSpPr>
          <a:xfrm>
            <a:off x="1553179" y="3652696"/>
            <a:ext cx="2304406" cy="2144363"/>
            <a:chOff x="-2002" y="3419475"/>
            <a:chExt cx="2259427" cy="2102508"/>
          </a:xfrm>
        </p:grpSpPr>
        <p:sp>
          <p:nvSpPr>
            <p:cNvPr id="23" name="Rectangle 22"/>
            <p:cNvSpPr/>
            <p:nvPr/>
          </p:nvSpPr>
          <p:spPr>
            <a:xfrm>
              <a:off x="-2002" y="4806843"/>
              <a:ext cx="2259063" cy="7151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967" tIns="69967" rIns="69967" bIns="69967" numCol="1" spcCol="0" rtlCol="0" fromWordArt="0" anchor="t" anchorCtr="0" forceAA="0" compatLnSpc="1">
              <a:prstTxWarp prst="textNoShape">
                <a:avLst/>
              </a:prstTxWarp>
              <a:noAutofit/>
            </a:bodyPr>
            <a:lstStyle/>
            <a:p>
              <a:pPr defTabSz="932754"/>
              <a:r>
                <a:rPr lang="en-US" sz="2040" dirty="0">
                  <a:gradFill>
                    <a:gsLst>
                      <a:gs pos="0">
                        <a:srgbClr val="FFFFFF"/>
                      </a:gs>
                      <a:gs pos="99000">
                        <a:srgbClr val="FFFFFF"/>
                      </a:gs>
                    </a:gsLst>
                    <a:lin ang="0" scaled="0"/>
                  </a:gradFill>
                  <a:latin typeface="Segoe UI Light"/>
                </a:rPr>
                <a:t>TEALS and US education policy</a:t>
              </a:r>
            </a:p>
          </p:txBody>
        </p:sp>
        <p:pic>
          <p:nvPicPr>
            <p:cNvPr id="44" name="Picture 43"/>
            <p:cNvPicPr>
              <a:picLocks noChangeAspect="1"/>
            </p:cNvPicPr>
            <p:nvPr/>
          </p:nvPicPr>
          <p:blipFill rotWithShape="1">
            <a:blip r:embed="rId5">
              <a:extLst>
                <a:ext uri="{28A0092B-C50C-407E-A947-70E740481C1C}">
                  <a14:useLocalDpi xmlns:a14="http://schemas.microsoft.com/office/drawing/2010/main" val="0"/>
                </a:ext>
              </a:extLst>
            </a:blip>
            <a:srcRect t="16729" r="21000" b="9395"/>
            <a:stretch/>
          </p:blipFill>
          <p:spPr>
            <a:xfrm>
              <a:off x="0" y="3419475"/>
              <a:ext cx="2257425" cy="1393257"/>
            </a:xfrm>
            <a:prstGeom prst="rect">
              <a:avLst/>
            </a:prstGeom>
          </p:spPr>
        </p:pic>
      </p:grpSp>
      <p:grpSp>
        <p:nvGrpSpPr>
          <p:cNvPr id="47" name="Group 46"/>
          <p:cNvGrpSpPr/>
          <p:nvPr/>
        </p:nvGrpSpPr>
        <p:grpSpPr>
          <a:xfrm>
            <a:off x="3826769" y="1416209"/>
            <a:ext cx="2316349" cy="2125695"/>
            <a:chOff x="-9525" y="1220046"/>
            <a:chExt cx="2271137" cy="2084204"/>
          </a:xfrm>
        </p:grpSpPr>
        <p:sp>
          <p:nvSpPr>
            <p:cNvPr id="9" name="Rectangle 8"/>
            <p:cNvSpPr/>
            <p:nvPr/>
          </p:nvSpPr>
          <p:spPr>
            <a:xfrm>
              <a:off x="792" y="2589110"/>
              <a:ext cx="2259063" cy="7151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967" tIns="69967" rIns="69967" bIns="69967" numCol="1" spcCol="0" rtlCol="0" fromWordArt="0" anchor="t" anchorCtr="0" forceAA="0" compatLnSpc="1">
              <a:prstTxWarp prst="textNoShape">
                <a:avLst/>
              </a:prstTxWarp>
              <a:noAutofit/>
            </a:bodyPr>
            <a:lstStyle/>
            <a:p>
              <a:pPr defTabSz="932754"/>
              <a:r>
                <a:rPr lang="en-US" sz="2040" dirty="0">
                  <a:gradFill>
                    <a:gsLst>
                      <a:gs pos="0">
                        <a:srgbClr val="FFFFFF"/>
                      </a:gs>
                      <a:gs pos="99000">
                        <a:srgbClr val="FFFFFF"/>
                      </a:gs>
                    </a:gsLst>
                    <a:lin ang="0" scaled="0"/>
                  </a:gradFill>
                  <a:latin typeface="Segoe UI Light"/>
                </a:rPr>
                <a:t>US Hour of Code with Code.org</a:t>
              </a:r>
            </a:p>
          </p:txBody>
        </p:sp>
        <p:pic>
          <p:nvPicPr>
            <p:cNvPr id="45" name="Picture 44"/>
            <p:cNvPicPr>
              <a:picLocks noChangeAspect="1"/>
            </p:cNvPicPr>
            <p:nvPr/>
          </p:nvPicPr>
          <p:blipFill rotWithShape="1">
            <a:blip r:embed="rId6"/>
            <a:srcRect l="13116" r="19531" b="2555"/>
            <a:stretch/>
          </p:blipFill>
          <p:spPr>
            <a:xfrm>
              <a:off x="-9525" y="1220046"/>
              <a:ext cx="2271137" cy="1369120"/>
            </a:xfrm>
            <a:prstGeom prst="rect">
              <a:avLst/>
            </a:prstGeom>
          </p:spPr>
        </p:pic>
      </p:grpSp>
      <p:pic>
        <p:nvPicPr>
          <p:cNvPr id="28" name="Picture 27"/>
          <p:cNvPicPr>
            <a:picLocks noChangeAspect="1"/>
          </p:cNvPicPr>
          <p:nvPr/>
        </p:nvPicPr>
        <p:blipFill>
          <a:blip r:embed="rId7"/>
          <a:stretch>
            <a:fillRect/>
          </a:stretch>
        </p:blipFill>
        <p:spPr>
          <a:xfrm>
            <a:off x="6244210" y="1416209"/>
            <a:ext cx="2379282" cy="1352357"/>
          </a:xfrm>
          <a:prstGeom prst="rect">
            <a:avLst/>
          </a:prstGeom>
        </p:spPr>
      </p:pic>
      <p:pic>
        <p:nvPicPr>
          <p:cNvPr id="29" name="Content Placeholder 4"/>
          <p:cNvPicPr>
            <a:picLocks noChangeAspect="1"/>
          </p:cNvPicPr>
          <p:nvPr/>
        </p:nvPicPr>
        <p:blipFill>
          <a:blip r:embed="rId8"/>
          <a:stretch>
            <a:fillRect/>
          </a:stretch>
        </p:blipFill>
        <p:spPr>
          <a:xfrm>
            <a:off x="3943576" y="3637872"/>
            <a:ext cx="2234729" cy="1420464"/>
          </a:xfrm>
          <a:prstGeom prst="rect">
            <a:avLst/>
          </a:prstGeom>
        </p:spPr>
      </p:pic>
      <p:grpSp>
        <p:nvGrpSpPr>
          <p:cNvPr id="30" name="Group 29"/>
          <p:cNvGrpSpPr/>
          <p:nvPr/>
        </p:nvGrpSpPr>
        <p:grpSpPr>
          <a:xfrm>
            <a:off x="1496231" y="1418103"/>
            <a:ext cx="2306459" cy="2123801"/>
            <a:chOff x="3254651" y="2223939"/>
            <a:chExt cx="2622291" cy="2414620"/>
          </a:xfrm>
        </p:grpSpPr>
        <p:pic>
          <p:nvPicPr>
            <p:cNvPr id="31" name="Picture 30"/>
            <p:cNvPicPr>
              <a:picLocks noChangeAspect="1"/>
            </p:cNvPicPr>
            <p:nvPr/>
          </p:nvPicPr>
          <p:blipFill rotWithShape="1">
            <a:blip r:embed="rId9" cstate="screen">
              <a:extLst>
                <a:ext uri="{28A0092B-C50C-407E-A947-70E740481C1C}">
                  <a14:useLocalDpi xmlns:a14="http://schemas.microsoft.com/office/drawing/2010/main"/>
                </a:ext>
              </a:extLst>
            </a:blip>
            <a:srcRect l="6970" t="9213" r="10720" b="2008"/>
            <a:stretch/>
          </p:blipFill>
          <p:spPr>
            <a:xfrm>
              <a:off x="3254651" y="2223939"/>
              <a:ext cx="2621373" cy="1596509"/>
            </a:xfrm>
            <a:prstGeom prst="rect">
              <a:avLst/>
            </a:prstGeom>
            <a:noFill/>
            <a:ln>
              <a:noFill/>
            </a:ln>
          </p:spPr>
        </p:pic>
        <p:sp>
          <p:nvSpPr>
            <p:cNvPr id="33" name="Rectangle 32"/>
            <p:cNvSpPr/>
            <p:nvPr/>
          </p:nvSpPr>
          <p:spPr>
            <a:xfrm>
              <a:off x="3257407" y="3809307"/>
              <a:ext cx="2619535" cy="8292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967" tIns="69967" rIns="69967" bIns="69967" numCol="1" spcCol="0" rtlCol="0" fromWordArt="0" anchor="t" anchorCtr="0" forceAA="0" compatLnSpc="1">
              <a:prstTxWarp prst="textNoShape">
                <a:avLst/>
              </a:prstTxWarp>
              <a:noAutofit/>
            </a:bodyPr>
            <a:lstStyle/>
            <a:p>
              <a:pPr defTabSz="932754"/>
              <a:r>
                <a:rPr lang="en-US" sz="2040" dirty="0">
                  <a:gradFill>
                    <a:gsLst>
                      <a:gs pos="0">
                        <a:srgbClr val="FFFFFF"/>
                      </a:gs>
                      <a:gs pos="99000">
                        <a:srgbClr val="FFFFFF"/>
                      </a:gs>
                    </a:gsLst>
                    <a:lin ang="0" scaled="0"/>
                  </a:gradFill>
                  <a:latin typeface="Segoe UI Light"/>
                </a:rPr>
                <a:t>YouthSpark Live</a:t>
              </a:r>
            </a:p>
          </p:txBody>
        </p:sp>
      </p:grpSp>
      <p:pic>
        <p:nvPicPr>
          <p:cNvPr id="38" name="Picture 37"/>
          <p:cNvPicPr/>
          <p:nvPr/>
        </p:nvPicPr>
        <p:blipFill rotWithShape="1">
          <a:blip r:embed="rId10">
            <a:extLst>
              <a:ext uri="{28A0092B-C50C-407E-A947-70E740481C1C}">
                <a14:useLocalDpi xmlns:a14="http://schemas.microsoft.com/office/drawing/2010/main" val="0"/>
              </a:ext>
            </a:extLst>
          </a:blip>
          <a:srcRect t="26614" r="7555"/>
          <a:stretch/>
        </p:blipFill>
        <p:spPr bwMode="auto">
          <a:xfrm>
            <a:off x="6289180" y="3652696"/>
            <a:ext cx="2279153" cy="1420993"/>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57994412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flipH="1">
            <a:off x="0" y="-1"/>
            <a:ext cx="12439417" cy="6994525"/>
          </a:xfrm>
          <a:prstGeom prst="rect">
            <a:avLst/>
          </a:prstGeom>
          <a:solidFill>
            <a:srgbClr val="010A07">
              <a:alpha val="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 name="Picture 2"/>
          <p:cNvPicPr>
            <a:picLocks noChangeAspect="1"/>
          </p:cNvPicPr>
          <p:nvPr/>
        </p:nvPicPr>
        <p:blipFill rotWithShape="1">
          <a:blip r:embed="rId3"/>
          <a:srcRect l="36629" t="2210" r="-16056" b="1122"/>
          <a:stretch/>
        </p:blipFill>
        <p:spPr>
          <a:xfrm>
            <a:off x="-1" y="0"/>
            <a:ext cx="10202779" cy="6994524"/>
          </a:xfrm>
          <a:prstGeom prst="rect">
            <a:avLst/>
          </a:prstGeom>
        </p:spPr>
      </p:pic>
      <p:sp useBgFill="1">
        <p:nvSpPr>
          <p:cNvPr id="8" name="Rectangle 7"/>
          <p:cNvSpPr/>
          <p:nvPr/>
        </p:nvSpPr>
        <p:spPr bwMode="auto">
          <a:xfrm>
            <a:off x="4689402" y="0"/>
            <a:ext cx="7750015" cy="7007196"/>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 </a:t>
            </a:r>
          </a:p>
        </p:txBody>
      </p:sp>
      <p:sp>
        <p:nvSpPr>
          <p:cNvPr id="9" name="Rectangle 8"/>
          <p:cNvSpPr/>
          <p:nvPr/>
        </p:nvSpPr>
        <p:spPr bwMode="auto">
          <a:xfrm>
            <a:off x="2948" y="0"/>
            <a:ext cx="3061252" cy="6994523"/>
          </a:xfrm>
          <a:prstGeom prst="rect">
            <a:avLst/>
          </a:prstGeom>
          <a:gradFill>
            <a:gsLst>
              <a:gs pos="6000">
                <a:srgbClr val="000000">
                  <a:alpha val="15000"/>
                </a:srgbClr>
              </a:gs>
              <a:gs pos="99000">
                <a:srgbClr val="000000">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 name="Text Placeholder 1"/>
          <p:cNvSpPr txBox="1">
            <a:spLocks/>
          </p:cNvSpPr>
          <p:nvPr/>
        </p:nvSpPr>
        <p:spPr>
          <a:xfrm>
            <a:off x="4918590" y="296862"/>
            <a:ext cx="7507775" cy="2455031"/>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1000"/>
              </a:spcAft>
              <a:buClrTx/>
              <a:buSzTx/>
              <a:buFont typeface="Arial" pitchFamily="34" charset="0"/>
              <a:buNone/>
              <a:tabLst/>
              <a:defRPr/>
            </a:pPr>
            <a:r>
              <a:rPr kumimoji="0" lang="en-US" sz="4800" b="0" i="0" u="none" strike="noStrike" kern="1200" cap="none" spc="-102" normalizeH="0" baseline="0" noProof="0" dirty="0">
                <a:ln w="3175">
                  <a:noFill/>
                </a:ln>
                <a:solidFill>
                  <a:schemeClr val="accent1"/>
                </a:solidFill>
                <a:effectLst/>
                <a:uLnTx/>
                <a:uFillTx/>
                <a:latin typeface="+mj-lt"/>
                <a:ea typeface="Segoe UI 8" charset="0"/>
                <a:cs typeface="Segoe UI Semilight" panose="020B0402040204020203" pitchFamily="34" charset="0"/>
              </a:rPr>
              <a:t>YouthSpark</a:t>
            </a:r>
          </a:p>
          <a:p>
            <a:pPr marL="0" marR="0" lvl="0" indent="0" algn="l" defTabSz="932742" rtl="0" eaLnBrk="1" fontAlgn="auto" latinLnBrk="0" hangingPunct="1">
              <a:lnSpc>
                <a:spcPct val="100000"/>
              </a:lnSpc>
              <a:spcBef>
                <a:spcPct val="0"/>
              </a:spcBef>
              <a:spcAft>
                <a:spcPts val="0"/>
              </a:spcAft>
              <a:buClrTx/>
              <a:buSzPct val="90000"/>
              <a:buFont typeface="Arial" pitchFamily="34" charset="0"/>
              <a:buNone/>
              <a:tabLst/>
              <a:defRPr/>
            </a:pPr>
            <a:endParaRPr kumimoji="0" lang="en-US" sz="2400" b="0" i="0" u="none" strike="noStrike" kern="0" cap="none" spc="-29" normalizeH="0" baseline="0" noProof="0" dirty="0">
              <a:ln>
                <a:noFill/>
              </a:ln>
              <a:solidFill>
                <a:srgbClr val="3F3F3F"/>
              </a:solidFill>
              <a:effectLst/>
              <a:uLnTx/>
              <a:uFillTx/>
              <a:latin typeface="+mj-lt"/>
              <a:ea typeface="Palatino" charset="0"/>
              <a:cs typeface="Segoe UI" panose="020B0502040204020203" pitchFamily="34" charset="0"/>
            </a:endParaRPr>
          </a:p>
          <a:p>
            <a:pPr marL="0" marR="0" lvl="0" indent="0" algn="l" defTabSz="932742" rtl="0" eaLnBrk="1" fontAlgn="auto" latinLnBrk="0" hangingPunct="1">
              <a:lnSpc>
                <a:spcPct val="100000"/>
              </a:lnSpc>
              <a:spcBef>
                <a:spcPct val="0"/>
              </a:spcBef>
              <a:spcAft>
                <a:spcPts val="0"/>
              </a:spcAft>
              <a:buClrTx/>
              <a:buSzPct val="90000"/>
              <a:buFont typeface="Arial" pitchFamily="34" charset="0"/>
              <a:buNone/>
              <a:tabLst/>
              <a:defRPr/>
            </a:pPr>
            <a:r>
              <a:rPr kumimoji="0" lang="en-US" sz="2400" b="0" i="0" u="none" strike="noStrike" kern="0" cap="none" spc="-29" normalizeH="0" baseline="0" noProof="0" dirty="0">
                <a:ln>
                  <a:noFill/>
                </a:ln>
                <a:solidFill>
                  <a:srgbClr val="3F3F3F"/>
                </a:solidFill>
                <a:effectLst/>
                <a:uLnTx/>
                <a:uFillTx/>
                <a:latin typeface="+mj-lt"/>
                <a:ea typeface="Palatino" charset="0"/>
                <a:cs typeface="Segoe UI" panose="020B0502040204020203" pitchFamily="34" charset="0"/>
              </a:rPr>
              <a:t>We’re increasing access to computer science education and opportunities for youth around the globe.</a:t>
            </a:r>
          </a:p>
          <a:p>
            <a:pPr marL="0" marR="0" lvl="0" indent="0" algn="l" defTabSz="932742" rtl="0" eaLnBrk="1" fontAlgn="auto" latinLnBrk="0" hangingPunct="1">
              <a:lnSpc>
                <a:spcPct val="100000"/>
              </a:lnSpc>
              <a:spcBef>
                <a:spcPct val="0"/>
              </a:spcBef>
              <a:spcAft>
                <a:spcPts val="0"/>
              </a:spcAft>
              <a:buClrTx/>
              <a:buSzPct val="90000"/>
              <a:buFont typeface="Arial" pitchFamily="34" charset="0"/>
              <a:buNone/>
              <a:tabLst/>
              <a:defRPr/>
            </a:pPr>
            <a:endParaRPr kumimoji="0" lang="en-US" sz="2400" b="0" i="0" u="none" strike="noStrike" kern="0" cap="none" spc="-29" normalizeH="0" baseline="0" noProof="0" dirty="0">
              <a:ln>
                <a:noFill/>
              </a:ln>
              <a:solidFill>
                <a:srgbClr val="3F3F3F"/>
              </a:solidFill>
              <a:effectLst/>
              <a:uLnTx/>
              <a:uFillTx/>
              <a:latin typeface="+mj-lt"/>
              <a:ea typeface="Palatino" charset="0"/>
              <a:cs typeface="Segoe UI" panose="020B0502040204020203" pitchFamily="34" charset="0"/>
            </a:endParaRPr>
          </a:p>
        </p:txBody>
      </p:sp>
    </p:spTree>
    <p:extLst>
      <p:ext uri="{BB962C8B-B14F-4D97-AF65-F5344CB8AC3E}">
        <p14:creationId xmlns:p14="http://schemas.microsoft.com/office/powerpoint/2010/main" val="129872718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7" y="1131654"/>
            <a:ext cx="11213263" cy="1908408"/>
          </a:xfrm>
        </p:spPr>
        <p:txBody>
          <a:bodyPr/>
          <a:lstStyle/>
          <a:p>
            <a:r>
              <a:rPr lang="EN-US" dirty="0"/>
              <a:t>COMPUTER SCIENCE EDUCATION: Making an Impact</a:t>
            </a:r>
            <a:r>
              <a:rPr lang="en-US" dirty="0"/>
              <a:t> Together</a:t>
            </a:r>
            <a:endParaRPr lang="EN-US" dirty="0"/>
          </a:p>
        </p:txBody>
      </p:sp>
      <p:sp>
        <p:nvSpPr>
          <p:cNvPr id="5" name="Text Placeholder 4"/>
          <p:cNvSpPr>
            <a:spLocks noGrp="1"/>
          </p:cNvSpPr>
          <p:nvPr>
            <p:ph type="body" sz="quarter" idx="12"/>
          </p:nvPr>
        </p:nvSpPr>
        <p:spPr>
          <a:xfrm>
            <a:off x="350837" y="3040062"/>
            <a:ext cx="8463527" cy="1395054"/>
          </a:xfrm>
        </p:spPr>
        <p:txBody>
          <a:bodyPr vert="horz" wrap="square" lIns="146304" tIns="109728" rIns="146304" bIns="109728" rtlCol="0" anchor="t">
            <a:noAutofit/>
          </a:bodyPr>
          <a:lstStyle/>
          <a:p>
            <a:r>
              <a:rPr lang="EN-US" dirty="0"/>
              <a:t>Mike McMahon</a:t>
            </a:r>
          </a:p>
          <a:p>
            <a:r>
              <a:rPr lang="EN-US" dirty="0"/>
              <a:t>Senior Director, External Affairs, Microsoft</a:t>
            </a:r>
          </a:p>
        </p:txBody>
      </p:sp>
      <p:sp>
        <p:nvSpPr>
          <p:cNvPr id="6" name="Text Placeholder 4"/>
          <p:cNvSpPr txBox="1">
            <a:spLocks/>
          </p:cNvSpPr>
          <p:nvPr/>
        </p:nvSpPr>
        <p:spPr bwMode="white">
          <a:xfrm>
            <a:off x="421710" y="4250943"/>
            <a:ext cx="8463527" cy="1395054"/>
          </a:xfrm>
          <a:prstGeom prst="rect">
            <a:avLst/>
          </a:prstGeom>
          <a:noFill/>
        </p:spPr>
        <p:txBody>
          <a:bodyPr vert="horz" wrap="square" lIns="146304" tIns="109728" rIns="146304" bIns="109728" rtlCol="0" anchor="t">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91000">
                      <a:schemeClr val="tx1"/>
                    </a:gs>
                    <a:gs pos="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Jonathan Friebert</a:t>
            </a:r>
          </a:p>
          <a:p>
            <a:r>
              <a:rPr lang="EN-US" dirty="0"/>
              <a:t>Director, External Affairs, Microsoft</a:t>
            </a:r>
          </a:p>
        </p:txBody>
      </p:sp>
    </p:spTree>
    <p:extLst>
      <p:ext uri="{BB962C8B-B14F-4D97-AF65-F5344CB8AC3E}">
        <p14:creationId xmlns:p14="http://schemas.microsoft.com/office/powerpoint/2010/main" val="276075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YouthSpark Hub</a:t>
            </a:r>
          </a:p>
        </p:txBody>
      </p:sp>
      <p:sp>
        <p:nvSpPr>
          <p:cNvPr id="8" name="Content Placeholder 7"/>
          <p:cNvSpPr>
            <a:spLocks noGrp="1"/>
          </p:cNvSpPr>
          <p:nvPr>
            <p:ph sz="half" idx="1"/>
          </p:nvPr>
        </p:nvSpPr>
        <p:spPr>
          <a:xfrm>
            <a:off x="6063139" y="1445860"/>
            <a:ext cx="5492776" cy="3545586"/>
          </a:xfrm>
        </p:spPr>
        <p:txBody>
          <a:bodyPr/>
          <a:lstStyle/>
          <a:p>
            <a:r>
              <a:rPr lang="fr-FR" dirty="0"/>
              <a:t>Free YouthSpark programs to help </a:t>
            </a:r>
            <a:r>
              <a:rPr lang="fr-FR" dirty="0" err="1"/>
              <a:t>young</a:t>
            </a:r>
            <a:r>
              <a:rPr lang="fr-FR" dirty="0"/>
              <a:t> people </a:t>
            </a:r>
            <a:r>
              <a:rPr lang="fr-FR" dirty="0" err="1"/>
              <a:t>around</a:t>
            </a:r>
            <a:r>
              <a:rPr lang="fr-FR" dirty="0"/>
              <a:t> the world </a:t>
            </a:r>
            <a:r>
              <a:rPr lang="fr-FR" dirty="0" err="1"/>
              <a:t>build</a:t>
            </a:r>
            <a:r>
              <a:rPr lang="fr-FR" dirty="0"/>
              <a:t> digital </a:t>
            </a:r>
            <a:r>
              <a:rPr lang="fr-FR" dirty="0" err="1"/>
              <a:t>skills</a:t>
            </a:r>
            <a:r>
              <a:rPr lang="fr-FR" dirty="0"/>
              <a:t> and seize </a:t>
            </a:r>
            <a:r>
              <a:rPr lang="fr-FR" dirty="0" err="1"/>
              <a:t>opportunities</a:t>
            </a:r>
            <a:r>
              <a:rPr lang="fr-FR" dirty="0"/>
              <a:t> in computer science.</a:t>
            </a:r>
          </a:p>
          <a:p>
            <a:pPr marL="0" indent="0">
              <a:buNone/>
            </a:pPr>
            <a:endParaRPr lang="fr-FR" dirty="0"/>
          </a:p>
          <a:p>
            <a:r>
              <a:rPr lang="fr-FR" dirty="0"/>
              <a:t>www.youthsparkhub.com</a:t>
            </a:r>
          </a:p>
          <a:p>
            <a:pPr marL="0" indent="0">
              <a:buNone/>
            </a:pPr>
            <a:endParaRPr lang="en-US" dirty="0"/>
          </a:p>
        </p:txBody>
      </p:sp>
      <p:pic>
        <p:nvPicPr>
          <p:cNvPr id="12" name="Picture 11"/>
          <p:cNvPicPr>
            <a:picLocks noChangeAspect="1"/>
          </p:cNvPicPr>
          <p:nvPr/>
        </p:nvPicPr>
        <p:blipFill rotWithShape="1">
          <a:blip r:embed="rId3"/>
          <a:srcRect b="2018"/>
          <a:stretch/>
        </p:blipFill>
        <p:spPr>
          <a:xfrm>
            <a:off x="0" y="0"/>
            <a:ext cx="5490589" cy="6994524"/>
          </a:xfrm>
          <a:prstGeom prst="rect">
            <a:avLst/>
          </a:prstGeom>
        </p:spPr>
      </p:pic>
    </p:spTree>
    <p:extLst>
      <p:ext uri="{BB962C8B-B14F-4D97-AF65-F5344CB8AC3E}">
        <p14:creationId xmlns:p14="http://schemas.microsoft.com/office/powerpoint/2010/main" val="356786906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49" y="712405"/>
            <a:ext cx="11268957" cy="1180327"/>
          </a:xfrm>
        </p:spPr>
        <p:txBody>
          <a:bodyPr/>
          <a:lstStyle/>
          <a:p>
            <a:r>
              <a:rPr lang="en-US" dirty="0">
                <a:latin typeface="Segoe UI Light" panose="020B0502040204020203" pitchFamily="34" charset="0"/>
                <a:cs typeface="Segoe UI Light" panose="020B0502040204020203" pitchFamily="34" charset="0"/>
              </a:rPr>
              <a:t>TEALS Facts</a:t>
            </a:r>
          </a:p>
        </p:txBody>
      </p:sp>
      <p:sp>
        <p:nvSpPr>
          <p:cNvPr id="3" name="Content Placeholder 2"/>
          <p:cNvSpPr>
            <a:spLocks noGrp="1"/>
          </p:cNvSpPr>
          <p:nvPr>
            <p:ph idx="1"/>
          </p:nvPr>
        </p:nvSpPr>
        <p:spPr>
          <a:xfrm>
            <a:off x="311749" y="1734315"/>
            <a:ext cx="11830246" cy="5055692"/>
          </a:xfrm>
        </p:spPr>
        <p:txBody>
          <a:bodyPr>
            <a:normAutofit fontScale="77500" lnSpcReduction="20000"/>
          </a:bodyPr>
          <a:lstStyle/>
          <a:p>
            <a:pPr>
              <a:lnSpc>
                <a:spcPct val="110000"/>
              </a:lnSpc>
            </a:pPr>
            <a:r>
              <a:rPr lang="en-US" b="1" dirty="0">
                <a:solidFill>
                  <a:srgbClr val="00BCB9"/>
                </a:solidFill>
                <a:latin typeface="Segoe UI" panose="020B0502040204020203" pitchFamily="34" charset="0"/>
                <a:cs typeface="Segoe UI" panose="020B0502040204020203" pitchFamily="34" charset="0"/>
              </a:rPr>
              <a:t>We are growing &amp; diverse</a:t>
            </a:r>
          </a:p>
          <a:p>
            <a:pPr lvl="1">
              <a:lnSpc>
                <a:spcPct val="110000"/>
              </a:lnSpc>
            </a:pPr>
            <a:r>
              <a:rPr lang="en-US" b="1" dirty="0">
                <a:latin typeface="Segoe UI" panose="020B0502040204020203" pitchFamily="34" charset="0"/>
                <a:cs typeface="Segoe UI" panose="020B0502040204020203" pitchFamily="34" charset="0"/>
              </a:rPr>
              <a:t>6,000</a:t>
            </a:r>
            <a:r>
              <a:rPr lang="en-US" dirty="0">
                <a:latin typeface="Segoe UI" panose="020B0502040204020203" pitchFamily="34" charset="0"/>
                <a:cs typeface="Segoe UI" panose="020B0502040204020203" pitchFamily="34" charset="0"/>
              </a:rPr>
              <a:t> Students in FY16, </a:t>
            </a:r>
            <a:r>
              <a:rPr lang="en-US" b="1" dirty="0">
                <a:latin typeface="Segoe UI" panose="020B0502040204020203" pitchFamily="34" charset="0"/>
                <a:cs typeface="Segoe UI" panose="020B0502040204020203" pitchFamily="34" charset="0"/>
              </a:rPr>
              <a:t>9,000</a:t>
            </a:r>
            <a:r>
              <a:rPr lang="en-US" dirty="0">
                <a:latin typeface="Segoe UI" panose="020B0502040204020203" pitchFamily="34" charset="0"/>
                <a:cs typeface="Segoe UI" panose="020B0502040204020203" pitchFamily="34" charset="0"/>
              </a:rPr>
              <a:t> in FY17, and </a:t>
            </a:r>
            <a:r>
              <a:rPr lang="en-US" b="1" dirty="0">
                <a:latin typeface="Segoe UI" panose="020B0502040204020203" pitchFamily="34" charset="0"/>
                <a:cs typeface="Segoe UI" panose="020B0502040204020203" pitchFamily="34" charset="0"/>
              </a:rPr>
              <a:t>17,500</a:t>
            </a:r>
            <a:r>
              <a:rPr lang="en-US" dirty="0">
                <a:latin typeface="Segoe UI" panose="020B0502040204020203" pitchFamily="34" charset="0"/>
                <a:cs typeface="Segoe UI" panose="020B0502040204020203" pitchFamily="34" charset="0"/>
              </a:rPr>
              <a:t> over program lifetime</a:t>
            </a:r>
          </a:p>
          <a:p>
            <a:pPr lvl="1">
              <a:lnSpc>
                <a:spcPct val="110000"/>
              </a:lnSpc>
            </a:pPr>
            <a:r>
              <a:rPr lang="en-US" b="1" dirty="0">
                <a:latin typeface="Segoe UI" panose="020B0502040204020203" pitchFamily="34" charset="0"/>
                <a:cs typeface="Segoe UI" panose="020B0502040204020203" pitchFamily="34" charset="0"/>
              </a:rPr>
              <a:t>29% </a:t>
            </a:r>
            <a:r>
              <a:rPr lang="en-US" dirty="0">
                <a:latin typeface="Segoe UI" panose="020B0502040204020203" pitchFamily="34" charset="0"/>
                <a:cs typeface="Segoe UI" panose="020B0502040204020203" pitchFamily="34" charset="0"/>
              </a:rPr>
              <a:t>Girls, </a:t>
            </a:r>
            <a:r>
              <a:rPr lang="en-US" b="1" dirty="0">
                <a:latin typeface="Segoe UI" panose="020B0502040204020203" pitchFamily="34" charset="0"/>
                <a:cs typeface="Segoe UI" panose="020B0502040204020203" pitchFamily="34" charset="0"/>
              </a:rPr>
              <a:t>25% </a:t>
            </a:r>
            <a:r>
              <a:rPr lang="en-US" dirty="0">
                <a:latin typeface="Segoe UI" panose="020B0502040204020203" pitchFamily="34" charset="0"/>
                <a:cs typeface="Segoe UI" panose="020B0502040204020203" pitchFamily="34" charset="0"/>
              </a:rPr>
              <a:t>Underrepresented</a:t>
            </a:r>
          </a:p>
          <a:p>
            <a:pPr lvl="1">
              <a:lnSpc>
                <a:spcPct val="110000"/>
              </a:lnSpc>
            </a:pPr>
            <a:r>
              <a:rPr lang="en-US" b="1" dirty="0">
                <a:latin typeface="Segoe UI" panose="020B0502040204020203" pitchFamily="34" charset="0"/>
                <a:cs typeface="Segoe UI" panose="020B0502040204020203" pitchFamily="34" charset="0"/>
              </a:rPr>
              <a:t>40% </a:t>
            </a:r>
            <a:r>
              <a:rPr lang="en-US" dirty="0">
                <a:latin typeface="Segoe UI" panose="020B0502040204020203" pitchFamily="34" charset="0"/>
                <a:cs typeface="Segoe UI" panose="020B0502040204020203" pitchFamily="34" charset="0"/>
              </a:rPr>
              <a:t>Schools Title I, </a:t>
            </a:r>
            <a:r>
              <a:rPr lang="en-US" b="1" dirty="0">
                <a:latin typeface="Segoe UI" panose="020B0502040204020203" pitchFamily="34" charset="0"/>
                <a:cs typeface="Segoe UI" panose="020B0502040204020203" pitchFamily="34" charset="0"/>
              </a:rPr>
              <a:t>10% </a:t>
            </a:r>
            <a:r>
              <a:rPr lang="en-US" dirty="0">
                <a:latin typeface="Segoe UI" panose="020B0502040204020203" pitchFamily="34" charset="0"/>
                <a:cs typeface="Segoe UI" panose="020B0502040204020203" pitchFamily="34" charset="0"/>
              </a:rPr>
              <a:t>rural in FY17</a:t>
            </a:r>
          </a:p>
          <a:p>
            <a:pPr>
              <a:lnSpc>
                <a:spcPct val="110000"/>
              </a:lnSpc>
            </a:pPr>
            <a:r>
              <a:rPr lang="en-US" b="1" dirty="0">
                <a:solidFill>
                  <a:srgbClr val="00BCB9"/>
                </a:solidFill>
                <a:latin typeface="Segoe UI" panose="020B0502040204020203" pitchFamily="34" charset="0"/>
                <a:cs typeface="Segoe UI" panose="020B0502040204020203" pitchFamily="34" charset="0"/>
              </a:rPr>
              <a:t>We are helping more students learn computer science</a:t>
            </a:r>
          </a:p>
          <a:p>
            <a:pPr lvl="1">
              <a:lnSpc>
                <a:spcPct val="110000"/>
              </a:lnSpc>
            </a:pPr>
            <a:r>
              <a:rPr lang="en-US" dirty="0">
                <a:latin typeface="Segoe UI" panose="020B0502040204020203" pitchFamily="34" charset="0"/>
                <a:cs typeface="Segoe UI" panose="020B0502040204020203" pitchFamily="34" charset="0"/>
              </a:rPr>
              <a:t>TEALS students represent </a:t>
            </a:r>
            <a:r>
              <a:rPr lang="en-US" b="1" dirty="0">
                <a:latin typeface="Segoe UI" panose="020B0502040204020203" pitchFamily="34" charset="0"/>
                <a:cs typeface="Segoe UI" panose="020B0502040204020203" pitchFamily="34" charset="0"/>
              </a:rPr>
              <a:t>half </a:t>
            </a:r>
            <a:r>
              <a:rPr lang="en-US" dirty="0">
                <a:latin typeface="Segoe UI" panose="020B0502040204020203" pitchFamily="34" charset="0"/>
                <a:cs typeface="Segoe UI" panose="020B0502040204020203" pitchFamily="34" charset="0"/>
              </a:rPr>
              <a:t>of all the WA State CS AP exams taken, </a:t>
            </a:r>
            <a:r>
              <a:rPr lang="en-US" b="1" dirty="0">
                <a:latin typeface="Segoe UI" panose="020B0502040204020203" pitchFamily="34" charset="0"/>
                <a:cs typeface="Segoe UI" panose="020B0502040204020203" pitchFamily="34" charset="0"/>
              </a:rPr>
              <a:t>3.5% </a:t>
            </a:r>
            <a:r>
              <a:rPr lang="en-US" dirty="0">
                <a:latin typeface="Segoe UI" panose="020B0502040204020203" pitchFamily="34" charset="0"/>
                <a:cs typeface="Segoe UI" panose="020B0502040204020203" pitchFamily="34" charset="0"/>
              </a:rPr>
              <a:t>of national</a:t>
            </a:r>
          </a:p>
          <a:p>
            <a:pPr lvl="1">
              <a:lnSpc>
                <a:spcPct val="110000"/>
              </a:lnSpc>
            </a:pPr>
            <a:r>
              <a:rPr lang="en-US" dirty="0">
                <a:latin typeface="Segoe UI" panose="020B0502040204020203" pitchFamily="34" charset="0"/>
                <a:cs typeface="Segoe UI" panose="020B0502040204020203" pitchFamily="34" charset="0"/>
              </a:rPr>
              <a:t>TEALS students have higher AP Scores – AP Scores are </a:t>
            </a:r>
            <a:r>
              <a:rPr lang="en-US" b="1" dirty="0">
                <a:latin typeface="Segoe UI" panose="020B0502040204020203" pitchFamily="34" charset="0"/>
                <a:cs typeface="Segoe UI" panose="020B0502040204020203" pitchFamily="34" charset="0"/>
              </a:rPr>
              <a:t>~1 standard deviation </a:t>
            </a:r>
            <a:r>
              <a:rPr lang="en-US" dirty="0">
                <a:latin typeface="Segoe UI" panose="020B0502040204020203" pitchFamily="34" charset="0"/>
                <a:cs typeface="Segoe UI" panose="020B0502040204020203" pitchFamily="34" charset="0"/>
              </a:rPr>
              <a:t>above national average</a:t>
            </a:r>
          </a:p>
          <a:p>
            <a:pPr>
              <a:lnSpc>
                <a:spcPct val="110000"/>
              </a:lnSpc>
            </a:pPr>
            <a:r>
              <a:rPr lang="en-US" b="1" dirty="0">
                <a:solidFill>
                  <a:srgbClr val="00BCB9"/>
                </a:solidFill>
                <a:latin typeface="Segoe UI" panose="020B0502040204020203" pitchFamily="34" charset="0"/>
                <a:cs typeface="Segoe UI" panose="020B0502040204020203" pitchFamily="34" charset="0"/>
              </a:rPr>
              <a:t>Our volunteers are valuable and diverse</a:t>
            </a:r>
            <a:endParaRPr lang="en-US" dirty="0">
              <a:solidFill>
                <a:srgbClr val="00BCB9"/>
              </a:solidFill>
              <a:latin typeface="Segoe UI" panose="020B0502040204020203" pitchFamily="34" charset="0"/>
              <a:cs typeface="Segoe UI" panose="020B0502040204020203" pitchFamily="34" charset="0"/>
            </a:endParaRPr>
          </a:p>
          <a:p>
            <a:pPr lvl="1">
              <a:lnSpc>
                <a:spcPct val="110000"/>
              </a:lnSpc>
            </a:pPr>
            <a:r>
              <a:rPr lang="en-US" dirty="0">
                <a:latin typeface="Segoe UI" panose="020B0502040204020203" pitchFamily="34" charset="0"/>
                <a:cs typeface="Segoe UI" panose="020B0502040204020203" pitchFamily="34" charset="0"/>
              </a:rPr>
              <a:t>Over the past seven years we’ve logged </a:t>
            </a:r>
            <a:r>
              <a:rPr lang="en-US" b="1" dirty="0">
                <a:latin typeface="Segoe UI" panose="020B0502040204020203" pitchFamily="34" charset="0"/>
                <a:cs typeface="Segoe UI" panose="020B0502040204020203" pitchFamily="34" charset="0"/>
              </a:rPr>
              <a:t>450,000 </a:t>
            </a:r>
            <a:r>
              <a:rPr lang="en-US" dirty="0">
                <a:latin typeface="Segoe UI" panose="020B0502040204020203" pitchFamily="34" charset="0"/>
                <a:cs typeface="Segoe UI" panose="020B0502040204020203" pitchFamily="34" charset="0"/>
              </a:rPr>
              <a:t>volunteer hours, </a:t>
            </a:r>
            <a:r>
              <a:rPr lang="en-US" b="1" dirty="0">
                <a:latin typeface="Segoe UI" panose="020B0502040204020203" pitchFamily="34" charset="0"/>
                <a:cs typeface="Segoe UI" panose="020B0502040204020203" pitchFamily="34" charset="0"/>
              </a:rPr>
              <a:t>$107 million </a:t>
            </a:r>
            <a:r>
              <a:rPr lang="en-US" dirty="0">
                <a:latin typeface="Segoe UI" panose="020B0502040204020203" pitchFamily="34" charset="0"/>
                <a:cs typeface="Segoe UI" panose="020B0502040204020203" pitchFamily="34" charset="0"/>
              </a:rPr>
              <a:t>value of services</a:t>
            </a:r>
          </a:p>
          <a:p>
            <a:pPr lvl="1">
              <a:lnSpc>
                <a:spcPct val="110000"/>
              </a:lnSpc>
            </a:pPr>
            <a:r>
              <a:rPr lang="en-US" dirty="0">
                <a:latin typeface="Segoe UI" panose="020B0502040204020203" pitchFamily="34" charset="0"/>
                <a:cs typeface="Segoe UI" panose="020B0502040204020203" pitchFamily="34" charset="0"/>
              </a:rPr>
              <a:t>We have an industry volunteer-base – </a:t>
            </a:r>
            <a:r>
              <a:rPr lang="en-US" b="1" dirty="0">
                <a:latin typeface="Segoe UI" panose="020B0502040204020203" pitchFamily="34" charset="0"/>
                <a:cs typeface="Segoe UI" panose="020B0502040204020203" pitchFamily="34" charset="0"/>
              </a:rPr>
              <a:t>75%</a:t>
            </a:r>
            <a:r>
              <a:rPr lang="en-US" dirty="0">
                <a:latin typeface="Segoe UI" panose="020B0502040204020203" pitchFamily="34" charset="0"/>
                <a:cs typeface="Segoe UI" panose="020B0502040204020203" pitchFamily="34" charset="0"/>
              </a:rPr>
              <a:t> Of volunteers are non-Microsoft, </a:t>
            </a:r>
            <a:r>
              <a:rPr lang="en-US" b="1" dirty="0">
                <a:latin typeface="Segoe UI" panose="020B0502040204020203" pitchFamily="34" charset="0"/>
                <a:cs typeface="Segoe UI" panose="020B0502040204020203" pitchFamily="34" charset="0"/>
              </a:rPr>
              <a:t>200+ </a:t>
            </a:r>
            <a:r>
              <a:rPr lang="en-US" dirty="0">
                <a:latin typeface="Segoe UI" panose="020B0502040204020203" pitchFamily="34" charset="0"/>
                <a:cs typeface="Segoe UI" panose="020B0502040204020203" pitchFamily="34" charset="0"/>
              </a:rPr>
              <a:t>companies</a:t>
            </a:r>
          </a:p>
          <a:p>
            <a:pPr>
              <a:lnSpc>
                <a:spcPct val="110000"/>
              </a:lnSpc>
            </a:pPr>
            <a:r>
              <a:rPr lang="en-US" b="1" dirty="0">
                <a:solidFill>
                  <a:srgbClr val="00BCB9"/>
                </a:solidFill>
                <a:latin typeface="Segoe UI" panose="020B0502040204020203" pitchFamily="34" charset="0"/>
                <a:cs typeface="Segoe UI" panose="020B0502040204020203" pitchFamily="34" charset="0"/>
              </a:rPr>
              <a:t>We are building CS capacity in schools</a:t>
            </a:r>
            <a:endParaRPr lang="en-US" dirty="0">
              <a:solidFill>
                <a:srgbClr val="00BCB9"/>
              </a:solidFill>
              <a:latin typeface="Segoe UI" panose="020B0502040204020203" pitchFamily="34" charset="0"/>
              <a:cs typeface="Segoe UI" panose="020B0502040204020203" pitchFamily="34" charset="0"/>
            </a:endParaRPr>
          </a:p>
          <a:p>
            <a:pPr lvl="1">
              <a:lnSpc>
                <a:spcPct val="110000"/>
              </a:lnSpc>
            </a:pPr>
            <a:r>
              <a:rPr lang="en-US" b="1" dirty="0">
                <a:latin typeface="Segoe UI" panose="020B0502040204020203" pitchFamily="34" charset="0"/>
                <a:cs typeface="Segoe UI" panose="020B0502040204020203" pitchFamily="34" charset="0"/>
              </a:rPr>
              <a:t>~90%</a:t>
            </a:r>
            <a:r>
              <a:rPr lang="en-US" dirty="0">
                <a:latin typeface="Segoe UI" panose="020B0502040204020203" pitchFamily="34" charset="0"/>
                <a:cs typeface="Segoe UI" panose="020B0502040204020203" pitchFamily="34" charset="0"/>
              </a:rPr>
              <a:t> of teachers are on track to hand off after 2 years in the classroom</a:t>
            </a:r>
          </a:p>
        </p:txBody>
      </p:sp>
    </p:spTree>
    <p:extLst>
      <p:ext uri="{BB962C8B-B14F-4D97-AF65-F5344CB8AC3E}">
        <p14:creationId xmlns:p14="http://schemas.microsoft.com/office/powerpoint/2010/main" val="2637298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2179058"/>
          </a:xfrm>
        </p:spPr>
        <p:txBody>
          <a:bodyPr/>
          <a:lstStyle/>
          <a:p>
            <a:r>
              <a:rPr lang="en-US" dirty="0"/>
              <a:t>Public Policy: </a:t>
            </a:r>
            <a:br>
              <a:rPr lang="en-US" dirty="0"/>
            </a:br>
            <a:r>
              <a:rPr lang="en-US" dirty="0"/>
              <a:t>What Can We Do Together?</a:t>
            </a:r>
          </a:p>
        </p:txBody>
      </p:sp>
    </p:spTree>
    <p:extLst>
      <p:ext uri="{BB962C8B-B14F-4D97-AF65-F5344CB8AC3E}">
        <p14:creationId xmlns:p14="http://schemas.microsoft.com/office/powerpoint/2010/main" val="222374011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761907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123" y="2373380"/>
            <a:ext cx="2958678" cy="1819943"/>
          </a:xfrm>
          <a:prstGeom prst="rect">
            <a:avLst/>
          </a:prstGeom>
        </p:spPr>
      </p:pic>
      <p:grpSp>
        <p:nvGrpSpPr>
          <p:cNvPr id="3" name="Group 2"/>
          <p:cNvGrpSpPr/>
          <p:nvPr/>
        </p:nvGrpSpPr>
        <p:grpSpPr>
          <a:xfrm>
            <a:off x="4008437" y="3092198"/>
            <a:ext cx="760852" cy="382308"/>
            <a:chOff x="3116908" y="5731368"/>
            <a:chExt cx="746001" cy="374846"/>
          </a:xfrm>
        </p:grpSpPr>
        <p:sp>
          <p:nvSpPr>
            <p:cNvPr id="4" name="Rectangle 3"/>
            <p:cNvSpPr/>
            <p:nvPr/>
          </p:nvSpPr>
          <p:spPr>
            <a:xfrm>
              <a:off x="3116908" y="5731368"/>
              <a:ext cx="436338" cy="374846"/>
            </a:xfrm>
            <a:prstGeom prst="rect">
              <a:avLst/>
            </a:prstGeom>
            <a:effectLst/>
          </p:spPr>
          <p:txBody>
            <a:bodyPr wrap="none">
              <a:spAutoFit/>
            </a:bodyPr>
            <a:lstStyle/>
            <a:p>
              <a:r>
                <a:rPr lang="en-US" sz="1836" dirty="0">
                  <a:solidFill>
                    <a:srgbClr val="F8A12E"/>
                  </a:solidFill>
                  <a:latin typeface="Wingdings"/>
                  <a:ea typeface="Wingdings"/>
                  <a:cs typeface="Wingdings"/>
                </a:rPr>
                <a:t></a:t>
              </a:r>
              <a:endParaRPr lang="en-US" sz="1836" dirty="0">
                <a:solidFill>
                  <a:srgbClr val="F8A12E"/>
                </a:solidFill>
              </a:endParaRPr>
            </a:p>
          </p:txBody>
        </p:sp>
        <p:sp>
          <p:nvSpPr>
            <p:cNvPr id="5" name="Rectangle 4"/>
            <p:cNvSpPr/>
            <p:nvPr/>
          </p:nvSpPr>
          <p:spPr>
            <a:xfrm>
              <a:off x="3426571" y="5731368"/>
              <a:ext cx="436338" cy="374846"/>
            </a:xfrm>
            <a:prstGeom prst="rect">
              <a:avLst/>
            </a:prstGeom>
            <a:effectLst/>
          </p:spPr>
          <p:txBody>
            <a:bodyPr wrap="none">
              <a:spAutoFit/>
            </a:bodyPr>
            <a:lstStyle/>
            <a:p>
              <a:r>
                <a:rPr lang="en-US" sz="1836" dirty="0">
                  <a:solidFill>
                    <a:srgbClr val="F8A12E"/>
                  </a:solidFill>
                  <a:latin typeface="Wingdings"/>
                  <a:ea typeface="Wingdings"/>
                  <a:cs typeface="Wingdings"/>
                </a:rPr>
                <a:t></a:t>
              </a:r>
              <a:endParaRPr lang="en-US" sz="1836" dirty="0">
                <a:solidFill>
                  <a:srgbClr val="F8A12E"/>
                </a:solidFill>
              </a:endParaRPr>
            </a:p>
          </p:txBody>
        </p:sp>
      </p:grpSp>
      <p:pic>
        <p:nvPicPr>
          <p:cNvPr id="6" name="Picture 5"/>
          <p:cNvPicPr>
            <a:picLocks noChangeAspect="1"/>
          </p:cNvPicPr>
          <p:nvPr/>
        </p:nvPicPr>
        <p:blipFill>
          <a:blip r:embed="rId3"/>
          <a:stretch>
            <a:fillRect/>
          </a:stretch>
        </p:blipFill>
        <p:spPr>
          <a:xfrm>
            <a:off x="5056629" y="2283326"/>
            <a:ext cx="2685608" cy="2070583"/>
          </a:xfrm>
          <a:prstGeom prst="rect">
            <a:avLst/>
          </a:prstGeom>
        </p:spPr>
      </p:pic>
      <p:pic>
        <p:nvPicPr>
          <p:cNvPr id="7" name="Picture 6" descr="ed-new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0700" y="2380329"/>
            <a:ext cx="3023937" cy="2063416"/>
          </a:xfrm>
          <a:prstGeom prst="rect">
            <a:avLst/>
          </a:prstGeom>
        </p:spPr>
      </p:pic>
      <p:grpSp>
        <p:nvGrpSpPr>
          <p:cNvPr id="9" name="Group 8"/>
          <p:cNvGrpSpPr/>
          <p:nvPr/>
        </p:nvGrpSpPr>
        <p:grpSpPr>
          <a:xfrm>
            <a:off x="7826575" y="3092198"/>
            <a:ext cx="760852" cy="382308"/>
            <a:chOff x="3116908" y="5731368"/>
            <a:chExt cx="746001" cy="374846"/>
          </a:xfrm>
        </p:grpSpPr>
        <p:sp>
          <p:nvSpPr>
            <p:cNvPr id="10" name="Rectangle 9"/>
            <p:cNvSpPr/>
            <p:nvPr/>
          </p:nvSpPr>
          <p:spPr>
            <a:xfrm>
              <a:off x="3116908" y="5731368"/>
              <a:ext cx="436338" cy="374846"/>
            </a:xfrm>
            <a:prstGeom prst="rect">
              <a:avLst/>
            </a:prstGeom>
            <a:effectLst/>
          </p:spPr>
          <p:txBody>
            <a:bodyPr wrap="none">
              <a:spAutoFit/>
            </a:bodyPr>
            <a:lstStyle/>
            <a:p>
              <a:r>
                <a:rPr lang="en-US" sz="1836" dirty="0">
                  <a:solidFill>
                    <a:srgbClr val="F8A12E"/>
                  </a:solidFill>
                  <a:latin typeface="Wingdings"/>
                  <a:ea typeface="Wingdings"/>
                  <a:cs typeface="Wingdings"/>
                </a:rPr>
                <a:t></a:t>
              </a:r>
              <a:endParaRPr lang="en-US" sz="1836" dirty="0">
                <a:solidFill>
                  <a:srgbClr val="F8A12E"/>
                </a:solidFill>
              </a:endParaRPr>
            </a:p>
          </p:txBody>
        </p:sp>
        <p:sp>
          <p:nvSpPr>
            <p:cNvPr id="11" name="Rectangle 10"/>
            <p:cNvSpPr/>
            <p:nvPr/>
          </p:nvSpPr>
          <p:spPr>
            <a:xfrm>
              <a:off x="3426571" y="5731368"/>
              <a:ext cx="436338" cy="374846"/>
            </a:xfrm>
            <a:prstGeom prst="rect">
              <a:avLst/>
            </a:prstGeom>
            <a:effectLst/>
          </p:spPr>
          <p:txBody>
            <a:bodyPr wrap="none">
              <a:spAutoFit/>
            </a:bodyPr>
            <a:lstStyle/>
            <a:p>
              <a:r>
                <a:rPr lang="en-US" sz="1836" dirty="0">
                  <a:solidFill>
                    <a:srgbClr val="F8A12E"/>
                  </a:solidFill>
                  <a:latin typeface="Wingdings"/>
                  <a:ea typeface="Wingdings"/>
                  <a:cs typeface="Wingdings"/>
                </a:rPr>
                <a:t></a:t>
              </a:r>
              <a:endParaRPr lang="en-US" sz="1836" dirty="0">
                <a:solidFill>
                  <a:srgbClr val="F8A12E"/>
                </a:solidFill>
              </a:endParaRPr>
            </a:p>
          </p:txBody>
        </p:sp>
      </p:grpSp>
      <p:sp>
        <p:nvSpPr>
          <p:cNvPr id="12" name="TextBox 11"/>
          <p:cNvSpPr txBox="1"/>
          <p:nvPr/>
        </p:nvSpPr>
        <p:spPr>
          <a:xfrm>
            <a:off x="1124960" y="4356882"/>
            <a:ext cx="2946553" cy="707886"/>
          </a:xfrm>
          <a:prstGeom prst="rect">
            <a:avLst/>
          </a:prstGeom>
          <a:noFill/>
        </p:spPr>
        <p:txBody>
          <a:bodyPr wrap="square" rtlCol="0">
            <a:spAutoFit/>
          </a:bodyPr>
          <a:lstStyle/>
          <a:p>
            <a:r>
              <a:rPr lang="en-US" sz="2000" b="1" dirty="0">
                <a:latin typeface="Calibri"/>
                <a:cs typeface="Calibri"/>
              </a:rPr>
              <a:t>Members of Congress and </a:t>
            </a:r>
          </a:p>
          <a:p>
            <a:r>
              <a:rPr lang="en-US" sz="2000" b="1" dirty="0">
                <a:latin typeface="Calibri"/>
                <a:cs typeface="Calibri"/>
              </a:rPr>
              <a:t>other elected officials</a:t>
            </a:r>
          </a:p>
        </p:txBody>
      </p:sp>
      <p:sp>
        <p:nvSpPr>
          <p:cNvPr id="13" name="TextBox 12"/>
          <p:cNvSpPr txBox="1"/>
          <p:nvPr/>
        </p:nvSpPr>
        <p:spPr>
          <a:xfrm>
            <a:off x="4930177" y="4418003"/>
            <a:ext cx="2812060" cy="707886"/>
          </a:xfrm>
          <a:prstGeom prst="rect">
            <a:avLst/>
          </a:prstGeom>
          <a:noFill/>
        </p:spPr>
        <p:txBody>
          <a:bodyPr wrap="square" rtlCol="0">
            <a:spAutoFit/>
          </a:bodyPr>
          <a:lstStyle/>
          <a:p>
            <a:r>
              <a:rPr lang="en-US" sz="2000" b="1" dirty="0">
                <a:latin typeface="Calibri"/>
                <a:cs typeface="Calibri"/>
              </a:rPr>
              <a:t>Building a national movement</a:t>
            </a:r>
          </a:p>
        </p:txBody>
      </p:sp>
      <p:sp>
        <p:nvSpPr>
          <p:cNvPr id="14" name="TextBox 13"/>
          <p:cNvSpPr txBox="1"/>
          <p:nvPr/>
        </p:nvSpPr>
        <p:spPr>
          <a:xfrm>
            <a:off x="8809037" y="4443745"/>
            <a:ext cx="3201967" cy="400110"/>
          </a:xfrm>
          <a:prstGeom prst="rect">
            <a:avLst/>
          </a:prstGeom>
          <a:noFill/>
        </p:spPr>
        <p:txBody>
          <a:bodyPr wrap="none" rtlCol="0">
            <a:spAutoFit/>
          </a:bodyPr>
          <a:lstStyle/>
          <a:p>
            <a:r>
              <a:rPr lang="en-US" sz="2000" b="1" dirty="0">
                <a:latin typeface="Calibri"/>
                <a:cs typeface="Calibri"/>
              </a:rPr>
              <a:t>Traditional and Social Media</a:t>
            </a:r>
          </a:p>
        </p:txBody>
      </p:sp>
      <p:sp>
        <p:nvSpPr>
          <p:cNvPr id="18" name="Title 17"/>
          <p:cNvSpPr>
            <a:spLocks noGrp="1"/>
          </p:cNvSpPr>
          <p:nvPr>
            <p:ph type="title"/>
          </p:nvPr>
        </p:nvSpPr>
        <p:spPr/>
        <p:txBody>
          <a:bodyPr/>
          <a:lstStyle/>
          <a:p>
            <a:r>
              <a:rPr lang="en-US" dirty="0"/>
              <a:t>Three Components</a:t>
            </a:r>
          </a:p>
        </p:txBody>
      </p:sp>
    </p:spTree>
    <p:extLst>
      <p:ext uri="{BB962C8B-B14F-4D97-AF65-F5344CB8AC3E}">
        <p14:creationId xmlns:p14="http://schemas.microsoft.com/office/powerpoint/2010/main" val="295711739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latin typeface="Calibri"/>
                <a:cs typeface="Calibri"/>
              </a:rPr>
              <a:t>Computer Science Education Coalition</a:t>
            </a:r>
          </a:p>
        </p:txBody>
      </p:sp>
    </p:spTree>
    <p:extLst>
      <p:ext uri="{BB962C8B-B14F-4D97-AF65-F5344CB8AC3E}">
        <p14:creationId xmlns:p14="http://schemas.microsoft.com/office/powerpoint/2010/main" val="2097361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univi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7829" y="3620559"/>
            <a:ext cx="2876374" cy="1258414"/>
          </a:xfrm>
          <a:prstGeom prst="rect">
            <a:avLst/>
          </a:prstGeom>
        </p:spPr>
      </p:pic>
      <p:sp>
        <p:nvSpPr>
          <p:cNvPr id="2" name="Title 1"/>
          <p:cNvSpPr>
            <a:spLocks noGrp="1"/>
          </p:cNvSpPr>
          <p:nvPr>
            <p:ph type="title"/>
          </p:nvPr>
        </p:nvSpPr>
        <p:spPr/>
        <p:txBody>
          <a:bodyPr/>
          <a:lstStyle/>
          <a:p>
            <a:r>
              <a:rPr lang="en-US" sz="3264" b="1" dirty="0">
                <a:latin typeface="Calibri"/>
                <a:cs typeface="Calibri"/>
              </a:rPr>
              <a:t>Computer Science Education Coalition (CSEC)</a:t>
            </a:r>
          </a:p>
        </p:txBody>
      </p:sp>
      <p:sp>
        <p:nvSpPr>
          <p:cNvPr id="3" name="Content Placeholder 2"/>
          <p:cNvSpPr>
            <a:spLocks noGrp="1"/>
          </p:cNvSpPr>
          <p:nvPr>
            <p:ph idx="4294967295"/>
          </p:nvPr>
        </p:nvSpPr>
        <p:spPr>
          <a:xfrm>
            <a:off x="214702" y="898186"/>
            <a:ext cx="12009437" cy="2523768"/>
          </a:xfrm>
        </p:spPr>
        <p:txBody>
          <a:bodyPr/>
          <a:lstStyle/>
          <a:p>
            <a:r>
              <a:rPr lang="en-US" dirty="0">
                <a:latin typeface="Calibri"/>
                <a:cs typeface="Calibri"/>
              </a:rPr>
              <a:t>A broad based coalition of businesses and NGOs who want to expand access to computer science education in K-12 classrooms across America.</a:t>
            </a:r>
          </a:p>
          <a:p>
            <a:r>
              <a:rPr lang="en-US" dirty="0">
                <a:latin typeface="Calibri"/>
                <a:cs typeface="Calibri"/>
              </a:rPr>
              <a:t>CSEC is represented by over 80 members, including:</a:t>
            </a:r>
          </a:p>
        </p:txBody>
      </p:sp>
      <p:sp>
        <p:nvSpPr>
          <p:cNvPr id="6" name="Date Placeholder 5"/>
          <p:cNvSpPr>
            <a:spLocks noGrp="1"/>
          </p:cNvSpPr>
          <p:nvPr>
            <p:ph type="dt" sz="half" idx="4294967295"/>
          </p:nvPr>
        </p:nvSpPr>
        <p:spPr/>
        <p:txBody>
          <a:bodyPr/>
          <a:lstStyle/>
          <a:p>
            <a:endParaRPr lang="en-US" dirty="0">
              <a:latin typeface="Calibri"/>
              <a:cs typeface="Calibri"/>
            </a:endParaRPr>
          </a:p>
        </p:txBody>
      </p:sp>
      <p:sp>
        <p:nvSpPr>
          <p:cNvPr id="7" name="Slide Number Placeholder 6"/>
          <p:cNvSpPr>
            <a:spLocks noGrp="1"/>
          </p:cNvSpPr>
          <p:nvPr>
            <p:ph type="sldNum" sz="quarter" idx="4294967295"/>
          </p:nvPr>
        </p:nvSpPr>
        <p:spPr/>
        <p:txBody>
          <a:bodyPr/>
          <a:lstStyle/>
          <a:p>
            <a:endParaRPr lang="en-US" dirty="0">
              <a:latin typeface="Calibri"/>
              <a:cs typeface="Calibri"/>
            </a:endParaRPr>
          </a:p>
        </p:txBody>
      </p:sp>
      <p:pic>
        <p:nvPicPr>
          <p:cNvPr id="8" name="Picture 7" descr="EMC Corporation 2016-03-1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7902" y="4084034"/>
            <a:ext cx="1589097" cy="512890"/>
          </a:xfrm>
          <a:prstGeom prst="rect">
            <a:avLst/>
          </a:prstGeom>
        </p:spPr>
      </p:pic>
      <p:pic>
        <p:nvPicPr>
          <p:cNvPr id="10" name="Picture 9" descr="Silicon Valley Leadership Group 2016-04-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069" y="4253590"/>
            <a:ext cx="2295545" cy="831489"/>
          </a:xfrm>
          <a:prstGeom prst="rect">
            <a:avLst/>
          </a:prstGeom>
        </p:spPr>
      </p:pic>
      <p:pic>
        <p:nvPicPr>
          <p:cNvPr id="12" name="Picture 11" descr="T-Mobile USA, Inc. 2016-03-29 [Pin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237" y="3456219"/>
            <a:ext cx="2070857" cy="683383"/>
          </a:xfrm>
          <a:prstGeom prst="rect">
            <a:avLst/>
          </a:prstGeom>
        </p:spPr>
      </p:pic>
      <p:pic>
        <p:nvPicPr>
          <p:cNvPr id="13" name="Picture 12" descr="TechNet 2016-03-0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6197" y="5085079"/>
            <a:ext cx="2671953" cy="814055"/>
          </a:xfrm>
          <a:prstGeom prst="rect">
            <a:avLst/>
          </a:prstGeom>
        </p:spPr>
      </p:pic>
      <p:pic>
        <p:nvPicPr>
          <p:cNvPr id="16" name="Picture 15" descr="GOOGLELOGO_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4385" y="4982544"/>
            <a:ext cx="1803240" cy="1202160"/>
          </a:xfrm>
          <a:prstGeom prst="rect">
            <a:avLst/>
          </a:prstGeom>
        </p:spPr>
      </p:pic>
      <p:pic>
        <p:nvPicPr>
          <p:cNvPr id="17" name="Picture 16" descr="amazon-com-logo.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6694" y="5270290"/>
            <a:ext cx="2138788" cy="779767"/>
          </a:xfrm>
          <a:prstGeom prst="rect">
            <a:avLst/>
          </a:prstGeom>
        </p:spPr>
      </p:pic>
      <p:pic>
        <p:nvPicPr>
          <p:cNvPr id="18" name="Picture 17" descr="Ibm_logo-5.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78294" y="3922059"/>
            <a:ext cx="1726589" cy="747275"/>
          </a:xfrm>
          <a:prstGeom prst="rect">
            <a:avLst/>
          </a:prstGeom>
        </p:spPr>
      </p:pic>
      <p:pic>
        <p:nvPicPr>
          <p:cNvPr id="19" name="Picture 18" descr="Microsoft_logo_(2012).svg.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72671" y="6101473"/>
            <a:ext cx="2503081" cy="534408"/>
          </a:xfrm>
          <a:prstGeom prst="rect">
            <a:avLst/>
          </a:prstGeom>
        </p:spPr>
      </p:pic>
      <p:pic>
        <p:nvPicPr>
          <p:cNvPr id="21" name="Picture 20" descr="download.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08950" y="5183553"/>
            <a:ext cx="1421429" cy="800142"/>
          </a:xfrm>
          <a:prstGeom prst="rect">
            <a:avLst/>
          </a:prstGeom>
        </p:spPr>
      </p:pic>
      <p:pic>
        <p:nvPicPr>
          <p:cNvPr id="22" name="Picture 21" descr="teach-for-america.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88575" y="6053317"/>
            <a:ext cx="4396415" cy="1034013"/>
          </a:xfrm>
          <a:prstGeom prst="rect">
            <a:avLst/>
          </a:prstGeom>
        </p:spPr>
      </p:pic>
    </p:spTree>
    <p:extLst>
      <p:ext uri="{BB962C8B-B14F-4D97-AF65-F5344CB8AC3E}">
        <p14:creationId xmlns:p14="http://schemas.microsoft.com/office/powerpoint/2010/main" val="301835035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Goal</a:t>
            </a:r>
            <a:endParaRPr lang="en-US" dirty="0"/>
          </a:p>
        </p:txBody>
      </p:sp>
      <p:sp>
        <p:nvSpPr>
          <p:cNvPr id="8" name="Content Placeholder 7"/>
          <p:cNvSpPr>
            <a:spLocks noGrp="1"/>
          </p:cNvSpPr>
          <p:nvPr>
            <p:ph idx="4294967295"/>
          </p:nvPr>
        </p:nvSpPr>
        <p:spPr>
          <a:xfrm>
            <a:off x="503237" y="1222496"/>
            <a:ext cx="10591800" cy="2824162"/>
          </a:xfrm>
        </p:spPr>
        <p:txBody>
          <a:bodyPr>
            <a:normAutofit lnSpcReduction="10000"/>
          </a:bodyPr>
          <a:lstStyle/>
          <a:p>
            <a:r>
              <a:rPr lang="en-US" sz="2800" dirty="0">
                <a:latin typeface="Calibri"/>
                <a:cs typeface="Calibri"/>
              </a:rPr>
              <a:t>Fixing the computer science skills gap is a national security, economic and social imperative. </a:t>
            </a:r>
          </a:p>
          <a:p>
            <a:r>
              <a:rPr lang="en-US" sz="2800" dirty="0">
                <a:latin typeface="Calibri"/>
                <a:cs typeface="Calibri"/>
              </a:rPr>
              <a:t>Computer science impacts </a:t>
            </a:r>
            <a:r>
              <a:rPr lang="en-US" sz="2800" b="1" dirty="0">
                <a:solidFill>
                  <a:srgbClr val="F8A12E"/>
                </a:solidFill>
                <a:latin typeface="Calibri"/>
                <a:cs typeface="Calibri"/>
              </a:rPr>
              <a:t>every field</a:t>
            </a:r>
            <a:r>
              <a:rPr lang="en-US" sz="2800" dirty="0">
                <a:latin typeface="Calibri"/>
                <a:cs typeface="Calibri"/>
              </a:rPr>
              <a:t>, </a:t>
            </a:r>
            <a:r>
              <a:rPr lang="en-US" sz="2800" b="1" dirty="0">
                <a:solidFill>
                  <a:srgbClr val="F8A12E"/>
                </a:solidFill>
                <a:latin typeface="Calibri"/>
                <a:cs typeface="Calibri"/>
              </a:rPr>
              <a:t>every industry</a:t>
            </a:r>
            <a:r>
              <a:rPr lang="en-US" sz="2800" dirty="0">
                <a:latin typeface="Calibri"/>
                <a:cs typeface="Calibri"/>
              </a:rPr>
              <a:t>, in </a:t>
            </a:r>
            <a:br>
              <a:rPr lang="en-US" sz="2800" dirty="0">
                <a:latin typeface="Calibri"/>
                <a:cs typeface="Calibri"/>
              </a:rPr>
            </a:br>
            <a:r>
              <a:rPr lang="en-US" sz="2800" b="1" dirty="0">
                <a:solidFill>
                  <a:srgbClr val="F8A12E"/>
                </a:solidFill>
                <a:latin typeface="Calibri"/>
                <a:cs typeface="Calibri"/>
              </a:rPr>
              <a:t>every state</a:t>
            </a:r>
            <a:r>
              <a:rPr lang="en-US" sz="2800" dirty="0">
                <a:latin typeface="Calibri"/>
                <a:cs typeface="Calibri"/>
              </a:rPr>
              <a:t>.</a:t>
            </a:r>
          </a:p>
          <a:p>
            <a:r>
              <a:rPr lang="en-US" sz="2800" dirty="0">
                <a:latin typeface="Calibri"/>
                <a:cs typeface="Calibri"/>
              </a:rPr>
              <a:t>Initial infusion of </a:t>
            </a:r>
            <a:r>
              <a:rPr lang="en-US" sz="2800" b="1" dirty="0">
                <a:solidFill>
                  <a:srgbClr val="F8A12E"/>
                </a:solidFill>
                <a:latin typeface="Calibri"/>
                <a:cs typeface="Calibri"/>
              </a:rPr>
              <a:t>$250 million </a:t>
            </a:r>
            <a:r>
              <a:rPr lang="en-US" sz="2800" dirty="0">
                <a:latin typeface="Calibri"/>
                <a:cs typeface="Calibri"/>
              </a:rPr>
              <a:t>in federal funds could support as many as </a:t>
            </a:r>
            <a:r>
              <a:rPr lang="en-US" sz="2800" b="1" dirty="0">
                <a:solidFill>
                  <a:srgbClr val="F8A12E"/>
                </a:solidFill>
                <a:latin typeface="Calibri"/>
                <a:cs typeface="Calibri"/>
              </a:rPr>
              <a:t>52,500 classrooms </a:t>
            </a:r>
            <a:r>
              <a:rPr lang="en-US" sz="2800" dirty="0">
                <a:latin typeface="Calibri"/>
                <a:cs typeface="Calibri"/>
              </a:rPr>
              <a:t>which can reach </a:t>
            </a:r>
            <a:r>
              <a:rPr lang="en-US" sz="2800" b="1" dirty="0">
                <a:solidFill>
                  <a:srgbClr val="F8A12E"/>
                </a:solidFill>
                <a:latin typeface="Calibri"/>
                <a:cs typeface="Calibri"/>
              </a:rPr>
              <a:t>3.6 million students</a:t>
            </a:r>
            <a:r>
              <a:rPr lang="en-US" sz="2800" dirty="0">
                <a:latin typeface="Calibri"/>
                <a:cs typeface="Calibri"/>
              </a:rPr>
              <a:t> in the coming year.</a:t>
            </a:r>
          </a:p>
        </p:txBody>
      </p:sp>
      <p:graphicFrame>
        <p:nvGraphicFramePr>
          <p:cNvPr id="11" name="Diagram 10"/>
          <p:cNvGraphicFramePr/>
          <p:nvPr>
            <p:extLst>
              <p:ext uri="{D42A27DB-BD31-4B8C-83A1-F6EECF244321}">
                <p14:modId xmlns:p14="http://schemas.microsoft.com/office/powerpoint/2010/main" val="2217013471"/>
              </p:ext>
            </p:extLst>
          </p:nvPr>
        </p:nvGraphicFramePr>
        <p:xfrm>
          <a:off x="1189037" y="3497262"/>
          <a:ext cx="9296400" cy="3015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787664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31" y="240533"/>
            <a:ext cx="12434711" cy="1499289"/>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a:t>Voices For Innovation </a:t>
            </a:r>
            <a:br>
              <a:rPr lang="en-US" dirty="0"/>
            </a:br>
            <a:r>
              <a:rPr lang="en-US" sz="4080" dirty="0">
                <a:solidFill>
                  <a:schemeClr val="accent6">
                    <a:lumMod val="60000"/>
                    <a:lumOff val="40000"/>
                  </a:schemeClr>
                </a:solidFill>
              </a:rPr>
              <a:t>Advancing 21</a:t>
            </a:r>
            <a:r>
              <a:rPr lang="en-US" sz="4080" baseline="30000" dirty="0">
                <a:solidFill>
                  <a:schemeClr val="accent6">
                    <a:lumMod val="60000"/>
                    <a:lumOff val="40000"/>
                  </a:schemeClr>
                </a:solidFill>
              </a:rPr>
              <a:t>st</a:t>
            </a:r>
            <a:r>
              <a:rPr lang="en-US" sz="4080" dirty="0">
                <a:solidFill>
                  <a:schemeClr val="accent6">
                    <a:lumMod val="60000"/>
                    <a:lumOff val="40000"/>
                  </a:schemeClr>
                </a:solidFill>
              </a:rPr>
              <a:t> Century Technology Policies</a:t>
            </a:r>
            <a:endParaRPr lang="en-US" dirty="0">
              <a:solidFill>
                <a:schemeClr val="accent6">
                  <a:lumMod val="60000"/>
                  <a:lumOff val="40000"/>
                </a:schemeClr>
              </a:solidFill>
            </a:endParaRPr>
          </a:p>
        </p:txBody>
      </p:sp>
    </p:spTree>
    <p:extLst>
      <p:ext uri="{BB962C8B-B14F-4D97-AF65-F5344CB8AC3E}">
        <p14:creationId xmlns:p14="http://schemas.microsoft.com/office/powerpoint/2010/main" val="2191668292"/>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82" y="42271"/>
            <a:ext cx="8503356" cy="6952253"/>
          </a:xfrm>
          <a:prstGeom prst="rect">
            <a:avLst/>
          </a:prstGeom>
        </p:spPr>
        <p:style>
          <a:lnRef idx="2">
            <a:schemeClr val="accent1"/>
          </a:lnRef>
          <a:fillRef idx="1">
            <a:schemeClr val="lt1"/>
          </a:fillRef>
          <a:effectRef idx="0">
            <a:schemeClr val="accent1"/>
          </a:effectRef>
          <a:fontRef idx="minor">
            <a:schemeClr val="dk1"/>
          </a:fontRef>
        </p:style>
      </p:pic>
      <p:pic>
        <p:nvPicPr>
          <p:cNvPr id="3" name="Picture 2"/>
          <p:cNvPicPr>
            <a:picLocks noChangeAspect="1"/>
          </p:cNvPicPr>
          <p:nvPr/>
        </p:nvPicPr>
        <p:blipFill>
          <a:blip r:embed="rId4"/>
          <a:stretch>
            <a:fillRect/>
          </a:stretch>
        </p:blipFill>
        <p:spPr>
          <a:xfrm>
            <a:off x="8514417" y="754062"/>
            <a:ext cx="3922058" cy="2667000"/>
          </a:xfrm>
          <a:prstGeom prst="rect">
            <a:avLst/>
          </a:prstGeom>
        </p:spPr>
        <p:style>
          <a:lnRef idx="2">
            <a:schemeClr val="accent1"/>
          </a:lnRef>
          <a:fillRef idx="1">
            <a:schemeClr val="lt1"/>
          </a:fillRef>
          <a:effectRef idx="0">
            <a:schemeClr val="accent1"/>
          </a:effectRef>
          <a:fontRef idx="minor">
            <a:schemeClr val="dk1"/>
          </a:fontRef>
        </p:style>
      </p:pic>
      <p:pic>
        <p:nvPicPr>
          <p:cNvPr id="4" name="Picture 3"/>
          <p:cNvPicPr>
            <a:picLocks noChangeAspect="1"/>
          </p:cNvPicPr>
          <p:nvPr/>
        </p:nvPicPr>
        <p:blipFill>
          <a:blip r:embed="rId5"/>
          <a:stretch>
            <a:fillRect/>
          </a:stretch>
        </p:blipFill>
        <p:spPr>
          <a:xfrm>
            <a:off x="8504238" y="3725862"/>
            <a:ext cx="3921239" cy="2606911"/>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268303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86" b="1786"/>
          <a:stretch>
            <a:fillRect/>
          </a:stretch>
        </p:blipFill>
        <p:spPr>
          <a:xfrm>
            <a:off x="-25976" y="-1"/>
            <a:ext cx="5675739" cy="6994525"/>
          </a:xfrm>
        </p:spPr>
      </p:pic>
      <p:sp>
        <p:nvSpPr>
          <p:cNvPr id="6" name="Title 5"/>
          <p:cNvSpPr>
            <a:spLocks noGrp="1"/>
          </p:cNvSpPr>
          <p:nvPr>
            <p:ph type="title"/>
          </p:nvPr>
        </p:nvSpPr>
        <p:spPr>
          <a:xfrm>
            <a:off x="5649764" y="144462"/>
            <a:ext cx="6734160" cy="914400"/>
          </a:xfrm>
        </p:spPr>
        <p:txBody>
          <a:bodyPr/>
          <a:lstStyle/>
          <a:p>
            <a:r>
              <a:rPr lang="en-US" dirty="0"/>
              <a:t>Meet with elected officials and government leaders</a:t>
            </a:r>
          </a:p>
        </p:txBody>
      </p:sp>
      <p:pic>
        <p:nvPicPr>
          <p:cNvPr id="9" name="Picture 8"/>
          <p:cNvPicPr>
            <a:picLocks noChangeAspect="1"/>
          </p:cNvPicPr>
          <p:nvPr/>
        </p:nvPicPr>
        <p:blipFill>
          <a:blip r:embed="rId4"/>
          <a:stretch>
            <a:fillRect/>
          </a:stretch>
        </p:blipFill>
        <p:spPr>
          <a:xfrm>
            <a:off x="5837237" y="1738412"/>
            <a:ext cx="5858764" cy="3517697"/>
          </a:xfrm>
          <a:prstGeom prst="rect">
            <a:avLst/>
          </a:prstGeom>
        </p:spPr>
      </p:pic>
      <p:sp>
        <p:nvSpPr>
          <p:cNvPr id="14" name="TextBox 13"/>
          <p:cNvSpPr txBox="1"/>
          <p:nvPr/>
        </p:nvSpPr>
        <p:spPr>
          <a:xfrm>
            <a:off x="5815447" y="4969877"/>
            <a:ext cx="5880553" cy="572464"/>
          </a:xfrm>
          <a:prstGeom prst="rect">
            <a:avLst/>
          </a:prstGeom>
        </p:spPr>
        <p:style>
          <a:lnRef idx="2">
            <a:schemeClr val="accent2"/>
          </a:lnRef>
          <a:fillRef idx="1">
            <a:schemeClr val="lt1"/>
          </a:fillRef>
          <a:effectRef idx="0">
            <a:schemeClr val="accent2"/>
          </a:effectRef>
          <a:fontRef idx="minor">
            <a:schemeClr val="dk1"/>
          </a:fontRef>
        </p:style>
        <p:txBody>
          <a:bodyPr wrap="square" lIns="182880" tIns="146304" rIns="182880" bIns="146304" rtlCol="0">
            <a:spAutoFit/>
          </a:bodyPr>
          <a:lstStyle/>
          <a:p>
            <a:pPr>
              <a:lnSpc>
                <a:spcPct val="90000"/>
              </a:lnSpc>
              <a:spcAft>
                <a:spcPts val="600"/>
              </a:spcAft>
            </a:pPr>
            <a:r>
              <a:rPr lang="en-US" sz="2000" b="1" dirty="0">
                <a:solidFill>
                  <a:srgbClr val="FF0000"/>
                </a:solidFill>
              </a:rPr>
              <a:t>White House summit with VFI Leaders</a:t>
            </a:r>
          </a:p>
        </p:txBody>
      </p:sp>
      <p:sp>
        <p:nvSpPr>
          <p:cNvPr id="16" name="TextBox 15"/>
          <p:cNvSpPr txBox="1"/>
          <p:nvPr/>
        </p:nvSpPr>
        <p:spPr>
          <a:xfrm>
            <a:off x="-74334" y="-1"/>
            <a:ext cx="5724098" cy="849463"/>
          </a:xfrm>
          <a:prstGeom prst="rect">
            <a:avLst/>
          </a:prstGeom>
        </p:spPr>
        <p:style>
          <a:lnRef idx="2">
            <a:schemeClr val="accent2"/>
          </a:lnRef>
          <a:fillRef idx="1">
            <a:schemeClr val="lt1"/>
          </a:fillRef>
          <a:effectRef idx="0">
            <a:schemeClr val="accent2"/>
          </a:effectRef>
          <a:fontRef idx="minor">
            <a:schemeClr val="dk1"/>
          </a:fontRef>
        </p:style>
        <p:txBody>
          <a:bodyPr wrap="square" lIns="182880" tIns="146304" rIns="182880" bIns="146304" rtlCol="0">
            <a:spAutoFit/>
          </a:bodyPr>
          <a:lstStyle/>
          <a:p>
            <a:pPr>
              <a:lnSpc>
                <a:spcPct val="90000"/>
              </a:lnSpc>
              <a:spcAft>
                <a:spcPts val="600"/>
              </a:spcAft>
            </a:pPr>
            <a:r>
              <a:rPr lang="en-US" sz="2000" b="1" dirty="0">
                <a:solidFill>
                  <a:srgbClr val="FF0000"/>
                </a:solidFill>
              </a:rPr>
              <a:t>VFI Member meeting with Rep. Ros-Lehtinen about Computer Science.</a:t>
            </a:r>
          </a:p>
        </p:txBody>
      </p:sp>
    </p:spTree>
    <p:extLst>
      <p:ext uri="{BB962C8B-B14F-4D97-AF65-F5344CB8AC3E}">
        <p14:creationId xmlns:p14="http://schemas.microsoft.com/office/powerpoint/2010/main" val="3207594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400" dirty="0">
                <a:gradFill>
                  <a:gsLst>
                    <a:gs pos="24779">
                      <a:srgbClr val="292929"/>
                    </a:gs>
                    <a:gs pos="52000">
                      <a:srgbClr val="292929"/>
                    </a:gs>
                  </a:gsLst>
                  <a:lin ang="5400000" scaled="1"/>
                </a:gradFill>
                <a:latin typeface="+mn-lt"/>
              </a:rPr>
              <a:t>From your PC or Tablet visit MyIgnite at </a:t>
            </a:r>
            <a:r>
              <a:rPr lang="en-US" sz="2400" dirty="0">
                <a:gradFill>
                  <a:gsLst>
                    <a:gs pos="24779">
                      <a:srgbClr val="292929"/>
                    </a:gs>
                    <a:gs pos="52000">
                      <a:srgbClr val="292929"/>
                    </a:gs>
                  </a:gsLst>
                  <a:lin ang="5400000" scaled="1"/>
                </a:gradFill>
                <a:latin typeface="+mn-lt"/>
                <a:hlinkClick r:id="rId3"/>
              </a:rPr>
              <a:t>http://myignite.microsoft.com</a:t>
            </a:r>
            <a:endParaRPr lang="en-US" sz="2400" dirty="0">
              <a:gradFill>
                <a:gsLst>
                  <a:gs pos="24779">
                    <a:srgbClr val="292929"/>
                  </a:gs>
                  <a:gs pos="52000">
                    <a:srgbClr val="292929"/>
                  </a:gs>
                </a:gsLst>
                <a:lin ang="5400000" scaled="1"/>
              </a:gradFill>
              <a:latin typeface="+mn-lt"/>
            </a:endParaRPr>
          </a:p>
          <a:p>
            <a:pPr defTabSz="932742">
              <a:spcBef>
                <a:spcPct val="0"/>
              </a:spcBef>
            </a:pPr>
            <a:endParaRPr lang="en-US" sz="2400" dirty="0">
              <a:gradFill>
                <a:gsLst>
                  <a:gs pos="24779">
                    <a:srgbClr val="292929"/>
                  </a:gs>
                  <a:gs pos="52000">
                    <a:srgbClr val="292929"/>
                  </a:gs>
                </a:gsLst>
                <a:lin ang="5400000" scaled="1"/>
              </a:gradFill>
              <a:latin typeface="+mn-lt"/>
            </a:endParaRPr>
          </a:p>
          <a:p>
            <a:pPr defTabSz="932742">
              <a:spcBef>
                <a:spcPct val="0"/>
              </a:spcBef>
            </a:pPr>
            <a:r>
              <a:rPr lang="en-US" sz="2400" dirty="0">
                <a:gradFill>
                  <a:gsLst>
                    <a:gs pos="24779">
                      <a:srgbClr val="292929"/>
                    </a:gs>
                    <a:gs pos="52000">
                      <a:srgbClr val="292929"/>
                    </a:gs>
                  </a:gsLst>
                  <a:lin ang="5400000" scaled="1"/>
                </a:gradFill>
                <a:latin typeface="+mn-lt"/>
              </a:rPr>
              <a:t>From your phone download and use the Ignite Mobile App by scanning  the QR code above or visiting </a:t>
            </a:r>
            <a:r>
              <a:rPr lang="en-US" sz="2400" dirty="0">
                <a:gradFill>
                  <a:gsLst>
                    <a:gs pos="24779">
                      <a:srgbClr val="292929"/>
                    </a:gs>
                    <a:gs pos="52000">
                      <a:srgbClr val="292929"/>
                    </a:gs>
                  </a:gsLst>
                  <a:lin ang="5400000" scaled="1"/>
                </a:gradFill>
                <a:latin typeface="+mn-lt"/>
                <a:hlinkClick r:id="rId4"/>
              </a:rPr>
              <a:t>https://aka.ms/ignite.mobileapp</a:t>
            </a:r>
            <a:r>
              <a:rPr lang="en-US" sz="2400" dirty="0">
                <a:gradFill>
                  <a:gsLst>
                    <a:gs pos="24779">
                      <a:srgbClr val="292929"/>
                    </a:gs>
                    <a:gs pos="52000">
                      <a:srgbClr val="292929"/>
                    </a:gs>
                  </a:gsLst>
                  <a:lin ang="5400000" scaled="1"/>
                </a:gradFill>
                <a:latin typeface="+mn-lt"/>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a:gradFill>
                  <a:gsLst>
                    <a:gs pos="24779">
                      <a:srgbClr val="292929"/>
                    </a:gs>
                    <a:gs pos="52000">
                      <a:srgbClr val="292929"/>
                    </a:gs>
                  </a:gsLst>
                  <a:lin ang="5400000" scaled="1"/>
                </a:gradFill>
              </a:rPr>
              <a:t>Please evaluate this session</a:t>
            </a:r>
          </a:p>
          <a:p>
            <a:pPr>
              <a:lnSpc>
                <a:spcPct val="80000"/>
              </a:lnSpc>
            </a:pPr>
            <a:r>
              <a:rPr lang="en-US" sz="3200" dirty="0">
                <a:gradFill>
                  <a:gsLst>
                    <a:gs pos="24779">
                      <a:srgbClr val="292929"/>
                    </a:gs>
                    <a:gs pos="52000">
                      <a:srgbClr val="292929"/>
                    </a:gs>
                  </a:gsLst>
                  <a:lin ang="5400000" scaled="1"/>
                </a:gradFill>
              </a:rPr>
              <a:t>Your feedback is important to us!</a:t>
            </a:r>
            <a:endParaRPr sz="3600" dirty="0">
              <a:gradFill>
                <a:gsLst>
                  <a:gs pos="24779">
                    <a:srgbClr val="292929"/>
                  </a:gs>
                  <a:gs pos="52000">
                    <a:srgbClr val="292929"/>
                  </a:gs>
                </a:gsLst>
                <a:lin ang="5400000" scaled="1"/>
              </a:gradFill>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298678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75481" y="295274"/>
            <a:ext cx="11887878" cy="917575"/>
          </a:xfrm>
          <a:prstGeom prst="rect">
            <a:avLst/>
          </a:prstGeom>
        </p:spPr>
        <p:txBody>
          <a:bodyPr vert="horz" wrap="square" lIns="149217" tIns="93260" rIns="149217" bIns="93260" rtlCol="0" anchor="t">
            <a:no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s-AR" sz="4488" dirty="0" err="1">
                <a:solidFill>
                  <a:schemeClr val="tx1"/>
                </a:solidFill>
              </a:rPr>
              <a:t>Go</a:t>
            </a:r>
            <a:r>
              <a:rPr lang="es-AR" sz="4488" dirty="0">
                <a:solidFill>
                  <a:schemeClr val="tx1"/>
                </a:solidFill>
              </a:rPr>
              <a:t> Dos</a:t>
            </a:r>
            <a:endParaRPr sz="4488" dirty="0">
              <a:solidFill>
                <a:schemeClr val="tx1"/>
              </a:solidFill>
            </a:endParaRPr>
          </a:p>
        </p:txBody>
      </p:sp>
      <p:sp>
        <p:nvSpPr>
          <p:cNvPr id="20" name="Rectangle 19"/>
          <p:cNvSpPr/>
          <p:nvPr/>
        </p:nvSpPr>
        <p:spPr bwMode="auto">
          <a:xfrm>
            <a:off x="460548" y="3032244"/>
            <a:ext cx="1662064" cy="1360015"/>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fontAlgn="base">
              <a:lnSpc>
                <a:spcPct val="90000"/>
              </a:lnSpc>
              <a:spcBef>
                <a:spcPct val="0"/>
              </a:spcBef>
              <a:spcAft>
                <a:spcPts val="612"/>
              </a:spcAft>
            </a:pPr>
            <a:r>
              <a:rPr lang="en-US" sz="2040" b="1" dirty="0">
                <a:solidFill>
                  <a:srgbClr val="FFFFFF"/>
                </a:solidFill>
                <a:latin typeface="Segoe UI Light"/>
              </a:rPr>
              <a:t>CSEC</a:t>
            </a:r>
            <a:endParaRPr lang="es-AR" sz="2040" dirty="0">
              <a:solidFill>
                <a:srgbClr val="FFFFFF"/>
              </a:solidFill>
              <a:latin typeface="Segoe UI Light"/>
            </a:endParaRPr>
          </a:p>
        </p:txBody>
      </p:sp>
      <p:sp>
        <p:nvSpPr>
          <p:cNvPr id="5" name="Rectangle 4"/>
          <p:cNvSpPr/>
          <p:nvPr/>
        </p:nvSpPr>
        <p:spPr bwMode="auto">
          <a:xfrm>
            <a:off x="460548" y="1407241"/>
            <a:ext cx="1662064" cy="14101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a:lnSpc>
                <a:spcPct val="90000"/>
              </a:lnSpc>
              <a:spcAft>
                <a:spcPts val="612"/>
              </a:spcAft>
            </a:pPr>
            <a:r>
              <a:rPr lang="en-US" sz="2040" b="1" dirty="0">
                <a:solidFill>
                  <a:srgbClr val="FFFFFF"/>
                </a:solidFill>
                <a:latin typeface="Segoe UI Light"/>
              </a:rPr>
              <a:t>VFI</a:t>
            </a:r>
          </a:p>
        </p:txBody>
      </p:sp>
      <p:sp>
        <p:nvSpPr>
          <p:cNvPr id="6" name="Rectangle 5"/>
          <p:cNvSpPr/>
          <p:nvPr/>
        </p:nvSpPr>
        <p:spPr>
          <a:xfrm>
            <a:off x="413016" y="1090697"/>
            <a:ext cx="11612809" cy="374846"/>
          </a:xfrm>
          <a:prstGeom prst="rect">
            <a:avLst/>
          </a:prstGeom>
        </p:spPr>
        <p:txBody>
          <a:bodyPr wrap="square">
            <a:spAutoFit/>
          </a:bodyPr>
          <a:lstStyle/>
          <a:p>
            <a:endParaRPr lang="en-US" sz="1836" dirty="0">
              <a:latin typeface="+mj-lt"/>
            </a:endParaRPr>
          </a:p>
        </p:txBody>
      </p:sp>
      <p:sp>
        <p:nvSpPr>
          <p:cNvPr id="8" name="Rectangle 7"/>
          <p:cNvSpPr/>
          <p:nvPr/>
        </p:nvSpPr>
        <p:spPr>
          <a:xfrm>
            <a:off x="2170144" y="1465965"/>
            <a:ext cx="9312897" cy="1384995"/>
          </a:xfrm>
          <a:prstGeom prst="rect">
            <a:avLst/>
          </a:prstGeom>
        </p:spPr>
        <p:txBody>
          <a:bodyPr wrap="square">
            <a:spAutoFit/>
          </a:bodyPr>
          <a:lstStyle/>
          <a:p>
            <a:r>
              <a:rPr lang="en-US" sz="2800" b="1" dirty="0">
                <a:latin typeface="Calibri"/>
                <a:cs typeface="Calibri"/>
              </a:rPr>
              <a:t>Website</a:t>
            </a:r>
            <a:r>
              <a:rPr lang="en-US" sz="2800" dirty="0">
                <a:latin typeface="Calibri"/>
                <a:cs typeface="Calibri"/>
              </a:rPr>
              <a:t>: http://www.VoicesForInnovation.org/</a:t>
            </a:r>
          </a:p>
          <a:p>
            <a:r>
              <a:rPr lang="en-US" sz="2800" b="1" dirty="0">
                <a:latin typeface="Calibri"/>
                <a:cs typeface="Calibri"/>
              </a:rPr>
              <a:t>Facebook</a:t>
            </a:r>
            <a:r>
              <a:rPr lang="en-US" sz="2800" dirty="0">
                <a:latin typeface="Calibri"/>
                <a:cs typeface="Calibri"/>
              </a:rPr>
              <a:t>: https://www.facebook.com/voicesforinnovation</a:t>
            </a:r>
          </a:p>
          <a:p>
            <a:r>
              <a:rPr lang="en-US" sz="2800" b="1" dirty="0">
                <a:latin typeface="Calibri"/>
                <a:cs typeface="Calibri"/>
              </a:rPr>
              <a:t>Twitter</a:t>
            </a:r>
            <a:r>
              <a:rPr lang="en-US" sz="2800" dirty="0">
                <a:latin typeface="Calibri"/>
                <a:cs typeface="Calibri"/>
              </a:rPr>
              <a:t>: https://twitter.com/vfiorg</a:t>
            </a:r>
            <a:endParaRPr lang="en-US" sz="2800" dirty="0"/>
          </a:p>
        </p:txBody>
      </p:sp>
      <p:sp>
        <p:nvSpPr>
          <p:cNvPr id="11" name="Rectangle 10"/>
          <p:cNvSpPr/>
          <p:nvPr/>
        </p:nvSpPr>
        <p:spPr>
          <a:xfrm>
            <a:off x="2260146" y="3925245"/>
            <a:ext cx="9172788" cy="374846"/>
          </a:xfrm>
          <a:prstGeom prst="rect">
            <a:avLst/>
          </a:prstGeom>
        </p:spPr>
        <p:txBody>
          <a:bodyPr wrap="square">
            <a:spAutoFit/>
          </a:bodyPr>
          <a:lstStyle/>
          <a:p>
            <a:endParaRPr lang="en-US" sz="1836" dirty="0">
              <a:latin typeface="+mj-lt"/>
            </a:endParaRPr>
          </a:p>
        </p:txBody>
      </p:sp>
      <p:sp>
        <p:nvSpPr>
          <p:cNvPr id="10" name="Rectangle 9"/>
          <p:cNvSpPr/>
          <p:nvPr/>
        </p:nvSpPr>
        <p:spPr bwMode="auto">
          <a:xfrm>
            <a:off x="413016" y="4619580"/>
            <a:ext cx="1662064" cy="1360015"/>
          </a:xfrm>
          <a:prstGeom prst="rect">
            <a:avLst/>
          </a:prstGeom>
          <a:solidFill>
            <a:srgbClr val="22B5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fontAlgn="base">
              <a:lnSpc>
                <a:spcPct val="90000"/>
              </a:lnSpc>
              <a:spcBef>
                <a:spcPct val="0"/>
              </a:spcBef>
              <a:spcAft>
                <a:spcPts val="612"/>
              </a:spcAft>
            </a:pPr>
            <a:r>
              <a:rPr lang="en-US" sz="2040" b="1" dirty="0">
                <a:solidFill>
                  <a:srgbClr val="FFFFFF"/>
                </a:solidFill>
                <a:latin typeface="Segoe UI Light"/>
              </a:rPr>
              <a:t>Other Resources</a:t>
            </a:r>
            <a:endParaRPr lang="es-AR" sz="2040" dirty="0">
              <a:solidFill>
                <a:srgbClr val="FFFFFF"/>
              </a:solidFill>
              <a:latin typeface="Segoe UI Light"/>
            </a:endParaRPr>
          </a:p>
        </p:txBody>
      </p:sp>
      <p:sp>
        <p:nvSpPr>
          <p:cNvPr id="7" name="Rectangle 3"/>
          <p:cNvSpPr>
            <a:spLocks noChangeArrowheads="1"/>
          </p:cNvSpPr>
          <p:nvPr/>
        </p:nvSpPr>
        <p:spPr bwMode="auto">
          <a:xfrm>
            <a:off x="881" y="106019"/>
            <a:ext cx="283167" cy="2542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3260" tIns="46630" rIns="93260" bIns="4663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a:r>
              <a:rPr lang="en-US" altLang="en-US" sz="1020" dirty="0">
                <a:solidFill>
                  <a:srgbClr val="222222"/>
                </a:solidFill>
                <a:latin typeface="Verdana" panose="020B0604030504040204" pitchFamily="34" charset="0"/>
              </a:rPr>
              <a:t>  </a:t>
            </a:r>
            <a:endParaRPr lang="en-US" altLang="en-US" sz="27333" dirty="0">
              <a:solidFill>
                <a:srgbClr val="222222"/>
              </a:solidFill>
              <a:latin typeface="Verdana" panose="020B0604030504040204" pitchFamily="34" charset="0"/>
            </a:endParaRPr>
          </a:p>
        </p:txBody>
      </p:sp>
      <p:sp>
        <p:nvSpPr>
          <p:cNvPr id="9" name="Rectangle 8"/>
          <p:cNvSpPr/>
          <p:nvPr/>
        </p:nvSpPr>
        <p:spPr>
          <a:xfrm>
            <a:off x="2170144" y="4594600"/>
            <a:ext cx="9765679" cy="2246769"/>
          </a:xfrm>
          <a:prstGeom prst="rect">
            <a:avLst/>
          </a:prstGeom>
        </p:spPr>
        <p:txBody>
          <a:bodyPr wrap="square">
            <a:spAutoFit/>
          </a:bodyPr>
          <a:lstStyle/>
          <a:p>
            <a:r>
              <a:rPr lang="en-US" sz="2800" b="1" dirty="0" err="1">
                <a:latin typeface="Calibri"/>
                <a:cs typeface="Calibri"/>
              </a:rPr>
              <a:t>Youthspark</a:t>
            </a:r>
            <a:r>
              <a:rPr lang="en-US" sz="2800" b="1" dirty="0">
                <a:latin typeface="Calibri"/>
                <a:cs typeface="Calibri"/>
              </a:rPr>
              <a:t> Hub</a:t>
            </a:r>
            <a:r>
              <a:rPr lang="en-US" sz="2800" dirty="0">
                <a:latin typeface="Calibri"/>
                <a:cs typeface="Calibri"/>
              </a:rPr>
              <a:t>: http://</a:t>
            </a:r>
            <a:r>
              <a:rPr lang="fr-FR" sz="2800" dirty="0"/>
              <a:t>www.youthsparkhub.com</a:t>
            </a:r>
            <a:endParaRPr lang="en-US" sz="2800" dirty="0">
              <a:latin typeface="Calibri"/>
              <a:cs typeface="Calibri"/>
            </a:endParaRPr>
          </a:p>
          <a:p>
            <a:r>
              <a:rPr lang="en-US" sz="2800" b="1" dirty="0">
                <a:latin typeface="Calibri"/>
                <a:cs typeface="Calibri"/>
              </a:rPr>
              <a:t>TEALS: </a:t>
            </a:r>
            <a:r>
              <a:rPr lang="en-US" sz="2800" dirty="0">
                <a:latin typeface="Calibri"/>
                <a:cs typeface="Calibri"/>
              </a:rPr>
              <a:t>http://www.tealsk12.org</a:t>
            </a:r>
            <a:endParaRPr lang="en-US" sz="2800" b="1" dirty="0">
              <a:latin typeface="Calibri"/>
              <a:cs typeface="Calibri"/>
            </a:endParaRPr>
          </a:p>
          <a:p>
            <a:r>
              <a:rPr lang="en-US" sz="2800" b="1" dirty="0">
                <a:latin typeface="Calibri"/>
                <a:cs typeface="Calibri"/>
              </a:rPr>
              <a:t>Code.org: </a:t>
            </a:r>
            <a:r>
              <a:rPr lang="en-US" sz="2800" dirty="0">
                <a:latin typeface="Calibri"/>
                <a:cs typeface="Calibri"/>
              </a:rPr>
              <a:t>http://</a:t>
            </a:r>
            <a:r>
              <a:rPr lang="fr-FR" sz="2800" dirty="0"/>
              <a:t>www.code.org</a:t>
            </a:r>
          </a:p>
          <a:p>
            <a:endParaRPr lang="fr-FR" sz="2800" dirty="0"/>
          </a:p>
          <a:p>
            <a:endParaRPr lang="en-US" sz="2800" dirty="0"/>
          </a:p>
        </p:txBody>
      </p:sp>
      <p:sp>
        <p:nvSpPr>
          <p:cNvPr id="14" name="Rectangle 13"/>
          <p:cNvSpPr/>
          <p:nvPr/>
        </p:nvSpPr>
        <p:spPr>
          <a:xfrm>
            <a:off x="2195247" y="3030282"/>
            <a:ext cx="9765679" cy="1384995"/>
          </a:xfrm>
          <a:prstGeom prst="rect">
            <a:avLst/>
          </a:prstGeom>
        </p:spPr>
        <p:txBody>
          <a:bodyPr wrap="square">
            <a:spAutoFit/>
          </a:bodyPr>
          <a:lstStyle/>
          <a:p>
            <a:r>
              <a:rPr lang="en-US" sz="2800" b="1" dirty="0">
                <a:latin typeface="Calibri"/>
                <a:cs typeface="Calibri"/>
              </a:rPr>
              <a:t>Website</a:t>
            </a:r>
            <a:r>
              <a:rPr lang="en-US" sz="2800" dirty="0">
                <a:latin typeface="Calibri"/>
                <a:cs typeface="Calibri"/>
              </a:rPr>
              <a:t>: http://www.csecoalition.org/</a:t>
            </a:r>
          </a:p>
          <a:p>
            <a:r>
              <a:rPr lang="en-US" sz="2800" b="1" dirty="0">
                <a:latin typeface="Calibri"/>
                <a:cs typeface="Calibri"/>
              </a:rPr>
              <a:t>Facebook</a:t>
            </a:r>
            <a:r>
              <a:rPr lang="en-US" sz="2800" dirty="0">
                <a:latin typeface="Calibri"/>
                <a:cs typeface="Calibri"/>
              </a:rPr>
              <a:t>: https://www.facebook.com/csecoalition</a:t>
            </a:r>
          </a:p>
          <a:p>
            <a:r>
              <a:rPr lang="en-US" sz="2800" b="1" dirty="0">
                <a:latin typeface="Calibri"/>
                <a:cs typeface="Calibri"/>
              </a:rPr>
              <a:t>Twitter</a:t>
            </a:r>
            <a:r>
              <a:rPr lang="en-US" sz="2800" dirty="0">
                <a:latin typeface="Calibri"/>
                <a:cs typeface="Calibri"/>
              </a:rPr>
              <a:t>: https://twitter.com/CSECoalition</a:t>
            </a:r>
            <a:endParaRPr lang="en-US" sz="2800" dirty="0"/>
          </a:p>
        </p:txBody>
      </p:sp>
    </p:spTree>
    <p:extLst>
      <p:ext uri="{BB962C8B-B14F-4D97-AF65-F5344CB8AC3E}">
        <p14:creationId xmlns:p14="http://schemas.microsoft.com/office/powerpoint/2010/main" val="373215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sz="quarter" idx="10"/>
          </p:nvPr>
        </p:nvSpPr>
        <p:spPr>
          <a:xfrm>
            <a:off x="274638" y="1212850"/>
            <a:ext cx="11887200" cy="2339102"/>
          </a:xfrm>
        </p:spPr>
        <p:txBody>
          <a:bodyPr/>
          <a:lstStyle/>
          <a:p>
            <a:r>
              <a:rPr lang="en-US" sz="4800" dirty="0"/>
              <a:t>Mike McMahon: </a:t>
            </a:r>
            <a:r>
              <a:rPr lang="en-US" sz="4800" dirty="0">
                <a:hlinkClick r:id="rId2"/>
              </a:rPr>
              <a:t>Mikemcm@microsoft.com</a:t>
            </a:r>
            <a:endParaRPr lang="en-US" sz="4800" dirty="0"/>
          </a:p>
          <a:p>
            <a:r>
              <a:rPr lang="en-US" sz="4800" dirty="0"/>
              <a:t>Jonathan Friebert: </a:t>
            </a:r>
            <a:r>
              <a:rPr lang="en-US" sz="4800" dirty="0">
                <a:hlinkClick r:id="rId3"/>
              </a:rPr>
              <a:t>jfrieb@microsoft.com</a:t>
            </a:r>
            <a:endParaRPr lang="en-US" sz="4800" dirty="0"/>
          </a:p>
          <a:p>
            <a:endParaRPr lang="en-US" dirty="0"/>
          </a:p>
        </p:txBody>
      </p:sp>
    </p:spTree>
    <p:extLst>
      <p:ext uri="{BB962C8B-B14F-4D97-AF65-F5344CB8AC3E}">
        <p14:creationId xmlns:p14="http://schemas.microsoft.com/office/powerpoint/2010/main" val="384196842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PC or Tablet visit MyIgnite at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3"/>
              </a:rPr>
              <a:t>http://myignite.microsoft.com</a:t>
            </a: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phone download and use the Ignite Mobile App by scanning  the QR code above or visiting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4"/>
              </a:rPr>
              <a:t>https://aka.ms/ignite.mobileapp</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Please evaluate this session</a:t>
            </a:r>
          </a:p>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Your feedback is important to us!</a:t>
            </a:r>
            <a:endParaRPr kumimoji="0" lang="en-US" sz="36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319223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66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Situation</a:t>
            </a:r>
          </a:p>
        </p:txBody>
      </p:sp>
    </p:spTree>
    <p:extLst>
      <p:ext uri="{BB962C8B-B14F-4D97-AF65-F5344CB8AC3E}">
        <p14:creationId xmlns:p14="http://schemas.microsoft.com/office/powerpoint/2010/main" val="34628946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5494" y="1188782"/>
            <a:ext cx="11191240" cy="2385492"/>
          </a:xfrm>
          <a:prstGeom prst="rect">
            <a:avLst/>
          </a:prstGeom>
          <a:noFill/>
        </p:spPr>
        <p:txBody>
          <a:bodyPr wrap="square" lIns="124301" tIns="62150" rIns="124301" bIns="62150" rtlCol="0" anchor="t">
            <a:spAutoFit/>
          </a:bodyPr>
          <a:lstStyle/>
          <a:p>
            <a:pPr algn="ctr"/>
            <a:r>
              <a:rPr lang="EN-US" sz="7300" dirty="0">
                <a:latin typeface="Segoe UI"/>
                <a:cs typeface="Arial"/>
              </a:rPr>
              <a:t>Computers and software are changing everything…</a:t>
            </a:r>
          </a:p>
        </p:txBody>
      </p:sp>
    </p:spTree>
    <p:extLst>
      <p:ext uri="{BB962C8B-B14F-4D97-AF65-F5344CB8AC3E}">
        <p14:creationId xmlns:p14="http://schemas.microsoft.com/office/powerpoint/2010/main" val="136816439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09071" y="90855"/>
            <a:ext cx="11562484" cy="1196607"/>
          </a:xfrm>
          <a:prstGeom prst="rect">
            <a:avLst/>
          </a:prstGeom>
        </p:spPr>
        <p:txBody>
          <a:bodyPr lIns="91386" tIns="45695" rIns="91386" bIns="45695" anchor="t">
            <a:noAutofit/>
          </a:bodyPr>
          <a:lstStyle>
            <a:lvl1pPr algn="l" defTabSz="932597" rtl="0" eaLnBrk="1" latinLnBrk="0" hangingPunct="1">
              <a:lnSpc>
                <a:spcPct val="90000"/>
              </a:lnSpc>
              <a:spcBef>
                <a:spcPct val="0"/>
              </a:spcBef>
              <a:buNone/>
              <a:defRPr sz="4488" kern="1200">
                <a:solidFill>
                  <a:schemeClr val="tx1"/>
                </a:solidFill>
                <a:latin typeface="+mj-lt"/>
                <a:ea typeface="+mj-ea"/>
                <a:cs typeface="+mj-cs"/>
              </a:defRPr>
            </a:lvl1pPr>
          </a:lstStyle>
          <a:p>
            <a:pPr algn="ctr">
              <a:lnSpc>
                <a:spcPct val="100000"/>
              </a:lnSpc>
            </a:pPr>
            <a:r>
              <a:rPr lang="EN-US" sz="5950" dirty="0">
                <a:solidFill>
                  <a:srgbClr val="000000"/>
                </a:solidFill>
                <a:latin typeface="Segoe UI"/>
                <a:ea typeface="Adobe Gothic Std B" panose="020B0800000000000000" pitchFamily="34" charset="-128"/>
                <a:cs typeface="Arial"/>
              </a:rPr>
              <a:t>…but the majority of schools don’t teach </a:t>
            </a:r>
            <a:r>
              <a:rPr lang="EN-US" sz="5950" b="1" dirty="0">
                <a:solidFill>
                  <a:srgbClr val="000000"/>
                </a:solidFill>
                <a:latin typeface="Segoe UI"/>
                <a:ea typeface="Adobe Gothic Std B" panose="020B0800000000000000" pitchFamily="34" charset="-128"/>
                <a:cs typeface="Arial"/>
              </a:rPr>
              <a:t>computer science:</a:t>
            </a:r>
          </a:p>
        </p:txBody>
      </p:sp>
      <p:sp>
        <p:nvSpPr>
          <p:cNvPr id="15" name="Rectangle 14"/>
          <p:cNvSpPr/>
          <p:nvPr/>
        </p:nvSpPr>
        <p:spPr>
          <a:xfrm>
            <a:off x="10523068" y="6457187"/>
            <a:ext cx="1637628" cy="376673"/>
          </a:xfrm>
          <a:prstGeom prst="rect">
            <a:avLst/>
          </a:prstGeom>
        </p:spPr>
        <p:txBody>
          <a:bodyPr wrap="none" lIns="124301" tIns="62150" rIns="124301" bIns="62150">
            <a:spAutoFit/>
          </a:bodyPr>
          <a:lstStyle/>
          <a:p>
            <a:pPr>
              <a:lnSpc>
                <a:spcPct val="100000"/>
              </a:lnSpc>
            </a:pPr>
            <a:r>
              <a:rPr lang="en-US" sz="1632" dirty="0">
                <a:ea typeface="Adobe Gothic Std B" panose="020B0800000000000000" pitchFamily="34" charset="-128"/>
                <a:cs typeface="Arial"/>
              </a:rPr>
              <a:t>Source: Gallup</a:t>
            </a:r>
          </a:p>
        </p:txBody>
      </p:sp>
      <p:grpSp>
        <p:nvGrpSpPr>
          <p:cNvPr id="4" name="Group 3"/>
          <p:cNvGrpSpPr/>
          <p:nvPr/>
        </p:nvGrpSpPr>
        <p:grpSpPr>
          <a:xfrm>
            <a:off x="640528" y="1917368"/>
            <a:ext cx="5347437" cy="4933266"/>
            <a:chOff x="470371" y="953676"/>
            <a:chExt cx="3932296" cy="3627731"/>
          </a:xfrm>
        </p:grpSpPr>
        <p:graphicFrame>
          <p:nvGraphicFramePr>
            <p:cNvPr id="3" name="Chart 2"/>
            <p:cNvGraphicFramePr/>
            <p:nvPr>
              <p:extLst>
                <p:ext uri="{D42A27DB-BD31-4B8C-83A1-F6EECF244321}">
                  <p14:modId xmlns:p14="http://schemas.microsoft.com/office/powerpoint/2010/main" val="138656698"/>
                </p:ext>
              </p:extLst>
            </p:nvPr>
          </p:nvGraphicFramePr>
          <p:xfrm>
            <a:off x="470371" y="953676"/>
            <a:ext cx="3932296" cy="3627731"/>
          </p:xfrm>
          <a:graphic>
            <a:graphicData uri="http://schemas.openxmlformats.org/drawingml/2006/chart">
              <c:chart xmlns:c="http://schemas.openxmlformats.org/drawingml/2006/chart" xmlns:r="http://schemas.openxmlformats.org/officeDocument/2006/relationships" r:id="rId3"/>
            </a:graphicData>
          </a:graphic>
        </p:graphicFrame>
        <p:sp>
          <p:nvSpPr>
            <p:cNvPr id="16" name="Title 1"/>
            <p:cNvSpPr txBox="1">
              <a:spLocks/>
            </p:cNvSpPr>
            <p:nvPr/>
          </p:nvSpPr>
          <p:spPr>
            <a:xfrm>
              <a:off x="1440344" y="1790503"/>
              <a:ext cx="1974545" cy="1956941"/>
            </a:xfrm>
            <a:prstGeom prst="rect">
              <a:avLst/>
            </a:prstGeom>
          </p:spPr>
          <p:txBody>
            <a:bodyPr lIns="91420" tIns="45710" rIns="91420" bIns="45710">
              <a:noAutofit/>
            </a:bodyPr>
            <a:lstStyle>
              <a:lvl1pPr algn="l" defTabSz="932597" rtl="0" eaLnBrk="1" latinLnBrk="0" hangingPunct="1">
                <a:lnSpc>
                  <a:spcPct val="90000"/>
                </a:lnSpc>
                <a:spcBef>
                  <a:spcPct val="0"/>
                </a:spcBef>
                <a:buNone/>
                <a:defRPr sz="4488" kern="1200">
                  <a:solidFill>
                    <a:schemeClr val="tx1"/>
                  </a:solidFill>
                  <a:latin typeface="+mj-lt"/>
                  <a:ea typeface="+mj-ea"/>
                  <a:cs typeface="+mj-cs"/>
                </a:defRPr>
              </a:lvl1pPr>
            </a:lstStyle>
            <a:p>
              <a:pPr algn="ctr">
                <a:lnSpc>
                  <a:spcPct val="100000"/>
                </a:lnSpc>
              </a:pPr>
              <a:r>
                <a:rPr lang="en-US" sz="6528" dirty="0">
                  <a:solidFill>
                    <a:srgbClr val="000000"/>
                  </a:solidFill>
                  <a:latin typeface="+mn-lt"/>
                  <a:ea typeface="Adobe Gothic Std B" panose="020B0800000000000000" pitchFamily="34" charset="-128"/>
                  <a:cs typeface="Arial"/>
                </a:rPr>
                <a:t>9 in10</a:t>
              </a:r>
            </a:p>
            <a:p>
              <a:pPr algn="ctr">
                <a:lnSpc>
                  <a:spcPct val="100000"/>
                </a:lnSpc>
              </a:pPr>
              <a:r>
                <a:rPr lang="en-US" sz="2720" dirty="0">
                  <a:solidFill>
                    <a:srgbClr val="000000"/>
                  </a:solidFill>
                  <a:latin typeface="+mn-lt"/>
                  <a:ea typeface="Adobe Gothic Std B" panose="020B0800000000000000" pitchFamily="34" charset="-128"/>
                  <a:cs typeface="Arial"/>
                </a:rPr>
                <a:t>parents want their child to study computer science</a:t>
              </a:r>
            </a:p>
          </p:txBody>
        </p:sp>
      </p:grpSp>
      <p:grpSp>
        <p:nvGrpSpPr>
          <p:cNvPr id="20" name="Group 19"/>
          <p:cNvGrpSpPr/>
          <p:nvPr/>
        </p:nvGrpSpPr>
        <p:grpSpPr>
          <a:xfrm>
            <a:off x="6169624" y="1907131"/>
            <a:ext cx="5347437" cy="4933266"/>
            <a:chOff x="470371" y="953676"/>
            <a:chExt cx="3932296" cy="3627731"/>
          </a:xfrm>
        </p:grpSpPr>
        <p:graphicFrame>
          <p:nvGraphicFramePr>
            <p:cNvPr id="21" name="Chart 20"/>
            <p:cNvGraphicFramePr/>
            <p:nvPr>
              <p:extLst>
                <p:ext uri="{D42A27DB-BD31-4B8C-83A1-F6EECF244321}">
                  <p14:modId xmlns:p14="http://schemas.microsoft.com/office/powerpoint/2010/main" val="4184922783"/>
                </p:ext>
              </p:extLst>
            </p:nvPr>
          </p:nvGraphicFramePr>
          <p:xfrm>
            <a:off x="470371" y="953676"/>
            <a:ext cx="3932296" cy="3627731"/>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p:cNvSpPr txBox="1">
              <a:spLocks/>
            </p:cNvSpPr>
            <p:nvPr/>
          </p:nvSpPr>
          <p:spPr>
            <a:xfrm>
              <a:off x="1440344" y="1835397"/>
              <a:ext cx="1974545" cy="1956941"/>
            </a:xfrm>
            <a:prstGeom prst="rect">
              <a:avLst/>
            </a:prstGeom>
          </p:spPr>
          <p:txBody>
            <a:bodyPr lIns="91420" tIns="45710" rIns="91420" bIns="45710">
              <a:noAutofit/>
            </a:bodyPr>
            <a:lstStyle>
              <a:lvl1pPr algn="l" defTabSz="932597" rtl="0" eaLnBrk="1" latinLnBrk="0" hangingPunct="1">
                <a:lnSpc>
                  <a:spcPct val="90000"/>
                </a:lnSpc>
                <a:spcBef>
                  <a:spcPct val="0"/>
                </a:spcBef>
                <a:buNone/>
                <a:defRPr sz="4488" kern="1200">
                  <a:solidFill>
                    <a:schemeClr val="tx1"/>
                  </a:solidFill>
                  <a:latin typeface="+mj-lt"/>
                  <a:ea typeface="+mj-ea"/>
                  <a:cs typeface="+mj-cs"/>
                </a:defRPr>
              </a:lvl1pPr>
            </a:lstStyle>
            <a:p>
              <a:pPr algn="ctr">
                <a:lnSpc>
                  <a:spcPct val="100000"/>
                </a:lnSpc>
              </a:pPr>
              <a:r>
                <a:rPr lang="en-US" sz="6528" dirty="0">
                  <a:solidFill>
                    <a:srgbClr val="000000"/>
                  </a:solidFill>
                  <a:latin typeface="+mn-lt"/>
                  <a:ea typeface="Adobe Gothic Std B" panose="020B0800000000000000" pitchFamily="34" charset="-128"/>
                  <a:cs typeface="Arial"/>
                </a:rPr>
                <a:t>1 in 4</a:t>
              </a:r>
            </a:p>
            <a:p>
              <a:pPr algn="ctr">
                <a:lnSpc>
                  <a:spcPct val="100000"/>
                </a:lnSpc>
              </a:pPr>
              <a:r>
                <a:rPr lang="en-US" sz="2720" dirty="0">
                  <a:solidFill>
                    <a:srgbClr val="000000"/>
                  </a:solidFill>
                  <a:latin typeface="+mn-lt"/>
                  <a:ea typeface="Adobe Gothic Std B" panose="020B0800000000000000" pitchFamily="34" charset="-128"/>
                  <a:cs typeface="Arial"/>
                </a:rPr>
                <a:t>schools teach computer programming</a:t>
              </a:r>
            </a:p>
          </p:txBody>
        </p:sp>
      </p:grpSp>
    </p:spTree>
    <p:extLst>
      <p:ext uri="{BB962C8B-B14F-4D97-AF65-F5344CB8AC3E}">
        <p14:creationId xmlns:p14="http://schemas.microsoft.com/office/powerpoint/2010/main" val="62869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600"/>
                                        <p:tgtEl>
                                          <p:spTgt spid="13"/>
                                        </p:tgtEl>
                                      </p:cBhvr>
                                    </p:animEffect>
                                  </p:childTnLst>
                                </p:cTn>
                              </p:par>
                              <p:par>
                                <p:cTn id="8" presetID="35" presetClass="path" presetSubtype="0" decel="100000" fill="hold" grpId="1" nodeType="withEffect">
                                  <p:stCondLst>
                                    <p:cond delay="0"/>
                                  </p:stCondLst>
                                  <p:childTnLst>
                                    <p:animMotion origin="layout" path="M -0.05553 0.00023 L 2.78785E-6 0.00023 " pathEditMode="relative" rAng="0" ptsTypes="AA">
                                      <p:cBhvr>
                                        <p:cTn id="9" dur="800" fill="hold"/>
                                        <p:tgtEl>
                                          <p:spTgt spid="13"/>
                                        </p:tgtEl>
                                        <p:attrNameLst>
                                          <p:attrName>ppt_x</p:attrName>
                                          <p:attrName>ppt_y</p:attrName>
                                        </p:attrNameLst>
                                      </p:cBhvr>
                                      <p:rCtr x="2770" y="0"/>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9887" y="1606151"/>
            <a:ext cx="11191240" cy="3809086"/>
          </a:xfrm>
          <a:prstGeom prst="rect">
            <a:avLst/>
          </a:prstGeom>
          <a:noFill/>
        </p:spPr>
        <p:txBody>
          <a:bodyPr wrap="square" lIns="124301" tIns="62150" rIns="124301" bIns="62150" rtlCol="0" anchor="t">
            <a:spAutoFit/>
          </a:bodyPr>
          <a:lstStyle/>
          <a:p>
            <a:pPr algn="ctr"/>
            <a:r>
              <a:rPr lang="EN-US" sz="5950" dirty="0">
                <a:latin typeface="Arial"/>
                <a:cs typeface="Arial"/>
              </a:rPr>
              <a:t>C</a:t>
            </a:r>
            <a:r>
              <a:rPr lang="EN-US" sz="5950" dirty="0">
                <a:latin typeface="Segoe UI"/>
                <a:cs typeface="Arial"/>
              </a:rPr>
              <a:t>omputer science education is on the rise…</a:t>
            </a:r>
          </a:p>
          <a:p>
            <a:pPr algn="ctr"/>
            <a:endParaRPr lang="en-US" sz="5984" dirty="0">
              <a:latin typeface="Arial"/>
              <a:cs typeface="Arial"/>
            </a:endParaRPr>
          </a:p>
          <a:p>
            <a:pPr algn="ctr"/>
            <a:endParaRPr lang="en-US" sz="5984" dirty="0">
              <a:latin typeface="Arial"/>
              <a:cs typeface="Arial"/>
            </a:endParaRPr>
          </a:p>
        </p:txBody>
      </p:sp>
      <p:sp>
        <p:nvSpPr>
          <p:cNvPr id="3" name="TextBox 2"/>
          <p:cNvSpPr txBox="1"/>
          <p:nvPr/>
        </p:nvSpPr>
        <p:spPr>
          <a:xfrm>
            <a:off x="864403" y="246108"/>
            <a:ext cx="10638586" cy="1130084"/>
          </a:xfrm>
          <a:prstGeom prst="rect">
            <a:avLst/>
          </a:prstGeom>
          <a:noFill/>
        </p:spPr>
        <p:txBody>
          <a:bodyPr wrap="square" lIns="124301" tIns="62150" rIns="124301" bIns="62150" rtlCol="0">
            <a:spAutoFit/>
          </a:bodyPr>
          <a:lstStyle/>
          <a:p>
            <a:pPr algn="ctr"/>
            <a:r>
              <a:rPr lang="en-US" sz="6528" dirty="0"/>
              <a:t>Some may think: </a:t>
            </a:r>
          </a:p>
        </p:txBody>
      </p:sp>
    </p:spTree>
    <p:extLst>
      <p:ext uri="{BB962C8B-B14F-4D97-AF65-F5344CB8AC3E}">
        <p14:creationId xmlns:p14="http://schemas.microsoft.com/office/powerpoint/2010/main" val="346996784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037" y="1135062"/>
            <a:ext cx="11191240" cy="5650873"/>
          </a:xfrm>
          <a:prstGeom prst="rect">
            <a:avLst/>
          </a:prstGeom>
          <a:noFill/>
        </p:spPr>
        <p:txBody>
          <a:bodyPr wrap="square" lIns="124301" tIns="62150" rIns="124301" bIns="62150" rtlCol="0">
            <a:spAutoFit/>
          </a:bodyPr>
          <a:lstStyle/>
          <a:p>
            <a:pPr algn="ctr"/>
            <a:r>
              <a:rPr lang="en-US" sz="5984" strike="sngStrike" dirty="0">
                <a:cs typeface="Arial"/>
              </a:rPr>
              <a:t>Computer science education is on the rise…</a:t>
            </a:r>
            <a:endParaRPr lang="en-US" sz="5984" dirty="0">
              <a:cs typeface="Arial"/>
            </a:endParaRPr>
          </a:p>
          <a:p>
            <a:pPr algn="ctr"/>
            <a:r>
              <a:rPr lang="en-US" sz="5984" dirty="0">
                <a:solidFill>
                  <a:schemeClr val="tx2"/>
                </a:solidFill>
                <a:cs typeface="Arial"/>
              </a:rPr>
              <a:t>Computer science education is recovering from a 10-year </a:t>
            </a:r>
            <a:r>
              <a:rPr lang="en-US" sz="5984" b="1" dirty="0">
                <a:solidFill>
                  <a:schemeClr val="tx2"/>
                </a:solidFill>
                <a:cs typeface="Arial"/>
              </a:rPr>
              <a:t>decline</a:t>
            </a:r>
          </a:p>
          <a:p>
            <a:pPr algn="ctr"/>
            <a:endParaRPr lang="en-US" sz="5984" dirty="0">
              <a:cs typeface="Arial"/>
            </a:endParaRPr>
          </a:p>
        </p:txBody>
      </p:sp>
    </p:spTree>
    <p:extLst>
      <p:ext uri="{BB962C8B-B14F-4D97-AF65-F5344CB8AC3E}">
        <p14:creationId xmlns:p14="http://schemas.microsoft.com/office/powerpoint/2010/main" val="384755520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Chart 60"/>
          <p:cNvGraphicFramePr>
            <a:graphicFrameLocks/>
          </p:cNvGraphicFramePr>
          <p:nvPr>
            <p:extLst/>
          </p:nvPr>
        </p:nvGraphicFramePr>
        <p:xfrm>
          <a:off x="881" y="1347093"/>
          <a:ext cx="11467567" cy="5384056"/>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2"/>
          <p:cNvSpPr txBox="1">
            <a:spLocks/>
          </p:cNvSpPr>
          <p:nvPr/>
        </p:nvSpPr>
        <p:spPr>
          <a:xfrm>
            <a:off x="437220" y="0"/>
            <a:ext cx="11773857" cy="1048722"/>
          </a:xfrm>
          <a:prstGeom prst="rect">
            <a:avLst/>
          </a:prstGeom>
        </p:spPr>
        <p:txBody>
          <a:bodyPr lIns="204748" tIns="102374" rIns="102374" bIns="51186"/>
          <a:lstStyle>
            <a:lvl1pPr algn="l" defTabSz="932597" rtl="0" eaLnBrk="1" latinLnBrk="0" hangingPunct="1">
              <a:lnSpc>
                <a:spcPct val="90000"/>
              </a:lnSpc>
              <a:spcBef>
                <a:spcPct val="0"/>
              </a:spcBef>
              <a:buNone/>
              <a:defRPr sz="4488" kern="1200">
                <a:solidFill>
                  <a:schemeClr val="tx1"/>
                </a:solidFill>
                <a:latin typeface="+mj-lt"/>
                <a:ea typeface="+mj-ea"/>
                <a:cs typeface="+mj-cs"/>
              </a:defRPr>
            </a:lvl1pPr>
          </a:lstStyle>
          <a:p>
            <a:pPr>
              <a:lnSpc>
                <a:spcPct val="100000"/>
              </a:lnSpc>
            </a:pPr>
            <a:r>
              <a:rPr lang="en-US" sz="4896" dirty="0">
                <a:latin typeface="+mn-lt"/>
                <a:ea typeface="Adobe Gothic Std B" panose="020B0800000000000000" pitchFamily="34" charset="-128"/>
                <a:cs typeface="Arial"/>
              </a:rPr>
              <a:t>Fewer computer science graduates than 10 years ago (and half as many women):</a:t>
            </a:r>
            <a:endParaRPr lang="en-US" sz="3536" dirty="0">
              <a:latin typeface="+mn-lt"/>
              <a:ea typeface="Adobe Gothic Std B" panose="020B0800000000000000" pitchFamily="34" charset="-128"/>
              <a:cs typeface="Arial"/>
            </a:endParaRPr>
          </a:p>
        </p:txBody>
      </p:sp>
      <p:sp>
        <p:nvSpPr>
          <p:cNvPr id="6" name="Rectangle 5"/>
          <p:cNvSpPr/>
          <p:nvPr/>
        </p:nvSpPr>
        <p:spPr>
          <a:xfrm>
            <a:off x="7425440" y="6723738"/>
            <a:ext cx="5200127" cy="270790"/>
          </a:xfrm>
          <a:prstGeom prst="rect">
            <a:avLst/>
          </a:prstGeom>
        </p:spPr>
        <p:txBody>
          <a:bodyPr wrap="square" lIns="102374" tIns="51186" rIns="102374" bIns="51186">
            <a:spAutoFit/>
          </a:bodyPr>
          <a:lstStyle/>
          <a:p>
            <a:r>
              <a:rPr lang="en-US" sz="1088" dirty="0">
                <a:latin typeface="Arial"/>
                <a:cs typeface="Arial"/>
              </a:rPr>
              <a:t>Source: National Science Foundation, National Center for Education Statistics </a:t>
            </a:r>
          </a:p>
        </p:txBody>
      </p:sp>
      <p:sp>
        <p:nvSpPr>
          <p:cNvPr id="34" name="Rectangle 33"/>
          <p:cNvSpPr/>
          <p:nvPr/>
        </p:nvSpPr>
        <p:spPr>
          <a:xfrm>
            <a:off x="968026" y="3100042"/>
            <a:ext cx="289281" cy="2318556"/>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35" name="Rectangle 34"/>
          <p:cNvSpPr/>
          <p:nvPr/>
        </p:nvSpPr>
        <p:spPr>
          <a:xfrm>
            <a:off x="1674350" y="2632301"/>
            <a:ext cx="282408" cy="2674038"/>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36" name="Rectangle 35"/>
          <p:cNvSpPr/>
          <p:nvPr/>
        </p:nvSpPr>
        <p:spPr>
          <a:xfrm>
            <a:off x="2366508" y="2223568"/>
            <a:ext cx="289703" cy="2974832"/>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37" name="Rectangle 36"/>
          <p:cNvSpPr/>
          <p:nvPr/>
        </p:nvSpPr>
        <p:spPr>
          <a:xfrm>
            <a:off x="3073640" y="1709773"/>
            <a:ext cx="282023" cy="3372051"/>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38" name="Rectangle 37"/>
          <p:cNvSpPr/>
          <p:nvPr/>
        </p:nvSpPr>
        <p:spPr>
          <a:xfrm>
            <a:off x="3769524" y="1796126"/>
            <a:ext cx="285592" cy="3397956"/>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39" name="Rectangle 38"/>
          <p:cNvSpPr/>
          <p:nvPr/>
        </p:nvSpPr>
        <p:spPr>
          <a:xfrm>
            <a:off x="4468873" y="2249473"/>
            <a:ext cx="281377" cy="3160489"/>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40" name="Rectangle 39"/>
          <p:cNvSpPr/>
          <p:nvPr/>
        </p:nvSpPr>
        <p:spPr>
          <a:xfrm>
            <a:off x="5163905" y="2921582"/>
            <a:ext cx="285798" cy="2708579"/>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41" name="Rectangle 40"/>
          <p:cNvSpPr/>
          <p:nvPr/>
        </p:nvSpPr>
        <p:spPr>
          <a:xfrm>
            <a:off x="5866132" y="3324558"/>
            <a:ext cx="278707" cy="2443766"/>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42" name="Rectangle 41"/>
          <p:cNvSpPr/>
          <p:nvPr/>
        </p:nvSpPr>
        <p:spPr>
          <a:xfrm>
            <a:off x="6562605" y="3610959"/>
            <a:ext cx="281685" cy="2235082"/>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43" name="Rectangle 42"/>
          <p:cNvSpPr/>
          <p:nvPr/>
        </p:nvSpPr>
        <p:spPr>
          <a:xfrm>
            <a:off x="7263399" y="3621034"/>
            <a:ext cx="284662" cy="2220689"/>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44" name="Rectangle 43"/>
          <p:cNvSpPr/>
          <p:nvPr/>
        </p:nvSpPr>
        <p:spPr>
          <a:xfrm>
            <a:off x="7956405" y="3541877"/>
            <a:ext cx="286791" cy="2282576"/>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45" name="Rectangle 44"/>
          <p:cNvSpPr/>
          <p:nvPr/>
        </p:nvSpPr>
        <p:spPr>
          <a:xfrm>
            <a:off x="8654314" y="3292896"/>
            <a:ext cx="292652" cy="2514285"/>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46" name="Rectangle 45"/>
          <p:cNvSpPr/>
          <p:nvPr/>
        </p:nvSpPr>
        <p:spPr>
          <a:xfrm>
            <a:off x="8658011" y="5802866"/>
            <a:ext cx="284637" cy="486632"/>
          </a:xfrm>
          <a:prstGeom prst="rect">
            <a:avLst/>
          </a:prstGeom>
          <a:solidFill>
            <a:srgbClr val="7665A0"/>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47" name="Rectangle 46"/>
          <p:cNvSpPr/>
          <p:nvPr/>
        </p:nvSpPr>
        <p:spPr>
          <a:xfrm>
            <a:off x="7956404" y="5824454"/>
            <a:ext cx="282474" cy="466300"/>
          </a:xfrm>
          <a:prstGeom prst="rect">
            <a:avLst/>
          </a:prstGeom>
          <a:solidFill>
            <a:srgbClr val="7665A0"/>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48" name="Rectangle 47"/>
          <p:cNvSpPr/>
          <p:nvPr/>
        </p:nvSpPr>
        <p:spPr>
          <a:xfrm>
            <a:off x="9352226" y="2983467"/>
            <a:ext cx="289875" cy="2763269"/>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49" name="Rectangle 48"/>
          <p:cNvSpPr/>
          <p:nvPr/>
        </p:nvSpPr>
        <p:spPr>
          <a:xfrm>
            <a:off x="9356543" y="5742419"/>
            <a:ext cx="281240" cy="547074"/>
          </a:xfrm>
          <a:prstGeom prst="rect">
            <a:avLst/>
          </a:prstGeom>
          <a:solidFill>
            <a:srgbClr val="7665A0"/>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50" name="Rectangle 49"/>
          <p:cNvSpPr/>
          <p:nvPr/>
        </p:nvSpPr>
        <p:spPr>
          <a:xfrm>
            <a:off x="7259082" y="5841723"/>
            <a:ext cx="284662" cy="449031"/>
          </a:xfrm>
          <a:prstGeom prst="rect">
            <a:avLst/>
          </a:prstGeom>
          <a:solidFill>
            <a:srgbClr val="7665A0"/>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51" name="Rectangle 50"/>
          <p:cNvSpPr/>
          <p:nvPr/>
        </p:nvSpPr>
        <p:spPr>
          <a:xfrm>
            <a:off x="6562606" y="5841724"/>
            <a:ext cx="286002" cy="449030"/>
          </a:xfrm>
          <a:prstGeom prst="rect">
            <a:avLst/>
          </a:prstGeom>
          <a:solidFill>
            <a:srgbClr val="7665A0"/>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52" name="Rectangle 51"/>
          <p:cNvSpPr/>
          <p:nvPr/>
        </p:nvSpPr>
        <p:spPr>
          <a:xfrm>
            <a:off x="5861814" y="5764007"/>
            <a:ext cx="283024" cy="534126"/>
          </a:xfrm>
          <a:prstGeom prst="rect">
            <a:avLst/>
          </a:prstGeom>
          <a:solidFill>
            <a:srgbClr val="7665A0"/>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53" name="Rectangle 52"/>
          <p:cNvSpPr/>
          <p:nvPr/>
        </p:nvSpPr>
        <p:spPr>
          <a:xfrm>
            <a:off x="5163904" y="5625843"/>
            <a:ext cx="281481" cy="664912"/>
          </a:xfrm>
          <a:prstGeom prst="rect">
            <a:avLst/>
          </a:prstGeom>
          <a:solidFill>
            <a:srgbClr val="7665A0"/>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54" name="Rectangle 53"/>
          <p:cNvSpPr/>
          <p:nvPr/>
        </p:nvSpPr>
        <p:spPr>
          <a:xfrm>
            <a:off x="4468873" y="5414281"/>
            <a:ext cx="277060" cy="879530"/>
          </a:xfrm>
          <a:prstGeom prst="rect">
            <a:avLst/>
          </a:prstGeom>
          <a:solidFill>
            <a:srgbClr val="7665A0"/>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55" name="Rectangle 54"/>
          <p:cNvSpPr/>
          <p:nvPr/>
        </p:nvSpPr>
        <p:spPr>
          <a:xfrm>
            <a:off x="3769524" y="5198400"/>
            <a:ext cx="281274" cy="1096671"/>
          </a:xfrm>
          <a:prstGeom prst="rect">
            <a:avLst/>
          </a:prstGeom>
          <a:solidFill>
            <a:srgbClr val="7665A0"/>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56" name="Rectangle 55"/>
          <p:cNvSpPr/>
          <p:nvPr/>
        </p:nvSpPr>
        <p:spPr>
          <a:xfrm>
            <a:off x="3069323" y="5081824"/>
            <a:ext cx="282023" cy="1217565"/>
          </a:xfrm>
          <a:prstGeom prst="rect">
            <a:avLst/>
          </a:prstGeom>
          <a:solidFill>
            <a:srgbClr val="7665A0"/>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57" name="Rectangle 56"/>
          <p:cNvSpPr/>
          <p:nvPr/>
        </p:nvSpPr>
        <p:spPr>
          <a:xfrm>
            <a:off x="2366508" y="5194083"/>
            <a:ext cx="285385" cy="1099728"/>
          </a:xfrm>
          <a:prstGeom prst="rect">
            <a:avLst/>
          </a:prstGeom>
          <a:solidFill>
            <a:srgbClr val="7665A0"/>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58" name="Rectangle 57"/>
          <p:cNvSpPr/>
          <p:nvPr/>
        </p:nvSpPr>
        <p:spPr>
          <a:xfrm>
            <a:off x="1670033" y="5304902"/>
            <a:ext cx="286726" cy="985852"/>
          </a:xfrm>
          <a:prstGeom prst="rect">
            <a:avLst/>
          </a:prstGeom>
          <a:solidFill>
            <a:srgbClr val="7665A0"/>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59" name="Rectangle 58"/>
          <p:cNvSpPr/>
          <p:nvPr/>
        </p:nvSpPr>
        <p:spPr>
          <a:xfrm>
            <a:off x="968026" y="5414281"/>
            <a:ext cx="289280" cy="894952"/>
          </a:xfrm>
          <a:prstGeom prst="rect">
            <a:avLst/>
          </a:prstGeom>
          <a:solidFill>
            <a:srgbClr val="7665A0"/>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grpSp>
        <p:nvGrpSpPr>
          <p:cNvPr id="70" name="Group 69"/>
          <p:cNvGrpSpPr/>
          <p:nvPr/>
        </p:nvGrpSpPr>
        <p:grpSpPr>
          <a:xfrm>
            <a:off x="11214014" y="5765932"/>
            <a:ext cx="1634634" cy="386855"/>
            <a:chOff x="11155066" y="5540684"/>
            <a:chExt cx="1281409" cy="449106"/>
          </a:xfrm>
        </p:grpSpPr>
        <p:sp>
          <p:nvSpPr>
            <p:cNvPr id="66" name="Freeform 100"/>
            <p:cNvSpPr>
              <a:spLocks noChangeAspect="1" noEditPoints="1"/>
            </p:cNvSpPr>
            <p:nvPr/>
          </p:nvSpPr>
          <p:spPr bwMode="black">
            <a:xfrm>
              <a:off x="11155066" y="5540684"/>
              <a:ext cx="192358" cy="408456"/>
            </a:xfrm>
            <a:custGeom>
              <a:avLst/>
              <a:gdLst>
                <a:gd name="T0" fmla="*/ 208 w 634"/>
                <a:gd name="T1" fmla="*/ 110 h 1349"/>
                <a:gd name="T2" fmla="*/ 318 w 634"/>
                <a:gd name="T3" fmla="*/ 221 h 1349"/>
                <a:gd name="T4" fmla="*/ 429 w 634"/>
                <a:gd name="T5" fmla="*/ 110 h 1349"/>
                <a:gd name="T6" fmla="*/ 318 w 634"/>
                <a:gd name="T7" fmla="*/ 0 h 1349"/>
                <a:gd name="T8" fmla="*/ 208 w 634"/>
                <a:gd name="T9" fmla="*/ 110 h 1349"/>
                <a:gd name="T10" fmla="*/ 627 w 634"/>
                <a:gd name="T11" fmla="*/ 680 h 1349"/>
                <a:gd name="T12" fmla="*/ 533 w 634"/>
                <a:gd name="T13" fmla="*/ 353 h 1349"/>
                <a:gd name="T14" fmla="*/ 407 w 634"/>
                <a:gd name="T15" fmla="*/ 251 h 1349"/>
                <a:gd name="T16" fmla="*/ 229 w 634"/>
                <a:gd name="T17" fmla="*/ 251 h 1349"/>
                <a:gd name="T18" fmla="*/ 103 w 634"/>
                <a:gd name="T19" fmla="*/ 353 h 1349"/>
                <a:gd name="T20" fmla="*/ 7 w 634"/>
                <a:gd name="T21" fmla="*/ 680 h 1349"/>
                <a:gd name="T22" fmla="*/ 36 w 634"/>
                <a:gd name="T23" fmla="*/ 734 h 1349"/>
                <a:gd name="T24" fmla="*/ 90 w 634"/>
                <a:gd name="T25" fmla="*/ 705 h 1349"/>
                <a:gd name="T26" fmla="*/ 180 w 634"/>
                <a:gd name="T27" fmla="*/ 399 h 1349"/>
                <a:gd name="T28" fmla="*/ 207 w 634"/>
                <a:gd name="T29" fmla="*/ 399 h 1349"/>
                <a:gd name="T30" fmla="*/ 57 w 634"/>
                <a:gd name="T31" fmla="*/ 910 h 1349"/>
                <a:gd name="T32" fmla="*/ 201 w 634"/>
                <a:gd name="T33" fmla="*/ 910 h 1349"/>
                <a:gd name="T34" fmla="*/ 201 w 634"/>
                <a:gd name="T35" fmla="*/ 1296 h 1349"/>
                <a:gd name="T36" fmla="*/ 254 w 634"/>
                <a:gd name="T37" fmla="*/ 1349 h 1349"/>
                <a:gd name="T38" fmla="*/ 306 w 634"/>
                <a:gd name="T39" fmla="*/ 1296 h 1349"/>
                <a:gd name="T40" fmla="*/ 306 w 634"/>
                <a:gd name="T41" fmla="*/ 910 h 1349"/>
                <a:gd name="T42" fmla="*/ 331 w 634"/>
                <a:gd name="T43" fmla="*/ 910 h 1349"/>
                <a:gd name="T44" fmla="*/ 331 w 634"/>
                <a:gd name="T45" fmla="*/ 1296 h 1349"/>
                <a:gd name="T46" fmla="*/ 384 w 634"/>
                <a:gd name="T47" fmla="*/ 1349 h 1349"/>
                <a:gd name="T48" fmla="*/ 436 w 634"/>
                <a:gd name="T49" fmla="*/ 1296 h 1349"/>
                <a:gd name="T50" fmla="*/ 436 w 634"/>
                <a:gd name="T51" fmla="*/ 910 h 1349"/>
                <a:gd name="T52" fmla="*/ 580 w 634"/>
                <a:gd name="T53" fmla="*/ 910 h 1349"/>
                <a:gd name="T54" fmla="*/ 430 w 634"/>
                <a:gd name="T55" fmla="*/ 399 h 1349"/>
                <a:gd name="T56" fmla="*/ 456 w 634"/>
                <a:gd name="T57" fmla="*/ 399 h 1349"/>
                <a:gd name="T58" fmla="*/ 546 w 634"/>
                <a:gd name="T59" fmla="*/ 705 h 1349"/>
                <a:gd name="T60" fmla="*/ 600 w 634"/>
                <a:gd name="T61" fmla="*/ 734 h 1349"/>
                <a:gd name="T62" fmla="*/ 627 w 634"/>
                <a:gd name="T63" fmla="*/ 68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4" h="1349">
                  <a:moveTo>
                    <a:pt x="208" y="110"/>
                  </a:moveTo>
                  <a:cubicBezTo>
                    <a:pt x="208" y="172"/>
                    <a:pt x="257" y="221"/>
                    <a:pt x="318" y="221"/>
                  </a:cubicBezTo>
                  <a:cubicBezTo>
                    <a:pt x="380" y="221"/>
                    <a:pt x="429" y="172"/>
                    <a:pt x="429" y="110"/>
                  </a:cubicBezTo>
                  <a:cubicBezTo>
                    <a:pt x="429" y="49"/>
                    <a:pt x="380" y="0"/>
                    <a:pt x="318" y="0"/>
                  </a:cubicBezTo>
                  <a:cubicBezTo>
                    <a:pt x="257" y="0"/>
                    <a:pt x="208" y="49"/>
                    <a:pt x="208" y="110"/>
                  </a:cubicBezTo>
                  <a:close/>
                  <a:moveTo>
                    <a:pt x="627" y="680"/>
                  </a:moveTo>
                  <a:cubicBezTo>
                    <a:pt x="622" y="662"/>
                    <a:pt x="574" y="492"/>
                    <a:pt x="533" y="353"/>
                  </a:cubicBezTo>
                  <a:cubicBezTo>
                    <a:pt x="517" y="302"/>
                    <a:pt x="462" y="251"/>
                    <a:pt x="407" y="251"/>
                  </a:cubicBezTo>
                  <a:cubicBezTo>
                    <a:pt x="380" y="251"/>
                    <a:pt x="254" y="251"/>
                    <a:pt x="229" y="251"/>
                  </a:cubicBezTo>
                  <a:cubicBezTo>
                    <a:pt x="174" y="251"/>
                    <a:pt x="119" y="302"/>
                    <a:pt x="103" y="353"/>
                  </a:cubicBezTo>
                  <a:cubicBezTo>
                    <a:pt x="62" y="492"/>
                    <a:pt x="12" y="662"/>
                    <a:pt x="7" y="680"/>
                  </a:cubicBezTo>
                  <a:cubicBezTo>
                    <a:pt x="0" y="704"/>
                    <a:pt x="13" y="727"/>
                    <a:pt x="36" y="734"/>
                  </a:cubicBezTo>
                  <a:cubicBezTo>
                    <a:pt x="60" y="741"/>
                    <a:pt x="84" y="728"/>
                    <a:pt x="90" y="705"/>
                  </a:cubicBezTo>
                  <a:cubicBezTo>
                    <a:pt x="101" y="671"/>
                    <a:pt x="180" y="399"/>
                    <a:pt x="180" y="399"/>
                  </a:cubicBezTo>
                  <a:cubicBezTo>
                    <a:pt x="207" y="399"/>
                    <a:pt x="207" y="399"/>
                    <a:pt x="207" y="399"/>
                  </a:cubicBezTo>
                  <a:cubicBezTo>
                    <a:pt x="57" y="910"/>
                    <a:pt x="57" y="910"/>
                    <a:pt x="57" y="910"/>
                  </a:cubicBezTo>
                  <a:cubicBezTo>
                    <a:pt x="201" y="910"/>
                    <a:pt x="201" y="910"/>
                    <a:pt x="201" y="910"/>
                  </a:cubicBezTo>
                  <a:cubicBezTo>
                    <a:pt x="201" y="1086"/>
                    <a:pt x="201" y="1275"/>
                    <a:pt x="201" y="1296"/>
                  </a:cubicBezTo>
                  <a:cubicBezTo>
                    <a:pt x="201" y="1326"/>
                    <a:pt x="224" y="1349"/>
                    <a:pt x="254" y="1349"/>
                  </a:cubicBezTo>
                  <a:cubicBezTo>
                    <a:pt x="282" y="1349"/>
                    <a:pt x="306" y="1326"/>
                    <a:pt x="306" y="1296"/>
                  </a:cubicBezTo>
                  <a:cubicBezTo>
                    <a:pt x="306" y="1254"/>
                    <a:pt x="306" y="910"/>
                    <a:pt x="306" y="910"/>
                  </a:cubicBezTo>
                  <a:cubicBezTo>
                    <a:pt x="331" y="910"/>
                    <a:pt x="331" y="910"/>
                    <a:pt x="331" y="910"/>
                  </a:cubicBezTo>
                  <a:cubicBezTo>
                    <a:pt x="331" y="910"/>
                    <a:pt x="331" y="1254"/>
                    <a:pt x="331" y="1296"/>
                  </a:cubicBezTo>
                  <a:cubicBezTo>
                    <a:pt x="331" y="1326"/>
                    <a:pt x="355" y="1349"/>
                    <a:pt x="384" y="1349"/>
                  </a:cubicBezTo>
                  <a:cubicBezTo>
                    <a:pt x="413" y="1349"/>
                    <a:pt x="436" y="1326"/>
                    <a:pt x="436" y="1296"/>
                  </a:cubicBezTo>
                  <a:cubicBezTo>
                    <a:pt x="436" y="1275"/>
                    <a:pt x="436" y="1086"/>
                    <a:pt x="436" y="910"/>
                  </a:cubicBezTo>
                  <a:cubicBezTo>
                    <a:pt x="580" y="910"/>
                    <a:pt x="580" y="910"/>
                    <a:pt x="580" y="910"/>
                  </a:cubicBezTo>
                  <a:cubicBezTo>
                    <a:pt x="430" y="399"/>
                    <a:pt x="430" y="399"/>
                    <a:pt x="430" y="399"/>
                  </a:cubicBezTo>
                  <a:cubicBezTo>
                    <a:pt x="456" y="399"/>
                    <a:pt x="456" y="399"/>
                    <a:pt x="456" y="399"/>
                  </a:cubicBezTo>
                  <a:cubicBezTo>
                    <a:pt x="456" y="399"/>
                    <a:pt x="535" y="671"/>
                    <a:pt x="546" y="705"/>
                  </a:cubicBezTo>
                  <a:cubicBezTo>
                    <a:pt x="552" y="728"/>
                    <a:pt x="577" y="741"/>
                    <a:pt x="600" y="734"/>
                  </a:cubicBezTo>
                  <a:cubicBezTo>
                    <a:pt x="623" y="727"/>
                    <a:pt x="634" y="704"/>
                    <a:pt x="627" y="680"/>
                  </a:cubicBezTo>
                </a:path>
              </a:pathLst>
            </a:custGeom>
            <a:solidFill>
              <a:srgbClr val="7665A0"/>
            </a:solidFill>
            <a:ln>
              <a:noFill/>
            </a:ln>
            <a:extLst/>
          </p:spPr>
          <p:txBody>
            <a:bodyPr vert="horz" wrap="square" lIns="124347" tIns="62174" rIns="124347" bIns="62174" numCol="1" anchor="t" anchorCtr="0" compatLnSpc="1">
              <a:prstTxWarp prst="textNoShape">
                <a:avLst/>
              </a:prstTxWarp>
            </a:bodyPr>
            <a:lstStyle/>
            <a:p>
              <a:endParaRPr lang="en-US" sz="2448">
                <a:latin typeface="Arial"/>
                <a:cs typeface="Arial"/>
              </a:endParaRPr>
            </a:p>
          </p:txBody>
        </p:sp>
        <p:sp>
          <p:nvSpPr>
            <p:cNvPr id="67" name="TextBox 66"/>
            <p:cNvSpPr txBox="1"/>
            <p:nvPr/>
          </p:nvSpPr>
          <p:spPr>
            <a:xfrm>
              <a:off x="11345779" y="5591024"/>
              <a:ext cx="1090696" cy="398766"/>
            </a:xfrm>
            <a:prstGeom prst="rect">
              <a:avLst/>
            </a:prstGeom>
            <a:noFill/>
          </p:spPr>
          <p:txBody>
            <a:bodyPr wrap="square" rtlCol="0">
              <a:spAutoFit/>
            </a:bodyPr>
            <a:lstStyle/>
            <a:p>
              <a:pPr defTabSz="1044129">
                <a:spcBef>
                  <a:spcPct val="0"/>
                </a:spcBef>
              </a:pPr>
              <a:r>
                <a:rPr lang="en-US" sz="1632" dirty="0">
                  <a:latin typeface="Arial"/>
                  <a:ea typeface="Adobe Gothic Std B" panose="020B0800000000000000" pitchFamily="34" charset="-128"/>
                  <a:cs typeface="Arial"/>
                </a:rPr>
                <a:t>FEMALE</a:t>
              </a:r>
            </a:p>
          </p:txBody>
        </p:sp>
      </p:grpSp>
      <p:grpSp>
        <p:nvGrpSpPr>
          <p:cNvPr id="69" name="Group 68"/>
          <p:cNvGrpSpPr/>
          <p:nvPr/>
        </p:nvGrpSpPr>
        <p:grpSpPr>
          <a:xfrm>
            <a:off x="11236049" y="5308940"/>
            <a:ext cx="1598384" cy="381326"/>
            <a:chOff x="11183482" y="4628671"/>
            <a:chExt cx="1252993" cy="442685"/>
          </a:xfrm>
        </p:grpSpPr>
        <p:sp>
          <p:nvSpPr>
            <p:cNvPr id="64" name="Freeform 105"/>
            <p:cNvSpPr>
              <a:spLocks noChangeAspect="1" noEditPoints="1"/>
            </p:cNvSpPr>
            <p:nvPr/>
          </p:nvSpPr>
          <p:spPr bwMode="black">
            <a:xfrm>
              <a:off x="11183482" y="4628671"/>
              <a:ext cx="155564" cy="395622"/>
            </a:xfrm>
            <a:custGeom>
              <a:avLst/>
              <a:gdLst>
                <a:gd name="T0" fmla="*/ 388 w 529"/>
                <a:gd name="T1" fmla="*/ 249 h 1345"/>
                <a:gd name="T2" fmla="*/ 529 w 529"/>
                <a:gd name="T3" fmla="*/ 391 h 1345"/>
                <a:gd name="T4" fmla="*/ 529 w 529"/>
                <a:gd name="T5" fmla="*/ 734 h 1345"/>
                <a:gd name="T6" fmla="*/ 482 w 529"/>
                <a:gd name="T7" fmla="*/ 783 h 1345"/>
                <a:gd name="T8" fmla="*/ 434 w 529"/>
                <a:gd name="T9" fmla="*/ 734 h 1345"/>
                <a:gd name="T10" fmla="*/ 434 w 529"/>
                <a:gd name="T11" fmla="*/ 424 h 1345"/>
                <a:gd name="T12" fmla="*/ 408 w 529"/>
                <a:gd name="T13" fmla="*/ 424 h 1345"/>
                <a:gd name="T14" fmla="*/ 408 w 529"/>
                <a:gd name="T15" fmla="*/ 1281 h 1345"/>
                <a:gd name="T16" fmla="*/ 343 w 529"/>
                <a:gd name="T17" fmla="*/ 1345 h 1345"/>
                <a:gd name="T18" fmla="*/ 278 w 529"/>
                <a:gd name="T19" fmla="*/ 1281 h 1345"/>
                <a:gd name="T20" fmla="*/ 278 w 529"/>
                <a:gd name="T21" fmla="*/ 785 h 1345"/>
                <a:gd name="T22" fmla="*/ 252 w 529"/>
                <a:gd name="T23" fmla="*/ 785 h 1345"/>
                <a:gd name="T24" fmla="*/ 252 w 529"/>
                <a:gd name="T25" fmla="*/ 1281 h 1345"/>
                <a:gd name="T26" fmla="*/ 187 w 529"/>
                <a:gd name="T27" fmla="*/ 1345 h 1345"/>
                <a:gd name="T28" fmla="*/ 122 w 529"/>
                <a:gd name="T29" fmla="*/ 1281 h 1345"/>
                <a:gd name="T30" fmla="*/ 122 w 529"/>
                <a:gd name="T31" fmla="*/ 424 h 1345"/>
                <a:gd name="T32" fmla="*/ 96 w 529"/>
                <a:gd name="T33" fmla="*/ 424 h 1345"/>
                <a:gd name="T34" fmla="*/ 96 w 529"/>
                <a:gd name="T35" fmla="*/ 734 h 1345"/>
                <a:gd name="T36" fmla="*/ 49 w 529"/>
                <a:gd name="T37" fmla="*/ 783 h 1345"/>
                <a:gd name="T38" fmla="*/ 0 w 529"/>
                <a:gd name="T39" fmla="*/ 734 h 1345"/>
                <a:gd name="T40" fmla="*/ 0 w 529"/>
                <a:gd name="T41" fmla="*/ 391 h 1345"/>
                <a:gd name="T42" fmla="*/ 143 w 529"/>
                <a:gd name="T43" fmla="*/ 249 h 1345"/>
                <a:gd name="T44" fmla="*/ 388 w 529"/>
                <a:gd name="T45" fmla="*/ 249 h 1345"/>
                <a:gd name="T46" fmla="*/ 155 w 529"/>
                <a:gd name="T47" fmla="*/ 110 h 1345"/>
                <a:gd name="T48" fmla="*/ 266 w 529"/>
                <a:gd name="T49" fmla="*/ 221 h 1345"/>
                <a:gd name="T50" fmla="*/ 377 w 529"/>
                <a:gd name="T51" fmla="*/ 110 h 1345"/>
                <a:gd name="T52" fmla="*/ 266 w 529"/>
                <a:gd name="T53" fmla="*/ 0 h 1345"/>
                <a:gd name="T54" fmla="*/ 155 w 529"/>
                <a:gd name="T55" fmla="*/ 11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29" h="1345">
                  <a:moveTo>
                    <a:pt x="388" y="249"/>
                  </a:moveTo>
                  <a:cubicBezTo>
                    <a:pt x="466" y="249"/>
                    <a:pt x="529" y="313"/>
                    <a:pt x="529" y="391"/>
                  </a:cubicBezTo>
                  <a:cubicBezTo>
                    <a:pt x="529" y="430"/>
                    <a:pt x="529" y="707"/>
                    <a:pt x="529" y="734"/>
                  </a:cubicBezTo>
                  <a:cubicBezTo>
                    <a:pt x="529" y="761"/>
                    <a:pt x="508" y="783"/>
                    <a:pt x="482" y="783"/>
                  </a:cubicBezTo>
                  <a:cubicBezTo>
                    <a:pt x="455" y="783"/>
                    <a:pt x="434" y="761"/>
                    <a:pt x="434" y="734"/>
                  </a:cubicBezTo>
                  <a:cubicBezTo>
                    <a:pt x="434" y="703"/>
                    <a:pt x="434" y="424"/>
                    <a:pt x="434" y="424"/>
                  </a:cubicBezTo>
                  <a:cubicBezTo>
                    <a:pt x="408" y="424"/>
                    <a:pt x="408" y="424"/>
                    <a:pt x="408" y="424"/>
                  </a:cubicBezTo>
                  <a:cubicBezTo>
                    <a:pt x="408" y="424"/>
                    <a:pt x="408" y="1227"/>
                    <a:pt x="408" y="1281"/>
                  </a:cubicBezTo>
                  <a:cubicBezTo>
                    <a:pt x="408" y="1317"/>
                    <a:pt x="379" y="1345"/>
                    <a:pt x="343" y="1345"/>
                  </a:cubicBezTo>
                  <a:cubicBezTo>
                    <a:pt x="307" y="1345"/>
                    <a:pt x="278" y="1317"/>
                    <a:pt x="278" y="1281"/>
                  </a:cubicBezTo>
                  <a:cubicBezTo>
                    <a:pt x="278" y="1227"/>
                    <a:pt x="278" y="785"/>
                    <a:pt x="278" y="785"/>
                  </a:cubicBezTo>
                  <a:cubicBezTo>
                    <a:pt x="252" y="785"/>
                    <a:pt x="252" y="785"/>
                    <a:pt x="252" y="785"/>
                  </a:cubicBezTo>
                  <a:cubicBezTo>
                    <a:pt x="252" y="785"/>
                    <a:pt x="252" y="1227"/>
                    <a:pt x="252" y="1281"/>
                  </a:cubicBezTo>
                  <a:cubicBezTo>
                    <a:pt x="252" y="1317"/>
                    <a:pt x="223" y="1345"/>
                    <a:pt x="187" y="1345"/>
                  </a:cubicBezTo>
                  <a:cubicBezTo>
                    <a:pt x="151" y="1345"/>
                    <a:pt x="122" y="1317"/>
                    <a:pt x="122" y="1281"/>
                  </a:cubicBezTo>
                  <a:cubicBezTo>
                    <a:pt x="122" y="1227"/>
                    <a:pt x="122" y="424"/>
                    <a:pt x="122" y="424"/>
                  </a:cubicBezTo>
                  <a:cubicBezTo>
                    <a:pt x="96" y="424"/>
                    <a:pt x="96" y="424"/>
                    <a:pt x="96" y="424"/>
                  </a:cubicBezTo>
                  <a:cubicBezTo>
                    <a:pt x="96" y="424"/>
                    <a:pt x="96" y="703"/>
                    <a:pt x="96" y="734"/>
                  </a:cubicBezTo>
                  <a:cubicBezTo>
                    <a:pt x="96" y="761"/>
                    <a:pt x="76" y="783"/>
                    <a:pt x="49" y="783"/>
                  </a:cubicBezTo>
                  <a:cubicBezTo>
                    <a:pt x="22" y="783"/>
                    <a:pt x="0" y="761"/>
                    <a:pt x="0" y="734"/>
                  </a:cubicBezTo>
                  <a:cubicBezTo>
                    <a:pt x="0" y="707"/>
                    <a:pt x="0" y="430"/>
                    <a:pt x="0" y="391"/>
                  </a:cubicBezTo>
                  <a:cubicBezTo>
                    <a:pt x="0" y="313"/>
                    <a:pt x="64" y="249"/>
                    <a:pt x="143" y="249"/>
                  </a:cubicBezTo>
                  <a:cubicBezTo>
                    <a:pt x="180" y="249"/>
                    <a:pt x="348" y="249"/>
                    <a:pt x="388" y="249"/>
                  </a:cubicBezTo>
                  <a:close/>
                  <a:moveTo>
                    <a:pt x="155" y="110"/>
                  </a:moveTo>
                  <a:cubicBezTo>
                    <a:pt x="155" y="172"/>
                    <a:pt x="205" y="221"/>
                    <a:pt x="266" y="221"/>
                  </a:cubicBezTo>
                  <a:cubicBezTo>
                    <a:pt x="327" y="221"/>
                    <a:pt x="377" y="172"/>
                    <a:pt x="377" y="110"/>
                  </a:cubicBezTo>
                  <a:cubicBezTo>
                    <a:pt x="377" y="49"/>
                    <a:pt x="327" y="0"/>
                    <a:pt x="266" y="0"/>
                  </a:cubicBezTo>
                  <a:cubicBezTo>
                    <a:pt x="205" y="0"/>
                    <a:pt x="155" y="49"/>
                    <a:pt x="155" y="110"/>
                  </a:cubicBezTo>
                  <a:close/>
                </a:path>
              </a:pathLst>
            </a:custGeom>
            <a:solidFill>
              <a:srgbClr val="00ADBC"/>
            </a:solidFill>
            <a:extLst/>
          </p:spPr>
          <p:txBody>
            <a:bodyPr vert="horz" wrap="square" lIns="124347" tIns="62174" rIns="124347" bIns="62174" numCol="1" anchor="t" anchorCtr="0" compatLnSpc="1">
              <a:prstTxWarp prst="textNoShape">
                <a:avLst/>
              </a:prstTxWarp>
            </a:bodyPr>
            <a:lstStyle/>
            <a:p>
              <a:endParaRPr lang="en-US" sz="2448">
                <a:latin typeface="Arial"/>
                <a:cs typeface="Arial"/>
              </a:endParaRPr>
            </a:p>
          </p:txBody>
        </p:sp>
        <p:sp>
          <p:nvSpPr>
            <p:cNvPr id="68" name="TextBox 67"/>
            <p:cNvSpPr txBox="1"/>
            <p:nvPr/>
          </p:nvSpPr>
          <p:spPr>
            <a:xfrm>
              <a:off x="11345779" y="4672593"/>
              <a:ext cx="1090696" cy="398763"/>
            </a:xfrm>
            <a:prstGeom prst="rect">
              <a:avLst/>
            </a:prstGeom>
            <a:noFill/>
          </p:spPr>
          <p:txBody>
            <a:bodyPr wrap="square" rtlCol="0">
              <a:spAutoFit/>
            </a:bodyPr>
            <a:lstStyle/>
            <a:p>
              <a:pPr defTabSz="1044129">
                <a:spcBef>
                  <a:spcPct val="0"/>
                </a:spcBef>
              </a:pPr>
              <a:r>
                <a:rPr lang="en-US" sz="1632" dirty="0">
                  <a:latin typeface="Arial"/>
                  <a:ea typeface="Adobe Gothic Std B" panose="020B0800000000000000" pitchFamily="34" charset="-128"/>
                  <a:cs typeface="Arial"/>
                </a:rPr>
                <a:t>MALE</a:t>
              </a:r>
            </a:p>
          </p:txBody>
        </p:sp>
      </p:grpSp>
      <p:sp>
        <p:nvSpPr>
          <p:cNvPr id="71" name="Rectangle 70"/>
          <p:cNvSpPr/>
          <p:nvPr/>
        </p:nvSpPr>
        <p:spPr>
          <a:xfrm>
            <a:off x="10054557" y="2685552"/>
            <a:ext cx="282679" cy="3013689"/>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72" name="Rectangle 71"/>
          <p:cNvSpPr/>
          <p:nvPr/>
        </p:nvSpPr>
        <p:spPr>
          <a:xfrm>
            <a:off x="10054557" y="5694925"/>
            <a:ext cx="282679" cy="598888"/>
          </a:xfrm>
          <a:prstGeom prst="rect">
            <a:avLst/>
          </a:prstGeom>
          <a:solidFill>
            <a:srgbClr val="7665A0"/>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62" name="Rectangle 61"/>
          <p:cNvSpPr/>
          <p:nvPr/>
        </p:nvSpPr>
        <p:spPr>
          <a:xfrm>
            <a:off x="10754009" y="2232204"/>
            <a:ext cx="278361" cy="3372051"/>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
        <p:nvSpPr>
          <p:cNvPr id="63" name="Rectangle 62"/>
          <p:cNvSpPr/>
          <p:nvPr/>
        </p:nvSpPr>
        <p:spPr>
          <a:xfrm>
            <a:off x="10749692" y="5599938"/>
            <a:ext cx="282679" cy="693876"/>
          </a:xfrm>
          <a:prstGeom prst="rect">
            <a:avLst/>
          </a:prstGeom>
          <a:solidFill>
            <a:srgbClr val="7665A0"/>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6" rIns="102374" bIns="51186" rtlCol="0" anchor="ctr"/>
          <a:lstStyle/>
          <a:p>
            <a:pPr algn="ctr"/>
            <a:endParaRPr lang="en-US" sz="2448">
              <a:solidFill>
                <a:schemeClr val="tx1"/>
              </a:solidFill>
              <a:latin typeface="Arial"/>
              <a:cs typeface="Arial"/>
            </a:endParaRPr>
          </a:p>
        </p:txBody>
      </p:sp>
    </p:spTree>
    <p:extLst>
      <p:ext uri="{BB962C8B-B14F-4D97-AF65-F5344CB8AC3E}">
        <p14:creationId xmlns:p14="http://schemas.microsoft.com/office/powerpoint/2010/main" val="318160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200"/>
                                        <p:tgtEl>
                                          <p:spTgt spid="59"/>
                                        </p:tgtEl>
                                      </p:cBhvr>
                                    </p:animEffect>
                                  </p:childTnLst>
                                </p:cTn>
                              </p:par>
                              <p:par>
                                <p:cTn id="11" presetID="22" presetClass="entr" presetSubtype="4" fill="hold" grpId="0" nodeType="withEffect">
                                  <p:stCondLst>
                                    <p:cond delay="100"/>
                                  </p:stCondLst>
                                  <p:childTnLst>
                                    <p:set>
                                      <p:cBhvr>
                                        <p:cTn id="12" dur="1" fill="hold">
                                          <p:stCondLst>
                                            <p:cond delay="0"/>
                                          </p:stCondLst>
                                        </p:cTn>
                                        <p:tgtEl>
                                          <p:spTgt spid="58"/>
                                        </p:tgtEl>
                                        <p:attrNameLst>
                                          <p:attrName>style.visibility</p:attrName>
                                        </p:attrNameLst>
                                      </p:cBhvr>
                                      <p:to>
                                        <p:strVal val="visible"/>
                                      </p:to>
                                    </p:set>
                                    <p:animEffect transition="in" filter="wipe(down)">
                                      <p:cBhvr>
                                        <p:cTn id="13" dur="200"/>
                                        <p:tgtEl>
                                          <p:spTgt spid="58"/>
                                        </p:tgtEl>
                                      </p:cBhvr>
                                    </p:animEffect>
                                  </p:childTnLst>
                                </p:cTn>
                              </p:par>
                              <p:par>
                                <p:cTn id="14" presetID="22" presetClass="entr" presetSubtype="4" fill="hold" grpId="0" nodeType="withEffect">
                                  <p:stCondLst>
                                    <p:cond delay="200"/>
                                  </p:stCondLst>
                                  <p:childTnLst>
                                    <p:set>
                                      <p:cBhvr>
                                        <p:cTn id="15" dur="1" fill="hold">
                                          <p:stCondLst>
                                            <p:cond delay="0"/>
                                          </p:stCondLst>
                                        </p:cTn>
                                        <p:tgtEl>
                                          <p:spTgt spid="57"/>
                                        </p:tgtEl>
                                        <p:attrNameLst>
                                          <p:attrName>style.visibility</p:attrName>
                                        </p:attrNameLst>
                                      </p:cBhvr>
                                      <p:to>
                                        <p:strVal val="visible"/>
                                      </p:to>
                                    </p:set>
                                    <p:animEffect transition="in" filter="wipe(down)">
                                      <p:cBhvr>
                                        <p:cTn id="16" dur="200"/>
                                        <p:tgtEl>
                                          <p:spTgt spid="57"/>
                                        </p:tgtEl>
                                      </p:cBhvr>
                                    </p:animEffect>
                                  </p:childTnLst>
                                </p:cTn>
                              </p:par>
                              <p:par>
                                <p:cTn id="17" presetID="22" presetClass="entr" presetSubtype="4" fill="hold" grpId="0" nodeType="withEffect">
                                  <p:stCondLst>
                                    <p:cond delay="300"/>
                                  </p:stCondLst>
                                  <p:childTnLst>
                                    <p:set>
                                      <p:cBhvr>
                                        <p:cTn id="18" dur="1" fill="hold">
                                          <p:stCondLst>
                                            <p:cond delay="0"/>
                                          </p:stCondLst>
                                        </p:cTn>
                                        <p:tgtEl>
                                          <p:spTgt spid="56"/>
                                        </p:tgtEl>
                                        <p:attrNameLst>
                                          <p:attrName>style.visibility</p:attrName>
                                        </p:attrNameLst>
                                      </p:cBhvr>
                                      <p:to>
                                        <p:strVal val="visible"/>
                                      </p:to>
                                    </p:set>
                                    <p:animEffect transition="in" filter="wipe(down)">
                                      <p:cBhvr>
                                        <p:cTn id="19" dur="200"/>
                                        <p:tgtEl>
                                          <p:spTgt spid="56"/>
                                        </p:tgtEl>
                                      </p:cBhvr>
                                    </p:animEffect>
                                  </p:childTnLst>
                                </p:cTn>
                              </p:par>
                              <p:par>
                                <p:cTn id="20" presetID="22" presetClass="entr" presetSubtype="4" fill="hold" grpId="0" nodeType="withEffect">
                                  <p:stCondLst>
                                    <p:cond delay="40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200"/>
                                        <p:tgtEl>
                                          <p:spTgt spid="55"/>
                                        </p:tgtEl>
                                      </p:cBhvr>
                                    </p:animEffect>
                                  </p:childTnLst>
                                </p:cTn>
                              </p:par>
                              <p:par>
                                <p:cTn id="23" presetID="22" presetClass="entr" presetSubtype="4" fill="hold" grpId="0" nodeType="withEffect">
                                  <p:stCondLst>
                                    <p:cond delay="500"/>
                                  </p:stCondLst>
                                  <p:childTnLst>
                                    <p:set>
                                      <p:cBhvr>
                                        <p:cTn id="24" dur="1" fill="hold">
                                          <p:stCondLst>
                                            <p:cond delay="0"/>
                                          </p:stCondLst>
                                        </p:cTn>
                                        <p:tgtEl>
                                          <p:spTgt spid="54"/>
                                        </p:tgtEl>
                                        <p:attrNameLst>
                                          <p:attrName>style.visibility</p:attrName>
                                        </p:attrNameLst>
                                      </p:cBhvr>
                                      <p:to>
                                        <p:strVal val="visible"/>
                                      </p:to>
                                    </p:set>
                                    <p:animEffect transition="in" filter="wipe(down)">
                                      <p:cBhvr>
                                        <p:cTn id="25" dur="200"/>
                                        <p:tgtEl>
                                          <p:spTgt spid="54"/>
                                        </p:tgtEl>
                                      </p:cBhvr>
                                    </p:animEffect>
                                  </p:childTnLst>
                                </p:cTn>
                              </p:par>
                              <p:par>
                                <p:cTn id="26" presetID="22" presetClass="entr" presetSubtype="4" fill="hold" grpId="0" nodeType="withEffect">
                                  <p:stCondLst>
                                    <p:cond delay="600"/>
                                  </p:stCondLst>
                                  <p:childTnLst>
                                    <p:set>
                                      <p:cBhvr>
                                        <p:cTn id="27" dur="1" fill="hold">
                                          <p:stCondLst>
                                            <p:cond delay="0"/>
                                          </p:stCondLst>
                                        </p:cTn>
                                        <p:tgtEl>
                                          <p:spTgt spid="53"/>
                                        </p:tgtEl>
                                        <p:attrNameLst>
                                          <p:attrName>style.visibility</p:attrName>
                                        </p:attrNameLst>
                                      </p:cBhvr>
                                      <p:to>
                                        <p:strVal val="visible"/>
                                      </p:to>
                                    </p:set>
                                    <p:animEffect transition="in" filter="wipe(down)">
                                      <p:cBhvr>
                                        <p:cTn id="28" dur="200"/>
                                        <p:tgtEl>
                                          <p:spTgt spid="53"/>
                                        </p:tgtEl>
                                      </p:cBhvr>
                                    </p:animEffect>
                                  </p:childTnLst>
                                </p:cTn>
                              </p:par>
                              <p:par>
                                <p:cTn id="29" presetID="22" presetClass="entr" presetSubtype="4" fill="hold" grpId="0" nodeType="withEffect">
                                  <p:stCondLst>
                                    <p:cond delay="700"/>
                                  </p:stCondLst>
                                  <p:childTnLst>
                                    <p:set>
                                      <p:cBhvr>
                                        <p:cTn id="30" dur="1" fill="hold">
                                          <p:stCondLst>
                                            <p:cond delay="0"/>
                                          </p:stCondLst>
                                        </p:cTn>
                                        <p:tgtEl>
                                          <p:spTgt spid="52"/>
                                        </p:tgtEl>
                                        <p:attrNameLst>
                                          <p:attrName>style.visibility</p:attrName>
                                        </p:attrNameLst>
                                      </p:cBhvr>
                                      <p:to>
                                        <p:strVal val="visible"/>
                                      </p:to>
                                    </p:set>
                                    <p:animEffect transition="in" filter="wipe(down)">
                                      <p:cBhvr>
                                        <p:cTn id="31" dur="200"/>
                                        <p:tgtEl>
                                          <p:spTgt spid="52"/>
                                        </p:tgtEl>
                                      </p:cBhvr>
                                    </p:animEffect>
                                  </p:childTnLst>
                                </p:cTn>
                              </p:par>
                              <p:par>
                                <p:cTn id="32" presetID="22" presetClass="entr" presetSubtype="4" fill="hold" grpId="0" nodeType="withEffect">
                                  <p:stCondLst>
                                    <p:cond delay="800"/>
                                  </p:stCondLst>
                                  <p:childTnLst>
                                    <p:set>
                                      <p:cBhvr>
                                        <p:cTn id="33" dur="1" fill="hold">
                                          <p:stCondLst>
                                            <p:cond delay="0"/>
                                          </p:stCondLst>
                                        </p:cTn>
                                        <p:tgtEl>
                                          <p:spTgt spid="51"/>
                                        </p:tgtEl>
                                        <p:attrNameLst>
                                          <p:attrName>style.visibility</p:attrName>
                                        </p:attrNameLst>
                                      </p:cBhvr>
                                      <p:to>
                                        <p:strVal val="visible"/>
                                      </p:to>
                                    </p:set>
                                    <p:animEffect transition="in" filter="wipe(down)">
                                      <p:cBhvr>
                                        <p:cTn id="34" dur="200"/>
                                        <p:tgtEl>
                                          <p:spTgt spid="51"/>
                                        </p:tgtEl>
                                      </p:cBhvr>
                                    </p:animEffect>
                                  </p:childTnLst>
                                </p:cTn>
                              </p:par>
                              <p:par>
                                <p:cTn id="35" presetID="22" presetClass="entr" presetSubtype="4" fill="hold" grpId="0" nodeType="withEffect">
                                  <p:stCondLst>
                                    <p:cond delay="900"/>
                                  </p:stCondLst>
                                  <p:childTnLst>
                                    <p:set>
                                      <p:cBhvr>
                                        <p:cTn id="36" dur="1" fill="hold">
                                          <p:stCondLst>
                                            <p:cond delay="0"/>
                                          </p:stCondLst>
                                        </p:cTn>
                                        <p:tgtEl>
                                          <p:spTgt spid="50"/>
                                        </p:tgtEl>
                                        <p:attrNameLst>
                                          <p:attrName>style.visibility</p:attrName>
                                        </p:attrNameLst>
                                      </p:cBhvr>
                                      <p:to>
                                        <p:strVal val="visible"/>
                                      </p:to>
                                    </p:set>
                                    <p:animEffect transition="in" filter="wipe(down)">
                                      <p:cBhvr>
                                        <p:cTn id="37" dur="200"/>
                                        <p:tgtEl>
                                          <p:spTgt spid="50"/>
                                        </p:tgtEl>
                                      </p:cBhvr>
                                    </p:animEffect>
                                  </p:childTnLst>
                                </p:cTn>
                              </p:par>
                              <p:par>
                                <p:cTn id="38" presetID="22" presetClass="entr" presetSubtype="4" fill="hold" grpId="0" nodeType="withEffect">
                                  <p:stCondLst>
                                    <p:cond delay="1000"/>
                                  </p:stCondLst>
                                  <p:childTnLst>
                                    <p:set>
                                      <p:cBhvr>
                                        <p:cTn id="39" dur="1" fill="hold">
                                          <p:stCondLst>
                                            <p:cond delay="0"/>
                                          </p:stCondLst>
                                        </p:cTn>
                                        <p:tgtEl>
                                          <p:spTgt spid="47"/>
                                        </p:tgtEl>
                                        <p:attrNameLst>
                                          <p:attrName>style.visibility</p:attrName>
                                        </p:attrNameLst>
                                      </p:cBhvr>
                                      <p:to>
                                        <p:strVal val="visible"/>
                                      </p:to>
                                    </p:set>
                                    <p:animEffect transition="in" filter="wipe(down)">
                                      <p:cBhvr>
                                        <p:cTn id="40" dur="200"/>
                                        <p:tgtEl>
                                          <p:spTgt spid="47"/>
                                        </p:tgtEl>
                                      </p:cBhvr>
                                    </p:animEffect>
                                  </p:childTnLst>
                                </p:cTn>
                              </p:par>
                              <p:par>
                                <p:cTn id="41" presetID="22" presetClass="entr" presetSubtype="4" fill="hold" grpId="0" nodeType="withEffect">
                                  <p:stCondLst>
                                    <p:cond delay="110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200"/>
                                        <p:tgtEl>
                                          <p:spTgt spid="46"/>
                                        </p:tgtEl>
                                      </p:cBhvr>
                                    </p:animEffect>
                                  </p:childTnLst>
                                </p:cTn>
                              </p:par>
                              <p:par>
                                <p:cTn id="44" presetID="22" presetClass="entr" presetSubtype="4" fill="hold" grpId="0" nodeType="withEffect">
                                  <p:stCondLst>
                                    <p:cond delay="1200"/>
                                  </p:stCondLst>
                                  <p:childTnLst>
                                    <p:set>
                                      <p:cBhvr>
                                        <p:cTn id="45" dur="1" fill="hold">
                                          <p:stCondLst>
                                            <p:cond delay="0"/>
                                          </p:stCondLst>
                                        </p:cTn>
                                        <p:tgtEl>
                                          <p:spTgt spid="49"/>
                                        </p:tgtEl>
                                        <p:attrNameLst>
                                          <p:attrName>style.visibility</p:attrName>
                                        </p:attrNameLst>
                                      </p:cBhvr>
                                      <p:to>
                                        <p:strVal val="visible"/>
                                      </p:to>
                                    </p:set>
                                    <p:animEffect transition="in" filter="wipe(down)">
                                      <p:cBhvr>
                                        <p:cTn id="46" dur="200"/>
                                        <p:tgtEl>
                                          <p:spTgt spid="49"/>
                                        </p:tgtEl>
                                      </p:cBhvr>
                                    </p:animEffect>
                                  </p:childTnLst>
                                </p:cTn>
                              </p:par>
                              <p:par>
                                <p:cTn id="47" presetID="10" presetClass="entr" presetSubtype="0" fill="hold" nodeType="withEffect">
                                  <p:stCondLst>
                                    <p:cond delay="1600"/>
                                  </p:stCondLst>
                                  <p:childTnLst>
                                    <p:set>
                                      <p:cBhvr>
                                        <p:cTn id="48" dur="1" fill="hold">
                                          <p:stCondLst>
                                            <p:cond delay="0"/>
                                          </p:stCondLst>
                                        </p:cTn>
                                        <p:tgtEl>
                                          <p:spTgt spid="69"/>
                                        </p:tgtEl>
                                        <p:attrNameLst>
                                          <p:attrName>style.visibility</p:attrName>
                                        </p:attrNameLst>
                                      </p:cBhvr>
                                      <p:to>
                                        <p:strVal val="visible"/>
                                      </p:to>
                                    </p:set>
                                    <p:animEffect transition="in" filter="fade">
                                      <p:cBhvr>
                                        <p:cTn id="49" dur="500"/>
                                        <p:tgtEl>
                                          <p:spTgt spid="69"/>
                                        </p:tgtEl>
                                      </p:cBhvr>
                                    </p:animEffect>
                                  </p:childTnLst>
                                </p:cTn>
                              </p:par>
                              <p:par>
                                <p:cTn id="50" presetID="22" presetClass="entr" presetSubtype="4" fill="hold" grpId="0" nodeType="withEffect">
                                  <p:stCondLst>
                                    <p:cond delay="1600"/>
                                  </p:stCondLst>
                                  <p:childTnLst>
                                    <p:set>
                                      <p:cBhvr>
                                        <p:cTn id="51" dur="1" fill="hold">
                                          <p:stCondLst>
                                            <p:cond delay="0"/>
                                          </p:stCondLst>
                                        </p:cTn>
                                        <p:tgtEl>
                                          <p:spTgt spid="34"/>
                                        </p:tgtEl>
                                        <p:attrNameLst>
                                          <p:attrName>style.visibility</p:attrName>
                                        </p:attrNameLst>
                                      </p:cBhvr>
                                      <p:to>
                                        <p:strVal val="visible"/>
                                      </p:to>
                                    </p:set>
                                    <p:animEffect transition="in" filter="wipe(down)">
                                      <p:cBhvr>
                                        <p:cTn id="52" dur="300"/>
                                        <p:tgtEl>
                                          <p:spTgt spid="34"/>
                                        </p:tgtEl>
                                      </p:cBhvr>
                                    </p:animEffect>
                                  </p:childTnLst>
                                </p:cTn>
                              </p:par>
                              <p:par>
                                <p:cTn id="53" presetID="22" presetClass="entr" presetSubtype="4" fill="hold" grpId="0" nodeType="withEffect">
                                  <p:stCondLst>
                                    <p:cond delay="170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300"/>
                                        <p:tgtEl>
                                          <p:spTgt spid="35"/>
                                        </p:tgtEl>
                                      </p:cBhvr>
                                    </p:animEffect>
                                  </p:childTnLst>
                                </p:cTn>
                              </p:par>
                              <p:par>
                                <p:cTn id="56" presetID="22" presetClass="entr" presetSubtype="4" fill="hold" grpId="0" nodeType="withEffect">
                                  <p:stCondLst>
                                    <p:cond delay="1800"/>
                                  </p:stCondLst>
                                  <p:childTnLst>
                                    <p:set>
                                      <p:cBhvr>
                                        <p:cTn id="57" dur="1" fill="hold">
                                          <p:stCondLst>
                                            <p:cond delay="0"/>
                                          </p:stCondLst>
                                        </p:cTn>
                                        <p:tgtEl>
                                          <p:spTgt spid="36"/>
                                        </p:tgtEl>
                                        <p:attrNameLst>
                                          <p:attrName>style.visibility</p:attrName>
                                        </p:attrNameLst>
                                      </p:cBhvr>
                                      <p:to>
                                        <p:strVal val="visible"/>
                                      </p:to>
                                    </p:set>
                                    <p:animEffect transition="in" filter="wipe(down)">
                                      <p:cBhvr>
                                        <p:cTn id="58" dur="300"/>
                                        <p:tgtEl>
                                          <p:spTgt spid="36"/>
                                        </p:tgtEl>
                                      </p:cBhvr>
                                    </p:animEffect>
                                  </p:childTnLst>
                                </p:cTn>
                              </p:par>
                              <p:par>
                                <p:cTn id="59" presetID="22" presetClass="entr" presetSubtype="4" fill="hold" grpId="0" nodeType="withEffect">
                                  <p:stCondLst>
                                    <p:cond delay="190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300"/>
                                        <p:tgtEl>
                                          <p:spTgt spid="37"/>
                                        </p:tgtEl>
                                      </p:cBhvr>
                                    </p:animEffect>
                                  </p:childTnLst>
                                </p:cTn>
                              </p:par>
                              <p:par>
                                <p:cTn id="62" presetID="22" presetClass="entr" presetSubtype="4" fill="hold" grpId="0" nodeType="withEffect">
                                  <p:stCondLst>
                                    <p:cond delay="2000"/>
                                  </p:stCondLst>
                                  <p:childTnLst>
                                    <p:set>
                                      <p:cBhvr>
                                        <p:cTn id="63" dur="1" fill="hold">
                                          <p:stCondLst>
                                            <p:cond delay="0"/>
                                          </p:stCondLst>
                                        </p:cTn>
                                        <p:tgtEl>
                                          <p:spTgt spid="38"/>
                                        </p:tgtEl>
                                        <p:attrNameLst>
                                          <p:attrName>style.visibility</p:attrName>
                                        </p:attrNameLst>
                                      </p:cBhvr>
                                      <p:to>
                                        <p:strVal val="visible"/>
                                      </p:to>
                                    </p:set>
                                    <p:animEffect transition="in" filter="wipe(down)">
                                      <p:cBhvr>
                                        <p:cTn id="64" dur="300"/>
                                        <p:tgtEl>
                                          <p:spTgt spid="38"/>
                                        </p:tgtEl>
                                      </p:cBhvr>
                                    </p:animEffect>
                                  </p:childTnLst>
                                </p:cTn>
                              </p:par>
                              <p:par>
                                <p:cTn id="65" presetID="22" presetClass="entr" presetSubtype="4" fill="hold" grpId="0" nodeType="withEffect">
                                  <p:stCondLst>
                                    <p:cond delay="2100"/>
                                  </p:stCondLst>
                                  <p:childTnLst>
                                    <p:set>
                                      <p:cBhvr>
                                        <p:cTn id="66" dur="1" fill="hold">
                                          <p:stCondLst>
                                            <p:cond delay="0"/>
                                          </p:stCondLst>
                                        </p:cTn>
                                        <p:tgtEl>
                                          <p:spTgt spid="39"/>
                                        </p:tgtEl>
                                        <p:attrNameLst>
                                          <p:attrName>style.visibility</p:attrName>
                                        </p:attrNameLst>
                                      </p:cBhvr>
                                      <p:to>
                                        <p:strVal val="visible"/>
                                      </p:to>
                                    </p:set>
                                    <p:animEffect transition="in" filter="wipe(down)">
                                      <p:cBhvr>
                                        <p:cTn id="67" dur="300"/>
                                        <p:tgtEl>
                                          <p:spTgt spid="39"/>
                                        </p:tgtEl>
                                      </p:cBhvr>
                                    </p:animEffect>
                                  </p:childTnLst>
                                </p:cTn>
                              </p:par>
                              <p:par>
                                <p:cTn id="68" presetID="22" presetClass="entr" presetSubtype="4" fill="hold" grpId="0" nodeType="withEffect">
                                  <p:stCondLst>
                                    <p:cond delay="2200"/>
                                  </p:stCondLst>
                                  <p:childTnLst>
                                    <p:set>
                                      <p:cBhvr>
                                        <p:cTn id="69" dur="1" fill="hold">
                                          <p:stCondLst>
                                            <p:cond delay="0"/>
                                          </p:stCondLst>
                                        </p:cTn>
                                        <p:tgtEl>
                                          <p:spTgt spid="40"/>
                                        </p:tgtEl>
                                        <p:attrNameLst>
                                          <p:attrName>style.visibility</p:attrName>
                                        </p:attrNameLst>
                                      </p:cBhvr>
                                      <p:to>
                                        <p:strVal val="visible"/>
                                      </p:to>
                                    </p:set>
                                    <p:animEffect transition="in" filter="wipe(down)">
                                      <p:cBhvr>
                                        <p:cTn id="70" dur="300"/>
                                        <p:tgtEl>
                                          <p:spTgt spid="40"/>
                                        </p:tgtEl>
                                      </p:cBhvr>
                                    </p:animEffect>
                                  </p:childTnLst>
                                </p:cTn>
                              </p:par>
                              <p:par>
                                <p:cTn id="71" presetID="22" presetClass="entr" presetSubtype="4" fill="hold" grpId="0" nodeType="withEffect">
                                  <p:stCondLst>
                                    <p:cond delay="2300"/>
                                  </p:stCondLst>
                                  <p:childTnLst>
                                    <p:set>
                                      <p:cBhvr>
                                        <p:cTn id="72" dur="1" fill="hold">
                                          <p:stCondLst>
                                            <p:cond delay="0"/>
                                          </p:stCondLst>
                                        </p:cTn>
                                        <p:tgtEl>
                                          <p:spTgt spid="41"/>
                                        </p:tgtEl>
                                        <p:attrNameLst>
                                          <p:attrName>style.visibility</p:attrName>
                                        </p:attrNameLst>
                                      </p:cBhvr>
                                      <p:to>
                                        <p:strVal val="visible"/>
                                      </p:to>
                                    </p:set>
                                    <p:animEffect transition="in" filter="wipe(down)">
                                      <p:cBhvr>
                                        <p:cTn id="73" dur="300"/>
                                        <p:tgtEl>
                                          <p:spTgt spid="41"/>
                                        </p:tgtEl>
                                      </p:cBhvr>
                                    </p:animEffect>
                                  </p:childTnLst>
                                </p:cTn>
                              </p:par>
                              <p:par>
                                <p:cTn id="74" presetID="22" presetClass="entr" presetSubtype="4" fill="hold" grpId="0" nodeType="withEffect">
                                  <p:stCondLst>
                                    <p:cond delay="2400"/>
                                  </p:stCondLst>
                                  <p:childTnLst>
                                    <p:set>
                                      <p:cBhvr>
                                        <p:cTn id="75" dur="1" fill="hold">
                                          <p:stCondLst>
                                            <p:cond delay="0"/>
                                          </p:stCondLst>
                                        </p:cTn>
                                        <p:tgtEl>
                                          <p:spTgt spid="42"/>
                                        </p:tgtEl>
                                        <p:attrNameLst>
                                          <p:attrName>style.visibility</p:attrName>
                                        </p:attrNameLst>
                                      </p:cBhvr>
                                      <p:to>
                                        <p:strVal val="visible"/>
                                      </p:to>
                                    </p:set>
                                    <p:animEffect transition="in" filter="wipe(down)">
                                      <p:cBhvr>
                                        <p:cTn id="76" dur="300"/>
                                        <p:tgtEl>
                                          <p:spTgt spid="42"/>
                                        </p:tgtEl>
                                      </p:cBhvr>
                                    </p:animEffect>
                                  </p:childTnLst>
                                </p:cTn>
                              </p:par>
                              <p:par>
                                <p:cTn id="77" presetID="22" presetClass="entr" presetSubtype="4" fill="hold" grpId="0" nodeType="withEffect">
                                  <p:stCondLst>
                                    <p:cond delay="2500"/>
                                  </p:stCondLst>
                                  <p:childTnLst>
                                    <p:set>
                                      <p:cBhvr>
                                        <p:cTn id="78" dur="1" fill="hold">
                                          <p:stCondLst>
                                            <p:cond delay="0"/>
                                          </p:stCondLst>
                                        </p:cTn>
                                        <p:tgtEl>
                                          <p:spTgt spid="43"/>
                                        </p:tgtEl>
                                        <p:attrNameLst>
                                          <p:attrName>style.visibility</p:attrName>
                                        </p:attrNameLst>
                                      </p:cBhvr>
                                      <p:to>
                                        <p:strVal val="visible"/>
                                      </p:to>
                                    </p:set>
                                    <p:animEffect transition="in" filter="wipe(down)">
                                      <p:cBhvr>
                                        <p:cTn id="79" dur="300"/>
                                        <p:tgtEl>
                                          <p:spTgt spid="43"/>
                                        </p:tgtEl>
                                      </p:cBhvr>
                                    </p:animEffect>
                                  </p:childTnLst>
                                </p:cTn>
                              </p:par>
                              <p:par>
                                <p:cTn id="80" presetID="22" presetClass="entr" presetSubtype="4" fill="hold" grpId="0" nodeType="withEffect">
                                  <p:stCondLst>
                                    <p:cond delay="2600"/>
                                  </p:stCondLst>
                                  <p:childTnLst>
                                    <p:set>
                                      <p:cBhvr>
                                        <p:cTn id="81" dur="1" fill="hold">
                                          <p:stCondLst>
                                            <p:cond delay="0"/>
                                          </p:stCondLst>
                                        </p:cTn>
                                        <p:tgtEl>
                                          <p:spTgt spid="44"/>
                                        </p:tgtEl>
                                        <p:attrNameLst>
                                          <p:attrName>style.visibility</p:attrName>
                                        </p:attrNameLst>
                                      </p:cBhvr>
                                      <p:to>
                                        <p:strVal val="visible"/>
                                      </p:to>
                                    </p:set>
                                    <p:animEffect transition="in" filter="wipe(down)">
                                      <p:cBhvr>
                                        <p:cTn id="82" dur="300"/>
                                        <p:tgtEl>
                                          <p:spTgt spid="44"/>
                                        </p:tgtEl>
                                      </p:cBhvr>
                                    </p:animEffect>
                                  </p:childTnLst>
                                </p:cTn>
                              </p:par>
                              <p:par>
                                <p:cTn id="83" presetID="22" presetClass="entr" presetSubtype="4" fill="hold" grpId="0" nodeType="withEffect">
                                  <p:stCondLst>
                                    <p:cond delay="2700"/>
                                  </p:stCondLst>
                                  <p:childTnLst>
                                    <p:set>
                                      <p:cBhvr>
                                        <p:cTn id="84" dur="1" fill="hold">
                                          <p:stCondLst>
                                            <p:cond delay="0"/>
                                          </p:stCondLst>
                                        </p:cTn>
                                        <p:tgtEl>
                                          <p:spTgt spid="45"/>
                                        </p:tgtEl>
                                        <p:attrNameLst>
                                          <p:attrName>style.visibility</p:attrName>
                                        </p:attrNameLst>
                                      </p:cBhvr>
                                      <p:to>
                                        <p:strVal val="visible"/>
                                      </p:to>
                                    </p:set>
                                    <p:animEffect transition="in" filter="wipe(down)">
                                      <p:cBhvr>
                                        <p:cTn id="85" dur="300"/>
                                        <p:tgtEl>
                                          <p:spTgt spid="45"/>
                                        </p:tgtEl>
                                      </p:cBhvr>
                                    </p:animEffect>
                                  </p:childTnLst>
                                </p:cTn>
                              </p:par>
                              <p:par>
                                <p:cTn id="86" presetID="22" presetClass="entr" presetSubtype="4" fill="hold" grpId="0" nodeType="withEffect">
                                  <p:stCondLst>
                                    <p:cond delay="2800"/>
                                  </p:stCondLst>
                                  <p:childTnLst>
                                    <p:set>
                                      <p:cBhvr>
                                        <p:cTn id="87" dur="1" fill="hold">
                                          <p:stCondLst>
                                            <p:cond delay="0"/>
                                          </p:stCondLst>
                                        </p:cTn>
                                        <p:tgtEl>
                                          <p:spTgt spid="48"/>
                                        </p:tgtEl>
                                        <p:attrNameLst>
                                          <p:attrName>style.visibility</p:attrName>
                                        </p:attrNameLst>
                                      </p:cBhvr>
                                      <p:to>
                                        <p:strVal val="visible"/>
                                      </p:to>
                                    </p:set>
                                    <p:animEffect transition="in" filter="wipe(down)">
                                      <p:cBhvr>
                                        <p:cTn id="88" dur="300"/>
                                        <p:tgtEl>
                                          <p:spTgt spid="48"/>
                                        </p:tgtEl>
                                      </p:cBhvr>
                                    </p:animEffect>
                                  </p:childTnLst>
                                </p:cTn>
                              </p:par>
                              <p:par>
                                <p:cTn id="89" presetID="22" presetClass="entr" presetSubtype="4" fill="hold" grpId="0" nodeType="withEffect">
                                  <p:stCondLst>
                                    <p:cond delay="2800"/>
                                  </p:stCondLst>
                                  <p:childTnLst>
                                    <p:set>
                                      <p:cBhvr>
                                        <p:cTn id="90" dur="1" fill="hold">
                                          <p:stCondLst>
                                            <p:cond delay="0"/>
                                          </p:stCondLst>
                                        </p:cTn>
                                        <p:tgtEl>
                                          <p:spTgt spid="71"/>
                                        </p:tgtEl>
                                        <p:attrNameLst>
                                          <p:attrName>style.visibility</p:attrName>
                                        </p:attrNameLst>
                                      </p:cBhvr>
                                      <p:to>
                                        <p:strVal val="visible"/>
                                      </p:to>
                                    </p:set>
                                    <p:animEffect transition="in" filter="wipe(down)">
                                      <p:cBhvr>
                                        <p:cTn id="91" dur="300"/>
                                        <p:tgtEl>
                                          <p:spTgt spid="71"/>
                                        </p:tgtEl>
                                      </p:cBhvr>
                                    </p:animEffect>
                                  </p:childTnLst>
                                </p:cTn>
                              </p:par>
                              <p:par>
                                <p:cTn id="92" presetID="22" presetClass="entr" presetSubtype="4" fill="hold" grpId="0" nodeType="withEffect">
                                  <p:stCondLst>
                                    <p:cond delay="1200"/>
                                  </p:stCondLst>
                                  <p:childTnLst>
                                    <p:set>
                                      <p:cBhvr>
                                        <p:cTn id="93" dur="1" fill="hold">
                                          <p:stCondLst>
                                            <p:cond delay="0"/>
                                          </p:stCondLst>
                                        </p:cTn>
                                        <p:tgtEl>
                                          <p:spTgt spid="72"/>
                                        </p:tgtEl>
                                        <p:attrNameLst>
                                          <p:attrName>style.visibility</p:attrName>
                                        </p:attrNameLst>
                                      </p:cBhvr>
                                      <p:to>
                                        <p:strVal val="visible"/>
                                      </p:to>
                                    </p:set>
                                    <p:animEffect transition="in" filter="wipe(down)">
                                      <p:cBhvr>
                                        <p:cTn id="94" dur="200"/>
                                        <p:tgtEl>
                                          <p:spTgt spid="72"/>
                                        </p:tgtEl>
                                      </p:cBhvr>
                                    </p:animEffect>
                                  </p:childTnLst>
                                </p:cTn>
                              </p:par>
                              <p:par>
                                <p:cTn id="95" presetID="22" presetClass="entr" presetSubtype="4" fill="hold" grpId="0" nodeType="withEffect">
                                  <p:stCondLst>
                                    <p:cond delay="2800"/>
                                  </p:stCondLst>
                                  <p:childTnLst>
                                    <p:set>
                                      <p:cBhvr>
                                        <p:cTn id="96" dur="1" fill="hold">
                                          <p:stCondLst>
                                            <p:cond delay="0"/>
                                          </p:stCondLst>
                                        </p:cTn>
                                        <p:tgtEl>
                                          <p:spTgt spid="62"/>
                                        </p:tgtEl>
                                        <p:attrNameLst>
                                          <p:attrName>style.visibility</p:attrName>
                                        </p:attrNameLst>
                                      </p:cBhvr>
                                      <p:to>
                                        <p:strVal val="visible"/>
                                      </p:to>
                                    </p:set>
                                    <p:animEffect transition="in" filter="wipe(down)">
                                      <p:cBhvr>
                                        <p:cTn id="97" dur="300"/>
                                        <p:tgtEl>
                                          <p:spTgt spid="62"/>
                                        </p:tgtEl>
                                      </p:cBhvr>
                                    </p:animEffect>
                                  </p:childTnLst>
                                </p:cTn>
                              </p:par>
                              <p:par>
                                <p:cTn id="98" presetID="22" presetClass="entr" presetSubtype="4" fill="hold" grpId="0" nodeType="withEffect">
                                  <p:stCondLst>
                                    <p:cond delay="1200"/>
                                  </p:stCondLst>
                                  <p:childTnLst>
                                    <p:set>
                                      <p:cBhvr>
                                        <p:cTn id="99" dur="1" fill="hold">
                                          <p:stCondLst>
                                            <p:cond delay="0"/>
                                          </p:stCondLst>
                                        </p:cTn>
                                        <p:tgtEl>
                                          <p:spTgt spid="63"/>
                                        </p:tgtEl>
                                        <p:attrNameLst>
                                          <p:attrName>style.visibility</p:attrName>
                                        </p:attrNameLst>
                                      </p:cBhvr>
                                      <p:to>
                                        <p:strVal val="visible"/>
                                      </p:to>
                                    </p:set>
                                    <p:animEffect transition="in" filter="wipe(down)">
                                      <p:cBhvr>
                                        <p:cTn id="100" dur="2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71" grpId="0" animBg="1"/>
      <p:bldP spid="72" grpId="0" animBg="1"/>
      <p:bldP spid="62" grpId="0" animBg="1"/>
      <p:bldP spid="63" grpId="0" animBg="1"/>
    </p:bldLst>
  </p:timing>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724CCC7E-DAE2-445C-BC5A-A65E0DF5D5E1}" vid="{3692F10D-0335-4FCE-A1C4-82B66353CE1A}"/>
    </a:ext>
  </a:ext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724CCC7E-DAE2-445C-BC5A-A65E0DF5D5E1}" vid="{42B86328-F22E-4D0A-8C88-21AC34E191E7}"/>
    </a:ext>
  </a:extLst>
</a:theme>
</file>

<file path=ppt/theme/theme3.xml><?xml version="1.0" encoding="utf-8"?>
<a:theme xmlns:a="http://schemas.openxmlformats.org/drawingml/2006/main" name="Advant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ALS Neat">
  <a:themeElements>
    <a:clrScheme name="Custom 1">
      <a:dk1>
        <a:sysClr val="windowText" lastClr="000000"/>
      </a:dk1>
      <a:lt1>
        <a:sysClr val="window" lastClr="FFFFFF"/>
      </a:lt1>
      <a:dk2>
        <a:srgbClr val="44546A"/>
      </a:dk2>
      <a:lt2>
        <a:srgbClr val="E7E6E6"/>
      </a:lt2>
      <a:accent1>
        <a:srgbClr val="00BCB9"/>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LS Neat" id="{4EABE616-716B-4DA9-A213-7F488D43BF98}" vid="{A505900F-C1A5-458D-968F-6668BD6002AC}"/>
    </a:ext>
  </a:extLst>
</a:theme>
</file>

<file path=ppt/theme/theme5.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63611EB3-9A97-4D4F-B762-41E80201E28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Naomi Moneypenny, Jonathan Friebert</External_x0020_Speaker>
    <m6878b9dd7994da4ba144f95347d99c6 xmlns="01c77077-aee4-4b5f-bd4e-9cd40a6fff29">
      <Terms xmlns="http://schemas.microsoft.com/office/infopath/2007/PartnerControls"/>
    </m6878b9dd7994da4ba144f95347d99c6>
    <Presentation_x0020_Date xmlns="01c77077-aee4-4b5f-bd4e-9cd40a6fff29">2016-09-29T04:00:00+00:00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BRK1031</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2006/documentManagement/types"/>
    <ds:schemaRef ds:uri="8ff673fc-3231-4e3a-893b-6d7f7cd32766"/>
    <ds:schemaRef ds:uri="http://schemas.openxmlformats.org/package/2006/metadata/core-properties"/>
    <ds:schemaRef ds:uri="http://purl.org/dc/elements/1.1/"/>
    <ds:schemaRef ds:uri="http://www.w3.org/XML/1998/namespace"/>
    <ds:schemaRef ds:uri="230e9df3-be65-4c73-a93b-d1236ebd677e"/>
    <ds:schemaRef ds:uri="http://schemas.microsoft.com/sharepoint/v3"/>
    <ds:schemaRef ds:uri="http://schemas.microsoft.com/office/infopath/2007/PartnerControls"/>
    <ds:schemaRef ds:uri="http://purl.org/dc/dcmitype/"/>
    <ds:schemaRef ds:uri="01c77077-aee4-4b5f-bd4e-9cd40a6fff29"/>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Microsoft_Ignite_2016_16x9_Template</Template>
  <TotalTime>1236</TotalTime>
  <Words>1228</Words>
  <Application>Microsoft Office PowerPoint</Application>
  <PresentationFormat>Custom</PresentationFormat>
  <Paragraphs>182</Paragraphs>
  <Slides>33</Slides>
  <Notes>26</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33</vt:i4>
      </vt:variant>
    </vt:vector>
  </HeadingPairs>
  <TitlesOfParts>
    <vt:vector size="55" baseType="lpstr">
      <vt:lpstr>Adobe Gothic Std B</vt:lpstr>
      <vt:lpstr>Adobe Caslon Pro</vt:lpstr>
      <vt:lpstr>Arial</vt:lpstr>
      <vt:lpstr>Calibri</vt:lpstr>
      <vt:lpstr>Calibri Light</vt:lpstr>
      <vt:lpstr>Consolas</vt:lpstr>
      <vt:lpstr>Gotham-Bold</vt:lpstr>
      <vt:lpstr>Palatino</vt:lpstr>
      <vt:lpstr>Rockwell</vt:lpstr>
      <vt:lpstr>Segoe Pro Light</vt:lpstr>
      <vt:lpstr>Segoe UI</vt:lpstr>
      <vt:lpstr>Segoe UI 8</vt:lpstr>
      <vt:lpstr>Segoe UI Light</vt:lpstr>
      <vt:lpstr>Segoe UI Semilight</vt:lpstr>
      <vt:lpstr>Times New Roman</vt:lpstr>
      <vt:lpstr>Verdana</vt:lpstr>
      <vt:lpstr>Wingdings</vt:lpstr>
      <vt:lpstr>5-50002_Ignite_Breakout_Template</vt:lpstr>
      <vt:lpstr>6-30537_Envision 2016 Concurrent Template_Dark</vt:lpstr>
      <vt:lpstr>Advantage</vt:lpstr>
      <vt:lpstr>TEALS Neat</vt:lpstr>
      <vt:lpstr>1_5-50002_Ignite_Breakout_Template</vt:lpstr>
      <vt:lpstr>Educate &amp; Excite in Computer Science</vt:lpstr>
      <vt:lpstr>COMPUTER SCIENCE EDUCATION: Making an Impact Together</vt:lpstr>
      <vt:lpstr>PowerPoint Presentation</vt:lpstr>
      <vt:lpstr>Current Situation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value of a computer science education</vt:lpstr>
      <vt:lpstr>This is a huge challenge</vt:lpstr>
      <vt:lpstr>What Is Microsoft Doing?</vt:lpstr>
      <vt:lpstr>PowerPoint Presentation</vt:lpstr>
      <vt:lpstr>Microsoft’s Commitment</vt:lpstr>
      <vt:lpstr>Addressing the challenge: Programmatic and Public Policy</vt:lpstr>
      <vt:lpstr>PowerPoint Presentation</vt:lpstr>
      <vt:lpstr>YouthSpark Hub</vt:lpstr>
      <vt:lpstr>TEALS Facts</vt:lpstr>
      <vt:lpstr>Public Policy:  What Can We Do Together?</vt:lpstr>
      <vt:lpstr>Three Components</vt:lpstr>
      <vt:lpstr>Computer Science Education Coalition</vt:lpstr>
      <vt:lpstr>Computer Science Education Coalition (CSEC)</vt:lpstr>
      <vt:lpstr>Goal</vt:lpstr>
      <vt:lpstr>Voices For Innovation  Advancing 21st Century Technology Policies</vt:lpstr>
      <vt:lpstr>PowerPoint Presentation</vt:lpstr>
      <vt:lpstr>Meet with elected officials and government leaders</vt:lpstr>
      <vt:lpstr>PowerPoint Presentation</vt:lpstr>
      <vt:lpstr>THANK YOU</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Educate &amp; Excite in Computer Science</dc:title>
  <dc:subject>&lt;Speech title here&gt;</dc:subject>
  <dc:creator>Naomi Moneypenny</dc:creator>
  <cp:keywords>Microsoft Ignite 2016</cp:keywords>
  <dc:description>Template: Mitchell Derrey, Silverfox Productions_x000d_
Formatting: _x000d_
Audience Type:</dc:description>
  <cp:lastModifiedBy>MS Events 0090</cp:lastModifiedBy>
  <cp:revision>40</cp:revision>
  <dcterms:created xsi:type="dcterms:W3CDTF">2016-07-27T04:30:20Z</dcterms:created>
  <dcterms:modified xsi:type="dcterms:W3CDTF">2016-09-29T16:06:42Z</dcterms:modified>
  <cp:category>Microsoft Ignite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