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3.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4.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5.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6.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7.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8.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theme/theme9.xml" ContentType="application/vnd.openxmlformats-officedocument.theme+xml"/>
  <Override PartName="/ppt/tags/tag1.xml" ContentType="application/vnd.openxmlformats-officedocument.presentationml.tags+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theme/theme10.xml" ContentType="application/vnd.openxmlformats-officedocument.theme+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theme/theme11.xml" ContentType="application/vnd.openxmlformats-officedocument.theme+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theme/theme12.xml" ContentType="application/vnd.openxmlformats-officedocument.theme+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theme/theme13.xml" ContentType="application/vnd.openxmlformats-officedocument.theme+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theme/theme14.xml" ContentType="application/vnd.openxmlformats-officedocument.theme+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theme/theme15.xml" ContentType="application/vnd.openxmlformats-officedocument.theme+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theme/theme1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229" r:id="rId4"/>
    <p:sldMasterId id="2147484310" r:id="rId5"/>
    <p:sldMasterId id="2147484341" r:id="rId6"/>
    <p:sldMasterId id="2147484364" r:id="rId7"/>
    <p:sldMasterId id="2147484395" r:id="rId8"/>
    <p:sldMasterId id="2147484419" r:id="rId9"/>
    <p:sldMasterId id="2147484426" r:id="rId10"/>
    <p:sldMasterId id="2147484446" r:id="rId11"/>
    <p:sldMasterId id="2147484475" r:id="rId12"/>
    <p:sldMasterId id="2147484485" r:id="rId13"/>
    <p:sldMasterId id="2147484515" r:id="rId14"/>
    <p:sldMasterId id="2147484540" r:id="rId15"/>
    <p:sldMasterId id="2147484563" r:id="rId16"/>
    <p:sldMasterId id="2147484585" r:id="rId17"/>
    <p:sldMasterId id="2147484610" r:id="rId18"/>
    <p:sldMasterId id="2147484634" r:id="rId19"/>
  </p:sldMasterIdLst>
  <p:notesMasterIdLst>
    <p:notesMasterId r:id="rId48"/>
  </p:notesMasterIdLst>
  <p:handoutMasterIdLst>
    <p:handoutMasterId r:id="rId49"/>
  </p:handoutMasterIdLst>
  <p:sldIdLst>
    <p:sldId id="1455" r:id="rId20"/>
    <p:sldId id="1458" r:id="rId21"/>
    <p:sldId id="1459" r:id="rId22"/>
    <p:sldId id="1460" r:id="rId23"/>
    <p:sldId id="1461" r:id="rId24"/>
    <p:sldId id="1462" r:id="rId25"/>
    <p:sldId id="1463" r:id="rId26"/>
    <p:sldId id="1464" r:id="rId27"/>
    <p:sldId id="1465" r:id="rId28"/>
    <p:sldId id="1466" r:id="rId29"/>
    <p:sldId id="1467" r:id="rId30"/>
    <p:sldId id="1468" r:id="rId31"/>
    <p:sldId id="1469" r:id="rId32"/>
    <p:sldId id="1470" r:id="rId33"/>
    <p:sldId id="1471" r:id="rId34"/>
    <p:sldId id="1472" r:id="rId35"/>
    <p:sldId id="1473" r:id="rId36"/>
    <p:sldId id="1474" r:id="rId37"/>
    <p:sldId id="1475" r:id="rId38"/>
    <p:sldId id="1476" r:id="rId39"/>
    <p:sldId id="1477" r:id="rId40"/>
    <p:sldId id="1478" r:id="rId41"/>
    <p:sldId id="1479" r:id="rId42"/>
    <p:sldId id="1430" r:id="rId43"/>
    <p:sldId id="1456" r:id="rId44"/>
    <p:sldId id="1457" r:id="rId45"/>
    <p:sldId id="1405" r:id="rId46"/>
    <p:sldId id="1326" r:id="rId47"/>
  </p:sldIdLst>
  <p:sldSz cx="12434888" cy="6994525"/>
  <p:notesSz cx="6858000" cy="9144000"/>
  <p:defaultTex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 id="2" name="Monica Lueder" initials="ML" lastIdx="22" clrIdx="2">
    <p:extLst>
      <p:ext uri="{19B8F6BF-5375-455C-9EA6-DF929625EA0E}">
        <p15:presenceInfo xmlns:p15="http://schemas.microsoft.com/office/powerpoint/2012/main" userId="S-1-5-21-2127521184-1604012920-1887927527-2598260" providerId="AD"/>
      </p:ext>
    </p:extLst>
  </p:cmAuthor>
  <p:cmAuthor id="3" name="Mary Feil-Jacobs" initials="MF" lastIdx="22" clrIdx="3">
    <p:extLst>
      <p:ext uri="{19B8F6BF-5375-455C-9EA6-DF929625EA0E}">
        <p15:presenceInfo xmlns:p15="http://schemas.microsoft.com/office/powerpoint/2012/main" userId="S-1-5-21-2127521184-1604012920-1887927527-6500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2929"/>
    <a:srgbClr val="FFFFFF"/>
    <a:srgbClr val="BAD80A"/>
    <a:srgbClr val="A80000"/>
    <a:srgbClr val="5C2D91"/>
    <a:srgbClr val="0078D7"/>
    <a:srgbClr val="107C10"/>
    <a:srgbClr val="000000"/>
    <a:srgbClr val="D83B01"/>
    <a:srgbClr val="002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881" autoAdjust="0"/>
    <p:restoredTop sz="91020" autoAdjust="0"/>
  </p:normalViewPr>
  <p:slideViewPr>
    <p:cSldViewPr>
      <p:cViewPr varScale="1">
        <p:scale>
          <a:sx n="94" d="100"/>
          <a:sy n="94" d="100"/>
        </p:scale>
        <p:origin x="858" y="90"/>
      </p:cViewPr>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0"/>
    </p:cViewPr>
  </p:sorterViewPr>
  <p:notesViewPr>
    <p:cSldViewPr showGuides="1">
      <p:cViewPr varScale="1">
        <p:scale>
          <a:sx n="83" d="100"/>
          <a:sy n="83" d="100"/>
        </p:scale>
        <p:origin x="2328" y="1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Master" Target="slideMasters/slideMaster15.xml"/><Relationship Id="rId26" Type="http://schemas.openxmlformats.org/officeDocument/2006/relationships/slide" Target="slides/slide7.xml"/><Relationship Id="rId39" Type="http://schemas.openxmlformats.org/officeDocument/2006/relationships/slide" Target="slides/slide20.xml"/><Relationship Id="rId21" Type="http://schemas.openxmlformats.org/officeDocument/2006/relationships/slide" Target="slides/slide2.xml"/><Relationship Id="rId34" Type="http://schemas.openxmlformats.org/officeDocument/2006/relationships/slide" Target="slides/slide15.xml"/><Relationship Id="rId42" Type="http://schemas.openxmlformats.org/officeDocument/2006/relationships/slide" Target="slides/slide23.xml"/><Relationship Id="rId47" Type="http://schemas.openxmlformats.org/officeDocument/2006/relationships/slide" Target="slides/slide28.xml"/><Relationship Id="rId50" Type="http://schemas.openxmlformats.org/officeDocument/2006/relationships/commentAuthors" Target="commentAuthor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Master" Target="slideMasters/slideMaster13.xml"/><Relationship Id="rId29" Type="http://schemas.openxmlformats.org/officeDocument/2006/relationships/slide" Target="slides/slide10.xml"/><Relationship Id="rId11" Type="http://schemas.openxmlformats.org/officeDocument/2006/relationships/slideMaster" Target="slideMasters/slideMaster8.xml"/><Relationship Id="rId24" Type="http://schemas.openxmlformats.org/officeDocument/2006/relationships/slide" Target="slides/slide5.xml"/><Relationship Id="rId32" Type="http://schemas.openxmlformats.org/officeDocument/2006/relationships/slide" Target="slides/slide13.xml"/><Relationship Id="rId37" Type="http://schemas.openxmlformats.org/officeDocument/2006/relationships/slide" Target="slides/slide18.xml"/><Relationship Id="rId40" Type="http://schemas.openxmlformats.org/officeDocument/2006/relationships/slide" Target="slides/slide21.xml"/><Relationship Id="rId45" Type="http://schemas.openxmlformats.org/officeDocument/2006/relationships/slide" Target="slides/slide26.xml"/><Relationship Id="rId53" Type="http://schemas.openxmlformats.org/officeDocument/2006/relationships/theme" Target="theme/theme1.xml"/><Relationship Id="rId5" Type="http://schemas.openxmlformats.org/officeDocument/2006/relationships/slideMaster" Target="slideMasters/slideMaster2.xml"/><Relationship Id="rId10" Type="http://schemas.openxmlformats.org/officeDocument/2006/relationships/slideMaster" Target="slideMasters/slideMaster7.xml"/><Relationship Id="rId19" Type="http://schemas.openxmlformats.org/officeDocument/2006/relationships/slideMaster" Target="slideMasters/slideMaster16.xml"/><Relationship Id="rId31" Type="http://schemas.openxmlformats.org/officeDocument/2006/relationships/slide" Target="slides/slide12.xml"/><Relationship Id="rId44" Type="http://schemas.openxmlformats.org/officeDocument/2006/relationships/slide" Target="slides/slide25.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3.xml"/><Relationship Id="rId27" Type="http://schemas.openxmlformats.org/officeDocument/2006/relationships/slide" Target="slides/slide8.xml"/><Relationship Id="rId30" Type="http://schemas.openxmlformats.org/officeDocument/2006/relationships/slide" Target="slides/slide11.xml"/><Relationship Id="rId35" Type="http://schemas.openxmlformats.org/officeDocument/2006/relationships/slide" Target="slides/slide16.xml"/><Relationship Id="rId43" Type="http://schemas.openxmlformats.org/officeDocument/2006/relationships/slide" Target="slides/slide24.xml"/><Relationship Id="rId48" Type="http://schemas.openxmlformats.org/officeDocument/2006/relationships/notesMaster" Target="notesMasters/notesMaster1.xml"/><Relationship Id="rId8" Type="http://schemas.openxmlformats.org/officeDocument/2006/relationships/slideMaster" Target="slideMasters/slideMaster5.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6.xml"/><Relationship Id="rId33" Type="http://schemas.openxmlformats.org/officeDocument/2006/relationships/slide" Target="slides/slide14.xml"/><Relationship Id="rId38" Type="http://schemas.openxmlformats.org/officeDocument/2006/relationships/slide" Target="slides/slide19.xml"/><Relationship Id="rId46" Type="http://schemas.openxmlformats.org/officeDocument/2006/relationships/slide" Target="slides/slide27.xml"/><Relationship Id="rId20" Type="http://schemas.openxmlformats.org/officeDocument/2006/relationships/slide" Target="slides/slide1.xml"/><Relationship Id="rId41" Type="http://schemas.openxmlformats.org/officeDocument/2006/relationships/slide" Target="slides/slide22.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4.xml"/><Relationship Id="rId28" Type="http://schemas.openxmlformats.org/officeDocument/2006/relationships/slide" Target="slides/slide9.xml"/><Relationship Id="rId36" Type="http://schemas.openxmlformats.org/officeDocument/2006/relationships/slide" Target="slides/slide17.xml"/><Relationship Id="rId49"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r>
              <a:rPr lang="en-US" dirty="0">
                <a:latin typeface="Segoe UI" pitchFamily="34" charset="0"/>
              </a:rPr>
              <a:t>Microsoft Ignite 2016</a:t>
            </a: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C8D045D-9A66-44E7-900A-FC6D0BD4E54A}" type="datetime8">
              <a:rPr lang="en-US" smtClean="0">
                <a:latin typeface="Segoe UI" pitchFamily="34" charset="0"/>
              </a:rPr>
              <a:t>9/29/2016 1:41 PM</a:t>
            </a:fld>
            <a:endParaRPr lang="en-US" dirty="0">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r>
              <a:rPr lang="en-US" dirty="0"/>
              <a:t>Microsoft Ignite 2016</a:t>
            </a:r>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38EEC551-8CDA-4EB6-89BB-2A86C9F091C8}" type="datetime8">
              <a:rPr lang="en-US" smtClean="0"/>
              <a:t>9/29/2016 1:41 PM</a:t>
            </a:fld>
            <a:endParaRPr lang="en-US" dirty="0"/>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32742" rtl="0" eaLnBrk="1" latinLnBrk="0" hangingPunct="1">
      <a:lnSpc>
        <a:spcPct val="90000"/>
      </a:lnSpc>
      <a:spcAft>
        <a:spcPts val="340"/>
      </a:spcAft>
      <a:defRPr sz="900" kern="1200">
        <a:solidFill>
          <a:schemeClr val="tx1"/>
        </a:solidFill>
        <a:latin typeface="Segoe UI Light" pitchFamily="34" charset="0"/>
        <a:ea typeface="+mn-ea"/>
        <a:cs typeface="+mn-cs"/>
      </a:defRPr>
    </a:lvl1pPr>
    <a:lvl2pPr marL="217262" indent="-107956"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2pPr>
    <a:lvl3pPr marL="334664"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3pPr>
    <a:lvl4pPr marL="492551" indent="-149789"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4pPr>
    <a:lvl5pPr marL="627496"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5pPr>
    <a:lvl6pPr marL="2331856" algn="l" defTabSz="932742" rtl="0" eaLnBrk="1" latinLnBrk="0" hangingPunct="1">
      <a:defRPr sz="1200" kern="1200">
        <a:solidFill>
          <a:schemeClr val="tx1"/>
        </a:solidFill>
        <a:latin typeface="+mn-lt"/>
        <a:ea typeface="+mn-ea"/>
        <a:cs typeface="+mn-cs"/>
      </a:defRPr>
    </a:lvl6pPr>
    <a:lvl7pPr marL="2798226" algn="l" defTabSz="932742" rtl="0" eaLnBrk="1" latinLnBrk="0" hangingPunct="1">
      <a:defRPr sz="1200" kern="1200">
        <a:solidFill>
          <a:schemeClr val="tx1"/>
        </a:solidFill>
        <a:latin typeface="+mn-lt"/>
        <a:ea typeface="+mn-ea"/>
        <a:cs typeface="+mn-cs"/>
      </a:defRPr>
    </a:lvl7pPr>
    <a:lvl8pPr marL="3264597" algn="l" defTabSz="932742" rtl="0" eaLnBrk="1" latinLnBrk="0" hangingPunct="1">
      <a:defRPr sz="1200" kern="1200">
        <a:solidFill>
          <a:schemeClr val="tx1"/>
        </a:solidFill>
        <a:latin typeface="+mn-lt"/>
        <a:ea typeface="+mn-ea"/>
        <a:cs typeface="+mn-cs"/>
      </a:defRPr>
    </a:lvl8pPr>
    <a:lvl9pPr marL="3730969" algn="l" defTabSz="9327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Microsoft 2016</a:t>
            </a: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9/29/2016 1:41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4583251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Microsoft Ignite 2016</a:t>
            </a: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9/29/2016 1:41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11</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15481353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Microsoft Ignite 2016</a:t>
            </a: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9/29/2016 1:41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12</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12315474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Microsoft Envision 2016</a:t>
            </a: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9/29/2016 1:41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13</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19813010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Microsoft Envision 2016</a:t>
            </a: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9/29/2016 1:41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14</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0023192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Microsoft Envision 2016</a:t>
            </a: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9/29/2016 1:41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15</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11334259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Microsoft Envision 2016</a:t>
            </a: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9/29/2016 1:41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16</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6564172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Microsoft Ignite 2016</a:t>
            </a: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9/29/2016 1:41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17</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7690484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90EC29EE-A8AD-4CE0-9C0B-116E0D4D7533}"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9/29/2016 1:41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18</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5105268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Microsoft Ignite 2016</a:t>
            </a: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9/29/2016 1:41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19</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7410892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Microsoft Ignite 2016</a:t>
            </a: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9/29/2016 1:41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20</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8528802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90EC29EE-A8AD-4CE0-9C0B-116E0D4D7533}"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9/29/2016 1:41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14796400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23A5C127-CB05-47B6-8D1E-7BC74A68F508}"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9/29/2016 1:41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22</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1019258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23A5C127-CB05-47B6-8D1E-7BC74A68F508}"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9/29/2016 1:41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23</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7658884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23A5C127-CB05-47B6-8D1E-7BC74A68F508}"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9/29/2016 1:41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24</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2291568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90EC29EE-A8AD-4CE0-9C0B-116E0D4D7533}" type="datetime8">
              <a:rPr lang="en-US" smtClean="0"/>
              <a:t>9/29/2016 1:41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27</a:t>
            </a:fld>
            <a:endParaRPr lang="en-US" dirty="0"/>
          </a:p>
        </p:txBody>
      </p:sp>
    </p:spTree>
    <p:extLst>
      <p:ext uri="{BB962C8B-B14F-4D97-AF65-F5344CB8AC3E}">
        <p14:creationId xmlns:p14="http://schemas.microsoft.com/office/powerpoint/2010/main" val="28359679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A17D118-1690-458F-B4D2-F9DA5D6F5033}" type="datetime8">
              <a:rPr lang="en-US" smtClean="0">
                <a:solidFill>
                  <a:prstClr val="black"/>
                </a:solidFill>
              </a:rPr>
              <a:t>9/29/2016 1:41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28</a:t>
            </a:fld>
            <a:endParaRPr lang="en-US" dirty="0">
              <a:solidFill>
                <a:prstClr val="black"/>
              </a:solidFill>
            </a:endParaRPr>
          </a:p>
        </p:txBody>
      </p:sp>
      <p:sp>
        <p:nvSpPr>
          <p:cNvPr id="6" name="Footer Placeholder 5"/>
          <p:cNvSpPr>
            <a:spLocks noGrp="1"/>
          </p:cNvSpPr>
          <p:nvPr>
            <p:ph type="ftr" sz="quarter" idx="14"/>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Tree>
    <p:extLst>
      <p:ext uri="{BB962C8B-B14F-4D97-AF65-F5344CB8AC3E}">
        <p14:creationId xmlns:p14="http://schemas.microsoft.com/office/powerpoint/2010/main" val="28614985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23A5C127-CB05-47B6-8D1E-7BC74A68F508}"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9/29/2016 1:41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41478128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90EC29EE-A8AD-4CE0-9C0B-116E0D4D7533}"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9/29/2016 1:41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905894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90EC29EE-A8AD-4CE0-9C0B-116E0D4D7533}"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9/29/2016 1:41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5</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4867957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90EC29EE-A8AD-4CE0-9C0B-116E0D4D7533}"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9/29/2016 1:41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6</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9164221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Microsoft Ignite 2016</a:t>
            </a: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9/29/2016 1:41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7</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0591691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90EC29EE-A8AD-4CE0-9C0B-116E0D4D7533}"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9/29/2016 1:41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8</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6324228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Microsoft Ignite 2016</a:t>
            </a: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9/29/2016 1:41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154722588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8.xml"/><Relationship Id="rId4" Type="http://schemas.openxmlformats.org/officeDocument/2006/relationships/image" Target="../media/image22.png"/></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2.jpeg"/><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8.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8.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9.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9.xml"/></Relationships>
</file>

<file path=ppt/slideLayouts/_rels/slideLayout174.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1.xml"/><Relationship Id="rId1" Type="http://schemas.openxmlformats.org/officeDocument/2006/relationships/vmlDrawing" Target="../drawings/vmlDrawing1.vml"/><Relationship Id="rId5" Type="http://schemas.openxmlformats.org/officeDocument/2006/relationships/image" Target="../media/image25.emf"/><Relationship Id="rId4" Type="http://schemas.openxmlformats.org/officeDocument/2006/relationships/oleObject" Target="../embeddings/oleObject1.bin"/></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0.xml"/><Relationship Id="rId4" Type="http://schemas.openxmlformats.org/officeDocument/2006/relationships/image" Target="../media/image22.png"/></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2.jpeg"/><Relationship Id="rId1" Type="http://schemas.openxmlformats.org/officeDocument/2006/relationships/slideMaster" Target="../slideMasters/slideMaster10.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0.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0.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0.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0.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1.xml"/></Relationships>
</file>

<file path=ppt/slideLayouts/_rels/slideLayout20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Master" Target="../slideMasters/slideMaster1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Master" Target="../slideMasters/slideMaster1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3.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8.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3.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4.xml"/></Relationships>
</file>

<file path=ppt/slideLayouts/_rels/slideLayout27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4.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Master" Target="../slideMasters/slideMaster14.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4.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4.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9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5.xml"/></Relationships>
</file>

<file path=ppt/slideLayouts/_rels/slideLayout29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5.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0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Master" Target="../slideMasters/slideMaster15.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5.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14.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5.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6.xml"/></Relationships>
</file>

<file path=ppt/slideLayouts/_rels/slideLayout3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6.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4.xml"/><Relationship Id="rId4" Type="http://schemas.openxmlformats.org/officeDocument/2006/relationships/image" Target="../media/image11.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jpg"/><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Walkin">
    <p:bg bwMode="gray">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274603" y="2119164"/>
            <a:ext cx="6399983" cy="27497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8" name="Picture 17"/>
          <p:cNvPicPr>
            <a:picLocks noChangeAspect="1"/>
          </p:cNvPicPr>
          <p:nvPr userDrawn="1"/>
        </p:nvPicPr>
        <p:blipFill>
          <a:blip r:embed="rId2"/>
          <a:stretch>
            <a:fillRect/>
          </a:stretch>
        </p:blipFill>
        <p:spPr>
          <a:xfrm>
            <a:off x="-246470" y="1965643"/>
            <a:ext cx="7898540" cy="2148840"/>
          </a:xfrm>
          <a:prstGeom prst="rect">
            <a:avLst/>
          </a:prstGeom>
        </p:spPr>
      </p:pic>
      <p:sp>
        <p:nvSpPr>
          <p:cNvPr id="6" name="Rectangle 5"/>
          <p:cNvSpPr/>
          <p:nvPr userDrawn="1"/>
        </p:nvSpPr>
        <p:spPr bwMode="gray">
          <a:xfrm>
            <a:off x="0" y="5758901"/>
            <a:ext cx="12434253" cy="123562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8" name="Picture 7"/>
          <p:cNvPicPr>
            <a:picLocks noChangeAspect="1"/>
          </p:cNvPicPr>
          <p:nvPr userDrawn="1"/>
        </p:nvPicPr>
        <p:blipFill>
          <a:blip r:embed="rId3"/>
          <a:stretch>
            <a:fillRect/>
          </a:stretch>
        </p:blipFill>
        <p:spPr>
          <a:xfrm>
            <a:off x="462221" y="6209084"/>
            <a:ext cx="1456232" cy="310896"/>
          </a:xfrm>
          <a:prstGeom prst="rect">
            <a:avLst/>
          </a:prstGeom>
        </p:spPr>
      </p:pic>
    </p:spTree>
    <p:extLst>
      <p:ext uri="{BB962C8B-B14F-4D97-AF65-F5344CB8AC3E}">
        <p14:creationId xmlns:p14="http://schemas.microsoft.com/office/powerpoint/2010/main" val="208858716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lumn Bullet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04" y="1212850"/>
            <a:ext cx="5485699" cy="1982081"/>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4588" y="1212850"/>
            <a:ext cx="5485699" cy="1982081"/>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7994670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04" y="1212850"/>
            <a:ext cx="5485699" cy="1982081"/>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4588" y="1212850"/>
            <a:ext cx="5485699" cy="1982081"/>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30723546"/>
      </p:ext>
    </p:extLst>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04" y="1212850"/>
            <a:ext cx="5485699" cy="1982081"/>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4588" y="1212850"/>
            <a:ext cx="5485699" cy="1982081"/>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87302853"/>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a:lvl1pPr>
          </a:lstStyle>
          <a:p>
            <a:r>
              <a:rPr lang="en-US" dirty="0"/>
              <a:t>Click to edit Master title style</a:t>
            </a:r>
          </a:p>
        </p:txBody>
      </p:sp>
    </p:spTree>
    <p:extLst>
      <p:ext uri="{BB962C8B-B14F-4D97-AF65-F5344CB8AC3E}">
        <p14:creationId xmlns:p14="http://schemas.microsoft.com/office/powerpoint/2010/main" val="1984185672"/>
      </p:ext>
    </p:extLst>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04" y="1209973"/>
            <a:ext cx="10055529" cy="2751698"/>
          </a:xfrm>
          <a:noFill/>
        </p:spPr>
        <p:txBody>
          <a:bodyPr tIns="91440" bIns="91440" anchor="t" anchorCtr="0"/>
          <a:lstStyle>
            <a:lvl1pPr>
              <a:defRPr sz="7200" spc="-100" baseline="0">
                <a:gradFill>
                  <a:gsLst>
                    <a:gs pos="0">
                      <a:schemeClr val="tx1"/>
                    </a:gs>
                    <a:gs pos="100000">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04" y="3954464"/>
            <a:ext cx="10057117" cy="1829593"/>
          </a:xfrm>
          <a:noFill/>
        </p:spPr>
        <p:txBody>
          <a:bodyPr lIns="182880" tIns="146304" rIns="182880" bIns="146304">
            <a:noAutofit/>
          </a:bodyPr>
          <a:lstStyle>
            <a:lvl1pPr marL="0" indent="0">
              <a:spcBef>
                <a:spcPts val="0"/>
              </a:spcBef>
              <a:buNone/>
              <a:defRPr sz="3600" spc="0" baseline="0">
                <a:gradFill>
                  <a:gsLst>
                    <a:gs pos="0">
                      <a:schemeClr val="tx1"/>
                    </a:gs>
                    <a:gs pos="100000">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403352782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04" y="1209973"/>
            <a:ext cx="10055529" cy="2751698"/>
          </a:xfrm>
          <a:noFill/>
        </p:spPr>
        <p:txBody>
          <a:bodyPr tIns="91440" bIns="91440" anchor="t" anchorCtr="0"/>
          <a:lstStyle>
            <a:lvl1pPr>
              <a:defRPr lang="en-US" sz="7200" b="0" kern="1200" cap="none" spc="-100"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dirty="0"/>
              <a:t>Video title</a:t>
            </a:r>
          </a:p>
        </p:txBody>
      </p:sp>
    </p:spTree>
    <p:extLst>
      <p:ext uri="{BB962C8B-B14F-4D97-AF65-F5344CB8AC3E}">
        <p14:creationId xmlns:p14="http://schemas.microsoft.com/office/powerpoint/2010/main" val="230873313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03" y="2125662"/>
            <a:ext cx="11885683"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73862913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03" y="2125662"/>
            <a:ext cx="11885683"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12088428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03" y="2125662"/>
            <a:ext cx="11885683"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386496029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4003830"/>
      </p:ext>
    </p:extLst>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496868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18933552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730734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107748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212849"/>
            <a:ext cx="12434888"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800"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03" y="1221158"/>
            <a:ext cx="11885682"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91177565"/>
      </p:ext>
    </p:extLst>
  </p:cSld>
  <p:clrMapOvr>
    <a:masterClrMapping/>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Closing logo slide">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03" y="6292889"/>
            <a:ext cx="11854890"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a:t>
            </a:r>
            <a:r>
              <a:rPr lang="en-US" sz="700" baseline="0" dirty="0">
                <a:gradFill>
                  <a:gsLst>
                    <a:gs pos="0">
                      <a:schemeClr val="tx1"/>
                    </a:gs>
                    <a:gs pos="100000">
                      <a:schemeClr val="tx1"/>
                    </a:gs>
                  </a:gsLst>
                  <a:lin ang="5400000" scaled="0"/>
                </a:gradFill>
                <a:cs typeface="Segoe UI" pitchFamily="34" charset="0"/>
              </a:rPr>
              <a:t> Copyright</a:t>
            </a:r>
            <a:r>
              <a:rPr lang="en-US" sz="700" dirty="0">
                <a:gradFill>
                  <a:gsLst>
                    <a:gs pos="0">
                      <a:schemeClr val="tx1"/>
                    </a:gs>
                    <a:gs pos="100000">
                      <a:schemeClr val="tx1"/>
                    </a:gs>
                  </a:gsLst>
                  <a:lin ang="5400000" scaled="0"/>
                </a:gradFill>
                <a:cs typeface="Segoe UI" pitchFamily="34" charset="0"/>
              </a:rPr>
              <a:t> Microsoft Corporation. All rights reserved. </a:t>
            </a: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459172" y="3145040"/>
            <a:ext cx="3288086" cy="704444"/>
          </a:xfrm>
          <a:prstGeom prst="rect">
            <a:avLst/>
          </a:prstGeom>
        </p:spPr>
      </p:pic>
    </p:spTree>
    <p:extLst>
      <p:ext uri="{BB962C8B-B14F-4D97-AF65-F5344CB8AC3E}">
        <p14:creationId xmlns:p14="http://schemas.microsoft.com/office/powerpoint/2010/main" val="1920002203"/>
      </p:ext>
    </p:extLst>
  </p:cSld>
  <p:clrMapOvr>
    <a:masterClrMapping/>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03" y="1212850"/>
            <a:ext cx="11885683"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363076"/>
            <a:ext cx="12434889"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9654693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4604" y="300239"/>
            <a:ext cx="11888047" cy="917575"/>
          </a:xfrm>
        </p:spPr>
        <p:txBody>
          <a:bodyPr/>
          <a:lstStyle>
            <a:lvl1pPr marL="0" algn="l" defTabSz="914053" rtl="0" eaLnBrk="1" latinLnBrk="0" hangingPunct="1">
              <a:spcBef>
                <a:spcPct val="0"/>
              </a:spcBef>
              <a:buNone/>
              <a:defRPr lang="en-US" sz="3999" b="0" i="0" u="none" kern="1200" spc="-150" baseline="0" dirty="0">
                <a:solidFill>
                  <a:schemeClr val="accent5">
                    <a:lumMod val="50000"/>
                  </a:schemeClr>
                </a:solidFill>
                <a:latin typeface="+mj-lt"/>
                <a:ea typeface="Segoe UI Semibold" charset="0"/>
                <a:cs typeface="Segoe UI Semibold" charset="0"/>
              </a:defRPr>
            </a:lvl1pPr>
          </a:lstStyle>
          <a:p>
            <a:r>
              <a:rPr lang="en-US" dirty="0"/>
              <a:t>Click to edit Master title style</a:t>
            </a:r>
          </a:p>
        </p:txBody>
      </p:sp>
    </p:spTree>
    <p:extLst>
      <p:ext uri="{BB962C8B-B14F-4D97-AF65-F5344CB8AC3E}">
        <p14:creationId xmlns:p14="http://schemas.microsoft.com/office/powerpoint/2010/main" val="4272817067"/>
      </p:ext>
    </p:extLst>
  </p:cSld>
  <p:clrMapOvr>
    <a:masterClrMapping/>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itle_Subtitle">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4604" y="300238"/>
            <a:ext cx="11888047" cy="822960"/>
          </a:xfrm>
        </p:spPr>
        <p:txBody>
          <a:bodyPr/>
          <a:lstStyle>
            <a:lvl1pPr marL="0" algn="l" defTabSz="914053" rtl="0" eaLnBrk="1" latinLnBrk="0" hangingPunct="1">
              <a:spcBef>
                <a:spcPct val="0"/>
              </a:spcBef>
              <a:buNone/>
              <a:defRPr lang="en-US" sz="3999" b="0" i="0" u="none" kern="1200" spc="-150" baseline="0" dirty="0">
                <a:solidFill>
                  <a:schemeClr val="tx1"/>
                </a:solidFill>
                <a:latin typeface="+mj-lt"/>
                <a:ea typeface="Segoe UI Semibold" charset="0"/>
                <a:cs typeface="Segoe UI Semibold" charset="0"/>
              </a:defRPr>
            </a:lvl1pPr>
          </a:lstStyle>
          <a:p>
            <a:r>
              <a:rPr lang="en-US" dirty="0"/>
              <a:t>Click to edit Master title style</a:t>
            </a:r>
          </a:p>
        </p:txBody>
      </p:sp>
    </p:spTree>
    <p:extLst>
      <p:ext uri="{BB962C8B-B14F-4D97-AF65-F5344CB8AC3E}">
        <p14:creationId xmlns:p14="http://schemas.microsoft.com/office/powerpoint/2010/main" val="139426282"/>
      </p:ext>
    </p:extLst>
  </p:cSld>
  <p:clrMapOvr>
    <a:masterClrMapping/>
  </p:clrMapOvr>
  <p:transition>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Blank">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9930668"/>
      </p:ext>
    </p:extLst>
  </p:cSld>
  <p:clrMapOvr>
    <a:masterClrMapping/>
  </p:clrMapOvr>
  <p:transition>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Closing logo slide">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04" y="6292890"/>
            <a:ext cx="11854890" cy="403187"/>
          </a:xfrm>
          <a:prstGeom prst="rect">
            <a:avLst/>
          </a:prstGeom>
          <a:noFill/>
          <a:ln w="12700">
            <a:noFill/>
            <a:miter lim="800000"/>
            <a:headEnd type="none" w="sm" len="sm"/>
            <a:tailEnd type="none" w="sm" len="sm"/>
          </a:ln>
          <a:effectLst/>
        </p:spPr>
        <p:txBody>
          <a:bodyPr vert="horz" wrap="square" lIns="182854" tIns="146283" rIns="182854" bIns="146283" numCol="1" anchor="t" anchorCtr="0" compatLnSpc="1">
            <a:prstTxWarp prst="textNoShape">
              <a:avLst/>
            </a:prstTxWarp>
            <a:spAutoFit/>
          </a:bodyPr>
          <a:lstStyle/>
          <a:p>
            <a:pPr defTabSz="932111" eaLnBrk="0" hangingPunct="0"/>
            <a:r>
              <a:rPr lang="en-US" sz="700" dirty="0">
                <a:gradFill>
                  <a:gsLst>
                    <a:gs pos="0">
                      <a:schemeClr val="tx1"/>
                    </a:gs>
                    <a:gs pos="100000">
                      <a:schemeClr val="tx1"/>
                    </a:gs>
                  </a:gsLst>
                  <a:lin ang="5400000" scaled="0"/>
                </a:gradFill>
                <a:cs typeface="Segoe UI" pitchFamily="34" charset="0"/>
              </a:rPr>
              <a:t>©</a:t>
            </a:r>
            <a:r>
              <a:rPr lang="en-US" sz="700" baseline="0" dirty="0">
                <a:gradFill>
                  <a:gsLst>
                    <a:gs pos="0">
                      <a:schemeClr val="tx1"/>
                    </a:gs>
                    <a:gs pos="100000">
                      <a:schemeClr val="tx1"/>
                    </a:gs>
                  </a:gsLst>
                  <a:lin ang="5400000" scaled="0"/>
                </a:gradFill>
                <a:cs typeface="Segoe UI" pitchFamily="34" charset="0"/>
              </a:rPr>
              <a:t> Copyright</a:t>
            </a:r>
            <a:r>
              <a:rPr lang="en-US" sz="700" dirty="0">
                <a:gradFill>
                  <a:gsLst>
                    <a:gs pos="0">
                      <a:schemeClr val="tx1"/>
                    </a:gs>
                    <a:gs pos="100000">
                      <a:schemeClr val="tx1"/>
                    </a:gs>
                  </a:gsLst>
                  <a:lin ang="5400000" scaled="0"/>
                </a:gradFill>
                <a:cs typeface="Segoe UI" pitchFamily="34" charset="0"/>
              </a:rPr>
              <a:t> Microsoft Corporation. All rights reserved.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invGray">
          <a:xfrm>
            <a:off x="459172" y="3145041"/>
            <a:ext cx="3288086" cy="704444"/>
          </a:xfrm>
          <a:prstGeom prst="rect">
            <a:avLst/>
          </a:prstGeom>
        </p:spPr>
      </p:pic>
    </p:spTree>
    <p:extLst>
      <p:ext uri="{BB962C8B-B14F-4D97-AF65-F5344CB8AC3E}">
        <p14:creationId xmlns:p14="http://schemas.microsoft.com/office/powerpoint/2010/main" val="937566827"/>
      </p:ext>
    </p:extLst>
  </p:cSld>
  <p:clrMapOvr>
    <a:masterClrMapping/>
  </p:clrMapOvr>
  <p:transition>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1_Closing logo slide">
    <p:bg>
      <p:bgPr>
        <a:solidFill>
          <a:schemeClr val="tx1"/>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04" y="6292890"/>
            <a:ext cx="11854890" cy="403187"/>
          </a:xfrm>
          <a:prstGeom prst="rect">
            <a:avLst/>
          </a:prstGeom>
          <a:noFill/>
          <a:ln w="12700">
            <a:noFill/>
            <a:miter lim="800000"/>
            <a:headEnd type="none" w="sm" len="sm"/>
            <a:tailEnd type="none" w="sm" len="sm"/>
          </a:ln>
          <a:effectLst/>
        </p:spPr>
        <p:txBody>
          <a:bodyPr vert="horz" wrap="square" lIns="182854" tIns="146283" rIns="182854" bIns="146283" numCol="1" anchor="t" anchorCtr="0" compatLnSpc="1">
            <a:prstTxWarp prst="textNoShape">
              <a:avLst/>
            </a:prstTxWarp>
            <a:spAutoFit/>
          </a:bodyPr>
          <a:lstStyle/>
          <a:p>
            <a:pPr defTabSz="932111" eaLnBrk="0" hangingPunct="0"/>
            <a:r>
              <a:rPr lang="en-US" sz="700" dirty="0">
                <a:solidFill>
                  <a:schemeClr val="tx1">
                    <a:lumMod val="25000"/>
                    <a:lumOff val="75000"/>
                  </a:schemeClr>
                </a:solidFill>
                <a:cs typeface="Segoe UI" pitchFamily="34" charset="0"/>
              </a:rPr>
              <a:t>©</a:t>
            </a:r>
            <a:r>
              <a:rPr lang="en-US" sz="700" baseline="0" dirty="0">
                <a:solidFill>
                  <a:schemeClr val="tx1">
                    <a:lumMod val="25000"/>
                    <a:lumOff val="75000"/>
                  </a:schemeClr>
                </a:solidFill>
                <a:cs typeface="Segoe UI" pitchFamily="34" charset="0"/>
              </a:rPr>
              <a:t> Copyright</a:t>
            </a:r>
            <a:r>
              <a:rPr lang="en-US" sz="700" dirty="0">
                <a:solidFill>
                  <a:schemeClr val="tx1">
                    <a:lumMod val="25000"/>
                    <a:lumOff val="75000"/>
                  </a:schemeClr>
                </a:solidFill>
                <a:cs typeface="Segoe UI" pitchFamily="34" charset="0"/>
              </a:rPr>
              <a:t> Microsoft Corporation. All rights reserved. </a:t>
            </a:r>
          </a:p>
        </p:txBody>
      </p:sp>
      <p:pic>
        <p:nvPicPr>
          <p:cNvPr id="6" name="Picture 5"/>
          <p:cNvPicPr>
            <a:picLocks noChangeAspect="1"/>
          </p:cNvPicPr>
          <p:nvPr userDrawn="1"/>
        </p:nvPicPr>
        <p:blipFill>
          <a:blip r:embed="rId2"/>
          <a:stretch>
            <a:fillRect/>
          </a:stretch>
        </p:blipFill>
        <p:spPr>
          <a:xfrm>
            <a:off x="12916" y="2732932"/>
            <a:ext cx="4155782" cy="1528663"/>
          </a:xfrm>
          <a:prstGeom prst="rect">
            <a:avLst/>
          </a:prstGeom>
        </p:spPr>
      </p:pic>
    </p:spTree>
    <p:extLst>
      <p:ext uri="{BB962C8B-B14F-4D97-AF65-F5344CB8AC3E}">
        <p14:creationId xmlns:p14="http://schemas.microsoft.com/office/powerpoint/2010/main" val="3186946179"/>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er Evidence Slide">
    <p:bg bwMode="gray">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gradFill>
                  <a:gsLst>
                    <a:gs pos="18584">
                      <a:schemeClr val="tx2"/>
                    </a:gs>
                    <a:gs pos="57000">
                      <a:schemeClr val="tx2"/>
                    </a:gs>
                  </a:gsLst>
                  <a:lin ang="5400000" scaled="0"/>
                </a:gradFill>
              </a:defRPr>
            </a:lvl1pPr>
          </a:lstStyle>
          <a:p>
            <a:r>
              <a:rPr lang="en-US" dirty="0"/>
              <a:t>Customer evidence slide</a:t>
            </a:r>
          </a:p>
        </p:txBody>
      </p:sp>
      <p:sp>
        <p:nvSpPr>
          <p:cNvPr id="4" name="Picture Placeholder 3"/>
          <p:cNvSpPr>
            <a:spLocks noGrp="1"/>
          </p:cNvSpPr>
          <p:nvPr>
            <p:ph type="pic" sz="quarter" idx="10"/>
          </p:nvPr>
        </p:nvSpPr>
        <p:spPr bwMode="gray">
          <a:xfrm>
            <a:off x="274603" y="1434069"/>
            <a:ext cx="5485700" cy="1827214"/>
          </a:xfrm>
          <a:blipFill>
            <a:blip r:embed="rId2"/>
            <a:stretch>
              <a:fillRect/>
            </a:stretch>
          </a:blipFill>
        </p:spPr>
        <p:txBody>
          <a:bodyPr lIns="182880" tIns="146304" rIns="182880" bIns="146304">
            <a:noAutofit/>
          </a:bodyPr>
          <a:lstStyle>
            <a:lvl1pPr marL="0" indent="0">
              <a:buNone/>
              <a:defRPr lang="en-US" sz="2400" kern="1200" spc="0" baseline="0" dirty="0">
                <a:noFill/>
                <a:latin typeface="+mn-lt"/>
                <a:ea typeface="+mn-ea"/>
                <a:cs typeface="+mn-cs"/>
              </a:defRPr>
            </a:lvl1pPr>
            <a:lvl2pP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a:t>Click icon to add picture</a:t>
            </a:r>
            <a:endParaRPr lang="en-US" dirty="0"/>
          </a:p>
        </p:txBody>
      </p:sp>
      <p:sp>
        <p:nvSpPr>
          <p:cNvPr id="5" name="Rectangle 4"/>
          <p:cNvSpPr/>
          <p:nvPr userDrawn="1"/>
        </p:nvSpPr>
        <p:spPr bwMode="auto">
          <a:xfrm>
            <a:off x="6217444" y="4868863"/>
            <a:ext cx="5945207" cy="182880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5439">
                    <a:srgbClr val="F8F8F8"/>
                  </a:gs>
                  <a:gs pos="10000">
                    <a:srgbClr val="F8F8F8"/>
                  </a:gs>
                </a:gsLst>
                <a:lin ang="5400000" scaled="0"/>
              </a:gradFill>
            </a:endParaRPr>
          </a:p>
        </p:txBody>
      </p:sp>
      <p:sp>
        <p:nvSpPr>
          <p:cNvPr id="6" name="Picture Placeholder 3"/>
          <p:cNvSpPr>
            <a:spLocks noGrp="1"/>
          </p:cNvSpPr>
          <p:nvPr>
            <p:ph type="pic" sz="quarter" idx="11" hasCustomPrompt="1"/>
          </p:nvPr>
        </p:nvSpPr>
        <p:spPr bwMode="gray">
          <a:xfrm>
            <a:off x="6217444" y="1434069"/>
            <a:ext cx="5942843" cy="3433208"/>
          </a:xfrm>
          <a:blipFill>
            <a:blip r:embed="rId3"/>
            <a:stretch>
              <a:fillRect/>
            </a:stretch>
          </a:blipFill>
        </p:spPr>
        <p:txBody>
          <a:bodyPr lIns="182880" tIns="146304" rIns="182880" bIns="146304">
            <a:noAutofit/>
          </a:bodyPr>
          <a:lstStyle>
            <a:lvl1pPr marL="0" indent="0">
              <a:buNone/>
              <a:defRPr lang="en-US" sz="2400" kern="1200" spc="0" baseline="0" dirty="0">
                <a:gradFill>
                  <a:gsLst>
                    <a:gs pos="1250">
                      <a:schemeClr val="tx1"/>
                    </a:gs>
                    <a:gs pos="100000">
                      <a:schemeClr val="tx1"/>
                    </a:gs>
                  </a:gsLst>
                  <a:lin ang="5400000" scaled="0"/>
                </a:gradFill>
                <a:latin typeface="+mn-lt"/>
                <a:ea typeface="+mn-ea"/>
                <a:cs typeface="+mn-cs"/>
              </a:defRPr>
            </a:lvl1pPr>
            <a:lvl2pPr algn="ct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dirty="0"/>
              <a:t>Your image here</a:t>
            </a:r>
          </a:p>
        </p:txBody>
      </p:sp>
      <p:cxnSp>
        <p:nvCxnSpPr>
          <p:cNvPr id="7" name="Straight Connector 6"/>
          <p:cNvCxnSpPr/>
          <p:nvPr userDrawn="1"/>
        </p:nvCxnSpPr>
        <p:spPr>
          <a:xfrm>
            <a:off x="5988874" y="1836883"/>
            <a:ext cx="0" cy="4754828"/>
          </a:xfrm>
          <a:prstGeom prst="line">
            <a:avLst/>
          </a:prstGeom>
          <a:ln w="3175">
            <a:solidFill>
              <a:schemeClr val="tx1">
                <a:alpha val="2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2"/>
          </p:nvPr>
        </p:nvSpPr>
        <p:spPr>
          <a:xfrm>
            <a:off x="274603" y="3260725"/>
            <a:ext cx="5485700" cy="3436938"/>
          </a:xfrm>
        </p:spPr>
        <p:txBody>
          <a:bodyPr lIns="182880" tIns="146304" rIns="182880" bIns="146304">
            <a:noAutofit/>
          </a:bodyPr>
          <a:lstStyle>
            <a:lvl1pPr marL="0" indent="0">
              <a:buNone/>
              <a:defRPr sz="2400">
                <a:latin typeface="+mn-lt"/>
              </a:defRPr>
            </a:lvl1pPr>
          </a:lstStyle>
          <a:p>
            <a:pPr lvl="0"/>
            <a:r>
              <a:rPr lang="en-US"/>
              <a:t>Edit Master text styles</a:t>
            </a:r>
          </a:p>
        </p:txBody>
      </p:sp>
      <p:sp>
        <p:nvSpPr>
          <p:cNvPr id="15" name="Text Placeholder 14"/>
          <p:cNvSpPr>
            <a:spLocks noGrp="1"/>
          </p:cNvSpPr>
          <p:nvPr>
            <p:ph type="body" sz="quarter" idx="13"/>
          </p:nvPr>
        </p:nvSpPr>
        <p:spPr>
          <a:xfrm>
            <a:off x="6217444" y="4868863"/>
            <a:ext cx="5942842" cy="1827214"/>
          </a:xfrm>
        </p:spPr>
        <p:txBody>
          <a:bodyPr lIns="182880" tIns="146304" rIns="182880" bIns="146304" anchor="ctr">
            <a:noAutofit/>
          </a:bodyPr>
          <a:lstStyle>
            <a:lvl1pPr marL="0" indent="0" algn="ctr">
              <a:buNone/>
              <a:defRPr sz="3200">
                <a:gradFill>
                  <a:gsLst>
                    <a:gs pos="27434">
                      <a:srgbClr val="FFFFFF"/>
                    </a:gs>
                    <a:gs pos="54000">
                      <a:srgbClr val="FFFFFF"/>
                    </a:gs>
                  </a:gsLst>
                  <a:lin ang="5400000" scaled="0"/>
                </a:gradFill>
                <a:latin typeface="+mj-lt"/>
              </a:defRPr>
            </a:lvl1pPr>
          </a:lstStyle>
          <a:p>
            <a:pPr lvl="0"/>
            <a:r>
              <a:rPr lang="en-US"/>
              <a:t>Edit Master text styles</a:t>
            </a:r>
          </a:p>
        </p:txBody>
      </p:sp>
    </p:spTree>
    <p:extLst>
      <p:ext uri="{BB962C8B-B14F-4D97-AF65-F5344CB8AC3E}">
        <p14:creationId xmlns:p14="http://schemas.microsoft.com/office/powerpoint/2010/main" val="37508026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5929195"/>
      </p:ext>
    </p:extLst>
  </p:cSld>
  <p:clrMapOvr>
    <a:masterClrMapping/>
  </p:clrMapOvr>
  <p:transition>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itle Only Layout">
    <p:spTree>
      <p:nvGrpSpPr>
        <p:cNvPr id="1" name=""/>
        <p:cNvGrpSpPr/>
        <p:nvPr/>
      </p:nvGrpSpPr>
      <p:grpSpPr>
        <a:xfrm>
          <a:off x="0" y="0"/>
          <a:ext cx="0" cy="0"/>
          <a:chOff x="0" y="0"/>
          <a:chExt cx="0" cy="0"/>
        </a:xfrm>
      </p:grpSpPr>
      <p:sp>
        <p:nvSpPr>
          <p:cNvPr id="3" name="Title 2"/>
          <p:cNvSpPr>
            <a:spLocks noGrp="1"/>
          </p:cNvSpPr>
          <p:nvPr>
            <p:ph type="title" hasCustomPrompt="1"/>
          </p:nvPr>
        </p:nvSpPr>
        <p:spPr>
          <a:xfrm>
            <a:off x="0" y="307697"/>
            <a:ext cx="11903678" cy="795884"/>
          </a:xfrm>
          <a:prstGeom prst="rect">
            <a:avLst/>
          </a:prstGeom>
          <a:effectLst/>
        </p:spPr>
        <p:txBody>
          <a:bodyPr lIns="559562" tIns="46614" rIns="93231" bIns="46614" anchor="ctr"/>
          <a:lstStyle>
            <a:lvl1pPr>
              <a:defRPr lang="en-US" dirty="0"/>
            </a:lvl1pPr>
          </a:lstStyle>
          <a:p>
            <a:pPr marL="0" marR="0" lvl="0" indent="0" defTabSz="914050" fontAlgn="auto">
              <a:lnSpc>
                <a:spcPts val="3499"/>
              </a:lnSpc>
              <a:spcAft>
                <a:spcPts val="0"/>
              </a:spcAft>
              <a:buClrTx/>
              <a:buSzTx/>
              <a:buFontTx/>
              <a:tabLst/>
            </a:pPr>
            <a:r>
              <a:rPr lang="en-US" dirty="0"/>
              <a:t>CLICK TO EDIT MASTER TITLE STYLE</a:t>
            </a:r>
          </a:p>
        </p:txBody>
      </p:sp>
    </p:spTree>
    <p:extLst>
      <p:ext uri="{BB962C8B-B14F-4D97-AF65-F5344CB8AC3E}">
        <p14:creationId xmlns:p14="http://schemas.microsoft.com/office/powerpoint/2010/main" val="1819470680"/>
      </p:ext>
    </p:extLst>
  </p:cSld>
  <p:clrMapOvr>
    <a:masterClrMapping/>
  </p:clrMapOvr>
  <p:transition>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itle and Content Only Layout">
    <p:spTree>
      <p:nvGrpSpPr>
        <p:cNvPr id="1" name=""/>
        <p:cNvGrpSpPr/>
        <p:nvPr/>
      </p:nvGrpSpPr>
      <p:grpSpPr>
        <a:xfrm>
          <a:off x="0" y="0"/>
          <a:ext cx="0" cy="0"/>
          <a:chOff x="0" y="0"/>
          <a:chExt cx="0" cy="0"/>
        </a:xfrm>
      </p:grpSpPr>
      <p:sp>
        <p:nvSpPr>
          <p:cNvPr id="3" name="Title 2"/>
          <p:cNvSpPr>
            <a:spLocks noGrp="1"/>
          </p:cNvSpPr>
          <p:nvPr>
            <p:ph type="title" hasCustomPrompt="1"/>
          </p:nvPr>
        </p:nvSpPr>
        <p:spPr>
          <a:xfrm>
            <a:off x="529595" y="307699"/>
            <a:ext cx="11374084" cy="795882"/>
          </a:xfrm>
          <a:prstGeom prst="rect">
            <a:avLst/>
          </a:prstGeom>
        </p:spPr>
        <p:txBody>
          <a:bodyPr vert="horz" wrap="square" lIns="0" tIns="0" rIns="0" bIns="0" rtlCol="0" anchor="ctr">
            <a:noAutofit/>
          </a:bodyPr>
          <a:lstStyle>
            <a:lvl1pPr>
              <a:defRPr lang="en-US" dirty="0"/>
            </a:lvl1pPr>
          </a:lstStyle>
          <a:p>
            <a:pPr lvl="0"/>
            <a:r>
              <a:rPr lang="en-US" dirty="0"/>
              <a:t>CLICK TO EDIT MASTER TITLE STYLE</a:t>
            </a:r>
          </a:p>
        </p:txBody>
      </p:sp>
      <p:sp>
        <p:nvSpPr>
          <p:cNvPr id="5" name="Text Placeholder 4"/>
          <p:cNvSpPr>
            <a:spLocks noGrp="1"/>
          </p:cNvSpPr>
          <p:nvPr>
            <p:ph type="body" sz="quarter" idx="10"/>
          </p:nvPr>
        </p:nvSpPr>
        <p:spPr>
          <a:xfrm>
            <a:off x="528783" y="1476626"/>
            <a:ext cx="11377324" cy="5064553"/>
          </a:xfrm>
        </p:spPr>
        <p:txBody>
          <a:bodyPr/>
          <a:lstStyle>
            <a:lvl1pPr marL="116552" indent="0">
              <a:lnSpc>
                <a:spcPct val="95000"/>
              </a:lnSpc>
              <a:buNone/>
              <a:defRPr lang="en-US" sz="2448" kern="1200" spc="-71" baseline="0" dirty="0">
                <a:solidFill>
                  <a:srgbClr val="505050"/>
                </a:solidFill>
                <a:latin typeface="+mn-lt"/>
                <a:ea typeface="+mn-ea"/>
                <a:cs typeface="+mn-cs"/>
              </a:defRPr>
            </a:lvl1pPr>
            <a:lvl2pPr marL="696076" indent="-349656">
              <a:lnSpc>
                <a:spcPct val="95000"/>
              </a:lnSpc>
              <a:buNone/>
              <a:defRPr lang="en-US" sz="2040" kern="1200" spc="0" baseline="0" dirty="0">
                <a:solidFill>
                  <a:srgbClr val="505050"/>
                </a:solidFill>
                <a:latin typeface="+mn-lt"/>
                <a:ea typeface="+mn-ea"/>
                <a:cs typeface="+mn-cs"/>
              </a:defRPr>
            </a:lvl2pPr>
            <a:lvl3pPr marL="934037" indent="-349656">
              <a:lnSpc>
                <a:spcPct val="95000"/>
              </a:lnSpc>
              <a:buNone/>
              <a:defRPr lang="en-US" sz="2040" kern="1200" spc="0" baseline="0" dirty="0">
                <a:solidFill>
                  <a:srgbClr val="505050"/>
                </a:solidFill>
                <a:latin typeface="+mn-lt"/>
                <a:ea typeface="+mn-ea"/>
                <a:cs typeface="+mn-cs"/>
              </a:defRPr>
            </a:lvl3pPr>
            <a:lvl4pPr marL="1105628" indent="-291380">
              <a:lnSpc>
                <a:spcPct val="95000"/>
              </a:lnSpc>
              <a:buNone/>
              <a:defRPr lang="en-US" sz="1836" kern="1200" spc="0" baseline="0" dirty="0">
                <a:solidFill>
                  <a:srgbClr val="505050"/>
                </a:solidFill>
                <a:latin typeface="+mn-lt"/>
                <a:ea typeface="+mn-ea"/>
                <a:cs typeface="+mn-cs"/>
              </a:defRPr>
            </a:lvl4pPr>
            <a:lvl5pPr marL="1341969" indent="-291380">
              <a:lnSpc>
                <a:spcPct val="95000"/>
              </a:lnSpc>
              <a:buNone/>
              <a:defRPr lang="en-US" sz="1836" kern="1200" spc="0" baseline="0" dirty="0">
                <a:solidFill>
                  <a:srgbClr val="505050"/>
                </a:solidFill>
                <a:latin typeface="+mn-lt"/>
                <a:ea typeface="+mn-ea"/>
                <a:cs typeface="+mn-cs"/>
              </a:defRPr>
            </a:lvl5pPr>
          </a:lstStyle>
          <a:p>
            <a:pPr lvl="0"/>
            <a:r>
              <a:rPr lang="en-US" dirty="0"/>
              <a:t>Click to edit Master text styles</a:t>
            </a:r>
          </a:p>
          <a:p>
            <a:pPr marL="584380" marR="0" lvl="1" indent="-237961" algn="l" defTabSz="932380" rtl="0" eaLnBrk="1" fontAlgn="auto" latinLnBrk="0" hangingPunct="1">
              <a:lnSpc>
                <a:spcPct val="90000"/>
              </a:lnSpc>
              <a:spcBef>
                <a:spcPct val="20000"/>
              </a:spcBef>
              <a:spcAft>
                <a:spcPts val="0"/>
              </a:spcAft>
              <a:buClrTx/>
              <a:buSzPct val="90000"/>
              <a:buFont typeface="Wingdings" pitchFamily="2" charset="2"/>
              <a:buChar char="§"/>
              <a:tabLst/>
            </a:pPr>
            <a:r>
              <a:rPr lang="en-US" dirty="0"/>
              <a:t>Second level</a:t>
            </a:r>
          </a:p>
          <a:p>
            <a:pPr marL="814246" marR="0" lvl="2" indent="-229867" algn="l" defTabSz="932380" rtl="0" eaLnBrk="1" fontAlgn="auto" latinLnBrk="0" hangingPunct="1">
              <a:lnSpc>
                <a:spcPct val="90000"/>
              </a:lnSpc>
              <a:spcBef>
                <a:spcPct val="20000"/>
              </a:spcBef>
              <a:spcAft>
                <a:spcPts val="0"/>
              </a:spcAft>
              <a:buClrTx/>
              <a:buSzPct val="90000"/>
              <a:buFont typeface="Wingdings" pitchFamily="2" charset="2"/>
              <a:buChar char="§"/>
              <a:tabLst>
                <a:tab pos="814246" algn="l"/>
              </a:tabLst>
            </a:pPr>
            <a:r>
              <a:rPr lang="en-US" dirty="0"/>
              <a:t>Third level</a:t>
            </a:r>
          </a:p>
          <a:p>
            <a:pPr marL="1050589" marR="0" lvl="3" indent="-236341" algn="l" defTabSz="932380" rtl="0" eaLnBrk="1" fontAlgn="auto" latinLnBrk="0" hangingPunct="1">
              <a:lnSpc>
                <a:spcPct val="90000"/>
              </a:lnSpc>
              <a:spcBef>
                <a:spcPct val="20000"/>
              </a:spcBef>
              <a:spcAft>
                <a:spcPts val="0"/>
              </a:spcAft>
              <a:buClrTx/>
              <a:buSzPct val="90000"/>
              <a:buFont typeface="Wingdings" pitchFamily="2" charset="2"/>
              <a:buChar char="§"/>
              <a:tabLst/>
            </a:pPr>
            <a:r>
              <a:rPr lang="en-US" dirty="0"/>
              <a:t>Fourth level</a:t>
            </a:r>
          </a:p>
          <a:p>
            <a:pPr marL="1280456" marR="0" lvl="4" indent="-229867" algn="l" defTabSz="932380" rtl="0" eaLnBrk="1" fontAlgn="auto" latinLnBrk="0" hangingPunct="1">
              <a:lnSpc>
                <a:spcPct val="90000"/>
              </a:lnSpc>
              <a:spcBef>
                <a:spcPct val="20000"/>
              </a:spcBef>
              <a:spcAft>
                <a:spcPts val="0"/>
              </a:spcAft>
              <a:buClrTx/>
              <a:buSzPct val="90000"/>
              <a:buFont typeface="Wingdings" pitchFamily="2" charset="2"/>
              <a:buChar char="§"/>
              <a:tabLst>
                <a:tab pos="1280456" algn="l"/>
              </a:tabLst>
            </a:pPr>
            <a:r>
              <a:rPr lang="en-US" dirty="0"/>
              <a:t>Fifth level</a:t>
            </a:r>
          </a:p>
        </p:txBody>
      </p:sp>
    </p:spTree>
    <p:extLst>
      <p:ext uri="{BB962C8B-B14F-4D97-AF65-F5344CB8AC3E}">
        <p14:creationId xmlns:p14="http://schemas.microsoft.com/office/powerpoint/2010/main" val="4261636188"/>
      </p:ext>
    </p:extLst>
  </p:cSld>
  <p:clrMapOvr>
    <a:masterClrMapping/>
  </p:clrMapOvr>
  <p:transition>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Sales Training Process Slide">
    <p:spTree>
      <p:nvGrpSpPr>
        <p:cNvPr id="1" name=""/>
        <p:cNvGrpSpPr/>
        <p:nvPr/>
      </p:nvGrpSpPr>
      <p:grpSpPr>
        <a:xfrm>
          <a:off x="0" y="0"/>
          <a:ext cx="0" cy="0"/>
          <a:chOff x="0" y="0"/>
          <a:chExt cx="0" cy="0"/>
        </a:xfrm>
      </p:grpSpPr>
      <p:sp>
        <p:nvSpPr>
          <p:cNvPr id="5" name="Rectangle 4"/>
          <p:cNvSpPr/>
          <p:nvPr userDrawn="1"/>
        </p:nvSpPr>
        <p:spPr bwMode="auto">
          <a:xfrm>
            <a:off x="1883" y="4034654"/>
            <a:ext cx="12432125" cy="1613454"/>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16" tIns="46616" rIns="46616" bIns="46616" numCol="1" spcCol="0" rtlCol="0" fromWordArt="0" anchor="ctr" anchorCtr="0" forceAA="0" compatLnSpc="1">
            <a:prstTxWarp prst="textNoShape">
              <a:avLst/>
            </a:prstTxWarp>
            <a:noAutofit/>
          </a:bodyPr>
          <a:lstStyle/>
          <a:p>
            <a:pPr algn="ctr" defTabSz="931932" fontAlgn="base">
              <a:spcBef>
                <a:spcPct val="0"/>
              </a:spcBef>
              <a:spcAft>
                <a:spcPct val="0"/>
              </a:spcAft>
            </a:pPr>
            <a:endParaRPr lang="en-US" sz="2244" dirty="0">
              <a:gradFill>
                <a:gsLst>
                  <a:gs pos="0">
                    <a:srgbClr val="FFFFFF"/>
                  </a:gs>
                  <a:gs pos="100000">
                    <a:srgbClr val="FFFFFF"/>
                  </a:gs>
                </a:gsLst>
                <a:lin ang="5400000" scaled="0"/>
              </a:gradFill>
              <a:ea typeface="Segoe UI" pitchFamily="34" charset="0"/>
              <a:cs typeface="Segoe UI" pitchFamily="34" charset="0"/>
            </a:endParaRPr>
          </a:p>
        </p:txBody>
      </p:sp>
      <p:sp>
        <p:nvSpPr>
          <p:cNvPr id="6" name="Rectangle 5"/>
          <p:cNvSpPr/>
          <p:nvPr userDrawn="1"/>
        </p:nvSpPr>
        <p:spPr bwMode="auto">
          <a:xfrm>
            <a:off x="-13321" y="4161160"/>
            <a:ext cx="3946829" cy="1224976"/>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559482" tIns="91354" rIns="146166" bIns="91354" numCol="1" spcCol="0" rtlCol="0" fromWordArt="0" anchor="t" anchorCtr="0" forceAA="0" compatLnSpc="1">
            <a:prstTxWarp prst="textNoShape">
              <a:avLst/>
            </a:prstTxWarp>
            <a:noAutofit/>
          </a:bodyPr>
          <a:lstStyle/>
          <a:p>
            <a:pPr defTabSz="931647">
              <a:defRPr/>
            </a:pPr>
            <a:r>
              <a:rPr lang="en-US" sz="1632" kern="0" dirty="0">
                <a:solidFill>
                  <a:srgbClr val="000000">
                    <a:lumMod val="75000"/>
                    <a:lumOff val="25000"/>
                  </a:srgbClr>
                </a:solidFill>
              </a:rPr>
              <a:t>Provides </a:t>
            </a:r>
            <a:r>
              <a:rPr lang="en-US" sz="1632" b="1" kern="0" dirty="0">
                <a:solidFill>
                  <a:srgbClr val="000000">
                    <a:lumMod val="75000"/>
                    <a:lumOff val="25000"/>
                  </a:srgbClr>
                </a:solidFill>
              </a:rPr>
              <a:t>sales fundamentals</a:t>
            </a:r>
            <a:r>
              <a:rPr lang="en-US" sz="1632" kern="0" dirty="0">
                <a:solidFill>
                  <a:srgbClr val="000000">
                    <a:lumMod val="75000"/>
                    <a:lumOff val="25000"/>
                  </a:srgbClr>
                </a:solidFill>
              </a:rPr>
              <a:t> and insights to help partners </a:t>
            </a:r>
            <a:r>
              <a:rPr lang="en-US" sz="1632" b="1" kern="0" dirty="0">
                <a:solidFill>
                  <a:srgbClr val="000000">
                    <a:lumMod val="75000"/>
                    <a:lumOff val="25000"/>
                  </a:srgbClr>
                </a:solidFill>
              </a:rPr>
              <a:t>generate opportunities and sell Office 365</a:t>
            </a:r>
            <a:r>
              <a:rPr lang="en-US" sz="1632" kern="0" dirty="0">
                <a:solidFill>
                  <a:srgbClr val="000000">
                    <a:lumMod val="75000"/>
                    <a:lumOff val="25000"/>
                  </a:srgbClr>
                </a:solidFill>
              </a:rPr>
              <a:t>.</a:t>
            </a:r>
          </a:p>
        </p:txBody>
      </p:sp>
      <p:sp>
        <p:nvSpPr>
          <p:cNvPr id="7" name="Rectangle 6"/>
          <p:cNvSpPr/>
          <p:nvPr userDrawn="1"/>
        </p:nvSpPr>
        <p:spPr bwMode="auto">
          <a:xfrm>
            <a:off x="4345248" y="4161160"/>
            <a:ext cx="4044824" cy="1214522"/>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186468" tIns="91354" rIns="146166" bIns="91354" numCol="1" spcCol="0" rtlCol="0" fromWordArt="0" anchor="t" anchorCtr="0" forceAA="0" compatLnSpc="1">
            <a:prstTxWarp prst="textNoShape">
              <a:avLst/>
            </a:prstTxWarp>
            <a:noAutofit/>
          </a:bodyPr>
          <a:lstStyle/>
          <a:p>
            <a:pPr defTabSz="931647">
              <a:defRPr/>
            </a:pPr>
            <a:r>
              <a:rPr lang="en-US" sz="1632" kern="0" dirty="0">
                <a:solidFill>
                  <a:srgbClr val="000000">
                    <a:lumMod val="75000"/>
                    <a:lumOff val="25000"/>
                  </a:srgbClr>
                </a:solidFill>
              </a:rPr>
              <a:t>Enhances partner </a:t>
            </a:r>
            <a:r>
              <a:rPr lang="en-US" sz="1632" b="1" kern="0" dirty="0">
                <a:solidFill>
                  <a:srgbClr val="000000">
                    <a:lumMod val="75000"/>
                    <a:lumOff val="25000"/>
                  </a:srgbClr>
                </a:solidFill>
              </a:rPr>
              <a:t>solution-selling capabilities</a:t>
            </a:r>
            <a:r>
              <a:rPr lang="en-US" sz="1632" kern="0" dirty="0">
                <a:solidFill>
                  <a:srgbClr val="000000">
                    <a:lumMod val="75000"/>
                    <a:lumOff val="25000"/>
                  </a:srgbClr>
                </a:solidFill>
              </a:rPr>
              <a:t> to help transform product conversations into insightful, profitable, solution-based business discussions. </a:t>
            </a:r>
          </a:p>
        </p:txBody>
      </p:sp>
      <p:sp>
        <p:nvSpPr>
          <p:cNvPr id="8" name="Rectangle 7"/>
          <p:cNvSpPr/>
          <p:nvPr userDrawn="1"/>
        </p:nvSpPr>
        <p:spPr bwMode="auto">
          <a:xfrm>
            <a:off x="8390952" y="4161160"/>
            <a:ext cx="3631318" cy="1238536"/>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186468" tIns="91354" rIns="146166" bIns="91354" numCol="1" spcCol="0" rtlCol="0" fromWordArt="0" anchor="t" anchorCtr="0" forceAA="0" compatLnSpc="1">
            <a:prstTxWarp prst="textNoShape">
              <a:avLst/>
            </a:prstTxWarp>
            <a:noAutofit/>
          </a:bodyPr>
          <a:lstStyle/>
          <a:p>
            <a:pPr defTabSz="931647">
              <a:defRPr/>
            </a:pPr>
            <a:r>
              <a:rPr lang="en-US" sz="1632" kern="0" dirty="0">
                <a:solidFill>
                  <a:srgbClr val="000000">
                    <a:lumMod val="75000"/>
                    <a:lumOff val="25000"/>
                  </a:srgbClr>
                </a:solidFill>
              </a:rPr>
              <a:t>Extends partner sales knowledge to help </a:t>
            </a:r>
            <a:r>
              <a:rPr lang="en-US" sz="1632" b="1" kern="0" dirty="0">
                <a:solidFill>
                  <a:srgbClr val="000000">
                    <a:lumMod val="75000"/>
                    <a:lumOff val="25000"/>
                  </a:srgbClr>
                </a:solidFill>
              </a:rPr>
              <a:t>upsell solutions</a:t>
            </a:r>
            <a:r>
              <a:rPr lang="en-US" sz="1632" kern="0" dirty="0">
                <a:solidFill>
                  <a:srgbClr val="000000">
                    <a:lumMod val="75000"/>
                    <a:lumOff val="25000"/>
                  </a:srgbClr>
                </a:solidFill>
              </a:rPr>
              <a:t> to scale their cloud business and learn tools that help </a:t>
            </a:r>
            <a:r>
              <a:rPr lang="en-US" sz="1632" b="1" kern="0" dirty="0">
                <a:solidFill>
                  <a:srgbClr val="000000">
                    <a:lumMod val="75000"/>
                    <a:lumOff val="25000"/>
                  </a:srgbClr>
                </a:solidFill>
              </a:rPr>
              <a:t>drive usage</a:t>
            </a:r>
            <a:r>
              <a:rPr lang="en-US" sz="1632" kern="0" dirty="0">
                <a:solidFill>
                  <a:srgbClr val="000000">
                    <a:lumMod val="75000"/>
                    <a:lumOff val="25000"/>
                  </a:srgbClr>
                </a:solidFill>
              </a:rPr>
              <a:t> of the solutions </a:t>
            </a:r>
          </a:p>
        </p:txBody>
      </p:sp>
      <p:grpSp>
        <p:nvGrpSpPr>
          <p:cNvPr id="9" name="Group 8"/>
          <p:cNvGrpSpPr/>
          <p:nvPr userDrawn="1"/>
        </p:nvGrpSpPr>
        <p:grpSpPr>
          <a:xfrm>
            <a:off x="0" y="3208493"/>
            <a:ext cx="12434007" cy="931223"/>
            <a:chOff x="0" y="2789960"/>
            <a:chExt cx="12191136" cy="913047"/>
          </a:xfrm>
        </p:grpSpPr>
        <p:grpSp>
          <p:nvGrpSpPr>
            <p:cNvPr id="10" name="Group 9"/>
            <p:cNvGrpSpPr/>
            <p:nvPr/>
          </p:nvGrpSpPr>
          <p:grpSpPr>
            <a:xfrm>
              <a:off x="864" y="2789960"/>
              <a:ext cx="12190272" cy="901467"/>
              <a:chOff x="864" y="2060095"/>
              <a:chExt cx="9287272" cy="901467"/>
            </a:xfrm>
            <a:noFill/>
          </p:grpSpPr>
          <p:sp>
            <p:nvSpPr>
              <p:cNvPr id="15" name="Rectangle 14"/>
              <p:cNvSpPr/>
              <p:nvPr/>
            </p:nvSpPr>
            <p:spPr bwMode="auto">
              <a:xfrm>
                <a:off x="864" y="2060095"/>
                <a:ext cx="3245146" cy="901467"/>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548640" tIns="146284" rIns="182854" bIns="146284" numCol="1" spcCol="0" rtlCol="0" fromWordArt="0" anchor="ctr" anchorCtr="0" forceAA="0" compatLnSpc="1">
                <a:prstTxWarp prst="textNoShape">
                  <a:avLst/>
                </a:prstTxWarp>
                <a:noAutofit/>
              </a:bodyPr>
              <a:lstStyle/>
              <a:p>
                <a:pPr defTabSz="950663" fontAlgn="base">
                  <a:lnSpc>
                    <a:spcPct val="80000"/>
                  </a:lnSpc>
                  <a:spcBef>
                    <a:spcPct val="0"/>
                  </a:spcBef>
                  <a:spcAft>
                    <a:spcPct val="0"/>
                  </a:spcAft>
                </a:pPr>
                <a:r>
                  <a:rPr lang="en-US" sz="3264" dirty="0">
                    <a:solidFill>
                      <a:srgbClr val="797A7D">
                        <a:lumMod val="50000"/>
                      </a:srgbClr>
                    </a:solidFill>
                    <a:ea typeface="Segoe UI" pitchFamily="34" charset="0"/>
                    <a:cs typeface="Segoe UI" pitchFamily="34" charset="0"/>
                  </a:rPr>
                  <a:t>START </a:t>
                </a:r>
                <a:br>
                  <a:rPr lang="en-US" sz="3264" dirty="0">
                    <a:solidFill>
                      <a:srgbClr val="797A7D">
                        <a:lumMod val="50000"/>
                      </a:srgbClr>
                    </a:solidFill>
                    <a:ea typeface="Segoe UI" pitchFamily="34" charset="0"/>
                    <a:cs typeface="Segoe UI" pitchFamily="34" charset="0"/>
                  </a:rPr>
                </a:br>
                <a:r>
                  <a:rPr lang="en-US" sz="1632" dirty="0">
                    <a:solidFill>
                      <a:srgbClr val="797A7D">
                        <a:lumMod val="50000"/>
                      </a:srgbClr>
                    </a:solidFill>
                    <a:ea typeface="Segoe UI" pitchFamily="34" charset="0"/>
                    <a:cs typeface="Segoe UI" pitchFamily="34" charset="0"/>
                  </a:rPr>
                  <a:t>your business</a:t>
                </a:r>
              </a:p>
            </p:txBody>
          </p:sp>
          <p:sp>
            <p:nvSpPr>
              <p:cNvPr id="16" name="Rectangle 15"/>
              <p:cNvSpPr/>
              <p:nvPr/>
            </p:nvSpPr>
            <p:spPr bwMode="auto">
              <a:xfrm>
                <a:off x="3246010" y="2060095"/>
                <a:ext cx="3022053" cy="901466"/>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ctr" anchorCtr="0" forceAA="0" compatLnSpc="1">
                <a:prstTxWarp prst="textNoShape">
                  <a:avLst/>
                </a:prstTxWarp>
                <a:noAutofit/>
              </a:bodyPr>
              <a:lstStyle/>
              <a:p>
                <a:pPr defTabSz="950663" fontAlgn="base">
                  <a:lnSpc>
                    <a:spcPct val="80000"/>
                  </a:lnSpc>
                  <a:spcBef>
                    <a:spcPct val="0"/>
                  </a:spcBef>
                  <a:spcAft>
                    <a:spcPct val="0"/>
                  </a:spcAft>
                </a:pPr>
                <a:r>
                  <a:rPr lang="en-US" sz="3264" dirty="0">
                    <a:solidFill>
                      <a:srgbClr val="797A7D">
                        <a:lumMod val="50000"/>
                      </a:srgbClr>
                    </a:solidFill>
                    <a:ea typeface="Segoe UI" pitchFamily="34" charset="0"/>
                    <a:cs typeface="Segoe UI" pitchFamily="34" charset="0"/>
                  </a:rPr>
                  <a:t>GROW </a:t>
                </a:r>
                <a:br>
                  <a:rPr lang="en-US" sz="3264" dirty="0">
                    <a:solidFill>
                      <a:srgbClr val="797A7D">
                        <a:lumMod val="50000"/>
                      </a:srgbClr>
                    </a:solidFill>
                    <a:ea typeface="Segoe UI" pitchFamily="34" charset="0"/>
                    <a:cs typeface="Segoe UI" pitchFamily="34" charset="0"/>
                  </a:rPr>
                </a:br>
                <a:r>
                  <a:rPr lang="en-US" sz="1632" dirty="0">
                    <a:solidFill>
                      <a:srgbClr val="797A7D">
                        <a:lumMod val="50000"/>
                      </a:srgbClr>
                    </a:solidFill>
                    <a:ea typeface="Segoe UI" pitchFamily="34" charset="0"/>
                    <a:cs typeface="Segoe UI" pitchFamily="34" charset="0"/>
                  </a:rPr>
                  <a:t>your business</a:t>
                </a:r>
              </a:p>
            </p:txBody>
          </p:sp>
          <p:sp>
            <p:nvSpPr>
              <p:cNvPr id="17" name="Rectangle 16"/>
              <p:cNvSpPr/>
              <p:nvPr/>
            </p:nvSpPr>
            <p:spPr bwMode="auto">
              <a:xfrm>
                <a:off x="6268062" y="2060095"/>
                <a:ext cx="3020074" cy="901466"/>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91427" bIns="146284" numCol="1" spcCol="0" rtlCol="0" fromWordArt="0" anchor="ctr" anchorCtr="0" forceAA="0" compatLnSpc="1">
                <a:prstTxWarp prst="textNoShape">
                  <a:avLst/>
                </a:prstTxWarp>
                <a:noAutofit/>
              </a:bodyPr>
              <a:lstStyle/>
              <a:p>
                <a:pPr defTabSz="950663" fontAlgn="base">
                  <a:lnSpc>
                    <a:spcPct val="80000"/>
                  </a:lnSpc>
                  <a:spcBef>
                    <a:spcPct val="0"/>
                  </a:spcBef>
                  <a:spcAft>
                    <a:spcPct val="0"/>
                  </a:spcAft>
                </a:pPr>
                <a:r>
                  <a:rPr lang="en-US" sz="3264" dirty="0">
                    <a:solidFill>
                      <a:srgbClr val="797A7D">
                        <a:lumMod val="50000"/>
                      </a:srgbClr>
                    </a:solidFill>
                    <a:ea typeface="Segoe UI" pitchFamily="34" charset="0"/>
                    <a:cs typeface="Segoe UI" pitchFamily="34" charset="0"/>
                  </a:rPr>
                  <a:t>OPTIMIZE</a:t>
                </a:r>
                <a:r>
                  <a:rPr lang="en-US" sz="1632" dirty="0">
                    <a:solidFill>
                      <a:srgbClr val="797A7D">
                        <a:lumMod val="50000"/>
                      </a:srgbClr>
                    </a:solidFill>
                    <a:ea typeface="Segoe UI" pitchFamily="34" charset="0"/>
                    <a:cs typeface="Segoe UI" pitchFamily="34" charset="0"/>
                  </a:rPr>
                  <a:t> </a:t>
                </a:r>
                <a:br>
                  <a:rPr lang="en-US" sz="1632" dirty="0">
                    <a:solidFill>
                      <a:srgbClr val="797A7D">
                        <a:lumMod val="50000"/>
                      </a:srgbClr>
                    </a:solidFill>
                    <a:ea typeface="Segoe UI" pitchFamily="34" charset="0"/>
                    <a:cs typeface="Segoe UI" pitchFamily="34" charset="0"/>
                  </a:rPr>
                </a:br>
                <a:r>
                  <a:rPr lang="en-US" sz="1632" dirty="0">
                    <a:solidFill>
                      <a:srgbClr val="797A7D">
                        <a:lumMod val="50000"/>
                      </a:srgbClr>
                    </a:solidFill>
                    <a:ea typeface="Segoe UI" pitchFamily="34" charset="0"/>
                    <a:cs typeface="Segoe UI" pitchFamily="34" charset="0"/>
                  </a:rPr>
                  <a:t>your business</a:t>
                </a:r>
              </a:p>
            </p:txBody>
          </p:sp>
        </p:grpSp>
        <p:grpSp>
          <p:nvGrpSpPr>
            <p:cNvPr id="11" name="Group 10"/>
            <p:cNvGrpSpPr/>
            <p:nvPr/>
          </p:nvGrpSpPr>
          <p:grpSpPr>
            <a:xfrm>
              <a:off x="0" y="3587458"/>
              <a:ext cx="12190272" cy="115549"/>
              <a:chOff x="864" y="2760728"/>
              <a:chExt cx="9287272" cy="901467"/>
            </a:xfrm>
          </p:grpSpPr>
          <p:sp>
            <p:nvSpPr>
              <p:cNvPr id="12" name="Rectangle 11"/>
              <p:cNvSpPr/>
              <p:nvPr/>
            </p:nvSpPr>
            <p:spPr bwMode="auto">
              <a:xfrm>
                <a:off x="864" y="2760728"/>
                <a:ext cx="3245146" cy="901467"/>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548640" tIns="146284" rIns="182854" bIns="146284" numCol="1" spcCol="0" rtlCol="0" fromWordArt="0" anchor="ctr" anchorCtr="0" forceAA="0" compatLnSpc="1">
                <a:prstTxWarp prst="textNoShape">
                  <a:avLst/>
                </a:prstTxWarp>
                <a:noAutofit/>
              </a:bodyPr>
              <a:lstStyle/>
              <a:p>
                <a:pPr defTabSz="950663" fontAlgn="base">
                  <a:lnSpc>
                    <a:spcPct val="80000"/>
                  </a:lnSpc>
                  <a:spcBef>
                    <a:spcPct val="0"/>
                  </a:spcBef>
                  <a:spcAft>
                    <a:spcPct val="0"/>
                  </a:spcAft>
                </a:pPr>
                <a:endParaRPr lang="en-US" sz="1632" dirty="0">
                  <a:gradFill>
                    <a:gsLst>
                      <a:gs pos="0">
                        <a:srgbClr val="FFFFFF"/>
                      </a:gs>
                      <a:gs pos="100000">
                        <a:srgbClr val="FFFFFF"/>
                      </a:gs>
                    </a:gsLst>
                    <a:lin ang="5400000" scaled="0"/>
                  </a:gradFill>
                  <a:ea typeface="Segoe UI" pitchFamily="34" charset="0"/>
                  <a:cs typeface="Segoe UI" pitchFamily="34" charset="0"/>
                </a:endParaRPr>
              </a:p>
            </p:txBody>
          </p:sp>
          <p:sp>
            <p:nvSpPr>
              <p:cNvPr id="13" name="Rectangle 12"/>
              <p:cNvSpPr/>
              <p:nvPr/>
            </p:nvSpPr>
            <p:spPr bwMode="auto">
              <a:xfrm>
                <a:off x="3246010" y="2760728"/>
                <a:ext cx="3022053" cy="901467"/>
              </a:xfrm>
              <a:prstGeom prst="rect">
                <a:avLst/>
              </a:prstGeom>
              <a:solidFill>
                <a:schemeClr val="bg2">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ctr" anchorCtr="0" forceAA="0" compatLnSpc="1">
                <a:prstTxWarp prst="textNoShape">
                  <a:avLst/>
                </a:prstTxWarp>
                <a:noAutofit/>
              </a:bodyPr>
              <a:lstStyle/>
              <a:p>
                <a:pPr defTabSz="950663" fontAlgn="base">
                  <a:lnSpc>
                    <a:spcPct val="80000"/>
                  </a:lnSpc>
                  <a:spcBef>
                    <a:spcPct val="0"/>
                  </a:spcBef>
                  <a:spcAft>
                    <a:spcPct val="0"/>
                  </a:spcAft>
                </a:pPr>
                <a:endParaRPr lang="en-US" sz="1632" dirty="0">
                  <a:gradFill>
                    <a:gsLst>
                      <a:gs pos="0">
                        <a:srgbClr val="FFFFFF"/>
                      </a:gs>
                      <a:gs pos="100000">
                        <a:srgbClr val="FFFFFF"/>
                      </a:gs>
                    </a:gsLst>
                    <a:lin ang="5400000" scaled="0"/>
                  </a:gradFill>
                  <a:ea typeface="Segoe UI" pitchFamily="34" charset="0"/>
                  <a:cs typeface="Segoe UI" pitchFamily="34" charset="0"/>
                </a:endParaRPr>
              </a:p>
            </p:txBody>
          </p:sp>
          <p:sp>
            <p:nvSpPr>
              <p:cNvPr id="14" name="Rectangle 13"/>
              <p:cNvSpPr/>
              <p:nvPr/>
            </p:nvSpPr>
            <p:spPr bwMode="auto">
              <a:xfrm>
                <a:off x="6268062" y="2760728"/>
                <a:ext cx="3020074" cy="901467"/>
              </a:xfrm>
              <a:prstGeom prst="rect">
                <a:avLst/>
              </a:prstGeom>
              <a:solidFill>
                <a:schemeClr val="bg2">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91427" bIns="146284" numCol="1" spcCol="0" rtlCol="0" fromWordArt="0" anchor="ctr" anchorCtr="0" forceAA="0" compatLnSpc="1">
                <a:prstTxWarp prst="textNoShape">
                  <a:avLst/>
                </a:prstTxWarp>
                <a:noAutofit/>
              </a:bodyPr>
              <a:lstStyle/>
              <a:p>
                <a:pPr defTabSz="950663" fontAlgn="base">
                  <a:lnSpc>
                    <a:spcPct val="80000"/>
                  </a:lnSpc>
                  <a:spcBef>
                    <a:spcPct val="0"/>
                  </a:spcBef>
                  <a:spcAft>
                    <a:spcPct val="0"/>
                  </a:spcAft>
                </a:pPr>
                <a:endParaRPr lang="en-US" sz="1632" dirty="0">
                  <a:gradFill>
                    <a:gsLst>
                      <a:gs pos="0">
                        <a:srgbClr val="FFFFFF"/>
                      </a:gs>
                      <a:gs pos="100000">
                        <a:srgbClr val="FFFFFF"/>
                      </a:gs>
                    </a:gsLst>
                    <a:lin ang="5400000" scaled="0"/>
                  </a:gradFill>
                  <a:ea typeface="Segoe UI" pitchFamily="34" charset="0"/>
                  <a:cs typeface="Segoe UI" pitchFamily="34" charset="0"/>
                </a:endParaRPr>
              </a:p>
            </p:txBody>
          </p:sp>
        </p:grpSp>
      </p:grpSp>
      <p:grpSp>
        <p:nvGrpSpPr>
          <p:cNvPr id="18" name="Group 17"/>
          <p:cNvGrpSpPr/>
          <p:nvPr userDrawn="1"/>
        </p:nvGrpSpPr>
        <p:grpSpPr>
          <a:xfrm>
            <a:off x="76999" y="5641425"/>
            <a:ext cx="12356127" cy="1026591"/>
            <a:chOff x="48195" y="5535265"/>
            <a:chExt cx="12116495" cy="1322734"/>
          </a:xfrm>
        </p:grpSpPr>
        <p:sp>
          <p:nvSpPr>
            <p:cNvPr id="19" name="Right Triangle 18"/>
            <p:cNvSpPr/>
            <p:nvPr/>
          </p:nvSpPr>
          <p:spPr bwMode="auto">
            <a:xfrm flipH="1" flipV="1">
              <a:off x="48195" y="5535265"/>
              <a:ext cx="12116495" cy="1322734"/>
            </a:xfrm>
            <a:prstGeom prst="rtTriangle">
              <a:avLst/>
            </a:prstGeom>
            <a:solidFill>
              <a:schemeClr val="bg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02" tIns="45702" rIns="45702" bIns="45702" numCol="1" spcCol="0" rtlCol="0" fromWordArt="0" anchor="ctr" anchorCtr="0" forceAA="0" compatLnSpc="1">
              <a:prstTxWarp prst="textNoShape">
                <a:avLst/>
              </a:prstTxWarp>
              <a:noAutofit/>
            </a:bodyPr>
            <a:lstStyle/>
            <a:p>
              <a:pPr algn="ctr" defTabSz="931652" fontAlgn="base">
                <a:spcBef>
                  <a:spcPct val="0"/>
                </a:spcBef>
                <a:spcAft>
                  <a:spcPct val="0"/>
                </a:spcAft>
              </a:pPr>
              <a:endParaRPr lang="en-US" sz="2243" dirty="0">
                <a:gradFill>
                  <a:gsLst>
                    <a:gs pos="0">
                      <a:srgbClr val="FFFFFF"/>
                    </a:gs>
                    <a:gs pos="100000">
                      <a:srgbClr val="FFFFFF"/>
                    </a:gs>
                  </a:gsLst>
                  <a:lin ang="5400000" scaled="0"/>
                </a:gradFill>
                <a:ea typeface="Segoe UI" pitchFamily="34" charset="0"/>
                <a:cs typeface="Segoe UI" pitchFamily="34" charset="0"/>
              </a:endParaRPr>
            </a:p>
          </p:txBody>
        </p:sp>
        <p:sp>
          <p:nvSpPr>
            <p:cNvPr id="20" name="TextBox 19"/>
            <p:cNvSpPr txBox="1"/>
            <p:nvPr/>
          </p:nvSpPr>
          <p:spPr>
            <a:xfrm>
              <a:off x="425378" y="5888810"/>
              <a:ext cx="1919740" cy="412545"/>
            </a:xfrm>
            <a:prstGeom prst="rect">
              <a:avLst/>
            </a:prstGeom>
            <a:noFill/>
          </p:spPr>
          <p:txBody>
            <a:bodyPr wrap="square" lIns="91403" tIns="0" rIns="0" bIns="0" rtlCol="0">
              <a:spAutoFit/>
            </a:bodyPr>
            <a:lstStyle/>
            <a:p>
              <a:pPr defTabSz="931959"/>
              <a:r>
                <a:rPr lang="en-US" sz="2040" spc="-71" dirty="0">
                  <a:solidFill>
                    <a:srgbClr val="797A7D">
                      <a:lumMod val="50000"/>
                    </a:srgbClr>
                  </a:solidFill>
                </a:rPr>
                <a:t>Foundational</a:t>
              </a:r>
            </a:p>
          </p:txBody>
        </p:sp>
        <p:sp>
          <p:nvSpPr>
            <p:cNvPr id="21" name="TextBox 20"/>
            <p:cNvSpPr txBox="1"/>
            <p:nvPr/>
          </p:nvSpPr>
          <p:spPr>
            <a:xfrm>
              <a:off x="9888839" y="5899675"/>
              <a:ext cx="1686847" cy="412545"/>
            </a:xfrm>
            <a:prstGeom prst="rect">
              <a:avLst/>
            </a:prstGeom>
            <a:noFill/>
          </p:spPr>
          <p:txBody>
            <a:bodyPr wrap="square" lIns="0" tIns="0" rIns="0" bIns="0" rtlCol="0">
              <a:spAutoFit/>
            </a:bodyPr>
            <a:lstStyle/>
            <a:p>
              <a:pPr algn="r" defTabSz="931959"/>
              <a:r>
                <a:rPr lang="en-US" sz="2040" spc="-71" dirty="0">
                  <a:solidFill>
                    <a:srgbClr val="FFFFFF"/>
                  </a:solidFill>
                </a:rPr>
                <a:t>Advanced</a:t>
              </a:r>
            </a:p>
          </p:txBody>
        </p:sp>
      </p:grpSp>
      <p:sp>
        <p:nvSpPr>
          <p:cNvPr id="22" name="Rectangle 21"/>
          <p:cNvSpPr/>
          <p:nvPr userDrawn="1"/>
        </p:nvSpPr>
        <p:spPr bwMode="auto">
          <a:xfrm>
            <a:off x="-13321" y="2088171"/>
            <a:ext cx="12446449" cy="824387"/>
          </a:xfrm>
          <a:prstGeom prst="rect">
            <a:avLst/>
          </a:prstGeom>
          <a:solidFill>
            <a:srgbClr val="31323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23" tIns="46623" rIns="46623" bIns="46623" numCol="1" spcCol="0" rtlCol="0" fromWordArt="0" anchor="ctr" anchorCtr="0" forceAA="0" compatLnSpc="1">
            <a:prstTxWarp prst="textNoShape">
              <a:avLst/>
            </a:prstTxWarp>
            <a:noAutofit/>
          </a:bodyPr>
          <a:lstStyle/>
          <a:p>
            <a:pPr algn="ctr" defTabSz="932111" fontAlgn="base">
              <a:spcBef>
                <a:spcPct val="0"/>
              </a:spcBef>
              <a:spcAft>
                <a:spcPct val="0"/>
              </a:spcAft>
            </a:pPr>
            <a:endParaRPr lang="en-US" sz="2244" dirty="0">
              <a:gradFill>
                <a:gsLst>
                  <a:gs pos="0">
                    <a:srgbClr val="FFFFFF"/>
                  </a:gs>
                  <a:gs pos="100000">
                    <a:srgbClr val="FFFFFF"/>
                  </a:gs>
                </a:gsLst>
                <a:lin ang="5400000" scaled="0"/>
              </a:gradFill>
              <a:ea typeface="Segoe UI" pitchFamily="34" charset="0"/>
              <a:cs typeface="Segoe UI" pitchFamily="34" charset="0"/>
            </a:endParaRPr>
          </a:p>
        </p:txBody>
      </p:sp>
      <p:sp>
        <p:nvSpPr>
          <p:cNvPr id="23" name="TextBox 22"/>
          <p:cNvSpPr txBox="1"/>
          <p:nvPr userDrawn="1"/>
        </p:nvSpPr>
        <p:spPr>
          <a:xfrm>
            <a:off x="-13321" y="2194098"/>
            <a:ext cx="8640404" cy="652715"/>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559482" tIns="91354" rIns="146166" bIns="91354" numCol="1" spcCol="0" rtlCol="0" fromWordArt="0" anchor="t" anchorCtr="0" forceAA="0" compatLnSpc="1">
            <a:prstTxWarp prst="textNoShape">
              <a:avLst/>
            </a:prstTxWarp>
            <a:noAutofit/>
          </a:bodyPr>
          <a:lstStyle>
            <a:defPPr>
              <a:defRPr lang="en-US"/>
            </a:defPPr>
            <a:lvl1pPr marR="0" lvl="0" indent="0" defTabSz="913819" fontAlgn="auto">
              <a:lnSpc>
                <a:spcPct val="100000"/>
              </a:lnSpc>
              <a:spcBef>
                <a:spcPts val="0"/>
              </a:spcBef>
              <a:spcAft>
                <a:spcPts val="0"/>
              </a:spcAft>
              <a:buClrTx/>
              <a:buSzTx/>
              <a:buFontTx/>
              <a:buNone/>
              <a:tabLst/>
              <a:defRPr kumimoji="0" sz="1600" b="0" i="0" u="none" strike="noStrike" kern="0" cap="none" spc="0" normalizeH="0" baseline="0">
                <a:ln>
                  <a:noFill/>
                </a:ln>
                <a:solidFill>
                  <a:srgbClr val="000000">
                    <a:lumMod val="75000"/>
                    <a:lumOff val="25000"/>
                  </a:srgbClr>
                </a:solidFill>
                <a:effectLst/>
                <a:uLnTx/>
                <a:uFillTx/>
                <a:latin typeface="Segoe UI"/>
              </a:defRPr>
            </a:lvl1pPr>
          </a:lstStyle>
          <a:p>
            <a:pPr defTabSz="932239">
              <a:spcBef>
                <a:spcPct val="0"/>
              </a:spcBef>
              <a:defRPr/>
            </a:pPr>
            <a:r>
              <a:rPr lang="en-US" sz="2448" kern="900" dirty="0">
                <a:solidFill>
                  <a:srgbClr val="FFFFFF"/>
                </a:solidFill>
              </a:rPr>
              <a:t>Sales training and content on </a:t>
            </a:r>
            <a:r>
              <a:rPr lang="en-US" sz="2448" kern="900" dirty="0">
                <a:solidFill>
                  <a:srgbClr val="FF4909"/>
                </a:solidFill>
                <a:latin typeface="Segoe UI Semibold" panose="020B0702040204020203" pitchFamily="34" charset="0"/>
                <a:cs typeface="Segoe UI Semibold" panose="020B0702040204020203" pitchFamily="34" charset="0"/>
              </a:rPr>
              <a:t>Drumbeat.office.com</a:t>
            </a:r>
          </a:p>
        </p:txBody>
      </p:sp>
      <p:sp>
        <p:nvSpPr>
          <p:cNvPr id="24" name="Oval 23"/>
          <p:cNvSpPr/>
          <p:nvPr userDrawn="1"/>
        </p:nvSpPr>
        <p:spPr bwMode="auto">
          <a:xfrm>
            <a:off x="9837971" y="1713811"/>
            <a:ext cx="842321" cy="842310"/>
          </a:xfrm>
          <a:prstGeom prst="ellipse">
            <a:avLst/>
          </a:prstGeom>
          <a:solidFill>
            <a:schemeClr val="bg1"/>
          </a:solidFill>
          <a:ln w="57150">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50846" fontAlgn="base">
              <a:spcBef>
                <a:spcPct val="0"/>
              </a:spcBef>
              <a:spcAft>
                <a:spcPct val="0"/>
              </a:spcAft>
            </a:pPr>
            <a:r>
              <a:rPr lang="en-US" sz="3672" dirty="0">
                <a:solidFill>
                  <a:srgbClr val="EB3C00"/>
                </a:solidFill>
                <a:ea typeface="Segoe UI" pitchFamily="34" charset="0"/>
                <a:cs typeface="Segoe UI" pitchFamily="34" charset="0"/>
                <a:sym typeface="Wingdings" panose="05000000000000000000" pitchFamily="2" charset="2"/>
              </a:rPr>
              <a:t></a:t>
            </a:r>
            <a:endParaRPr lang="en-US" sz="3672" dirty="0">
              <a:solidFill>
                <a:srgbClr val="EB3C00"/>
              </a:solidFill>
              <a:ea typeface="Segoe UI" pitchFamily="34" charset="0"/>
              <a:cs typeface="Segoe UI" pitchFamily="34" charset="0"/>
            </a:endParaRPr>
          </a:p>
        </p:txBody>
      </p:sp>
      <p:sp>
        <p:nvSpPr>
          <p:cNvPr id="3" name="Title 2"/>
          <p:cNvSpPr>
            <a:spLocks noGrp="1"/>
          </p:cNvSpPr>
          <p:nvPr>
            <p:ph type="title" hasCustomPrompt="1"/>
          </p:nvPr>
        </p:nvSpPr>
        <p:spPr>
          <a:xfrm>
            <a:off x="529595" y="307697"/>
            <a:ext cx="11374084" cy="795884"/>
          </a:xfrm>
          <a:prstGeom prst="rect">
            <a:avLst/>
          </a:prstGeom>
        </p:spPr>
        <p:txBody>
          <a:bodyPr vert="horz" wrap="square" lIns="0" tIns="0" rIns="0" bIns="0" rtlCol="0" anchor="ctr">
            <a:noAutofit/>
          </a:bodyPr>
          <a:lstStyle>
            <a:lvl1pPr>
              <a:defRPr lang="en-US" dirty="0"/>
            </a:lvl1pPr>
          </a:lstStyle>
          <a:p>
            <a:pPr lvl="0"/>
            <a:r>
              <a:rPr lang="en-US" dirty="0"/>
              <a:t>CLICK TO EDIT MASTER TITLE STYLE</a:t>
            </a:r>
          </a:p>
        </p:txBody>
      </p:sp>
      <p:sp>
        <p:nvSpPr>
          <p:cNvPr id="4" name="Frame 3"/>
          <p:cNvSpPr/>
          <p:nvPr userDrawn="1"/>
        </p:nvSpPr>
        <p:spPr bwMode="auto">
          <a:xfrm>
            <a:off x="-11372" y="1"/>
            <a:ext cx="12446262" cy="6994525"/>
          </a:xfrm>
          <a:prstGeom prst="frame">
            <a:avLst>
              <a:gd name="adj1" fmla="val 2075"/>
            </a:avLst>
          </a:prstGeom>
          <a:solidFill>
            <a:schemeClr val="bg1">
              <a:lumMod val="85000"/>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780" tIns="146225" rIns="182780" bIns="146225" numCol="1" spcCol="0" rtlCol="0" fromWordArt="0" anchor="t" anchorCtr="0" forceAA="0" compatLnSpc="1">
            <a:prstTxWarp prst="textNoShape">
              <a:avLst/>
            </a:prstTxWarp>
            <a:noAutofit/>
          </a:bodyPr>
          <a:lstStyle/>
          <a:p>
            <a:pPr algn="ctr" defTabSz="931924" fontAlgn="base">
              <a:lnSpc>
                <a:spcPct val="90000"/>
              </a:lnSpc>
              <a:spcBef>
                <a:spcPct val="0"/>
              </a:spcBef>
              <a:spcAft>
                <a:spcPct val="0"/>
              </a:spcAft>
            </a:pPr>
            <a:endParaRPr lang="en-US" sz="2399" dirty="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6125815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750"/>
                                        <p:tgtEl>
                                          <p:spTgt spid="24"/>
                                        </p:tgtEl>
                                      </p:cBhvr>
                                    </p:animEffect>
                                  </p:childTnLst>
                                </p:cTn>
                              </p:par>
                              <p:par>
                                <p:cTn id="11" presetID="63" presetClass="path" presetSubtype="0" decel="100000" fill="hold" grpId="1" nodeType="withEffect">
                                  <p:stCondLst>
                                    <p:cond delay="500"/>
                                  </p:stCondLst>
                                  <p:childTnLst>
                                    <p:animMotion origin="layout" path="M -0.02409 5.55112E-17 L 1.11022E-16 5.55112E-17 " pathEditMode="relative" rAng="0" ptsTypes="AA">
                                      <p:cBhvr>
                                        <p:cTn id="12" dur="500" fill="hold"/>
                                        <p:tgtEl>
                                          <p:spTgt spid="24"/>
                                        </p:tgtEl>
                                        <p:attrNameLst>
                                          <p:attrName>ppt_x</p:attrName>
                                          <p:attrName>ppt_y</p:attrName>
                                        </p:attrNameLst>
                                      </p:cBhvr>
                                      <p:rCtr x="1198" y="0"/>
                                    </p:animMotion>
                                  </p:childTnLst>
                                </p:cTn>
                              </p:par>
                              <p:par>
                                <p:cTn id="13" presetID="6" presetClass="emph" presetSubtype="0" accel="100000" autoRev="1" fill="hold" grpId="2" nodeType="withEffect">
                                  <p:stCondLst>
                                    <p:cond delay="0"/>
                                  </p:stCondLst>
                                  <p:childTnLst>
                                    <p:animScale>
                                      <p:cBhvr>
                                        <p:cTn id="14" dur="500" fill="hold"/>
                                        <p:tgtEl>
                                          <p:spTgt spid="24"/>
                                        </p:tgtEl>
                                      </p:cBhvr>
                                      <p:by x="92000" y="92000"/>
                                    </p:animScale>
                                  </p:childTnLst>
                                </p:cTn>
                              </p:par>
                            </p:childTnLst>
                          </p:cTn>
                        </p:par>
                        <p:par>
                          <p:cTn id="15" fill="hold">
                            <p:stCondLst>
                              <p:cond delay="1250"/>
                            </p:stCondLst>
                            <p:childTnLst>
                              <p:par>
                                <p:cTn id="16" presetID="22" presetClass="entr" presetSubtype="8" fill="hold" grpId="0" nodeType="after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wipe(left)">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up)">
                                      <p:cBhvr>
                                        <p:cTn id="26" dur="500"/>
                                        <p:tgtEl>
                                          <p:spTgt spid="5"/>
                                        </p:tgtEl>
                                      </p:cBhvr>
                                    </p:animEffect>
                                  </p:childTnLst>
                                </p:cTn>
                              </p:par>
                            </p:childTnLst>
                          </p:cTn>
                        </p:par>
                        <p:par>
                          <p:cTn id="27" fill="hold">
                            <p:stCondLst>
                              <p:cond delay="500"/>
                            </p:stCondLst>
                            <p:childTnLst>
                              <p:par>
                                <p:cTn id="28" presetID="12" presetClass="entr" presetSubtype="1" fill="hold" grpId="0" nodeType="after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additive="base">
                                        <p:cTn id="30" dur="500"/>
                                        <p:tgtEl>
                                          <p:spTgt spid="6"/>
                                        </p:tgtEl>
                                        <p:attrNameLst>
                                          <p:attrName>ppt_y</p:attrName>
                                        </p:attrNameLst>
                                      </p:cBhvr>
                                      <p:tavLst>
                                        <p:tav tm="0">
                                          <p:val>
                                            <p:strVal val="#ppt_y-#ppt_h*1.125000"/>
                                          </p:val>
                                        </p:tav>
                                        <p:tav tm="100000">
                                          <p:val>
                                            <p:strVal val="#ppt_y"/>
                                          </p:val>
                                        </p:tav>
                                      </p:tavLst>
                                    </p:anim>
                                    <p:animEffect transition="in" filter="wipe(down)">
                                      <p:cBhvr>
                                        <p:cTn id="31" dur="500"/>
                                        <p:tgtEl>
                                          <p:spTgt spid="6"/>
                                        </p:tgtEl>
                                      </p:cBhvr>
                                    </p:animEffect>
                                  </p:childTnLst>
                                </p:cTn>
                              </p:par>
                              <p:par>
                                <p:cTn id="32" presetID="12" presetClass="entr" presetSubtype="1" fill="hold" grpId="0" nodeType="withEffect">
                                  <p:stCondLst>
                                    <p:cond delay="250"/>
                                  </p:stCondLst>
                                  <p:childTnLst>
                                    <p:set>
                                      <p:cBhvr>
                                        <p:cTn id="33" dur="1" fill="hold">
                                          <p:stCondLst>
                                            <p:cond delay="0"/>
                                          </p:stCondLst>
                                        </p:cTn>
                                        <p:tgtEl>
                                          <p:spTgt spid="7"/>
                                        </p:tgtEl>
                                        <p:attrNameLst>
                                          <p:attrName>style.visibility</p:attrName>
                                        </p:attrNameLst>
                                      </p:cBhvr>
                                      <p:to>
                                        <p:strVal val="visible"/>
                                      </p:to>
                                    </p:set>
                                    <p:anim calcmode="lin" valueType="num">
                                      <p:cBhvr additive="base">
                                        <p:cTn id="34" dur="500"/>
                                        <p:tgtEl>
                                          <p:spTgt spid="7"/>
                                        </p:tgtEl>
                                        <p:attrNameLst>
                                          <p:attrName>ppt_y</p:attrName>
                                        </p:attrNameLst>
                                      </p:cBhvr>
                                      <p:tavLst>
                                        <p:tav tm="0">
                                          <p:val>
                                            <p:strVal val="#ppt_y-#ppt_h*1.125000"/>
                                          </p:val>
                                        </p:tav>
                                        <p:tav tm="100000">
                                          <p:val>
                                            <p:strVal val="#ppt_y"/>
                                          </p:val>
                                        </p:tav>
                                      </p:tavLst>
                                    </p:anim>
                                    <p:animEffect transition="in" filter="wipe(down)">
                                      <p:cBhvr>
                                        <p:cTn id="35" dur="500"/>
                                        <p:tgtEl>
                                          <p:spTgt spid="7"/>
                                        </p:tgtEl>
                                      </p:cBhvr>
                                    </p:animEffect>
                                  </p:childTnLst>
                                </p:cTn>
                              </p:par>
                              <p:par>
                                <p:cTn id="36" presetID="12" presetClass="entr" presetSubtype="1" fill="hold" grpId="0" nodeType="withEffect">
                                  <p:stCondLst>
                                    <p:cond delay="500"/>
                                  </p:stCondLst>
                                  <p:childTnLst>
                                    <p:set>
                                      <p:cBhvr>
                                        <p:cTn id="37" dur="1" fill="hold">
                                          <p:stCondLst>
                                            <p:cond delay="0"/>
                                          </p:stCondLst>
                                        </p:cTn>
                                        <p:tgtEl>
                                          <p:spTgt spid="8"/>
                                        </p:tgtEl>
                                        <p:attrNameLst>
                                          <p:attrName>style.visibility</p:attrName>
                                        </p:attrNameLst>
                                      </p:cBhvr>
                                      <p:to>
                                        <p:strVal val="visible"/>
                                      </p:to>
                                    </p:set>
                                    <p:anim calcmode="lin" valueType="num">
                                      <p:cBhvr additive="base">
                                        <p:cTn id="38" dur="500"/>
                                        <p:tgtEl>
                                          <p:spTgt spid="8"/>
                                        </p:tgtEl>
                                        <p:attrNameLst>
                                          <p:attrName>ppt_y</p:attrName>
                                        </p:attrNameLst>
                                      </p:cBhvr>
                                      <p:tavLst>
                                        <p:tav tm="0">
                                          <p:val>
                                            <p:strVal val="#ppt_y-#ppt_h*1.125000"/>
                                          </p:val>
                                        </p:tav>
                                        <p:tav tm="100000">
                                          <p:val>
                                            <p:strVal val="#ppt_y"/>
                                          </p:val>
                                        </p:tav>
                                      </p:tavLst>
                                    </p:anim>
                                    <p:animEffect transition="in" filter="wipe(down)">
                                      <p:cBhvr>
                                        <p:cTn id="39" dur="500"/>
                                        <p:tgtEl>
                                          <p:spTgt spid="8"/>
                                        </p:tgtEl>
                                      </p:cBhvr>
                                    </p:animEffect>
                                  </p:childTnLst>
                                </p:cTn>
                              </p:par>
                            </p:childTnLst>
                          </p:cTn>
                        </p:par>
                        <p:par>
                          <p:cTn id="40" fill="hold">
                            <p:stCondLst>
                              <p:cond delay="1500"/>
                            </p:stCondLst>
                            <p:childTnLst>
                              <p:par>
                                <p:cTn id="41" presetID="22" presetClass="entr" presetSubtype="8" fill="hold" nodeType="after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wipe(left)">
                                      <p:cBhvr>
                                        <p:cTn id="4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P spid="8" grpId="0"/>
      <p:bldP spid="22" grpId="0" animBg="1"/>
      <p:bldP spid="23" grpId="0"/>
      <p:bldP spid="24" grpId="0" animBg="1"/>
      <p:bldP spid="24" grpId="1" animBg="1"/>
      <p:bldP spid="24" grpId="2" animBg="1"/>
    </p:bld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Yammer Slide">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l="10172" t="17256" b="8447"/>
          <a:stretch/>
        </p:blipFill>
        <p:spPr>
          <a:xfrm flipH="1">
            <a:off x="-7856" y="2"/>
            <a:ext cx="12675898" cy="6994525"/>
          </a:xfrm>
          <a:prstGeom prst="rect">
            <a:avLst/>
          </a:prstGeom>
        </p:spPr>
      </p:pic>
      <p:sp>
        <p:nvSpPr>
          <p:cNvPr id="7" name="Rectangle 1"/>
          <p:cNvSpPr/>
          <p:nvPr userDrawn="1"/>
        </p:nvSpPr>
        <p:spPr bwMode="auto">
          <a:xfrm flipH="1">
            <a:off x="-16201" y="2"/>
            <a:ext cx="12451089" cy="7105549"/>
          </a:xfrm>
          <a:prstGeom prst="rect">
            <a:avLst/>
          </a:prstGeom>
          <a:gradFill flip="none" rotWithShape="1">
            <a:gsLst>
              <a:gs pos="42000">
                <a:schemeClr val="bg1">
                  <a:alpha val="0"/>
                </a:schemeClr>
              </a:gs>
              <a:gs pos="56000">
                <a:srgbClr val="FFFFFF">
                  <a:alpha val="74000"/>
                </a:srgbClr>
              </a:gs>
              <a:gs pos="71000">
                <a:schemeClr val="bg1"/>
              </a:gs>
            </a:gsLst>
            <a:lin ang="17400000" scaled="0"/>
            <a:tileRect/>
          </a:gradFill>
          <a:ln>
            <a:no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3152" tIns="46576" rIns="93152" bIns="186419" numCol="1" rtlCol="0" anchor="b" anchorCtr="0" compatLnSpc="1">
            <a:prstTxWarp prst="textNoShape">
              <a:avLst/>
            </a:prstTxWarp>
          </a:bodyPr>
          <a:lstStyle/>
          <a:p>
            <a:pPr algn="ctr" defTabSz="931055" fontAlgn="base">
              <a:spcBef>
                <a:spcPct val="0"/>
              </a:spcBef>
              <a:spcAft>
                <a:spcPct val="0"/>
              </a:spcAft>
            </a:pPr>
            <a:endParaRPr lang="en-US" sz="2343" dirty="0">
              <a:gradFill>
                <a:gsLst>
                  <a:gs pos="0">
                    <a:srgbClr val="FFFFFF"/>
                  </a:gs>
                  <a:gs pos="100000">
                    <a:srgbClr val="FFFFFF"/>
                  </a:gs>
                </a:gsLst>
                <a:lin ang="5400000" scaled="0"/>
              </a:gradFill>
            </a:endParaRPr>
          </a:p>
        </p:txBody>
      </p:sp>
      <p:sp>
        <p:nvSpPr>
          <p:cNvPr id="10" name="Title 2"/>
          <p:cNvSpPr>
            <a:spLocks noGrp="1"/>
          </p:cNvSpPr>
          <p:nvPr>
            <p:ph type="title" hasCustomPrompt="1"/>
          </p:nvPr>
        </p:nvSpPr>
        <p:spPr>
          <a:xfrm>
            <a:off x="529595" y="307697"/>
            <a:ext cx="11374084" cy="795884"/>
          </a:xfrm>
          <a:prstGeom prst="rect">
            <a:avLst/>
          </a:prstGeom>
        </p:spPr>
        <p:txBody>
          <a:bodyPr vert="horz" wrap="square" lIns="0" tIns="0" rIns="0" bIns="0" rtlCol="0" anchor="ctr">
            <a:noAutofit/>
          </a:bodyPr>
          <a:lstStyle>
            <a:lvl1pPr>
              <a:defRPr lang="en-US" dirty="0"/>
            </a:lvl1pPr>
          </a:lstStyle>
          <a:p>
            <a:pPr lvl="0"/>
            <a:r>
              <a:rPr lang="en-US" dirty="0"/>
              <a:t>CLICK TO EDIT MASTER TITLE STYLE</a:t>
            </a:r>
          </a:p>
        </p:txBody>
      </p:sp>
    </p:spTree>
    <p:extLst>
      <p:ext uri="{BB962C8B-B14F-4D97-AF65-F5344CB8AC3E}">
        <p14:creationId xmlns:p14="http://schemas.microsoft.com/office/powerpoint/2010/main" val="951119166"/>
      </p:ext>
    </p:extLst>
  </p:cSld>
  <p:clrMapOvr>
    <a:masterClrMapping/>
  </p:clrMapOvr>
  <p:transition>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Closing Slide Layout">
    <p:bg>
      <p:bgPr>
        <a:solidFill>
          <a:schemeClr val="accent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invGray">
          <a:xfrm>
            <a:off x="461492" y="3145236"/>
            <a:ext cx="3286765" cy="704061"/>
          </a:xfrm>
          <a:prstGeom prst="rect">
            <a:avLst/>
          </a:prstGeom>
        </p:spPr>
      </p:pic>
      <p:sp>
        <p:nvSpPr>
          <p:cNvPr id="4" name="Text Box 3"/>
          <p:cNvSpPr txBox="1">
            <a:spLocks noChangeArrowheads="1"/>
          </p:cNvSpPr>
          <p:nvPr userDrawn="1"/>
        </p:nvSpPr>
        <p:spPr bwMode="blackWhite">
          <a:xfrm>
            <a:off x="275410" y="6077631"/>
            <a:ext cx="10968574" cy="624857"/>
          </a:xfrm>
          <a:prstGeom prst="rect">
            <a:avLst/>
          </a:prstGeom>
        </p:spPr>
        <p:txBody>
          <a:bodyPr vert="horz" wrap="square" lIns="182754" tIns="146205" rIns="182754" bIns="146205" numCol="1" anchor="t" anchorCtr="0" compatLnSpc="1">
            <a:prstTxWarp prst="textNoShape">
              <a:avLst/>
            </a:prstTxWarp>
            <a:spAutoFit/>
          </a:bodyPr>
          <a:lstStyle/>
          <a:p>
            <a:pPr defTabSz="931474" eaLnBrk="0" hangingPunct="0"/>
            <a:r>
              <a:rPr lang="en-US" sz="700" dirty="0">
                <a:gradFill>
                  <a:gsLst>
                    <a:gs pos="0">
                      <a:srgbClr val="FFFFFF"/>
                    </a:gs>
                    <a:gs pos="100000">
                      <a:srgbClr val="FFFFFF"/>
                    </a:gs>
                  </a:gsLst>
                  <a:lin ang="5400000" scaled="0"/>
                </a:gradFill>
                <a:cs typeface="Segoe UI" pitchFamily="34" charset="0"/>
              </a:rPr>
              <a:t>© 2016 Microsoft Corporation. All rights reserved. Microsoft, Windows, and other product names are or may be registered trademarks and/or trademarks in the U.S. and/or other countries.</a:t>
            </a:r>
          </a:p>
          <a:p>
            <a:pPr defTabSz="931474" eaLnBrk="0" hangingPunct="0"/>
            <a:r>
              <a:rPr lang="en-US" sz="700" dirty="0">
                <a:gradFill>
                  <a:gsLst>
                    <a:gs pos="0">
                      <a:srgbClr val="FFFFFF"/>
                    </a:gs>
                    <a:gs pos="100000">
                      <a:srgbClr val="FFFFFF"/>
                    </a:gs>
                  </a:gsLst>
                  <a:lin ang="5400000" scaled="0"/>
                </a:gradFill>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5" name="Frame 4"/>
          <p:cNvSpPr/>
          <p:nvPr userDrawn="1"/>
        </p:nvSpPr>
        <p:spPr bwMode="auto">
          <a:xfrm>
            <a:off x="-11372" y="1"/>
            <a:ext cx="12446262" cy="6994525"/>
          </a:xfrm>
          <a:prstGeom prst="frame">
            <a:avLst>
              <a:gd name="adj1" fmla="val 2075"/>
            </a:avLst>
          </a:prstGeom>
          <a:solidFill>
            <a:schemeClr val="bg1">
              <a:lumMod val="85000"/>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780" tIns="146225" rIns="182780" bIns="146225" numCol="1" spcCol="0" rtlCol="0" fromWordArt="0" anchor="t" anchorCtr="0" forceAA="0" compatLnSpc="1">
            <a:prstTxWarp prst="textNoShape">
              <a:avLst/>
            </a:prstTxWarp>
            <a:noAutofit/>
          </a:bodyPr>
          <a:lstStyle/>
          <a:p>
            <a:pPr algn="ctr" defTabSz="931924" fontAlgn="base">
              <a:lnSpc>
                <a:spcPct val="90000"/>
              </a:lnSpc>
              <a:spcBef>
                <a:spcPct val="0"/>
              </a:spcBef>
              <a:spcAft>
                <a:spcPct val="0"/>
              </a:spcAft>
            </a:pPr>
            <a:endParaRPr lang="en-US" sz="2399" dirty="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4027421834"/>
      </p:ext>
    </p:extLst>
  </p:cSld>
  <p:clrMapOvr>
    <a:masterClrMapping/>
  </p:clrMapOvr>
  <p:transition>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331013"/>
            <a:ext cx="11903678" cy="762786"/>
          </a:xfrm>
          <a:prstGeom prst="rect">
            <a:avLst/>
          </a:prstGeom>
        </p:spPr>
        <p:txBody>
          <a:bodyPr/>
          <a:lstStyle>
            <a:lvl1pPr>
              <a:defRPr>
                <a:gradFill>
                  <a:gsLst>
                    <a:gs pos="1250">
                      <a:schemeClr val="tx2"/>
                    </a:gs>
                    <a:gs pos="100000">
                      <a:schemeClr val="tx2"/>
                    </a:gs>
                  </a:gsLst>
                  <a:lin ang="5400000" scaled="0"/>
                </a:gradFill>
              </a:defRPr>
            </a:lvl1pPr>
          </a:lstStyle>
          <a:p>
            <a:r>
              <a:rPr lang="en-US" dirty="0"/>
              <a:t>CLICK TO EDIT MASTER TITLE STYLE</a:t>
            </a:r>
          </a:p>
        </p:txBody>
      </p:sp>
      <p:sp>
        <p:nvSpPr>
          <p:cNvPr id="4" name="Slide Number Placeholder 9"/>
          <p:cNvSpPr>
            <a:spLocks noGrp="1"/>
          </p:cNvSpPr>
          <p:nvPr>
            <p:ph type="sldNum" sz="quarter" idx="12"/>
          </p:nvPr>
        </p:nvSpPr>
        <p:spPr>
          <a:xfrm>
            <a:off x="531212" y="6526956"/>
            <a:ext cx="572005" cy="223825"/>
          </a:xfrm>
          <a:prstGeom prst="rect">
            <a:avLst/>
          </a:prstGeom>
        </p:spPr>
        <p:txBody>
          <a:bodyPr lIns="121899" tIns="60949" rIns="121899" bIns="60949" anchor="ctr"/>
          <a:lstStyle>
            <a:lvl1pPr algn="l">
              <a:defRPr sz="1632">
                <a:gradFill>
                  <a:gsLst>
                    <a:gs pos="100000">
                      <a:schemeClr val="bg2"/>
                    </a:gs>
                    <a:gs pos="0">
                      <a:schemeClr val="bg2"/>
                    </a:gs>
                  </a:gsLst>
                  <a:lin ang="5400000" scaled="0"/>
                </a:gradFill>
              </a:defRPr>
            </a:lvl1pPr>
          </a:lstStyle>
          <a:p>
            <a:pPr defTabSz="932380"/>
            <a:fld id="{727B4C2D-45E2-4621-8491-2995EB46A674}" type="slidenum">
              <a:rPr lang="en-US" smtClean="0">
                <a:gradFill>
                  <a:gsLst>
                    <a:gs pos="100000">
                      <a:srgbClr val="797A7D"/>
                    </a:gs>
                    <a:gs pos="0">
                      <a:srgbClr val="797A7D"/>
                    </a:gs>
                  </a:gsLst>
                  <a:lin ang="5400000" scaled="0"/>
                </a:gradFill>
              </a:rPr>
              <a:pPr defTabSz="932380"/>
              <a:t>‹#›</a:t>
            </a:fld>
            <a:endParaRPr lang="en-US" dirty="0">
              <a:gradFill>
                <a:gsLst>
                  <a:gs pos="100000">
                    <a:srgbClr val="797A7D"/>
                  </a:gs>
                  <a:gs pos="0">
                    <a:srgbClr val="797A7D"/>
                  </a:gs>
                </a:gsLst>
                <a:lin ang="5400000" scaled="0"/>
              </a:gradFill>
            </a:endParaRPr>
          </a:p>
        </p:txBody>
      </p:sp>
    </p:spTree>
    <p:extLst>
      <p:ext uri="{BB962C8B-B14F-4D97-AF65-F5344CB8AC3E}">
        <p14:creationId xmlns:p14="http://schemas.microsoft.com/office/powerpoint/2010/main" val="2786995700"/>
      </p:ext>
    </p:extLst>
  </p:cSld>
  <p:clrMapOvr>
    <a:masterClrMapping/>
  </p:clrMapOvr>
  <p:transition>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1_Title &amp; Content, no Bullets">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529596" y="1476621"/>
            <a:ext cx="11374084" cy="2015262"/>
          </a:xfrm>
          <a:prstGeom prst="rect">
            <a:avLst/>
          </a:prstGeom>
        </p:spPr>
        <p:txBody>
          <a:bodyPr/>
          <a:lstStyle>
            <a:lvl1pPr marL="0" indent="0">
              <a:spcBef>
                <a:spcPts val="2447"/>
              </a:spcBef>
              <a:buNone/>
              <a:defRPr sz="4079">
                <a:gradFill>
                  <a:gsLst>
                    <a:gs pos="100000">
                      <a:schemeClr val="bg2"/>
                    </a:gs>
                    <a:gs pos="0">
                      <a:schemeClr val="bg2"/>
                    </a:gs>
                  </a:gsLst>
                  <a:lin ang="5400000" scaled="0"/>
                </a:gradFill>
                <a:latin typeface="+mj-lt"/>
              </a:defRPr>
            </a:lvl1pPr>
            <a:lvl2pPr marL="0" indent="0">
              <a:buNone/>
              <a:defRPr sz="2039">
                <a:gradFill>
                  <a:gsLst>
                    <a:gs pos="100000">
                      <a:schemeClr val="bg2"/>
                    </a:gs>
                    <a:gs pos="0">
                      <a:schemeClr val="bg2"/>
                    </a:gs>
                  </a:gsLst>
                  <a:lin ang="5400000" scaled="0"/>
                </a:gradFill>
              </a:defRPr>
            </a:lvl2pPr>
            <a:lvl3pPr marL="236225" indent="0">
              <a:buNone/>
              <a:defRPr sz="2039">
                <a:gradFill>
                  <a:gsLst>
                    <a:gs pos="100000">
                      <a:schemeClr val="bg2"/>
                    </a:gs>
                    <a:gs pos="0">
                      <a:schemeClr val="bg2"/>
                    </a:gs>
                  </a:gsLst>
                  <a:lin ang="5400000" scaled="0"/>
                </a:gradFill>
              </a:defRPr>
            </a:lvl3pPr>
            <a:lvl4pPr marL="465980" indent="0">
              <a:buNone/>
              <a:defRPr sz="2039">
                <a:gradFill>
                  <a:gsLst>
                    <a:gs pos="100000">
                      <a:schemeClr val="bg2"/>
                    </a:gs>
                    <a:gs pos="0">
                      <a:schemeClr val="bg2"/>
                    </a:gs>
                  </a:gsLst>
                  <a:lin ang="5400000" scaled="0"/>
                </a:gradFill>
              </a:defRPr>
            </a:lvl4pPr>
            <a:lvl5pPr marL="707060" indent="0">
              <a:buNone/>
              <a:defRPr sz="2039">
                <a:gradFill>
                  <a:gsLst>
                    <a:gs pos="100000">
                      <a:schemeClr val="bg2"/>
                    </a:gs>
                    <a:gs pos="0">
                      <a:schemeClr val="bg2"/>
                    </a:gs>
                  </a:gsLst>
                  <a:lin ang="5400000" scaled="0"/>
                </a:gra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itle 2"/>
          <p:cNvSpPr>
            <a:spLocks noGrp="1"/>
          </p:cNvSpPr>
          <p:nvPr>
            <p:ph type="title" hasCustomPrompt="1"/>
          </p:nvPr>
        </p:nvSpPr>
        <p:spPr>
          <a:xfrm>
            <a:off x="0" y="331013"/>
            <a:ext cx="11903678" cy="762786"/>
          </a:xfrm>
          <a:prstGeom prst="rect">
            <a:avLst/>
          </a:prstGeom>
        </p:spPr>
        <p:txBody>
          <a:bodyPr/>
          <a:lstStyle>
            <a:lvl1pPr>
              <a:defRPr>
                <a:gradFill>
                  <a:gsLst>
                    <a:gs pos="1250">
                      <a:schemeClr val="tx2"/>
                    </a:gs>
                    <a:gs pos="100000">
                      <a:schemeClr val="tx2"/>
                    </a:gs>
                  </a:gsLst>
                  <a:lin ang="5400000" scaled="0"/>
                </a:gradFill>
              </a:defRPr>
            </a:lvl1pPr>
          </a:lstStyle>
          <a:p>
            <a:r>
              <a:rPr lang="en-US" dirty="0"/>
              <a:t>CLICK TO EDIT MASTER TITLE STYLE</a:t>
            </a:r>
          </a:p>
        </p:txBody>
      </p:sp>
    </p:spTree>
    <p:extLst>
      <p:ext uri="{BB962C8B-B14F-4D97-AF65-F5344CB8AC3E}">
        <p14:creationId xmlns:p14="http://schemas.microsoft.com/office/powerpoint/2010/main" val="70627758"/>
      </p:ext>
    </p:extLst>
  </p:cSld>
  <p:clrMapOvr>
    <a:masterClrMapping/>
  </p:clrMapOvr>
  <p:transition>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95609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26982" y="1363664"/>
            <a:ext cx="11733305" cy="1865895"/>
          </a:xfrm>
        </p:spPr>
        <p:txBody>
          <a:bodyPr wrap="square">
            <a:spAutoFit/>
          </a:bodyPr>
          <a:lstStyle>
            <a:lvl1pPr>
              <a:defRPr sz="3998">
                <a:gradFill>
                  <a:gsLst>
                    <a:gs pos="1250">
                      <a:schemeClr val="tx2"/>
                    </a:gs>
                    <a:gs pos="99000">
                      <a:schemeClr val="tx2"/>
                    </a:gs>
                  </a:gsLst>
                  <a:lin ang="5400000" scaled="0"/>
                </a:gra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4165638237"/>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03" y="1209973"/>
            <a:ext cx="8227249" cy="1181862"/>
          </a:xfrm>
          <a:noFill/>
        </p:spPr>
        <p:txBody>
          <a:bodyPr wrap="square" tIns="91440" bIns="91440" anchor="t" anchorCtr="0">
            <a:spAutoFit/>
          </a:bodyPr>
          <a:lstStyle>
            <a:lvl1pPr>
              <a:defRPr sz="7200" spc="-100" baseline="0">
                <a:gradFill>
                  <a:gsLst>
                    <a:gs pos="8850">
                      <a:schemeClr val="tx1"/>
                    </a:gs>
                    <a:gs pos="23894">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03" y="3954463"/>
            <a:ext cx="8228549" cy="738664"/>
          </a:xfrm>
          <a:noFill/>
        </p:spPr>
        <p:txBody>
          <a:bodyPr wrap="square" lIns="182880" tIns="146304" rIns="182880" bIns="146304">
            <a:spAutoFit/>
          </a:bodyPr>
          <a:lstStyle>
            <a:lvl1pPr marL="0" indent="0">
              <a:spcBef>
                <a:spcPts val="0"/>
              </a:spcBef>
              <a:buNone/>
              <a:defRPr sz="3200" spc="0" baseline="0">
                <a:gradFill>
                  <a:gsLst>
                    <a:gs pos="8850">
                      <a:schemeClr val="tx1"/>
                    </a:gs>
                    <a:gs pos="23894">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38976025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1_Blank">
    <p:bg>
      <p:bgPr>
        <a:solidFill>
          <a:schemeClr val="bg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15"/>
          </p:nvPr>
        </p:nvSpPr>
        <p:spPr>
          <a:xfrm>
            <a:off x="233156" y="6683661"/>
            <a:ext cx="11424553" cy="310869"/>
          </a:xfrm>
        </p:spPr>
        <p:txBody>
          <a:bodyPr/>
          <a:lstStyle/>
          <a:p>
            <a:pPr>
              <a:defRPr/>
            </a:pPr>
            <a:endParaRPr lang="en-US" sz="816" dirty="0">
              <a:solidFill>
                <a:srgbClr val="505050"/>
              </a:solidFill>
              <a:cs typeface="Segoe UI" pitchFamily="34" charset="0"/>
            </a:endParaRPr>
          </a:p>
        </p:txBody>
      </p:sp>
      <p:sp>
        <p:nvSpPr>
          <p:cNvPr id="3" name="Slide Number Placeholder 2"/>
          <p:cNvSpPr>
            <a:spLocks noGrp="1"/>
          </p:cNvSpPr>
          <p:nvPr>
            <p:ph type="sldNum" sz="quarter" idx="16"/>
          </p:nvPr>
        </p:nvSpPr>
        <p:spPr/>
        <p:txBody>
          <a:bodyPr/>
          <a:lstStyle/>
          <a:p>
            <a:pPr algn="r">
              <a:defRPr/>
            </a:pPr>
            <a:fld id="{FAADACFB-7C71-4E89-89D2-7BBA40B7BFA9}" type="slidenum">
              <a:rPr lang="en-US" sz="816">
                <a:solidFill>
                  <a:srgbClr val="505050"/>
                </a:solidFill>
                <a:cs typeface="Segoe UI" pitchFamily="34" charset="0"/>
              </a:rPr>
              <a:pPr algn="r">
                <a:defRPr/>
              </a:pPr>
              <a:t>‹#›</a:t>
            </a:fld>
            <a:endParaRPr lang="en-US" sz="816" dirty="0">
              <a:solidFill>
                <a:srgbClr val="505050"/>
              </a:solidFill>
              <a:cs typeface="Segoe UI" pitchFamily="34" charset="0"/>
            </a:endParaRPr>
          </a:p>
        </p:txBody>
      </p:sp>
    </p:spTree>
    <p:extLst>
      <p:ext uri="{BB962C8B-B14F-4D97-AF65-F5344CB8AC3E}">
        <p14:creationId xmlns:p14="http://schemas.microsoft.com/office/powerpoint/2010/main" val="987208182"/>
      </p:ext>
    </p:extLst>
  </p:cSld>
  <p:clrMapOvr>
    <a:masterClrMapping/>
  </p:clrMapOvr>
  <p:transition>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Demo, Video etc. &quot;special&quot; slides">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92787" y="4429870"/>
            <a:ext cx="10444462" cy="470856"/>
          </a:xfrm>
        </p:spPr>
        <p:txBody>
          <a:bodyPr>
            <a:noAutofit/>
          </a:bodyPr>
          <a:lstStyle>
            <a:lvl1pPr marL="0" indent="0" algn="l">
              <a:lnSpc>
                <a:spcPct val="90000"/>
              </a:lnSpc>
              <a:spcBef>
                <a:spcPts val="0"/>
              </a:spcBef>
              <a:buNone/>
              <a:defRPr lang="en-US" sz="3660" kern="1200" spc="-71" baseline="0" dirty="0">
                <a:gradFill>
                  <a:gsLst>
                    <a:gs pos="2083">
                      <a:schemeClr val="bg2"/>
                    </a:gs>
                    <a:gs pos="99000">
                      <a:schemeClr val="bg2"/>
                    </a:gs>
                  </a:gsLst>
                  <a:lin ang="5400000" scaled="0"/>
                </a:gradFill>
                <a:latin typeface="+mj-lt"/>
                <a:ea typeface="+mn-ea"/>
                <a:cs typeface="+mn-cs"/>
              </a:defRPr>
            </a:lvl1pPr>
            <a:lvl2pPr marL="464936" indent="0" algn="ctr">
              <a:buNone/>
              <a:defRPr>
                <a:solidFill>
                  <a:schemeClr val="tx1">
                    <a:tint val="75000"/>
                  </a:schemeClr>
                </a:solidFill>
              </a:defRPr>
            </a:lvl2pPr>
            <a:lvl3pPr marL="929871" indent="0" algn="ctr">
              <a:buNone/>
              <a:defRPr>
                <a:solidFill>
                  <a:schemeClr val="tx1">
                    <a:tint val="75000"/>
                  </a:schemeClr>
                </a:solidFill>
              </a:defRPr>
            </a:lvl3pPr>
            <a:lvl4pPr marL="1394808" indent="0" algn="ctr">
              <a:buNone/>
              <a:defRPr>
                <a:solidFill>
                  <a:schemeClr val="tx1">
                    <a:tint val="75000"/>
                  </a:schemeClr>
                </a:solidFill>
              </a:defRPr>
            </a:lvl4pPr>
            <a:lvl5pPr marL="1859743" indent="0" algn="ctr">
              <a:buNone/>
              <a:defRPr>
                <a:solidFill>
                  <a:schemeClr val="tx1">
                    <a:tint val="75000"/>
                  </a:schemeClr>
                </a:solidFill>
              </a:defRPr>
            </a:lvl5pPr>
            <a:lvl6pPr marL="2324678" indent="0" algn="ctr">
              <a:buNone/>
              <a:defRPr>
                <a:solidFill>
                  <a:schemeClr val="tx1">
                    <a:tint val="75000"/>
                  </a:schemeClr>
                </a:solidFill>
              </a:defRPr>
            </a:lvl6pPr>
            <a:lvl7pPr marL="2789614" indent="0" algn="ctr">
              <a:buNone/>
              <a:defRPr>
                <a:solidFill>
                  <a:schemeClr val="tx1">
                    <a:tint val="75000"/>
                  </a:schemeClr>
                </a:solidFill>
              </a:defRPr>
            </a:lvl7pPr>
            <a:lvl8pPr marL="3254550" indent="0" algn="ctr">
              <a:buNone/>
              <a:defRPr>
                <a:solidFill>
                  <a:schemeClr val="tx1">
                    <a:tint val="75000"/>
                  </a:schemeClr>
                </a:solidFill>
              </a:defRPr>
            </a:lvl8pPr>
            <a:lvl9pPr marL="3719485" indent="0" algn="ctr">
              <a:buNone/>
              <a:defRPr>
                <a:solidFill>
                  <a:schemeClr val="tx1">
                    <a:tint val="75000"/>
                  </a:schemeClr>
                </a:solidFill>
              </a:defRPr>
            </a:lvl9pPr>
          </a:lstStyle>
          <a:p>
            <a:pPr marL="0" marR="0" lvl="0" indent="0" algn="l" defTabSz="929871" rtl="0" eaLnBrk="1" fontAlgn="auto" latinLnBrk="0" hangingPunct="1">
              <a:lnSpc>
                <a:spcPct val="90000"/>
              </a:lnSpc>
              <a:spcBef>
                <a:spcPts val="0"/>
              </a:spcBef>
              <a:spcAft>
                <a:spcPts val="0"/>
              </a:spcAft>
              <a:buClrTx/>
              <a:buSzPct val="90000"/>
              <a:buFont typeface="Arial" pitchFamily="34" charset="0"/>
              <a:buNone/>
              <a:tabLst/>
            </a:pPr>
            <a:r>
              <a:rPr lang="en-US"/>
              <a:t>Click to edit Master subtitle style</a:t>
            </a:r>
            <a:endParaRPr lang="en-US" dirty="0"/>
          </a:p>
        </p:txBody>
      </p:sp>
      <p:sp>
        <p:nvSpPr>
          <p:cNvPr id="7" name="Text Placeholder 6"/>
          <p:cNvSpPr>
            <a:spLocks noGrp="1"/>
          </p:cNvSpPr>
          <p:nvPr>
            <p:ph type="body" sz="quarter" idx="10" hasCustomPrompt="1"/>
          </p:nvPr>
        </p:nvSpPr>
        <p:spPr>
          <a:xfrm>
            <a:off x="992785" y="2794219"/>
            <a:ext cx="10452562" cy="1406089"/>
          </a:xfrm>
        </p:spPr>
        <p:txBody>
          <a:bodyPr anchor="ctr" anchorCtr="0">
            <a:noAutofit/>
            <a:scene3d>
              <a:camera prst="orthographicFront"/>
              <a:lightRig rig="flat" dir="t"/>
            </a:scene3d>
            <a:sp3d>
              <a:contourClr>
                <a:schemeClr val="tx2"/>
              </a:contourClr>
            </a:sp3d>
          </a:bodyPr>
          <a:lstStyle>
            <a:lvl1pPr marL="0" indent="0" algn="l">
              <a:spcBef>
                <a:spcPts val="0"/>
              </a:spcBef>
              <a:buFont typeface="Arial" pitchFamily="34" charset="0"/>
              <a:buNone/>
              <a:defRPr lang="en-US" sz="9765" b="0" kern="1200" cap="none" spc="-407" baseline="0" dirty="0" smtClean="0">
                <a:ln w="3175">
                  <a:noFill/>
                </a:ln>
                <a:gradFill>
                  <a:gsLst>
                    <a:gs pos="100000">
                      <a:schemeClr val="tx2"/>
                    </a:gs>
                    <a:gs pos="0">
                      <a:schemeClr val="tx2"/>
                    </a:gs>
                  </a:gsLst>
                  <a:lin ang="5400000" scaled="0"/>
                </a:gradFill>
                <a:effectLst/>
                <a:latin typeface="+mj-lt"/>
                <a:ea typeface="+mn-ea"/>
                <a:cs typeface="Arial" charset="0"/>
              </a:defRPr>
            </a:lvl1pPr>
          </a:lstStyle>
          <a:p>
            <a:pPr lvl="0"/>
            <a:r>
              <a:rPr lang="en-US" dirty="0"/>
              <a:t>click to…</a:t>
            </a:r>
          </a:p>
        </p:txBody>
      </p:sp>
      <p:sp>
        <p:nvSpPr>
          <p:cNvPr id="5" name="Text Placeholder 4"/>
          <p:cNvSpPr>
            <a:spLocks noGrp="1"/>
          </p:cNvSpPr>
          <p:nvPr>
            <p:ph type="body" sz="quarter" idx="11"/>
          </p:nvPr>
        </p:nvSpPr>
        <p:spPr>
          <a:xfrm>
            <a:off x="992786" y="1476623"/>
            <a:ext cx="10444463" cy="932293"/>
          </a:xfrm>
        </p:spPr>
        <p:txBody>
          <a:bodyPr wrap="square" anchor="b">
            <a:noAutofit/>
          </a:bodyPr>
          <a:lstStyle>
            <a:lvl1pPr marL="0" indent="0">
              <a:buNone/>
              <a:defRPr sz="6712" spc="-153"/>
            </a:lvl1pPr>
          </a:lstStyle>
          <a:p>
            <a:pPr lvl="0"/>
            <a:r>
              <a:rPr lang="en-US"/>
              <a:t>Click to edit Master text styles</a:t>
            </a:r>
          </a:p>
        </p:txBody>
      </p:sp>
    </p:spTree>
    <p:extLst>
      <p:ext uri="{BB962C8B-B14F-4D97-AF65-F5344CB8AC3E}">
        <p14:creationId xmlns:p14="http://schemas.microsoft.com/office/powerpoint/2010/main" val="403480486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32617" y="2172840"/>
            <a:ext cx="10569655" cy="1499289"/>
          </a:xfrm>
        </p:spPr>
        <p:txBody>
          <a:bodyPr/>
          <a:lstStyle/>
          <a:p>
            <a:r>
              <a:rPr lang="en-US"/>
              <a:t>Click to edit Master title style</a:t>
            </a:r>
          </a:p>
        </p:txBody>
      </p:sp>
      <p:sp>
        <p:nvSpPr>
          <p:cNvPr id="3" name="Subtitle 2"/>
          <p:cNvSpPr>
            <a:spLocks noGrp="1"/>
          </p:cNvSpPr>
          <p:nvPr>
            <p:ph type="subTitle" idx="1"/>
          </p:nvPr>
        </p:nvSpPr>
        <p:spPr>
          <a:xfrm>
            <a:off x="1865233" y="3963564"/>
            <a:ext cx="8704422" cy="1787490"/>
          </a:xfrm>
        </p:spPr>
        <p:txBody>
          <a:bodyPr/>
          <a:lstStyle>
            <a:lvl1pPr marL="0" indent="0" algn="ctr">
              <a:buNone/>
              <a:defRPr>
                <a:solidFill>
                  <a:schemeClr val="tx1">
                    <a:tint val="75000"/>
                  </a:schemeClr>
                </a:solidFill>
              </a:defRPr>
            </a:lvl1pPr>
            <a:lvl2pPr marL="554971" indent="0" algn="ctr">
              <a:buNone/>
              <a:defRPr>
                <a:solidFill>
                  <a:schemeClr val="tx1">
                    <a:tint val="75000"/>
                  </a:schemeClr>
                </a:solidFill>
              </a:defRPr>
            </a:lvl2pPr>
            <a:lvl3pPr marL="1109942" indent="0" algn="ctr">
              <a:buNone/>
              <a:defRPr>
                <a:solidFill>
                  <a:schemeClr val="tx1">
                    <a:tint val="75000"/>
                  </a:schemeClr>
                </a:solidFill>
              </a:defRPr>
            </a:lvl3pPr>
            <a:lvl4pPr marL="1664913" indent="0" algn="ctr">
              <a:buNone/>
              <a:defRPr>
                <a:solidFill>
                  <a:schemeClr val="tx1">
                    <a:tint val="75000"/>
                  </a:schemeClr>
                </a:solidFill>
              </a:defRPr>
            </a:lvl4pPr>
            <a:lvl5pPr marL="2219883" indent="0" algn="ctr">
              <a:buNone/>
              <a:defRPr>
                <a:solidFill>
                  <a:schemeClr val="tx1">
                    <a:tint val="75000"/>
                  </a:schemeClr>
                </a:solidFill>
              </a:defRPr>
            </a:lvl5pPr>
            <a:lvl6pPr marL="2774854" indent="0" algn="ctr">
              <a:buNone/>
              <a:defRPr>
                <a:solidFill>
                  <a:schemeClr val="tx1">
                    <a:tint val="75000"/>
                  </a:schemeClr>
                </a:solidFill>
              </a:defRPr>
            </a:lvl6pPr>
            <a:lvl7pPr marL="3329826" indent="0" algn="ctr">
              <a:buNone/>
              <a:defRPr>
                <a:solidFill>
                  <a:schemeClr val="tx1">
                    <a:tint val="75000"/>
                  </a:schemeClr>
                </a:solidFill>
              </a:defRPr>
            </a:lvl7pPr>
            <a:lvl8pPr marL="3884796" indent="0" algn="ctr">
              <a:buNone/>
              <a:defRPr>
                <a:solidFill>
                  <a:schemeClr val="tx1">
                    <a:tint val="75000"/>
                  </a:schemeClr>
                </a:solidFill>
              </a:defRPr>
            </a:lvl8pPr>
            <a:lvl9pPr marL="443976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defTabSz="554762" fontAlgn="base">
              <a:spcBef>
                <a:spcPct val="0"/>
              </a:spcBef>
              <a:spcAft>
                <a:spcPct val="0"/>
              </a:spcAft>
            </a:pPr>
            <a:fld id="{89CECFAF-5F3D-4D99-8B8A-6ADDE4107CAE}" type="datetimeFigureOut">
              <a:rPr lang="en-US" altLang="en-US" smtClean="0">
                <a:ea typeface="ＭＳ Ｐゴシック" pitchFamily="-84" charset="-128"/>
              </a:rPr>
              <a:pPr defTabSz="554762" fontAlgn="base">
                <a:spcBef>
                  <a:spcPct val="0"/>
                </a:spcBef>
                <a:spcAft>
                  <a:spcPct val="0"/>
                </a:spcAft>
              </a:pPr>
              <a:t>9/29/2016</a:t>
            </a:fld>
            <a:endParaRPr lang="en-US" altLang="en-US">
              <a:ea typeface="ＭＳ Ｐゴシック" pitchFamily="-84" charset="-128"/>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defTabSz="554762" fontAlgn="base">
              <a:spcBef>
                <a:spcPct val="0"/>
              </a:spcBef>
              <a:spcAft>
                <a:spcPct val="0"/>
              </a:spcAft>
            </a:pPr>
            <a:fld id="{EDC767EB-DF4B-47E2-80F1-6CC801689798}" type="slidenum">
              <a:rPr lang="en-US" altLang="en-US" smtClean="0">
                <a:ea typeface="ＭＳ Ｐゴシック" pitchFamily="-84" charset="-128"/>
              </a:rPr>
              <a:pPr defTabSz="554762" fontAlgn="base">
                <a:spcBef>
                  <a:spcPct val="0"/>
                </a:spcBef>
                <a:spcAft>
                  <a:spcPct val="0"/>
                </a:spcAft>
              </a:pPr>
              <a:t>‹#›</a:t>
            </a:fld>
            <a:endParaRPr lang="en-US" altLang="en-US">
              <a:ea typeface="ＭＳ Ｐゴシック" pitchFamily="-84" charset="-128"/>
            </a:endParaRPr>
          </a:p>
        </p:txBody>
      </p:sp>
    </p:spTree>
    <p:extLst>
      <p:ext uri="{BB962C8B-B14F-4D97-AF65-F5344CB8AC3E}">
        <p14:creationId xmlns:p14="http://schemas.microsoft.com/office/powerpoint/2010/main" val="190249649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defTabSz="554762" fontAlgn="base">
              <a:spcBef>
                <a:spcPct val="0"/>
              </a:spcBef>
              <a:spcAft>
                <a:spcPct val="0"/>
              </a:spcAft>
            </a:pPr>
            <a:fld id="{694FB437-6B85-493A-B96B-E2CA7A50C21D}" type="datetimeFigureOut">
              <a:rPr lang="en-US" altLang="en-US" smtClean="0">
                <a:ea typeface="ＭＳ Ｐゴシック" pitchFamily="-84" charset="-128"/>
              </a:rPr>
              <a:pPr defTabSz="554762" fontAlgn="base">
                <a:spcBef>
                  <a:spcPct val="0"/>
                </a:spcBef>
                <a:spcAft>
                  <a:spcPct val="0"/>
                </a:spcAft>
              </a:pPr>
              <a:t>9/29/2016</a:t>
            </a:fld>
            <a:endParaRPr lang="en-US" altLang="en-US">
              <a:ea typeface="ＭＳ Ｐゴシック" pitchFamily="-84" charset="-128"/>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defTabSz="554762" fontAlgn="base">
              <a:spcBef>
                <a:spcPct val="0"/>
              </a:spcBef>
              <a:spcAft>
                <a:spcPct val="0"/>
              </a:spcAft>
            </a:pPr>
            <a:fld id="{0169E65C-7E2E-4D14-8306-63475200A586}" type="slidenum">
              <a:rPr lang="en-US" altLang="en-US" smtClean="0">
                <a:ea typeface="ＭＳ Ｐゴシック" pitchFamily="-84" charset="-128"/>
              </a:rPr>
              <a:pPr defTabSz="554762" fontAlgn="base">
                <a:spcBef>
                  <a:spcPct val="0"/>
                </a:spcBef>
                <a:spcAft>
                  <a:spcPct val="0"/>
                </a:spcAft>
              </a:pPr>
              <a:t>‹#›</a:t>
            </a:fld>
            <a:endParaRPr lang="en-US" altLang="en-US">
              <a:ea typeface="ＭＳ Ｐゴシック" pitchFamily="-84" charset="-128"/>
            </a:endParaRPr>
          </a:p>
        </p:txBody>
      </p:sp>
    </p:spTree>
    <p:extLst>
      <p:ext uri="{BB962C8B-B14F-4D97-AF65-F5344CB8AC3E}">
        <p14:creationId xmlns:p14="http://schemas.microsoft.com/office/powerpoint/2010/main" val="199941740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Title &amp; Content w/Bullets">
    <p:spTree>
      <p:nvGrpSpPr>
        <p:cNvPr id="1" name=""/>
        <p:cNvGrpSpPr/>
        <p:nvPr/>
      </p:nvGrpSpPr>
      <p:grpSpPr>
        <a:xfrm>
          <a:off x="0" y="0"/>
          <a:ext cx="0" cy="0"/>
          <a:chOff x="0" y="0"/>
          <a:chExt cx="0" cy="0"/>
        </a:xfrm>
      </p:grpSpPr>
      <p:sp>
        <p:nvSpPr>
          <p:cNvPr id="2" name="Title 1"/>
          <p:cNvSpPr>
            <a:spLocks noGrp="1"/>
          </p:cNvSpPr>
          <p:nvPr>
            <p:ph type="title"/>
          </p:nvPr>
        </p:nvSpPr>
        <p:spPr>
          <a:xfrm>
            <a:off x="529599" y="233156"/>
            <a:ext cx="11374084" cy="762786"/>
          </a:xfrm>
        </p:spPr>
        <p:txBody>
          <a:bodyPr/>
          <a:lstStyle>
            <a:lvl1pPr>
              <a:defRPr>
                <a:gradFill>
                  <a:gsLst>
                    <a:gs pos="1250">
                      <a:schemeClr val="tx2"/>
                    </a:gs>
                    <a:gs pos="100000">
                      <a:schemeClr val="tx2"/>
                    </a:gs>
                  </a:gsLst>
                  <a:lin ang="5400000" scaled="0"/>
                </a:gradFill>
              </a:defRPr>
            </a:lvl1pPr>
          </a:lstStyle>
          <a:p>
            <a:r>
              <a:rPr lang="en-US"/>
              <a:t>Click to edit Master title style</a:t>
            </a:r>
            <a:endParaRPr lang="en-US" dirty="0"/>
          </a:p>
        </p:txBody>
      </p:sp>
      <p:sp>
        <p:nvSpPr>
          <p:cNvPr id="5" name="Text Placeholder 4"/>
          <p:cNvSpPr>
            <a:spLocks noGrp="1"/>
          </p:cNvSpPr>
          <p:nvPr>
            <p:ph type="body" sz="quarter" idx="10"/>
          </p:nvPr>
        </p:nvSpPr>
        <p:spPr>
          <a:xfrm>
            <a:off x="529599" y="1476623"/>
            <a:ext cx="11374084" cy="2084319"/>
          </a:xfrm>
          <a:prstGeom prst="rect">
            <a:avLst/>
          </a:prstGeom>
        </p:spPr>
        <p:txBody>
          <a:bodyPr/>
          <a:lstStyle>
            <a:lvl1pPr marL="268106" indent="-268106">
              <a:buFont typeface="Wingdings" pitchFamily="2" charset="2"/>
              <a:buChar char=""/>
              <a:defRPr sz="3780"/>
            </a:lvl1pPr>
            <a:lvl2pPr marL="488283" indent="-220186">
              <a:buFont typeface="Wingdings" pitchFamily="2" charset="2"/>
              <a:buChar char=""/>
              <a:defRPr>
                <a:latin typeface="+mn-lt"/>
              </a:defRPr>
            </a:lvl2pPr>
            <a:lvl3pPr marL="699487" indent="-211195">
              <a:buFont typeface="Wingdings" pitchFamily="2" charset="2"/>
              <a:buChar char=""/>
              <a:tabLst/>
              <a:defRPr>
                <a:latin typeface="+mn-lt"/>
              </a:defRPr>
            </a:lvl3pPr>
            <a:lvl4pPr marL="862746" indent="-163248">
              <a:buFont typeface="Wingdings" pitchFamily="2" charset="2"/>
              <a:buChar char=""/>
              <a:defRPr>
                <a:latin typeface="+mn-lt"/>
              </a:defRPr>
            </a:lvl4pPr>
            <a:lvl5pPr marL="1026006" indent="-163248">
              <a:buFont typeface="Wingdings" pitchFamily="2" charset="2"/>
              <a:buChar char=""/>
              <a:tabLst/>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9"/>
          <p:cNvSpPr>
            <a:spLocks noGrp="1"/>
          </p:cNvSpPr>
          <p:nvPr>
            <p:ph type="sldNum" sz="quarter" idx="12"/>
          </p:nvPr>
        </p:nvSpPr>
        <p:spPr>
          <a:xfrm>
            <a:off x="531212" y="6526956"/>
            <a:ext cx="572005" cy="223825"/>
          </a:xfrm>
          <a:prstGeom prst="rect">
            <a:avLst/>
          </a:prstGeom>
        </p:spPr>
        <p:txBody>
          <a:bodyPr lIns="121776" tIns="60888" rIns="121776" bIns="60888" anchor="ctr"/>
          <a:lstStyle>
            <a:lvl1pPr algn="l">
              <a:defRPr sz="1510">
                <a:gradFill>
                  <a:gsLst>
                    <a:gs pos="100000">
                      <a:schemeClr val="bg2"/>
                    </a:gs>
                    <a:gs pos="0">
                      <a:schemeClr val="bg2"/>
                    </a:gs>
                  </a:gsLst>
                  <a:lin ang="5400000" scaled="0"/>
                </a:gradFill>
              </a:defRPr>
            </a:lvl1pPr>
          </a:lstStyle>
          <a:p>
            <a:pPr defTabSz="862711">
              <a:defRPr/>
            </a:pPr>
            <a:fld id="{727B4C2D-45E2-4621-8491-2995EB46A674}" type="slidenum">
              <a:rPr lang="en-US" smtClean="0">
                <a:gradFill>
                  <a:gsLst>
                    <a:gs pos="100000">
                      <a:srgbClr val="797A7D"/>
                    </a:gs>
                    <a:gs pos="0">
                      <a:srgbClr val="797A7D"/>
                    </a:gs>
                  </a:gsLst>
                  <a:lin ang="5400000" scaled="0"/>
                </a:gradFill>
              </a:rPr>
              <a:pPr defTabSz="862711">
                <a:defRPr/>
              </a:pPr>
              <a:t>‹#›</a:t>
            </a:fld>
            <a:endParaRPr lang="en-US" dirty="0">
              <a:gradFill>
                <a:gsLst>
                  <a:gs pos="100000">
                    <a:srgbClr val="797A7D"/>
                  </a:gs>
                  <a:gs pos="0">
                    <a:srgbClr val="797A7D"/>
                  </a:gs>
                </a:gsLst>
                <a:lin ang="5400000" scaled="0"/>
              </a:gradFill>
            </a:endParaRPr>
          </a:p>
        </p:txBody>
      </p:sp>
    </p:spTree>
    <p:extLst>
      <p:ext uri="{BB962C8B-B14F-4D97-AF65-F5344CB8AC3E}">
        <p14:creationId xmlns:p14="http://schemas.microsoft.com/office/powerpoint/2010/main" val="382902737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cSld name="Blank- White">
    <p:spTree>
      <p:nvGrpSpPr>
        <p:cNvPr id="1" name=""/>
        <p:cNvGrpSpPr/>
        <p:nvPr/>
      </p:nvGrpSpPr>
      <p:grpSpPr>
        <a:xfrm>
          <a:off x="0" y="0"/>
          <a:ext cx="0" cy="0"/>
          <a:chOff x="0" y="0"/>
          <a:chExt cx="0" cy="0"/>
        </a:xfrm>
      </p:grpSpPr>
      <p:sp>
        <p:nvSpPr>
          <p:cNvPr id="6" name="Footer Placeholder 4"/>
          <p:cNvSpPr>
            <a:spLocks noGrp="1"/>
          </p:cNvSpPr>
          <p:nvPr>
            <p:ph type="ftr" sz="quarter" idx="3"/>
          </p:nvPr>
        </p:nvSpPr>
        <p:spPr>
          <a:xfrm>
            <a:off x="4248587" y="6388985"/>
            <a:ext cx="3937714" cy="372394"/>
          </a:xfrm>
          <a:prstGeom prst="rect">
            <a:avLst/>
          </a:prstGeom>
        </p:spPr>
        <p:txBody>
          <a:bodyPr vert="horz" lIns="91440" tIns="45720" rIns="91440" bIns="45720" rtlCol="0" anchor="b"/>
          <a:lstStyle>
            <a:lvl1pPr algn="ctr">
              <a:defRPr sz="816">
                <a:solidFill>
                  <a:schemeClr val="tx2"/>
                </a:solidFill>
              </a:defRPr>
            </a:lvl1pPr>
          </a:lstStyle>
          <a:p>
            <a:pPr defTabSz="932026"/>
            <a:endParaRPr lang="en-US" dirty="0">
              <a:solidFill>
                <a:srgbClr val="505050"/>
              </a:solidFill>
            </a:endParaRPr>
          </a:p>
        </p:txBody>
      </p:sp>
      <p:sp>
        <p:nvSpPr>
          <p:cNvPr id="7" name="Slide Number Placeholder 5"/>
          <p:cNvSpPr>
            <a:spLocks noGrp="1"/>
          </p:cNvSpPr>
          <p:nvPr>
            <p:ph type="sldNum" sz="quarter" idx="4"/>
          </p:nvPr>
        </p:nvSpPr>
        <p:spPr>
          <a:xfrm>
            <a:off x="8186302" y="6388985"/>
            <a:ext cx="3937714" cy="372394"/>
          </a:xfrm>
          <a:prstGeom prst="rect">
            <a:avLst/>
          </a:prstGeom>
        </p:spPr>
        <p:txBody>
          <a:bodyPr vert="horz" lIns="91440" tIns="45720" rIns="91440" bIns="45720" rtlCol="0" anchor="b"/>
          <a:lstStyle>
            <a:lvl1pPr algn="r">
              <a:defRPr sz="816">
                <a:solidFill>
                  <a:schemeClr val="tx2"/>
                </a:solidFill>
              </a:defRPr>
            </a:lvl1pPr>
          </a:lstStyle>
          <a:p>
            <a:pPr defTabSz="932026"/>
            <a:fld id="{FE8F78AB-F42F-4814-9F13-9D3CFCC3597B}" type="slidenum">
              <a:rPr lang="en-US" smtClean="0">
                <a:solidFill>
                  <a:srgbClr val="505050"/>
                </a:solidFill>
              </a:rPr>
              <a:pPr defTabSz="932026"/>
              <a:t>‹#›</a:t>
            </a:fld>
            <a:endParaRPr lang="en-US" dirty="0">
              <a:solidFill>
                <a:srgbClr val="505050"/>
              </a:solidFill>
            </a:endParaRPr>
          </a:p>
        </p:txBody>
      </p:sp>
      <p:sp>
        <p:nvSpPr>
          <p:cNvPr id="2" name="Rectangle 1"/>
          <p:cNvSpPr/>
          <p:nvPr userDrawn="1"/>
        </p:nvSpPr>
        <p:spPr>
          <a:xfrm>
            <a:off x="0" y="1"/>
            <a:ext cx="12434888" cy="6994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026"/>
            <a:endParaRPr lang="en-US" sz="1836" dirty="0">
              <a:solidFill>
                <a:srgbClr val="FFFFFF"/>
              </a:solidFill>
            </a:endParaRPr>
          </a:p>
        </p:txBody>
      </p:sp>
    </p:spTree>
    <p:extLst>
      <p:ext uri="{BB962C8B-B14F-4D97-AF65-F5344CB8AC3E}">
        <p14:creationId xmlns:p14="http://schemas.microsoft.com/office/powerpoint/2010/main" val="705482734"/>
      </p:ext>
    </p:extLst>
  </p:cSld>
  <p:clrMapOvr>
    <a:masterClrMapping/>
  </p:clrMapOvr>
  <mc:AlternateContent xmlns:mc="http://schemas.openxmlformats.org/markup-compatibility/2006" xmlns:p14="http://schemas.microsoft.com/office/powerpoint/2010/main">
    <mc:Choice Requires="p14">
      <p:transition spd="slow" p14:dur="1500">
        <p:push/>
      </p:transition>
    </mc:Choice>
    <mc:Fallback xmlns="">
      <p:transition spd="slow">
        <p:push/>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736873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04" y="1212851"/>
            <a:ext cx="11885683" cy="2025170"/>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557" indent="0">
              <a:buNone/>
              <a:defRPr/>
            </a:lvl3pPr>
            <a:lvl4pPr marL="457112" indent="0">
              <a:buNone/>
              <a:defRPr/>
            </a:lvl4pPr>
            <a:lvl5pPr marL="685669"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49100262"/>
      </p:ext>
    </p:extLst>
  </p:cSld>
  <p:clrMapOvr>
    <a:masterClrMapping/>
  </p:clrMapOvr>
  <p:transition>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Walkin No tile">
    <p:bg>
      <p:bgRef idx="1001">
        <a:schemeClr val="bg2"/>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932053" y="-318"/>
            <a:ext cx="8502835" cy="6995160"/>
          </a:xfrm>
          <a:prstGeom prst="rect">
            <a:avLst/>
          </a:prstGeom>
        </p:spPr>
      </p:pic>
      <p:sp>
        <p:nvSpPr>
          <p:cNvPr id="2" name="Rectangle 1"/>
          <p:cNvSpPr/>
          <p:nvPr userDrawn="1"/>
        </p:nvSpPr>
        <p:spPr bwMode="auto">
          <a:xfrm>
            <a:off x="274603" y="2119164"/>
            <a:ext cx="6399983" cy="27497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5" name="Rectangle 4"/>
          <p:cNvSpPr/>
          <p:nvPr userDrawn="1"/>
        </p:nvSpPr>
        <p:spPr bwMode="gray">
          <a:xfrm>
            <a:off x="0" y="1"/>
            <a:ext cx="3931736" cy="6994525"/>
          </a:xfrm>
          <a:prstGeom prst="rect">
            <a:avLst/>
          </a:prstGeom>
          <a:solidFill>
            <a:srgbClr val="0072C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0" name="TextBox 9"/>
          <p:cNvSpPr txBox="1"/>
          <p:nvPr userDrawn="1"/>
        </p:nvSpPr>
        <p:spPr bwMode="white">
          <a:xfrm>
            <a:off x="479261" y="4900108"/>
            <a:ext cx="3361072" cy="747314"/>
          </a:xfrm>
          <a:prstGeom prst="rect">
            <a:avLst/>
          </a:prstGeom>
          <a:noFill/>
        </p:spPr>
        <p:txBody>
          <a:bodyPr wrap="square" lIns="0" tIns="146283" rIns="182854" bIns="146283" rtlCol="0">
            <a:spAutoFit/>
          </a:bodyPr>
          <a:lstStyle/>
          <a:p>
            <a:pPr defTabSz="932563">
              <a:lnSpc>
                <a:spcPct val="90000"/>
              </a:lnSpc>
              <a:spcAft>
                <a:spcPts val="600"/>
              </a:spcAft>
            </a:pPr>
            <a:r>
              <a:rPr lang="en-US" sz="3199" dirty="0">
                <a:gradFill>
                  <a:gsLst>
                    <a:gs pos="0">
                      <a:srgbClr val="FFFFFF"/>
                    </a:gs>
                    <a:gs pos="100000">
                      <a:srgbClr val="FFFFFF"/>
                    </a:gs>
                  </a:gsLst>
                  <a:lin ang="5400000" scaled="1"/>
                </a:gradFill>
                <a:latin typeface="Segoe UI Light"/>
              </a:rPr>
              <a:t>1–4 February 2016</a:t>
            </a: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gray">
          <a:xfrm>
            <a:off x="479261" y="491661"/>
            <a:ext cx="2803808" cy="4127000"/>
          </a:xfrm>
          <a:prstGeom prst="rect">
            <a:avLst/>
          </a:prstGeom>
        </p:spPr>
      </p:pic>
      <p:pic>
        <p:nvPicPr>
          <p:cNvPr id="13" name="Picture 1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bwMode="gray">
          <a:xfrm>
            <a:off x="463881" y="6238523"/>
            <a:ext cx="1273466" cy="274320"/>
          </a:xfrm>
          <a:prstGeom prst="rect">
            <a:avLst/>
          </a:prstGeom>
        </p:spPr>
      </p:pic>
    </p:spTree>
    <p:extLst>
      <p:ext uri="{BB962C8B-B14F-4D97-AF65-F5344CB8AC3E}">
        <p14:creationId xmlns:p14="http://schemas.microsoft.com/office/powerpoint/2010/main" val="260245757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1_Title Slide Photo_Option">
    <p:bg>
      <p:bgRef idx="1001">
        <a:schemeClr val="bg2"/>
      </p:bgRef>
    </p:bg>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18" y="-318"/>
            <a:ext cx="12434253" cy="6995160"/>
          </a:xfrm>
          <a:prstGeom prst="rect">
            <a:avLst/>
          </a:prstGeom>
        </p:spPr>
      </p:pic>
      <p:sp>
        <p:nvSpPr>
          <p:cNvPr id="12" name="Rectangle 11"/>
          <p:cNvSpPr/>
          <p:nvPr userDrawn="1"/>
        </p:nvSpPr>
        <p:spPr bwMode="auto">
          <a:xfrm>
            <a:off x="0" y="1"/>
            <a:ext cx="12434888" cy="6994525"/>
          </a:xfrm>
          <a:prstGeom prst="rect">
            <a:avLst/>
          </a:prstGeom>
          <a:gradFill flip="none" rotWithShape="1">
            <a:gsLst>
              <a:gs pos="0">
                <a:srgbClr val="000000">
                  <a:alpha val="60000"/>
                </a:srgbClr>
              </a:gs>
              <a:gs pos="18000">
                <a:srgbClr val="000000">
                  <a:alpha val="25000"/>
                </a:srgbClr>
              </a:gs>
              <a:gs pos="43000">
                <a:srgbClr val="000000">
                  <a:alpha val="0"/>
                </a:srgbClr>
              </a:gs>
            </a:gsLst>
            <a:lin ang="2700000" scaled="1"/>
            <a:tileRect/>
          </a:gra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pPr>
            <a:endParaRPr lang="en-US" sz="2000">
              <a:gradFill>
                <a:gsLst>
                  <a:gs pos="0">
                    <a:srgbClr val="FFFFFF"/>
                  </a:gs>
                  <a:gs pos="100000">
                    <a:srgbClr val="FFFFFF"/>
                  </a:gs>
                </a:gsLst>
                <a:lin ang="5400000" scaled="0"/>
              </a:gradFill>
            </a:endParaRPr>
          </a:p>
        </p:txBody>
      </p:sp>
      <p:sp>
        <p:nvSpPr>
          <p:cNvPr id="13" name="Rectangle 12"/>
          <p:cNvSpPr/>
          <p:nvPr userDrawn="1"/>
        </p:nvSpPr>
        <p:spPr bwMode="gray">
          <a:xfrm>
            <a:off x="4854328" y="2125663"/>
            <a:ext cx="7314267" cy="4571986"/>
          </a:xfrm>
          <a:prstGeom prst="rect">
            <a:avLst/>
          </a:prstGeom>
          <a:solidFill>
            <a:schemeClr val="accent1">
              <a:alpha val="93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gray">
          <a:xfrm>
            <a:off x="4854328" y="2125651"/>
            <a:ext cx="7314267" cy="2736729"/>
          </a:xfrm>
          <a:noFill/>
        </p:spPr>
        <p:txBody>
          <a:bodyPr lIns="146304" tIns="91440" rIns="146304" bIns="91440" anchor="t" anchorCtr="0"/>
          <a:lstStyle>
            <a:lvl1pPr>
              <a:defRPr sz="5399" spc="-100" baseline="0">
                <a:gradFill>
                  <a:gsLst>
                    <a:gs pos="57576">
                      <a:srgbClr val="FFFFFF"/>
                    </a:gs>
                    <a:gs pos="35000">
                      <a:srgbClr val="FFFFFF"/>
                    </a:gs>
                  </a:gsLst>
                  <a:lin ang="5400000" scaled="0"/>
                </a:gradFill>
              </a:defRPr>
            </a:lvl1pPr>
          </a:lstStyle>
          <a:p>
            <a:r>
              <a:rPr lang="en-US" dirty="0"/>
              <a:t>Presentation title</a:t>
            </a:r>
          </a:p>
        </p:txBody>
      </p:sp>
      <p:sp>
        <p:nvSpPr>
          <p:cNvPr id="3" name="Text Placeholder 2"/>
          <p:cNvSpPr>
            <a:spLocks noGrp="1"/>
          </p:cNvSpPr>
          <p:nvPr>
            <p:ph type="body" sz="quarter" idx="14" hasCustomPrompt="1"/>
          </p:nvPr>
        </p:nvSpPr>
        <p:spPr bwMode="gray">
          <a:xfrm>
            <a:off x="4852676" y="4868863"/>
            <a:ext cx="7315918" cy="1828800"/>
          </a:xfrm>
        </p:spPr>
        <p:txBody>
          <a:bodyPr tIns="109728" bIns="109728">
            <a:noAutofit/>
          </a:bodyPr>
          <a:lstStyle>
            <a:lvl1pPr marL="0" indent="0">
              <a:spcBef>
                <a:spcPts val="0"/>
              </a:spcBef>
              <a:buNone/>
              <a:defRPr sz="3199">
                <a:gradFill>
                  <a:gsLst>
                    <a:gs pos="57576">
                      <a:srgbClr val="FFFFFF"/>
                    </a:gs>
                    <a:gs pos="35000">
                      <a:srgbClr val="FFFFFF"/>
                    </a:gs>
                  </a:gsLst>
                  <a:lin ang="5400000" scaled="0"/>
                </a:gradFill>
              </a:defRPr>
            </a:lvl1pPr>
          </a:lstStyle>
          <a:p>
            <a:pPr lvl="0"/>
            <a:r>
              <a:rPr lang="en-US" dirty="0"/>
              <a:t>Speaker Name</a:t>
            </a:r>
          </a:p>
        </p:txBody>
      </p:sp>
      <p:sp>
        <p:nvSpPr>
          <p:cNvPr id="15" name="Text Placeholder 14"/>
          <p:cNvSpPr>
            <a:spLocks noGrp="1"/>
          </p:cNvSpPr>
          <p:nvPr>
            <p:ph type="body" sz="quarter" idx="15" hasCustomPrompt="1"/>
          </p:nvPr>
        </p:nvSpPr>
        <p:spPr>
          <a:xfrm>
            <a:off x="273015" y="296865"/>
            <a:ext cx="3658721" cy="578303"/>
          </a:xfrm>
        </p:spPr>
        <p:txBody>
          <a:bodyPr lIns="182880" tIns="146304" rIns="182880" bIns="146304"/>
          <a:lstStyle>
            <a:lvl1pPr marL="0" indent="0">
              <a:buNone/>
              <a:defRPr sz="2000">
                <a:gradFill>
                  <a:gsLst>
                    <a:gs pos="20354">
                      <a:srgbClr val="FFFFFF"/>
                    </a:gs>
                    <a:gs pos="58000">
                      <a:srgbClr val="FFFFFF"/>
                    </a:gs>
                  </a:gsLst>
                  <a:lin ang="5400000" scaled="0"/>
                </a:gradFill>
                <a:latin typeface="+mn-lt"/>
              </a:defRPr>
            </a:lvl1pPr>
          </a:lstStyle>
          <a:p>
            <a:pPr lvl="0"/>
            <a:r>
              <a:rPr lang="en-US" dirty="0"/>
              <a:t>Session Code</a:t>
            </a:r>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gray">
          <a:xfrm>
            <a:off x="10704281" y="479425"/>
            <a:ext cx="1273466" cy="274320"/>
          </a:xfrm>
          <a:prstGeom prst="rect">
            <a:avLst/>
          </a:prstGeom>
        </p:spPr>
      </p:pic>
    </p:spTree>
    <p:extLst>
      <p:ext uri="{BB962C8B-B14F-4D97-AF65-F5344CB8AC3E}">
        <p14:creationId xmlns:p14="http://schemas.microsoft.com/office/powerpoint/2010/main" val="350799766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03" y="1209973"/>
            <a:ext cx="8228549" cy="1181862"/>
          </a:xfrm>
          <a:noFill/>
        </p:spPr>
        <p:txBody>
          <a:bodyPr wrap="square" tIns="91440" bIns="91440" anchor="t" anchorCtr="0">
            <a:spAutoFit/>
          </a:bodyPr>
          <a:lstStyle>
            <a:lvl1pPr>
              <a:defRPr sz="7200" spc="-100" baseline="0">
                <a:gradFill>
                  <a:gsLst>
                    <a:gs pos="10619">
                      <a:schemeClr val="tx1"/>
                    </a:gs>
                    <a:gs pos="26549">
                      <a:schemeClr val="tx1"/>
                    </a:gs>
                  </a:gsLst>
                  <a:lin ang="5400000" scaled="0"/>
                </a:gradFill>
              </a:defRPr>
            </a:lvl1pPr>
          </a:lstStyle>
          <a:p>
            <a:r>
              <a:rPr lang="en-US" dirty="0"/>
              <a:t>Video title</a:t>
            </a:r>
          </a:p>
        </p:txBody>
      </p:sp>
    </p:spTree>
    <p:extLst>
      <p:ext uri="{BB962C8B-B14F-4D97-AF65-F5344CB8AC3E}">
        <p14:creationId xmlns:p14="http://schemas.microsoft.com/office/powerpoint/2010/main" val="17841475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itle Slide Light">
    <p:bg bwMode="gray">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74667" y="2125678"/>
            <a:ext cx="9142769" cy="1828786"/>
          </a:xfrm>
          <a:noFill/>
        </p:spPr>
        <p:txBody>
          <a:bodyPr lIns="146304" tIns="91440" rIns="146304" bIns="91440" anchor="t" anchorCtr="0"/>
          <a:lstStyle>
            <a:lvl1pPr>
              <a:defRPr sz="5399" spc="-100" baseline="0">
                <a:gradFill>
                  <a:gsLst>
                    <a:gs pos="100000">
                      <a:schemeClr val="tx2"/>
                    </a:gs>
                    <a:gs pos="0">
                      <a:schemeClr val="tx2"/>
                    </a:gs>
                  </a:gsLst>
                  <a:lin ang="5400000" scaled="0"/>
                </a:gradFill>
              </a:defRPr>
            </a:lvl1pPr>
          </a:lstStyle>
          <a:p>
            <a:r>
              <a:rPr lang="en-US" dirty="0"/>
              <a:t>Presentation title</a:t>
            </a:r>
          </a:p>
        </p:txBody>
      </p:sp>
      <p:sp>
        <p:nvSpPr>
          <p:cNvPr id="5" name="Text Placeholder 4"/>
          <p:cNvSpPr>
            <a:spLocks noGrp="1"/>
          </p:cNvSpPr>
          <p:nvPr>
            <p:ph type="body" sz="quarter" idx="12" hasCustomPrompt="1"/>
          </p:nvPr>
        </p:nvSpPr>
        <p:spPr>
          <a:xfrm>
            <a:off x="274667" y="3955787"/>
            <a:ext cx="7314204" cy="1828007"/>
          </a:xfrm>
          <a:noFill/>
        </p:spPr>
        <p:txBody>
          <a:bodyPr lIns="146304" tIns="109728" rIns="146304" bIns="109728">
            <a:noAutofit/>
          </a:bodyPr>
          <a:lstStyle>
            <a:lvl1pPr marL="0" indent="0">
              <a:spcBef>
                <a:spcPts val="0"/>
              </a:spcBef>
              <a:buNone/>
              <a:defRPr sz="3199" spc="0" baseline="0">
                <a:gradFill>
                  <a:gsLst>
                    <a:gs pos="91000">
                      <a:schemeClr val="tx1"/>
                    </a:gs>
                    <a:gs pos="0">
                      <a:schemeClr val="tx1"/>
                    </a:gs>
                  </a:gsLst>
                  <a:lin ang="5400000" scaled="0"/>
                </a:gradFill>
                <a:latin typeface="+mj-lt"/>
              </a:defRPr>
            </a:lvl1pPr>
          </a:lstStyle>
          <a:p>
            <a:pPr lvl="0"/>
            <a:r>
              <a:rPr lang="en-US" dirty="0"/>
              <a:t>Speaker Name</a:t>
            </a:r>
          </a:p>
        </p:txBody>
      </p:sp>
      <p:pic>
        <p:nvPicPr>
          <p:cNvPr id="6" name="Picture 5"/>
          <p:cNvPicPr>
            <a:picLocks noChangeAspect="1"/>
          </p:cNvPicPr>
          <p:nvPr userDrawn="1"/>
        </p:nvPicPr>
        <p:blipFill>
          <a:blip r:embed="rId2"/>
          <a:stretch>
            <a:fillRect/>
          </a:stretch>
        </p:blipFill>
        <p:spPr>
          <a:xfrm>
            <a:off x="457522" y="6243237"/>
            <a:ext cx="1279997" cy="274492"/>
          </a:xfrm>
          <a:prstGeom prst="rect">
            <a:avLst/>
          </a:prstGeom>
        </p:spPr>
      </p:pic>
      <p:sp>
        <p:nvSpPr>
          <p:cNvPr id="7" name="Text Placeholder 14"/>
          <p:cNvSpPr>
            <a:spLocks noGrp="1"/>
          </p:cNvSpPr>
          <p:nvPr>
            <p:ph type="body" sz="quarter" idx="15" hasCustomPrompt="1"/>
          </p:nvPr>
        </p:nvSpPr>
        <p:spPr>
          <a:xfrm>
            <a:off x="273015" y="296865"/>
            <a:ext cx="3658721" cy="578303"/>
          </a:xfrm>
        </p:spPr>
        <p:txBody>
          <a:bodyPr lIns="182880" tIns="146304" rIns="182880" bIns="146304"/>
          <a:lstStyle>
            <a:lvl1pPr marL="0" indent="0">
              <a:buNone/>
              <a:defRPr sz="2000">
                <a:gradFill>
                  <a:gsLst>
                    <a:gs pos="0">
                      <a:schemeClr val="tx1"/>
                    </a:gs>
                    <a:gs pos="100000">
                      <a:schemeClr val="tx1"/>
                    </a:gs>
                  </a:gsLst>
                  <a:lin ang="5400000" scaled="0"/>
                </a:gradFill>
                <a:latin typeface="+mn-lt"/>
              </a:defRPr>
            </a:lvl1pPr>
          </a:lstStyle>
          <a:p>
            <a:pPr lvl="0"/>
            <a:r>
              <a:rPr lang="en-US" dirty="0"/>
              <a:t>Session Code</a:t>
            </a:r>
          </a:p>
        </p:txBody>
      </p:sp>
    </p:spTree>
    <p:extLst>
      <p:ext uri="{BB962C8B-B14F-4D97-AF65-F5344CB8AC3E}">
        <p14:creationId xmlns:p14="http://schemas.microsoft.com/office/powerpoint/2010/main" val="389892865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itle Slide Dark">
    <p:bg bwMode="gray">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bwMode="gray">
          <a:xfrm>
            <a:off x="274667" y="2125678"/>
            <a:ext cx="9142769" cy="1828786"/>
          </a:xfrm>
          <a:noFill/>
        </p:spPr>
        <p:txBody>
          <a:bodyPr lIns="146304" tIns="91440" rIns="146304" bIns="91440" anchor="t" anchorCtr="0"/>
          <a:lstStyle>
            <a:lvl1pPr>
              <a:defRPr sz="5399" spc="-100" baseline="0">
                <a:gradFill>
                  <a:gsLst>
                    <a:gs pos="100000">
                      <a:schemeClr val="tx2"/>
                    </a:gs>
                    <a:gs pos="0">
                      <a:schemeClr val="tx2"/>
                    </a:gs>
                  </a:gsLst>
                  <a:lin ang="5400000" scaled="0"/>
                </a:gradFill>
              </a:defRPr>
            </a:lvl1pPr>
          </a:lstStyle>
          <a:p>
            <a:r>
              <a:rPr lang="en-US" dirty="0"/>
              <a:t>Presentation title</a:t>
            </a:r>
          </a:p>
        </p:txBody>
      </p:sp>
      <p:sp>
        <p:nvSpPr>
          <p:cNvPr id="5" name="Text Placeholder 4"/>
          <p:cNvSpPr>
            <a:spLocks noGrp="1"/>
          </p:cNvSpPr>
          <p:nvPr>
            <p:ph type="body" sz="quarter" idx="12" hasCustomPrompt="1"/>
          </p:nvPr>
        </p:nvSpPr>
        <p:spPr bwMode="gray">
          <a:xfrm>
            <a:off x="274667" y="3955787"/>
            <a:ext cx="7314204" cy="1828007"/>
          </a:xfrm>
          <a:noFill/>
        </p:spPr>
        <p:txBody>
          <a:bodyPr lIns="146304" tIns="109728" rIns="146304" bIns="109728">
            <a:noAutofit/>
          </a:bodyPr>
          <a:lstStyle>
            <a:lvl1pPr marL="0" indent="0">
              <a:spcBef>
                <a:spcPts val="0"/>
              </a:spcBef>
              <a:buNone/>
              <a:defRPr sz="3199" spc="0" baseline="0">
                <a:gradFill>
                  <a:gsLst>
                    <a:gs pos="91000">
                      <a:schemeClr val="tx1"/>
                    </a:gs>
                    <a:gs pos="0">
                      <a:schemeClr val="tx1"/>
                    </a:gs>
                  </a:gsLst>
                  <a:lin ang="5400000" scaled="0"/>
                </a:gradFill>
                <a:latin typeface="+mj-lt"/>
              </a:defRPr>
            </a:lvl1pPr>
          </a:lstStyle>
          <a:p>
            <a:pPr lvl="0"/>
            <a:r>
              <a:rPr lang="en-US" dirty="0"/>
              <a:t>Speaker Name</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463881" y="6238523"/>
            <a:ext cx="1273466" cy="274320"/>
          </a:xfrm>
          <a:prstGeom prst="rect">
            <a:avLst/>
          </a:prstGeom>
        </p:spPr>
      </p:pic>
      <p:sp>
        <p:nvSpPr>
          <p:cNvPr id="6" name="Text Placeholder 14"/>
          <p:cNvSpPr>
            <a:spLocks noGrp="1"/>
          </p:cNvSpPr>
          <p:nvPr>
            <p:ph type="body" sz="quarter" idx="15" hasCustomPrompt="1"/>
          </p:nvPr>
        </p:nvSpPr>
        <p:spPr>
          <a:xfrm>
            <a:off x="273015" y="296865"/>
            <a:ext cx="3658721" cy="578303"/>
          </a:xfrm>
        </p:spPr>
        <p:txBody>
          <a:bodyPr lIns="182880" tIns="146304" rIns="182880" bIns="146304"/>
          <a:lstStyle>
            <a:lvl1pPr marL="0" indent="0">
              <a:buNone/>
              <a:defRPr sz="2000">
                <a:gradFill>
                  <a:gsLst>
                    <a:gs pos="0">
                      <a:schemeClr val="tx1"/>
                    </a:gs>
                    <a:gs pos="100000">
                      <a:schemeClr val="tx1"/>
                    </a:gs>
                  </a:gsLst>
                  <a:lin ang="5400000" scaled="0"/>
                </a:gradFill>
                <a:latin typeface="+mn-lt"/>
              </a:defRPr>
            </a:lvl1pPr>
          </a:lstStyle>
          <a:p>
            <a:pPr lvl="0"/>
            <a:r>
              <a:rPr lang="en-US" dirty="0"/>
              <a:t>Session Code</a:t>
            </a:r>
          </a:p>
        </p:txBody>
      </p:sp>
    </p:spTree>
    <p:extLst>
      <p:ext uri="{BB962C8B-B14F-4D97-AF65-F5344CB8AC3E}">
        <p14:creationId xmlns:p14="http://schemas.microsoft.com/office/powerpoint/2010/main" val="125848692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04" y="1212851"/>
            <a:ext cx="11885683" cy="2025170"/>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557" indent="0">
              <a:buNone/>
              <a:defRPr/>
            </a:lvl3pPr>
            <a:lvl4pPr marL="457112" indent="0">
              <a:buNone/>
              <a:defRPr/>
            </a:lvl4pPr>
            <a:lvl5pPr marL="685669"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24412758"/>
      </p:ext>
    </p:extLst>
  </p:cSld>
  <p:clrMapOvr>
    <a:masterClrMapping/>
  </p:clrMapOvr>
  <p:transition>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04" y="1212851"/>
            <a:ext cx="11885683"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557" indent="0">
              <a:buNone/>
              <a:defRPr/>
            </a:lvl3pPr>
            <a:lvl4pPr marL="457112" indent="0">
              <a:buNone/>
              <a:defRPr/>
            </a:lvl4pPr>
            <a:lvl5pPr marL="685669"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10926727"/>
      </p:ext>
    </p:extLst>
  </p:cSld>
  <p:clrMapOvr>
    <a:masterClrMapping/>
  </p:clrMapOvr>
  <p:transition>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04" y="1212851"/>
            <a:ext cx="11885683" cy="2092881"/>
          </a:xfrm>
        </p:spPr>
        <p:txBody>
          <a:bodyPr>
            <a:spAutoFit/>
          </a:bodyPr>
          <a:lstStyle>
            <a:lvl1pPr>
              <a:defRPr sz="3999">
                <a:gradFill>
                  <a:gsLst>
                    <a:gs pos="1250">
                      <a:schemeClr val="tx2"/>
                    </a:gs>
                    <a:gs pos="99000">
                      <a:schemeClr val="tx2"/>
                    </a:gs>
                  </a:gsLst>
                  <a:lin ang="5400000" scaled="0"/>
                </a:gra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70253921"/>
      </p:ext>
    </p:extLst>
  </p:cSld>
  <p:clrMapOvr>
    <a:masterClrMapping/>
  </p:clrMapOvr>
  <p:transition>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04" y="1212851"/>
            <a:ext cx="11885683" cy="2092881"/>
          </a:xfrm>
        </p:spPr>
        <p:txBody>
          <a:bodyPr>
            <a:spAutoFit/>
          </a:bodyPr>
          <a:lstStyle>
            <a:lvl1pPr>
              <a:defRPr sz="3999"/>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81703432"/>
      </p:ext>
    </p:extLst>
  </p:cSld>
  <p:clrMapOvr>
    <a:masterClrMapping/>
  </p:clrMapOvr>
  <p:transition>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05" y="1212849"/>
            <a:ext cx="5485699" cy="1914370"/>
          </a:xfrm>
        </p:spPr>
        <p:txBody>
          <a:bodyPr wrap="square">
            <a:spAutoFit/>
          </a:bodyPr>
          <a:lstStyle>
            <a:lvl1pPr marL="0" indent="0">
              <a:spcBef>
                <a:spcPts val="1224"/>
              </a:spcBef>
              <a:buClr>
                <a:schemeClr val="tx1"/>
              </a:buClr>
              <a:buFont typeface="Wingdings" pitchFamily="2" charset="2"/>
              <a:buNone/>
              <a:defRPr sz="3199">
                <a:gradFill>
                  <a:gsLst>
                    <a:gs pos="1250">
                      <a:schemeClr val="tx2"/>
                    </a:gs>
                    <a:gs pos="99000">
                      <a:schemeClr val="tx2"/>
                    </a:gs>
                  </a:gsLst>
                  <a:lin ang="5400000" scaled="0"/>
                </a:gradFill>
              </a:defRPr>
            </a:lvl1pPr>
            <a:lvl2pPr marL="0" indent="0">
              <a:buNone/>
              <a:defRPr sz="2000"/>
            </a:lvl2pPr>
            <a:lvl3pPr marL="231730" indent="0">
              <a:buNone/>
              <a:tabLst/>
              <a:defRPr sz="2000"/>
            </a:lvl3pPr>
            <a:lvl4pPr marL="460287" indent="0">
              <a:buNone/>
              <a:defRPr/>
            </a:lvl4pPr>
            <a:lvl5pPr marL="685669"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4588" y="1212849"/>
            <a:ext cx="5485699" cy="1914370"/>
          </a:xfrm>
        </p:spPr>
        <p:txBody>
          <a:bodyPr wrap="square">
            <a:spAutoFit/>
          </a:bodyPr>
          <a:lstStyle>
            <a:lvl1pPr marL="0" indent="0">
              <a:spcBef>
                <a:spcPts val="1224"/>
              </a:spcBef>
              <a:buClr>
                <a:schemeClr val="tx1"/>
              </a:buClr>
              <a:buFont typeface="Wingdings" pitchFamily="2" charset="2"/>
              <a:buNone/>
              <a:defRPr sz="3199">
                <a:gradFill>
                  <a:gsLst>
                    <a:gs pos="1250">
                      <a:schemeClr val="tx2"/>
                    </a:gs>
                    <a:gs pos="99000">
                      <a:schemeClr val="tx2"/>
                    </a:gs>
                  </a:gsLst>
                  <a:lin ang="5400000" scaled="0"/>
                </a:gradFill>
              </a:defRPr>
            </a:lvl1pPr>
            <a:lvl2pPr marL="0" indent="0">
              <a:buNone/>
              <a:defRPr sz="2000"/>
            </a:lvl2pPr>
            <a:lvl3pPr marL="231730" indent="0">
              <a:buNone/>
              <a:tabLst/>
              <a:defRPr sz="2000"/>
            </a:lvl3pPr>
            <a:lvl4pPr marL="460287" indent="0">
              <a:buNone/>
              <a:defRPr/>
            </a:lvl4pPr>
            <a:lvl5pPr marL="685669"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99277380"/>
      </p:ext>
    </p:extLst>
  </p:cSld>
  <p:clrMapOvr>
    <a:masterClrMapping/>
  </p:clrMapOvr>
  <p:transition>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05" y="1212849"/>
            <a:ext cx="5485699" cy="1914370"/>
          </a:xfrm>
        </p:spPr>
        <p:txBody>
          <a:bodyPr wrap="square">
            <a:spAutoFit/>
          </a:bodyPr>
          <a:lstStyle>
            <a:lvl1pPr marL="0" indent="0">
              <a:spcBef>
                <a:spcPts val="1224"/>
              </a:spcBef>
              <a:buClr>
                <a:schemeClr val="tx1"/>
              </a:buClr>
              <a:buFont typeface="Wingdings" pitchFamily="2" charset="2"/>
              <a:buNone/>
              <a:defRPr sz="3199"/>
            </a:lvl1pPr>
            <a:lvl2pPr marL="0" indent="0">
              <a:buNone/>
              <a:defRPr sz="2000"/>
            </a:lvl2pPr>
            <a:lvl3pPr marL="231730" indent="0">
              <a:buNone/>
              <a:tabLst/>
              <a:defRPr sz="2000"/>
            </a:lvl3pPr>
            <a:lvl4pPr marL="460287" indent="0">
              <a:buNone/>
              <a:defRPr/>
            </a:lvl4pPr>
            <a:lvl5pPr marL="685669"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4588" y="1212849"/>
            <a:ext cx="5485699" cy="1914370"/>
          </a:xfrm>
        </p:spPr>
        <p:txBody>
          <a:bodyPr wrap="square">
            <a:spAutoFit/>
          </a:bodyPr>
          <a:lstStyle>
            <a:lvl1pPr marL="0" indent="0">
              <a:spcBef>
                <a:spcPts val="1224"/>
              </a:spcBef>
              <a:buClr>
                <a:schemeClr val="tx1"/>
              </a:buClr>
              <a:buFont typeface="Wingdings" pitchFamily="2" charset="2"/>
              <a:buNone/>
              <a:defRPr sz="3199"/>
            </a:lvl1pPr>
            <a:lvl2pPr marL="0" indent="0">
              <a:buNone/>
              <a:defRPr sz="2000"/>
            </a:lvl2pPr>
            <a:lvl3pPr marL="231730" indent="0">
              <a:buNone/>
              <a:tabLst/>
              <a:defRPr sz="2000"/>
            </a:lvl3pPr>
            <a:lvl4pPr marL="460287" indent="0">
              <a:buNone/>
              <a:defRPr/>
            </a:lvl4pPr>
            <a:lvl5pPr marL="685669"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70301477"/>
      </p:ext>
    </p:extLst>
  </p:cSld>
  <p:clrMapOvr>
    <a:masterClrMapping/>
  </p:clrMapOvr>
  <p:transition>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05" y="1212850"/>
            <a:ext cx="5485699" cy="2425279"/>
          </a:xfrm>
        </p:spPr>
        <p:txBody>
          <a:bodyPr wrap="square">
            <a:spAutoFit/>
          </a:bodyPr>
          <a:lstStyle>
            <a:lvl1pPr marL="287282" indent="-287282">
              <a:spcBef>
                <a:spcPts val="1224"/>
              </a:spcBef>
              <a:buClr>
                <a:schemeClr val="tx2"/>
              </a:buClr>
              <a:buFont typeface="Arial" pitchFamily="34" charset="0"/>
              <a:buChar char="•"/>
              <a:defRPr sz="3199">
                <a:gradFill>
                  <a:gsLst>
                    <a:gs pos="1250">
                      <a:schemeClr val="tx2"/>
                    </a:gs>
                    <a:gs pos="99000">
                      <a:schemeClr val="tx2"/>
                    </a:gs>
                  </a:gsLst>
                  <a:lin ang="5400000" scaled="0"/>
                </a:gradFill>
              </a:defRPr>
            </a:lvl1pPr>
            <a:lvl2pPr marL="531064" indent="-233150">
              <a:defRPr sz="2400"/>
            </a:lvl2pPr>
            <a:lvl3pPr marL="699450" indent="-168387">
              <a:tabLst/>
              <a:defRPr sz="2000"/>
            </a:lvl3pPr>
            <a:lvl4pPr marL="880789" indent="-181339">
              <a:defRPr/>
            </a:lvl4pPr>
            <a:lvl5pPr marL="1049175" indent="-168387">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4588" y="1212850"/>
            <a:ext cx="5485699" cy="2425279"/>
          </a:xfrm>
        </p:spPr>
        <p:txBody>
          <a:bodyPr wrap="square">
            <a:spAutoFit/>
          </a:bodyPr>
          <a:lstStyle>
            <a:lvl1pPr marL="287282" indent="-287282">
              <a:spcBef>
                <a:spcPts val="1224"/>
              </a:spcBef>
              <a:buClr>
                <a:schemeClr val="tx2"/>
              </a:buClr>
              <a:buFont typeface="Arial" pitchFamily="34" charset="0"/>
              <a:buChar char="•"/>
              <a:defRPr sz="3199">
                <a:gradFill>
                  <a:gsLst>
                    <a:gs pos="1250">
                      <a:schemeClr val="tx2"/>
                    </a:gs>
                    <a:gs pos="99000">
                      <a:schemeClr val="tx2"/>
                    </a:gs>
                  </a:gsLst>
                  <a:lin ang="5400000" scaled="0"/>
                </a:gradFill>
              </a:defRPr>
            </a:lvl1pPr>
            <a:lvl2pPr marL="531064" indent="-233150">
              <a:defRPr sz="2400"/>
            </a:lvl2pPr>
            <a:lvl3pPr marL="699450" indent="-168387">
              <a:tabLst/>
              <a:defRPr sz="2000"/>
            </a:lvl3pPr>
            <a:lvl4pPr marL="880789" indent="-181339">
              <a:defRPr/>
            </a:lvl4pPr>
            <a:lvl5pPr marL="1049175" indent="-168387">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6264654"/>
      </p:ext>
    </p:extLst>
  </p:cSld>
  <p:clrMapOvr>
    <a:masterClrMapping/>
  </p:clrMapOvr>
  <p:transition>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05" y="1212850"/>
            <a:ext cx="5485699" cy="2425279"/>
          </a:xfrm>
        </p:spPr>
        <p:txBody>
          <a:bodyPr wrap="square">
            <a:spAutoFit/>
          </a:bodyPr>
          <a:lstStyle>
            <a:lvl1pPr marL="287282" indent="-287282">
              <a:spcBef>
                <a:spcPts val="1224"/>
              </a:spcBef>
              <a:buClr>
                <a:schemeClr val="tx1"/>
              </a:buClr>
              <a:buFont typeface="Arial" pitchFamily="34" charset="0"/>
              <a:buChar char="•"/>
              <a:defRPr sz="3199"/>
            </a:lvl1pPr>
            <a:lvl2pPr marL="531064" indent="-233150">
              <a:defRPr sz="2400"/>
            </a:lvl2pPr>
            <a:lvl3pPr marL="699450" indent="-168387">
              <a:tabLst/>
              <a:defRPr sz="2000"/>
            </a:lvl3pPr>
            <a:lvl4pPr marL="880789" indent="-181339">
              <a:defRPr/>
            </a:lvl4pPr>
            <a:lvl5pPr marL="1049175" indent="-168387">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4588" y="1212850"/>
            <a:ext cx="5485699" cy="2425279"/>
          </a:xfrm>
        </p:spPr>
        <p:txBody>
          <a:bodyPr wrap="square">
            <a:spAutoFit/>
          </a:bodyPr>
          <a:lstStyle>
            <a:lvl1pPr marL="287282" indent="-287282">
              <a:spcBef>
                <a:spcPts val="1224"/>
              </a:spcBef>
              <a:buClr>
                <a:schemeClr val="tx1"/>
              </a:buClr>
              <a:buFont typeface="Arial" pitchFamily="34" charset="0"/>
              <a:buChar char="•"/>
              <a:defRPr sz="3199"/>
            </a:lvl1pPr>
            <a:lvl2pPr marL="531064" indent="-233150">
              <a:defRPr sz="2400"/>
            </a:lvl2pPr>
            <a:lvl3pPr marL="699450" indent="-168387">
              <a:tabLst/>
              <a:defRPr sz="2000"/>
            </a:lvl3pPr>
            <a:lvl4pPr marL="880789" indent="-181339">
              <a:defRPr/>
            </a:lvl4pPr>
            <a:lvl5pPr marL="1049175" indent="-168387">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16614960"/>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03" y="2125662"/>
            <a:ext cx="11885683"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6893455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2467614691"/>
      </p:ext>
    </p:extLst>
  </p:cSld>
  <p:clrMapOvr>
    <a:masterClrMapping/>
  </p:clrMapOvr>
  <p:transition>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04" y="1209974"/>
            <a:ext cx="10055529" cy="1181862"/>
          </a:xfrm>
          <a:noFill/>
        </p:spPr>
        <p:txBody>
          <a:bodyPr tIns="91440" bIns="91440" anchor="t" anchorCtr="0">
            <a:spAutoFit/>
          </a:bodyPr>
          <a:lstStyle>
            <a:lvl1pPr>
              <a:defRPr sz="7198" spc="-100" baseline="0">
                <a:gradFill>
                  <a:gsLst>
                    <a:gs pos="0">
                      <a:schemeClr val="tx1"/>
                    </a:gs>
                    <a:gs pos="100000">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05" y="3954463"/>
            <a:ext cx="10057117" cy="738664"/>
          </a:xfrm>
          <a:noFill/>
        </p:spPr>
        <p:txBody>
          <a:bodyPr lIns="182880" tIns="146304" rIns="182880" bIns="146304">
            <a:spAutoFit/>
          </a:bodyPr>
          <a:lstStyle>
            <a:lvl1pPr marL="0" indent="0">
              <a:spcBef>
                <a:spcPts val="0"/>
              </a:spcBef>
              <a:buNone/>
              <a:defRPr sz="3199" spc="0" baseline="0">
                <a:gradFill>
                  <a:gsLst>
                    <a:gs pos="0">
                      <a:schemeClr val="tx1"/>
                    </a:gs>
                    <a:gs pos="100000">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48295110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04" y="1209974"/>
            <a:ext cx="10055529" cy="1181862"/>
          </a:xfrm>
          <a:noFill/>
        </p:spPr>
        <p:txBody>
          <a:bodyPr tIns="91440" bIns="91440" anchor="t" anchorCtr="0">
            <a:spAutoFit/>
          </a:bodyPr>
          <a:lstStyle>
            <a:lvl1pPr>
              <a:defRPr lang="en-US" sz="7198" b="0" kern="1200" cap="none" spc="-100"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dirty="0"/>
              <a:t>Video title</a:t>
            </a:r>
          </a:p>
        </p:txBody>
      </p:sp>
    </p:spTree>
    <p:extLst>
      <p:ext uri="{BB962C8B-B14F-4D97-AF65-F5344CB8AC3E}">
        <p14:creationId xmlns:p14="http://schemas.microsoft.com/office/powerpoint/2010/main" val="10755037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04" y="2125663"/>
            <a:ext cx="11885683" cy="1181862"/>
          </a:xfrm>
          <a:noFill/>
        </p:spPr>
        <p:txBody>
          <a:bodyPr tIns="91440" bIns="91440" anchor="t" anchorCtr="0">
            <a:spAutoFit/>
          </a:bodyPr>
          <a:lstStyle>
            <a:lvl1pPr>
              <a:defRPr sz="7198"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704915933"/>
      </p:ext>
    </p:extLst>
  </p:cSld>
  <p:clrMapOvr>
    <a:masterClrMapping/>
  </p:clrMapOvr>
  <p:transition>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04" y="2125663"/>
            <a:ext cx="11885683" cy="1181862"/>
          </a:xfrm>
          <a:noFill/>
        </p:spPr>
        <p:txBody>
          <a:bodyPr tIns="91440" bIns="91440" anchor="t" anchorCtr="0">
            <a:spAutoFit/>
          </a:bodyPr>
          <a:lstStyle>
            <a:lvl1pPr>
              <a:defRPr sz="7198"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411877335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04" y="2125663"/>
            <a:ext cx="11885683" cy="1181862"/>
          </a:xfrm>
          <a:noFill/>
        </p:spPr>
        <p:txBody>
          <a:bodyPr tIns="91440" bIns="91440" anchor="t" anchorCtr="0">
            <a:spAutoFit/>
          </a:bodyPr>
          <a:lstStyle>
            <a:lvl1pPr>
              <a:defRPr sz="7198"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394496922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04" y="2125663"/>
            <a:ext cx="11885683" cy="1181862"/>
          </a:xfrm>
          <a:noFill/>
        </p:spPr>
        <p:txBody>
          <a:bodyPr tIns="91440" bIns="91440" anchor="t" anchorCtr="0">
            <a:spAutoFit/>
          </a:bodyPr>
          <a:lstStyle>
            <a:lvl1pPr>
              <a:defRPr sz="7198"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43220079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50-50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05" y="1241427"/>
            <a:ext cx="5485699" cy="2012859"/>
          </a:xfrm>
        </p:spPr>
        <p:txBody>
          <a:bodyPr>
            <a:spAutoFit/>
          </a:bodyPr>
          <a:lstStyle>
            <a:lvl1pPr>
              <a:defRPr sz="6599"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219031" y="1"/>
            <a:ext cx="6215857" cy="6992587"/>
          </a:xfrm>
          <a:blipFill>
            <a:blip r:embed="rId2"/>
            <a:stretch>
              <a:fillRect/>
            </a:stretch>
          </a:blipFill>
        </p:spPr>
        <p:txBody>
          <a:bodyPr tIns="548640" anchor="ctr" anchorCtr="0">
            <a:noAutofit/>
          </a:bodyPr>
          <a:lstStyle>
            <a:lvl1pPr marL="0" indent="0" algn="ctr">
              <a:buNone/>
              <a:defRPr sz="1599" b="1" cap="none" baseline="0">
                <a:gradFill>
                  <a:gsLst>
                    <a:gs pos="0">
                      <a:srgbClr val="FFFFFF"/>
                    </a:gs>
                    <a:gs pos="27000">
                      <a:srgbClr val="FFFFFF"/>
                    </a:gs>
                  </a:gsLst>
                  <a:lin ang="5400000" scaled="0"/>
                </a:gradFill>
                <a:latin typeface="+mn-lt"/>
              </a:defRPr>
            </a:lvl1pPr>
          </a:lstStyle>
          <a:p>
            <a:r>
              <a:rPr lang="en-US" dirty="0"/>
              <a:t>Click icon to add picture</a:t>
            </a:r>
          </a:p>
        </p:txBody>
      </p:sp>
    </p:spTree>
    <p:extLst>
      <p:ext uri="{BB962C8B-B14F-4D97-AF65-F5344CB8AC3E}">
        <p14:creationId xmlns:p14="http://schemas.microsoft.com/office/powerpoint/2010/main" val="3650603443"/>
      </p:ext>
    </p:extLst>
  </p:cSld>
  <p:clrMapOvr>
    <a:masterClrMapping/>
  </p:clrMapOvr>
  <p:transition>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46391"/>
      </p:ext>
    </p:extLst>
  </p:cSld>
  <p:clrMapOvr>
    <a:masterClrMapping/>
  </p:clrMapOvr>
  <p:transition>
    <p:fade/>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591612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03" y="2125662"/>
            <a:ext cx="11885683"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90869850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082073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21506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212849"/>
            <a:ext cx="12434888"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2" tIns="46632" rIns="46632" bIns="46632" numCol="1" spcCol="0" rtlCol="0" fromWordArt="0" anchor="ctr" anchorCtr="0" forceAA="0" compatLnSpc="1">
            <a:prstTxWarp prst="textNoShape">
              <a:avLst/>
            </a:prstTxWarp>
            <a:noAutofit/>
          </a:bodyPr>
          <a:lstStyle/>
          <a:p>
            <a:pPr algn="ctr" defTabSz="932293" fontAlgn="base">
              <a:spcBef>
                <a:spcPct val="0"/>
              </a:spcBef>
              <a:spcAft>
                <a:spcPct val="0"/>
              </a:spcAft>
            </a:pPr>
            <a:endParaRPr lang="en-US" sz="1800"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03" y="1221159"/>
            <a:ext cx="11885682" cy="1995931"/>
          </a:xfrm>
        </p:spPr>
        <p:txBody>
          <a:bodyPr/>
          <a:lstStyle>
            <a:lvl1pPr marL="0" indent="0">
              <a:buNone/>
              <a:defRPr sz="3299">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48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494"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40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795"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54931168"/>
      </p:ext>
    </p:extLst>
  </p:cSld>
  <p:clrMapOvr>
    <a:masterClrMapping/>
  </p:clrMapOvr>
  <p:transition>
    <p:fade/>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Confidentiality Slide">
    <p:bg bwMode="gray">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a:t>Click to edit Master title style</a:t>
            </a:r>
          </a:p>
        </p:txBody>
      </p:sp>
    </p:spTree>
    <p:extLst>
      <p:ext uri="{BB962C8B-B14F-4D97-AF65-F5344CB8AC3E}">
        <p14:creationId xmlns:p14="http://schemas.microsoft.com/office/powerpoint/2010/main" val="402707276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Closing logo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stretch>
            <a:fillRect/>
          </a:stretch>
        </p:blipFill>
        <p:spPr>
          <a:xfrm>
            <a:off x="459172" y="3145040"/>
            <a:ext cx="3291420" cy="705834"/>
          </a:xfrm>
          <a:prstGeom prst="rect">
            <a:avLst/>
          </a:prstGeom>
        </p:spPr>
      </p:pic>
      <p:pic>
        <p:nvPicPr>
          <p:cNvPr id="4" name="Picture 3"/>
          <p:cNvPicPr>
            <a:picLocks noChangeAspect="1"/>
          </p:cNvPicPr>
          <p:nvPr userDrawn="1"/>
        </p:nvPicPr>
        <p:blipFill>
          <a:blip r:embed="rId2"/>
          <a:stretch>
            <a:fillRect/>
          </a:stretch>
        </p:blipFill>
        <p:spPr>
          <a:xfrm>
            <a:off x="459172" y="3145040"/>
            <a:ext cx="3291420" cy="705834"/>
          </a:xfrm>
          <a:prstGeom prst="rect">
            <a:avLst/>
          </a:prstGeom>
        </p:spPr>
      </p:pic>
      <p:sp>
        <p:nvSpPr>
          <p:cNvPr id="2" name="Text Box 3"/>
          <p:cNvSpPr txBox="1">
            <a:spLocks noChangeArrowheads="1"/>
          </p:cNvSpPr>
          <p:nvPr userDrawn="1"/>
        </p:nvSpPr>
        <p:spPr bwMode="blackWhite">
          <a:xfrm>
            <a:off x="274603" y="6294478"/>
            <a:ext cx="11885682" cy="403187"/>
          </a:xfrm>
          <a:prstGeom prst="rect">
            <a:avLst/>
          </a:prstGeom>
          <a:noFill/>
          <a:ln w="12700">
            <a:noFill/>
            <a:miter lim="800000"/>
            <a:headEnd type="none" w="sm" len="sm"/>
            <a:tailEnd type="none" w="sm" len="sm"/>
          </a:ln>
          <a:effectLst/>
        </p:spPr>
        <p:txBody>
          <a:bodyPr vert="horz" wrap="square" lIns="182854" tIns="146283" rIns="182854" bIns="146283" numCol="1" anchor="t" anchorCtr="0" compatLnSpc="1">
            <a:prstTxWarp prst="textNoShape">
              <a:avLst/>
            </a:prstTxWarp>
            <a:spAutoFit/>
          </a:bodyPr>
          <a:lstStyle/>
          <a:p>
            <a:pPr defTabSz="932111" eaLnBrk="0" hangingPunct="0"/>
            <a:r>
              <a:rPr lang="en-US" sz="700" dirty="0">
                <a:gradFill>
                  <a:gsLst>
                    <a:gs pos="0">
                      <a:srgbClr val="505050"/>
                    </a:gs>
                    <a:gs pos="100000">
                      <a:srgbClr val="505050"/>
                    </a:gs>
                  </a:gsLst>
                  <a:lin ang="5400000" scaled="0"/>
                </a:gradFill>
                <a:cs typeface="Segoe UI" pitchFamily="34" charset="0"/>
              </a:rPr>
              <a:t>© 2016 Microsoft Corporation. All rights reserved. </a:t>
            </a:r>
          </a:p>
        </p:txBody>
      </p:sp>
    </p:spTree>
    <p:extLst>
      <p:ext uri="{BB962C8B-B14F-4D97-AF65-F5344CB8AC3E}">
        <p14:creationId xmlns:p14="http://schemas.microsoft.com/office/powerpoint/2010/main" val="3612863053"/>
      </p:ext>
    </p:extLst>
  </p:cSld>
  <p:clrMapOvr>
    <a:masterClrMapping/>
  </p:clrMapOvr>
  <p:transition>
    <p:fade/>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04" y="1212851"/>
            <a:ext cx="11885683" cy="2443746"/>
          </a:xfrm>
          <a:prstGeom prst="rect">
            <a:avLst/>
          </a:prstGeom>
        </p:spPr>
        <p:txBody>
          <a:bodyPr/>
          <a:lstStyle>
            <a:lvl1pPr marL="290457" indent="-290457">
              <a:buClr>
                <a:schemeClr val="tx1"/>
              </a:buClr>
              <a:buSzPct val="90000"/>
              <a:buFont typeface="Arial" pitchFamily="34" charset="0"/>
              <a:buChar char="•"/>
              <a:defRPr sz="359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390" indent="-280935">
              <a:buClr>
                <a:schemeClr val="tx1"/>
              </a:buClr>
              <a:buSzPct val="90000"/>
              <a:buFont typeface="Arial" pitchFamily="34" charset="0"/>
              <a:buChar char="•"/>
              <a:defRPr sz="3199">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847" indent="-290457">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404" indent="-228557">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8960" indent="-228557">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2" y="6363076"/>
            <a:ext cx="12434889"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99"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81528881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lIns="137160" rIns="137160" bIns="137160" anchor="t">
            <a:noAutofit/>
          </a:bodyPr>
          <a:lstStyle>
            <a:lvl1pPr>
              <a:defRPr/>
            </a:lvl1pPr>
          </a:lstStyle>
          <a:p>
            <a:r>
              <a:rPr lang="en-US"/>
              <a:t>Click to edit Master title style</a:t>
            </a:r>
            <a:endParaRPr lang="en-US" dirty="0"/>
          </a:p>
        </p:txBody>
      </p:sp>
      <p:sp>
        <p:nvSpPr>
          <p:cNvPr id="16" name="Text Placeholder 15"/>
          <p:cNvSpPr>
            <a:spLocks noGrp="1"/>
          </p:cNvSpPr>
          <p:nvPr>
            <p:ph type="body" sz="quarter" idx="14"/>
          </p:nvPr>
        </p:nvSpPr>
        <p:spPr>
          <a:xfrm>
            <a:off x="233154" y="1632056"/>
            <a:ext cx="12047876" cy="4668168"/>
          </a:xfrm>
        </p:spPr>
        <p:txBody>
          <a:bodyPr lIns="137160" rIns="137160" bIns="13716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Slide Number Placeholder 18"/>
          <p:cNvSpPr>
            <a:spLocks noGrp="1"/>
          </p:cNvSpPr>
          <p:nvPr>
            <p:ph type="sldNum" sz="quarter" idx="15"/>
          </p:nvPr>
        </p:nvSpPr>
        <p:spPr/>
        <p:txBody>
          <a:bodyPr/>
          <a:lstStyle/>
          <a:p>
            <a:pPr defTabSz="932597">
              <a:defRPr/>
            </a:pPr>
            <a:fld id="{FAADACFB-7C71-4E89-89D2-7BBA40B7BFA9}" type="slidenum">
              <a:rPr lang="en-US" smtClean="0">
                <a:solidFill>
                  <a:srgbClr val="505050"/>
                </a:solidFill>
              </a:rPr>
              <a:pPr defTabSz="932597">
                <a:defRPr/>
              </a:pPr>
              <a:t>‹#›</a:t>
            </a:fld>
            <a:endParaRPr lang="en-US" dirty="0">
              <a:solidFill>
                <a:srgbClr val="505050"/>
              </a:solidFill>
            </a:endParaRPr>
          </a:p>
        </p:txBody>
      </p:sp>
      <p:sp>
        <p:nvSpPr>
          <p:cNvPr id="20" name="Footer Placeholder 19"/>
          <p:cNvSpPr>
            <a:spLocks noGrp="1"/>
          </p:cNvSpPr>
          <p:nvPr>
            <p:ph type="ftr" sz="quarter" idx="16"/>
          </p:nvPr>
        </p:nvSpPr>
        <p:spPr>
          <a:xfrm>
            <a:off x="233156" y="6683659"/>
            <a:ext cx="11424553" cy="310869"/>
          </a:xfrm>
        </p:spPr>
        <p:txBody>
          <a:bodyPr/>
          <a:lstStyle/>
          <a:p>
            <a:pPr defTabSz="932597">
              <a:defRPr/>
            </a:pPr>
            <a:endParaRPr lang="en-US" dirty="0">
              <a:solidFill>
                <a:srgbClr val="505050"/>
              </a:solidFill>
            </a:endParaRPr>
          </a:p>
        </p:txBody>
      </p:sp>
    </p:spTree>
    <p:extLst>
      <p:ext uri="{BB962C8B-B14F-4D97-AF65-F5344CB8AC3E}">
        <p14:creationId xmlns:p14="http://schemas.microsoft.com/office/powerpoint/2010/main" val="682951764"/>
      </p:ext>
    </p:extLst>
  </p:cSld>
  <p:clrMapOvr>
    <a:masterClrMapping/>
  </p:clrMapOvr>
  <p:transition>
    <p:fade/>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lIns="137160" rIns="137160" bIns="137160" anchor="t">
            <a:noAutofit/>
          </a:bodyPr>
          <a:lstStyle>
            <a:lvl1pPr>
              <a:defRPr/>
            </a:lvl1pPr>
          </a:lstStyle>
          <a:p>
            <a:r>
              <a:rPr lang="en-US"/>
              <a:t>Click to edit Master title style</a:t>
            </a:r>
            <a:endParaRPr lang="en-US" dirty="0"/>
          </a:p>
        </p:txBody>
      </p:sp>
      <p:sp>
        <p:nvSpPr>
          <p:cNvPr id="19" name="Slide Number Placeholder 18"/>
          <p:cNvSpPr>
            <a:spLocks noGrp="1"/>
          </p:cNvSpPr>
          <p:nvPr>
            <p:ph type="sldNum" sz="quarter" idx="15"/>
          </p:nvPr>
        </p:nvSpPr>
        <p:spPr/>
        <p:txBody>
          <a:bodyPr/>
          <a:lstStyle/>
          <a:p>
            <a:pPr defTabSz="932597">
              <a:defRPr/>
            </a:pPr>
            <a:fld id="{FAADACFB-7C71-4E89-89D2-7BBA40B7BFA9}" type="slidenum">
              <a:rPr lang="en-US" smtClean="0">
                <a:solidFill>
                  <a:srgbClr val="505050"/>
                </a:solidFill>
              </a:rPr>
              <a:pPr defTabSz="932597">
                <a:defRPr/>
              </a:pPr>
              <a:t>‹#›</a:t>
            </a:fld>
            <a:endParaRPr lang="en-US" dirty="0">
              <a:solidFill>
                <a:srgbClr val="505050"/>
              </a:solidFill>
            </a:endParaRPr>
          </a:p>
        </p:txBody>
      </p:sp>
      <p:sp>
        <p:nvSpPr>
          <p:cNvPr id="20" name="Footer Placeholder 19"/>
          <p:cNvSpPr>
            <a:spLocks noGrp="1"/>
          </p:cNvSpPr>
          <p:nvPr>
            <p:ph type="ftr" sz="quarter" idx="16"/>
          </p:nvPr>
        </p:nvSpPr>
        <p:spPr>
          <a:xfrm>
            <a:off x="233156" y="6683659"/>
            <a:ext cx="11424553" cy="310869"/>
          </a:xfrm>
        </p:spPr>
        <p:txBody>
          <a:bodyPr/>
          <a:lstStyle/>
          <a:p>
            <a:pPr defTabSz="932597">
              <a:defRPr/>
            </a:pPr>
            <a:endParaRPr lang="en-US" dirty="0">
              <a:solidFill>
                <a:srgbClr val="505050"/>
              </a:solidFill>
            </a:endParaRPr>
          </a:p>
        </p:txBody>
      </p:sp>
    </p:spTree>
    <p:extLst>
      <p:ext uri="{BB962C8B-B14F-4D97-AF65-F5344CB8AC3E}">
        <p14:creationId xmlns:p14="http://schemas.microsoft.com/office/powerpoint/2010/main" val="2032460400"/>
      </p:ext>
    </p:extLst>
  </p:cSld>
  <p:clrMapOvr>
    <a:masterClrMapping/>
  </p:clrMapOvr>
  <p:transition>
    <p:fade/>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5"/>
          </p:nvPr>
        </p:nvSpPr>
        <p:spPr>
          <a:xfrm>
            <a:off x="233156" y="6683659"/>
            <a:ext cx="11424553" cy="310869"/>
          </a:xfrm>
        </p:spPr>
        <p:txBody>
          <a:bodyPr/>
          <a:lstStyle/>
          <a:p>
            <a:pPr defTabSz="932597">
              <a:defRPr/>
            </a:pPr>
            <a:endParaRPr lang="en-US" dirty="0">
              <a:solidFill>
                <a:srgbClr val="505050"/>
              </a:solidFill>
            </a:endParaRPr>
          </a:p>
        </p:txBody>
      </p:sp>
      <p:sp>
        <p:nvSpPr>
          <p:cNvPr id="3" name="Slide Number Placeholder 2"/>
          <p:cNvSpPr>
            <a:spLocks noGrp="1"/>
          </p:cNvSpPr>
          <p:nvPr>
            <p:ph type="sldNum" sz="quarter" idx="16"/>
          </p:nvPr>
        </p:nvSpPr>
        <p:spPr/>
        <p:txBody>
          <a:bodyPr/>
          <a:lstStyle/>
          <a:p>
            <a:pPr defTabSz="932597">
              <a:defRPr/>
            </a:pPr>
            <a:fld id="{FAADACFB-7C71-4E89-89D2-7BBA40B7BFA9}" type="slidenum">
              <a:rPr lang="en-US" smtClean="0">
                <a:solidFill>
                  <a:srgbClr val="505050"/>
                </a:solidFill>
              </a:rPr>
              <a:pPr defTabSz="932597">
                <a:defRPr/>
              </a:pPr>
              <a:t>‹#›</a:t>
            </a:fld>
            <a:endParaRPr lang="en-US" dirty="0">
              <a:solidFill>
                <a:srgbClr val="505050"/>
              </a:solidFill>
            </a:endParaRPr>
          </a:p>
        </p:txBody>
      </p:sp>
    </p:spTree>
    <p:extLst>
      <p:ext uri="{BB962C8B-B14F-4D97-AF65-F5344CB8AC3E}">
        <p14:creationId xmlns:p14="http://schemas.microsoft.com/office/powerpoint/2010/main" val="1944054554"/>
      </p:ext>
    </p:extLst>
  </p:cSld>
  <p:clrMapOvr>
    <a:masterClrMapping/>
  </p:clrMapOvr>
  <p:transition>
    <p:fade/>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Developer code">
    <p:spTree>
      <p:nvGrpSpPr>
        <p:cNvPr id="1" name=""/>
        <p:cNvGrpSpPr/>
        <p:nvPr/>
      </p:nvGrpSpPr>
      <p:grpSpPr>
        <a:xfrm>
          <a:off x="0" y="0"/>
          <a:ext cx="0" cy="0"/>
          <a:chOff x="0" y="0"/>
          <a:chExt cx="0" cy="0"/>
        </a:xfrm>
      </p:grpSpPr>
      <p:sp>
        <p:nvSpPr>
          <p:cNvPr id="2" name="Title 1"/>
          <p:cNvSpPr>
            <a:spLocks noGrp="1"/>
          </p:cNvSpPr>
          <p:nvPr>
            <p:ph type="title"/>
          </p:nvPr>
        </p:nvSpPr>
        <p:spPr/>
        <p:txBody>
          <a:bodyPr lIns="137160" rIns="137160" bIns="137160">
            <a:noAutofit/>
          </a:bodyPr>
          <a:lstStyle>
            <a:lvl1pPr>
              <a:defRPr/>
            </a:lvl1pPr>
          </a:lstStyle>
          <a:p>
            <a:r>
              <a:rPr lang="en-US"/>
              <a:t>Click to edit Master title style</a:t>
            </a:r>
            <a:endParaRPr lang="en-US" dirty="0"/>
          </a:p>
        </p:txBody>
      </p:sp>
      <p:sp>
        <p:nvSpPr>
          <p:cNvPr id="4" name="Text Placeholder 3"/>
          <p:cNvSpPr>
            <a:spLocks noGrp="1"/>
          </p:cNvSpPr>
          <p:nvPr>
            <p:ph type="body" sz="quarter" idx="15" hasCustomPrompt="1"/>
          </p:nvPr>
        </p:nvSpPr>
        <p:spPr>
          <a:xfrm>
            <a:off x="233154" y="1632056"/>
            <a:ext cx="12047876" cy="4585300"/>
          </a:xfrm>
          <a:prstGeom prst="rect">
            <a:avLst/>
          </a:prstGeom>
        </p:spPr>
        <p:txBody>
          <a:bodyPr lIns="137160" rIns="137160" bIns="137160"/>
          <a:lstStyle>
            <a:lvl1pPr marL="0" indent="0">
              <a:buNone/>
              <a:defRPr>
                <a:solidFill>
                  <a:schemeClr val="tx1"/>
                </a:solidFill>
                <a:latin typeface="Courier New" pitchFamily="49" charset="0"/>
                <a:cs typeface="Courier New" pitchFamily="49" charset="0"/>
              </a:defRPr>
            </a:lvl1pPr>
            <a:lvl2pPr marL="287273" indent="0">
              <a:buNone/>
              <a:defRPr>
                <a:solidFill>
                  <a:schemeClr val="tx1"/>
                </a:solidFill>
                <a:latin typeface="Courier New" pitchFamily="49" charset="0"/>
                <a:cs typeface="Courier New" pitchFamily="49" charset="0"/>
              </a:defRPr>
            </a:lvl2pPr>
            <a:lvl3pPr marL="600171" indent="0">
              <a:buNone/>
              <a:defRPr>
                <a:solidFill>
                  <a:schemeClr val="tx1"/>
                </a:solidFill>
                <a:latin typeface="Courier New" pitchFamily="49" charset="0"/>
                <a:cs typeface="Courier New" pitchFamily="49" charset="0"/>
              </a:defRPr>
            </a:lvl3pPr>
            <a:lvl4pPr marL="887445" indent="0">
              <a:buNone/>
              <a:defRPr>
                <a:solidFill>
                  <a:schemeClr val="tx1"/>
                </a:solidFill>
                <a:latin typeface="Courier New" pitchFamily="49" charset="0"/>
                <a:cs typeface="Courier New" pitchFamily="49" charset="0"/>
              </a:defRPr>
            </a:lvl4pPr>
            <a:lvl5pPr marL="1127512" indent="0">
              <a:buNone/>
              <a:defRPr>
                <a:solidFill>
                  <a:schemeClr val="tx1"/>
                </a:solidFill>
                <a:latin typeface="Courier New" pitchFamily="49" charset="0"/>
                <a:cs typeface="Courier New" pitchFamily="49" charset="0"/>
              </a:defRPr>
            </a:lvl5pPr>
          </a:lstStyle>
          <a:p>
            <a:pPr lvl="0"/>
            <a:r>
              <a:rPr lang="en-US" dirty="0"/>
              <a:t>Click to add developer code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6"/>
          </p:nvPr>
        </p:nvSpPr>
        <p:spPr>
          <a:xfrm>
            <a:off x="233156" y="6683658"/>
            <a:ext cx="11424553" cy="310869"/>
          </a:xfrm>
        </p:spPr>
        <p:txBody>
          <a:bodyPr/>
          <a:lstStyle/>
          <a:p>
            <a:pPr defTabSz="932597">
              <a:defRPr/>
            </a:pPr>
            <a:endParaRPr lang="en-US" dirty="0">
              <a:solidFill>
                <a:srgbClr val="505050"/>
              </a:solidFill>
            </a:endParaRPr>
          </a:p>
        </p:txBody>
      </p:sp>
      <p:sp>
        <p:nvSpPr>
          <p:cNvPr id="10" name="Slide Number Placeholder 9"/>
          <p:cNvSpPr>
            <a:spLocks noGrp="1"/>
          </p:cNvSpPr>
          <p:nvPr>
            <p:ph type="sldNum" sz="quarter" idx="17"/>
          </p:nvPr>
        </p:nvSpPr>
        <p:spPr/>
        <p:txBody>
          <a:bodyPr/>
          <a:lstStyle/>
          <a:p>
            <a:pPr defTabSz="932597">
              <a:defRPr/>
            </a:pPr>
            <a:fld id="{FAADACFB-7C71-4E89-89D2-7BBA40B7BFA9}" type="slidenum">
              <a:rPr lang="en-US" smtClean="0">
                <a:solidFill>
                  <a:srgbClr val="505050"/>
                </a:solidFill>
              </a:rPr>
              <a:pPr defTabSz="932597">
                <a:defRPr/>
              </a:pPr>
              <a:t>‹#›</a:t>
            </a:fld>
            <a:endParaRPr lang="en-US" dirty="0">
              <a:solidFill>
                <a:srgbClr val="505050"/>
              </a:solidFill>
            </a:endParaRPr>
          </a:p>
        </p:txBody>
      </p:sp>
    </p:spTree>
    <p:extLst>
      <p:ext uri="{BB962C8B-B14F-4D97-AF65-F5344CB8AC3E}">
        <p14:creationId xmlns:p14="http://schemas.microsoft.com/office/powerpoint/2010/main" val="3494677236"/>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0-50 Right Photo Layou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04" y="1241427"/>
            <a:ext cx="5485699" cy="2012859"/>
          </a:xfrm>
        </p:spPr>
        <p:txBody>
          <a:bodyPr>
            <a:spAutoFit/>
          </a:bodyPr>
          <a:lstStyle>
            <a:lvl1pPr>
              <a:defRPr sz="6600"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219031" y="1"/>
            <a:ext cx="6215857" cy="6992587"/>
          </a:xfr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Tree>
    <p:extLst>
      <p:ext uri="{BB962C8B-B14F-4D97-AF65-F5344CB8AC3E}">
        <p14:creationId xmlns:p14="http://schemas.microsoft.com/office/powerpoint/2010/main" val="236697455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0" y="1"/>
            <a:ext cx="12434888" cy="6994525"/>
          </a:xfrm>
        </p:spPr>
        <p:txBody>
          <a:bodyPr/>
          <a:lstStyle/>
          <a:p>
            <a:r>
              <a:rPr lang="en-US"/>
              <a:t>Click icon to add picture</a:t>
            </a:r>
            <a:endParaRPr lang="en-US" dirty="0"/>
          </a:p>
        </p:txBody>
      </p:sp>
      <p:sp>
        <p:nvSpPr>
          <p:cNvPr id="15" name="Text Placeholder 14"/>
          <p:cNvSpPr>
            <a:spLocks noGrp="1"/>
          </p:cNvSpPr>
          <p:nvPr>
            <p:ph type="body" sz="quarter" idx="12" hasCustomPrompt="1"/>
          </p:nvPr>
        </p:nvSpPr>
        <p:spPr>
          <a:xfrm>
            <a:off x="4816901" y="2844438"/>
            <a:ext cx="2797850" cy="932603"/>
          </a:xfrm>
        </p:spPr>
        <p:txBody>
          <a:bodyPr>
            <a:normAutofit/>
          </a:bodyPr>
          <a:lstStyle>
            <a:lvl1pPr marL="0" marR="0" indent="0" algn="ctr" defTabSz="932597" rtl="0" eaLnBrk="1" fontAlgn="auto" latinLnBrk="0" hangingPunct="1">
              <a:lnSpc>
                <a:spcPct val="100000"/>
              </a:lnSpc>
              <a:spcBef>
                <a:spcPts val="0"/>
              </a:spcBef>
              <a:spcAft>
                <a:spcPts val="0"/>
              </a:spcAft>
              <a:buClrTx/>
              <a:buSzTx/>
              <a:buFont typeface="Wingdings" pitchFamily="2" charset="2"/>
              <a:buNone/>
              <a:tabLst/>
              <a:defRPr lang="en-US" sz="6119" b="0" kern="1200" spc="0" baseline="0">
                <a:latin typeface="+mj-lt"/>
                <a:ea typeface="Segoe UI Semibold" panose="020B0702040204020203" pitchFamily="34" charset="0"/>
                <a:cs typeface="Segoe UI Semibold" panose="020B0702040204020203" pitchFamily="34" charset="0"/>
              </a:defRPr>
            </a:lvl1pPr>
          </a:lstStyle>
          <a:p>
            <a:pPr marL="0" marR="0" lvl="0" indent="0" algn="ctr" defTabSz="932597" rtl="0" eaLnBrk="1" fontAlgn="auto" latinLnBrk="0" hangingPunct="1">
              <a:lnSpc>
                <a:spcPct val="100000"/>
              </a:lnSpc>
              <a:spcBef>
                <a:spcPts val="0"/>
              </a:spcBef>
              <a:spcAft>
                <a:spcPts val="0"/>
              </a:spcAft>
              <a:buClrTx/>
              <a:buSzTx/>
              <a:buFont typeface="Wingdings" pitchFamily="2" charset="2"/>
              <a:buNone/>
              <a:tabLst/>
              <a:defRPr/>
            </a:pPr>
            <a:r>
              <a:rPr lang="en-US" sz="4488" b="1" kern="1200" spc="0" baseline="0" dirty="0">
                <a:solidFill>
                  <a:schemeClr val="bg1"/>
                </a:solidFill>
                <a:latin typeface="+mn-lt"/>
                <a:ea typeface="Segoe UI Semibold" panose="020B0702040204020203" pitchFamily="34" charset="0"/>
                <a:cs typeface="Segoe UI Semibold" panose="020B0702040204020203" pitchFamily="34" charset="0"/>
              </a:rPr>
              <a:t>VIDEO</a:t>
            </a:r>
          </a:p>
        </p:txBody>
      </p:sp>
    </p:spTree>
    <p:extLst>
      <p:ext uri="{BB962C8B-B14F-4D97-AF65-F5344CB8AC3E}">
        <p14:creationId xmlns:p14="http://schemas.microsoft.com/office/powerpoint/2010/main" val="3373643018"/>
      </p:ext>
    </p:extLst>
  </p:cSld>
  <p:clrMapOvr>
    <a:masterClrMapping/>
  </p:clrMapOvr>
  <p:transition>
    <p:fade/>
  </p:transition>
  <p:extLst mod="1">
    <p:ext uri="{DCECCB84-F9BA-43D5-87BE-67443E8EF086}">
      <p15:sldGuideLst xmlns:p15="http://schemas.microsoft.com/office/powerpoint/2012/main">
        <p15:guide id="6" pos="2975" userDrawn="1">
          <p15:clr>
            <a:srgbClr val="5ACBF0"/>
          </p15:clr>
        </p15:guide>
        <p15:guide id="7" pos="3551" userDrawn="1">
          <p15:clr>
            <a:srgbClr val="5ACBF0"/>
          </p15:clr>
        </p15:guide>
        <p15:guide id="15" pos="3840" userDrawn="1">
          <p15:clr>
            <a:srgbClr val="FBAE40"/>
          </p15:clr>
        </p15:guide>
      </p15:sldGuideLst>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p:cSld name="Speaker notes">
    <p:bg>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bg1"/>
                </a:solidFill>
              </a:defRPr>
            </a:lvl1pPr>
          </a:lstStyle>
          <a:p>
            <a:r>
              <a:rPr lang="en-US" dirty="0"/>
              <a:t>Click to add title</a:t>
            </a:r>
          </a:p>
        </p:txBody>
      </p:sp>
      <p:sp>
        <p:nvSpPr>
          <p:cNvPr id="5" name="Text Placeholder 15"/>
          <p:cNvSpPr>
            <a:spLocks noGrp="1"/>
          </p:cNvSpPr>
          <p:nvPr>
            <p:ph type="body" sz="quarter" idx="14" hasCustomPrompt="1"/>
          </p:nvPr>
        </p:nvSpPr>
        <p:spPr>
          <a:xfrm>
            <a:off x="233154" y="1632057"/>
            <a:ext cx="11581446" cy="4663017"/>
          </a:xfrm>
        </p:spPr>
        <p:txBody>
          <a:bodyPr/>
          <a:lstStyle>
            <a:lvl1pPr>
              <a:buClr>
                <a:schemeClr val="bg1"/>
              </a:buCl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add speaker notes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6"/>
          <p:cNvSpPr>
            <a:spLocks noGrp="1"/>
          </p:cNvSpPr>
          <p:nvPr>
            <p:ph type="body" sz="quarter" idx="11" hasCustomPrompt="1"/>
          </p:nvPr>
        </p:nvSpPr>
        <p:spPr>
          <a:xfrm>
            <a:off x="3" y="6363076"/>
            <a:ext cx="12434889" cy="631450"/>
          </a:xfrm>
          <a:prstGeom prst="rect">
            <a:avLst/>
          </a:prstGeom>
          <a:solidFill>
            <a:srgbClr val="FFFF99"/>
          </a:solidFill>
        </p:spPr>
        <p:txBody>
          <a:bodyPr wrap="square" lIns="152394" tIns="76197" rIns="152394" bIns="76197" anchor="b" anchorCtr="0">
            <a:noAutofit/>
          </a:bodyPr>
          <a:lstStyle>
            <a:lvl1pPr algn="r">
              <a:buFont typeface="Arial" pitchFamily="34" charset="0"/>
              <a:buNone/>
              <a:defRPr sz="3774" spc="-61" baseline="0">
                <a:gradFill>
                  <a:gsLst>
                    <a:gs pos="0">
                      <a:srgbClr val="000000"/>
                    </a:gs>
                    <a:gs pos="100000">
                      <a:srgbClr val="000000"/>
                    </a:gs>
                  </a:gsLst>
                  <a:lin ang="5400000" scaled="0"/>
                </a:gradFill>
                <a:effectLst/>
                <a:latin typeface="Segoe UI Light" pitchFamily="34" charset="0"/>
                <a:ea typeface="Segoe UI" pitchFamily="34" charset="0"/>
                <a:cs typeface="Segoe UI" pitchFamily="34" charset="0"/>
              </a:defRPr>
            </a:lvl1pPr>
          </a:lstStyle>
          <a:p>
            <a:pPr lvl="0"/>
            <a:r>
              <a:rPr lang="en-US" dirty="0"/>
              <a:t>Next slide topic</a:t>
            </a:r>
          </a:p>
        </p:txBody>
      </p:sp>
    </p:spTree>
    <p:extLst>
      <p:ext uri="{BB962C8B-B14F-4D97-AF65-F5344CB8AC3E}">
        <p14:creationId xmlns:p14="http://schemas.microsoft.com/office/powerpoint/2010/main" val="3734461682"/>
      </p:ext>
    </p:extLst>
  </p:cSld>
  <p:clrMapOvr>
    <a:masterClrMapping/>
  </p:clrMapOvr>
  <p:transition>
    <p:fade/>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p:cSld name="1_Microsoft logo">
    <p:bg>
      <p:bgPr>
        <a:solidFill>
          <a:srgbClr val="000000"/>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2491" y="2956957"/>
            <a:ext cx="2938514" cy="1080617"/>
          </a:xfrm>
          <a:prstGeom prst="rect">
            <a:avLst/>
          </a:prstGeom>
        </p:spPr>
      </p:pic>
    </p:spTree>
    <p:extLst>
      <p:ext uri="{BB962C8B-B14F-4D97-AF65-F5344CB8AC3E}">
        <p14:creationId xmlns:p14="http://schemas.microsoft.com/office/powerpoint/2010/main" val="2317703233"/>
      </p:ext>
    </p:extLst>
  </p:cSld>
  <p:clrMapOvr>
    <a:masterClrMapping/>
  </p:clrMapOvr>
  <p:transition>
    <p:fade/>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p:cSld name="2_Microsoft logo">
    <p:bg>
      <p:bgPr>
        <a:solidFill>
          <a:schemeClr val="tx2"/>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2491" y="2956957"/>
            <a:ext cx="2938514" cy="1080617"/>
          </a:xfrm>
          <a:prstGeom prst="rect">
            <a:avLst/>
          </a:prstGeom>
        </p:spPr>
      </p:pic>
    </p:spTree>
    <p:extLst>
      <p:ext uri="{BB962C8B-B14F-4D97-AF65-F5344CB8AC3E}">
        <p14:creationId xmlns:p14="http://schemas.microsoft.com/office/powerpoint/2010/main" val="3576983672"/>
      </p:ext>
    </p:extLst>
  </p:cSld>
  <p:clrMapOvr>
    <a:masterClrMapping/>
  </p:clrMapOvr>
  <p:transition>
    <p:fade/>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graphicFrame>
        <p:nvGraphicFramePr>
          <p:cNvPr id="3" name="Object 5" hidden="1"/>
          <p:cNvGraphicFramePr>
            <a:graphicFrameLocks noChangeAspect="1"/>
          </p:cNvGraphicFramePr>
          <p:nvPr userDrawn="1">
            <p:custDataLst>
              <p:tags r:id="rId2"/>
            </p:custDataLst>
          </p:nvPr>
        </p:nvGraphicFramePr>
        <p:xfrm>
          <a:off x="1588" y="1590"/>
          <a:ext cx="1587" cy="1587"/>
        </p:xfrm>
        <a:graphic>
          <a:graphicData uri="http://schemas.openxmlformats.org/presentationml/2006/ole">
            <mc:AlternateContent xmlns:mc="http://schemas.openxmlformats.org/markup-compatibility/2006">
              <mc:Choice xmlns:v="urn:schemas-microsoft-com:vml" Requires="v">
                <p:oleObj spid="_x0000_s1052" name="think-cell Slide" r:id="rId4" imgW="38100" imgH="38100" progId="TCLayout.ActiveDocument.1">
                  <p:embed/>
                </p:oleObj>
              </mc:Choice>
              <mc:Fallback>
                <p:oleObj name="think-cell Slide" r:id="rId4" imgW="38100" imgH="38100" progId="TCLayout.ActiveDocument.1">
                  <p:embed/>
                  <p:pic>
                    <p:nvPicPr>
                      <p:cNvPr id="3" name="Object 5"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90"/>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Title 4"/>
          <p:cNvSpPr>
            <a:spLocks noGrp="1"/>
          </p:cNvSpPr>
          <p:nvPr>
            <p:ph type="title"/>
          </p:nvPr>
        </p:nvSpPr>
        <p:spPr/>
        <p:txBody>
          <a:bodyPr/>
          <a:lstStyle>
            <a:lvl1pPr>
              <a:defRPr sz="5199">
                <a:solidFill>
                  <a:schemeClr val="tx2"/>
                </a:solidFill>
              </a:defRPr>
            </a:lvl1pPr>
          </a:lstStyle>
          <a:p>
            <a:r>
              <a:rPr lang="en-US" dirty="0"/>
              <a:t>Click to edit Master title style</a:t>
            </a:r>
            <a:endParaRPr lang="en-IN" dirty="0"/>
          </a:p>
        </p:txBody>
      </p:sp>
    </p:spTree>
    <p:extLst>
      <p:ext uri="{BB962C8B-B14F-4D97-AF65-F5344CB8AC3E}">
        <p14:creationId xmlns:p14="http://schemas.microsoft.com/office/powerpoint/2010/main" val="350451513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Walkin No til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932053" y="-318"/>
            <a:ext cx="8502835" cy="6995160"/>
          </a:xfrm>
          <a:prstGeom prst="rect">
            <a:avLst/>
          </a:prstGeom>
        </p:spPr>
      </p:pic>
      <p:sp>
        <p:nvSpPr>
          <p:cNvPr id="2" name="Rectangle 1"/>
          <p:cNvSpPr/>
          <p:nvPr userDrawn="1"/>
        </p:nvSpPr>
        <p:spPr bwMode="auto">
          <a:xfrm>
            <a:off x="274603" y="2119164"/>
            <a:ext cx="6399983" cy="27497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5" name="Rectangle 4"/>
          <p:cNvSpPr/>
          <p:nvPr userDrawn="1"/>
        </p:nvSpPr>
        <p:spPr bwMode="gray">
          <a:xfrm>
            <a:off x="0" y="1"/>
            <a:ext cx="3931736" cy="6994525"/>
          </a:xfrm>
          <a:prstGeom prst="rect">
            <a:avLst/>
          </a:prstGeom>
          <a:solidFill>
            <a:srgbClr val="0072C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0" name="TextBox 9"/>
          <p:cNvSpPr txBox="1"/>
          <p:nvPr userDrawn="1"/>
        </p:nvSpPr>
        <p:spPr bwMode="white">
          <a:xfrm>
            <a:off x="479261" y="4900108"/>
            <a:ext cx="3361072" cy="747314"/>
          </a:xfrm>
          <a:prstGeom prst="rect">
            <a:avLst/>
          </a:prstGeom>
          <a:noFill/>
        </p:spPr>
        <p:txBody>
          <a:bodyPr wrap="square" lIns="0" tIns="146283" rIns="182854" bIns="146283" rtlCol="0">
            <a:spAutoFit/>
          </a:bodyPr>
          <a:lstStyle/>
          <a:p>
            <a:pPr defTabSz="932563">
              <a:lnSpc>
                <a:spcPct val="90000"/>
              </a:lnSpc>
              <a:spcAft>
                <a:spcPts val="600"/>
              </a:spcAft>
            </a:pPr>
            <a:r>
              <a:rPr lang="en-US" sz="3199" dirty="0">
                <a:gradFill>
                  <a:gsLst>
                    <a:gs pos="0">
                      <a:srgbClr val="FFFFFF"/>
                    </a:gs>
                    <a:gs pos="100000">
                      <a:srgbClr val="FFFFFF"/>
                    </a:gs>
                  </a:gsLst>
                  <a:lin ang="5400000" scaled="1"/>
                </a:gradFill>
                <a:latin typeface="Segoe UI Light"/>
              </a:rPr>
              <a:t>1–4 February 2016</a:t>
            </a: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gray">
          <a:xfrm>
            <a:off x="479261" y="491661"/>
            <a:ext cx="2803808" cy="4127000"/>
          </a:xfrm>
          <a:prstGeom prst="rect">
            <a:avLst/>
          </a:prstGeom>
        </p:spPr>
      </p:pic>
      <p:pic>
        <p:nvPicPr>
          <p:cNvPr id="13" name="Picture 1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bwMode="gray">
          <a:xfrm>
            <a:off x="463881" y="6238523"/>
            <a:ext cx="1273466" cy="274320"/>
          </a:xfrm>
          <a:prstGeom prst="rect">
            <a:avLst/>
          </a:prstGeom>
        </p:spPr>
      </p:pic>
    </p:spTree>
    <p:extLst>
      <p:ext uri="{BB962C8B-B14F-4D97-AF65-F5344CB8AC3E}">
        <p14:creationId xmlns:p14="http://schemas.microsoft.com/office/powerpoint/2010/main" val="109983614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1_Title Slide Photo_Option">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18" y="-318"/>
            <a:ext cx="12434253" cy="6995160"/>
          </a:xfrm>
          <a:prstGeom prst="rect">
            <a:avLst/>
          </a:prstGeom>
        </p:spPr>
      </p:pic>
      <p:sp>
        <p:nvSpPr>
          <p:cNvPr id="12" name="Rectangle 11"/>
          <p:cNvSpPr/>
          <p:nvPr userDrawn="1"/>
        </p:nvSpPr>
        <p:spPr bwMode="auto">
          <a:xfrm>
            <a:off x="0" y="1"/>
            <a:ext cx="12434888" cy="6994525"/>
          </a:xfrm>
          <a:prstGeom prst="rect">
            <a:avLst/>
          </a:prstGeom>
          <a:gradFill flip="none" rotWithShape="1">
            <a:gsLst>
              <a:gs pos="0">
                <a:srgbClr val="000000">
                  <a:alpha val="60000"/>
                </a:srgbClr>
              </a:gs>
              <a:gs pos="18000">
                <a:srgbClr val="000000">
                  <a:alpha val="25000"/>
                </a:srgbClr>
              </a:gs>
              <a:gs pos="43000">
                <a:srgbClr val="000000">
                  <a:alpha val="0"/>
                </a:srgbClr>
              </a:gs>
            </a:gsLst>
            <a:lin ang="2700000" scaled="1"/>
            <a:tileRect/>
          </a:gra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pPr>
            <a:endParaRPr lang="en-US" sz="2000">
              <a:gradFill>
                <a:gsLst>
                  <a:gs pos="0">
                    <a:srgbClr val="FFFFFF"/>
                  </a:gs>
                  <a:gs pos="100000">
                    <a:srgbClr val="FFFFFF"/>
                  </a:gs>
                </a:gsLst>
                <a:lin ang="5400000" scaled="0"/>
              </a:gradFill>
            </a:endParaRPr>
          </a:p>
        </p:txBody>
      </p:sp>
      <p:sp>
        <p:nvSpPr>
          <p:cNvPr id="13" name="Rectangle 12"/>
          <p:cNvSpPr/>
          <p:nvPr userDrawn="1"/>
        </p:nvSpPr>
        <p:spPr bwMode="gray">
          <a:xfrm>
            <a:off x="4854328" y="2125663"/>
            <a:ext cx="7314267" cy="4571986"/>
          </a:xfrm>
          <a:prstGeom prst="rect">
            <a:avLst/>
          </a:prstGeom>
          <a:solidFill>
            <a:schemeClr val="accent1">
              <a:alpha val="93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gray">
          <a:xfrm>
            <a:off x="4854328" y="2125651"/>
            <a:ext cx="7314267" cy="2736729"/>
          </a:xfrm>
          <a:noFill/>
        </p:spPr>
        <p:txBody>
          <a:bodyPr lIns="146304" tIns="91440" rIns="146304" bIns="91440" anchor="t" anchorCtr="0"/>
          <a:lstStyle>
            <a:lvl1pPr>
              <a:defRPr sz="5399" spc="-100" baseline="0">
                <a:gradFill>
                  <a:gsLst>
                    <a:gs pos="57576">
                      <a:srgbClr val="FFFFFF"/>
                    </a:gs>
                    <a:gs pos="35000">
                      <a:srgbClr val="FFFFFF"/>
                    </a:gs>
                  </a:gsLst>
                  <a:lin ang="5400000" scaled="0"/>
                </a:gradFill>
              </a:defRPr>
            </a:lvl1pPr>
          </a:lstStyle>
          <a:p>
            <a:r>
              <a:rPr lang="en-US" dirty="0"/>
              <a:t>Presentation title</a:t>
            </a:r>
          </a:p>
        </p:txBody>
      </p:sp>
      <p:sp>
        <p:nvSpPr>
          <p:cNvPr id="3" name="Text Placeholder 2"/>
          <p:cNvSpPr>
            <a:spLocks noGrp="1"/>
          </p:cNvSpPr>
          <p:nvPr>
            <p:ph type="body" sz="quarter" idx="14" hasCustomPrompt="1"/>
          </p:nvPr>
        </p:nvSpPr>
        <p:spPr bwMode="gray">
          <a:xfrm>
            <a:off x="4852676" y="4868863"/>
            <a:ext cx="7315918" cy="1828800"/>
          </a:xfrm>
        </p:spPr>
        <p:txBody>
          <a:bodyPr tIns="109728" bIns="109728">
            <a:noAutofit/>
          </a:bodyPr>
          <a:lstStyle>
            <a:lvl1pPr marL="0" indent="0">
              <a:spcBef>
                <a:spcPts val="0"/>
              </a:spcBef>
              <a:buNone/>
              <a:defRPr sz="3199">
                <a:gradFill>
                  <a:gsLst>
                    <a:gs pos="57576">
                      <a:srgbClr val="FFFFFF"/>
                    </a:gs>
                    <a:gs pos="35000">
                      <a:srgbClr val="FFFFFF"/>
                    </a:gs>
                  </a:gsLst>
                  <a:lin ang="5400000" scaled="0"/>
                </a:gradFill>
              </a:defRPr>
            </a:lvl1pPr>
          </a:lstStyle>
          <a:p>
            <a:pPr lvl="0"/>
            <a:r>
              <a:rPr lang="en-US" dirty="0"/>
              <a:t>Speaker Name</a:t>
            </a:r>
          </a:p>
        </p:txBody>
      </p:sp>
      <p:sp>
        <p:nvSpPr>
          <p:cNvPr id="15" name="Text Placeholder 14"/>
          <p:cNvSpPr>
            <a:spLocks noGrp="1"/>
          </p:cNvSpPr>
          <p:nvPr>
            <p:ph type="body" sz="quarter" idx="15" hasCustomPrompt="1"/>
          </p:nvPr>
        </p:nvSpPr>
        <p:spPr>
          <a:xfrm>
            <a:off x="273015" y="296865"/>
            <a:ext cx="3658721" cy="578303"/>
          </a:xfrm>
        </p:spPr>
        <p:txBody>
          <a:bodyPr lIns="182880" tIns="146304" rIns="182880" bIns="146304"/>
          <a:lstStyle>
            <a:lvl1pPr marL="0" indent="0">
              <a:buNone/>
              <a:defRPr sz="2000">
                <a:gradFill>
                  <a:gsLst>
                    <a:gs pos="20354">
                      <a:srgbClr val="FFFFFF"/>
                    </a:gs>
                    <a:gs pos="58000">
                      <a:srgbClr val="FFFFFF"/>
                    </a:gs>
                  </a:gsLst>
                  <a:lin ang="5400000" scaled="0"/>
                </a:gradFill>
                <a:latin typeface="+mn-lt"/>
              </a:defRPr>
            </a:lvl1pPr>
          </a:lstStyle>
          <a:p>
            <a:pPr lvl="0"/>
            <a:r>
              <a:rPr lang="en-US" dirty="0"/>
              <a:t>Session Code</a:t>
            </a:r>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gray">
          <a:xfrm>
            <a:off x="10704281" y="479425"/>
            <a:ext cx="1273466" cy="274320"/>
          </a:xfrm>
          <a:prstGeom prst="rect">
            <a:avLst/>
          </a:prstGeom>
        </p:spPr>
      </p:pic>
    </p:spTree>
    <p:extLst>
      <p:ext uri="{BB962C8B-B14F-4D97-AF65-F5344CB8AC3E}">
        <p14:creationId xmlns:p14="http://schemas.microsoft.com/office/powerpoint/2010/main" val="20205903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Title Slide Light">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74667" y="2125678"/>
            <a:ext cx="9142769" cy="1828786"/>
          </a:xfrm>
          <a:noFill/>
        </p:spPr>
        <p:txBody>
          <a:bodyPr lIns="146304" tIns="91440" rIns="146304" bIns="91440" anchor="t" anchorCtr="0"/>
          <a:lstStyle>
            <a:lvl1pPr>
              <a:defRPr sz="5399" spc="-100" baseline="0">
                <a:gradFill>
                  <a:gsLst>
                    <a:gs pos="100000">
                      <a:schemeClr val="tx2"/>
                    </a:gs>
                    <a:gs pos="0">
                      <a:schemeClr val="tx2"/>
                    </a:gs>
                  </a:gsLst>
                  <a:lin ang="5400000" scaled="0"/>
                </a:gradFill>
              </a:defRPr>
            </a:lvl1pPr>
          </a:lstStyle>
          <a:p>
            <a:r>
              <a:rPr lang="en-US" dirty="0"/>
              <a:t>Presentation title</a:t>
            </a:r>
          </a:p>
        </p:txBody>
      </p:sp>
      <p:sp>
        <p:nvSpPr>
          <p:cNvPr id="5" name="Text Placeholder 4"/>
          <p:cNvSpPr>
            <a:spLocks noGrp="1"/>
          </p:cNvSpPr>
          <p:nvPr>
            <p:ph type="body" sz="quarter" idx="12" hasCustomPrompt="1"/>
          </p:nvPr>
        </p:nvSpPr>
        <p:spPr>
          <a:xfrm>
            <a:off x="274667" y="3955787"/>
            <a:ext cx="7314204" cy="1828007"/>
          </a:xfrm>
          <a:noFill/>
        </p:spPr>
        <p:txBody>
          <a:bodyPr lIns="146304" tIns="109728" rIns="146304" bIns="109728">
            <a:noAutofit/>
          </a:bodyPr>
          <a:lstStyle>
            <a:lvl1pPr marL="0" indent="0">
              <a:spcBef>
                <a:spcPts val="0"/>
              </a:spcBef>
              <a:buNone/>
              <a:defRPr sz="3199" spc="0" baseline="0">
                <a:gradFill>
                  <a:gsLst>
                    <a:gs pos="91000">
                      <a:schemeClr val="tx1"/>
                    </a:gs>
                    <a:gs pos="0">
                      <a:schemeClr val="tx1"/>
                    </a:gs>
                  </a:gsLst>
                  <a:lin ang="5400000" scaled="0"/>
                </a:gradFill>
                <a:latin typeface="+mj-lt"/>
              </a:defRPr>
            </a:lvl1pPr>
          </a:lstStyle>
          <a:p>
            <a:pPr lvl="0"/>
            <a:r>
              <a:rPr lang="en-US" dirty="0"/>
              <a:t>Speaker Name</a:t>
            </a:r>
          </a:p>
        </p:txBody>
      </p:sp>
      <p:pic>
        <p:nvPicPr>
          <p:cNvPr id="6" name="Picture 5"/>
          <p:cNvPicPr>
            <a:picLocks noChangeAspect="1"/>
          </p:cNvPicPr>
          <p:nvPr userDrawn="1"/>
        </p:nvPicPr>
        <p:blipFill>
          <a:blip r:embed="rId2"/>
          <a:stretch>
            <a:fillRect/>
          </a:stretch>
        </p:blipFill>
        <p:spPr>
          <a:xfrm>
            <a:off x="457522" y="6243237"/>
            <a:ext cx="1279997" cy="274492"/>
          </a:xfrm>
          <a:prstGeom prst="rect">
            <a:avLst/>
          </a:prstGeom>
        </p:spPr>
      </p:pic>
      <p:sp>
        <p:nvSpPr>
          <p:cNvPr id="7" name="Text Placeholder 14"/>
          <p:cNvSpPr>
            <a:spLocks noGrp="1"/>
          </p:cNvSpPr>
          <p:nvPr>
            <p:ph type="body" sz="quarter" idx="15" hasCustomPrompt="1"/>
          </p:nvPr>
        </p:nvSpPr>
        <p:spPr>
          <a:xfrm>
            <a:off x="273015" y="296865"/>
            <a:ext cx="3658721" cy="578303"/>
          </a:xfrm>
        </p:spPr>
        <p:txBody>
          <a:bodyPr lIns="182880" tIns="146304" rIns="182880" bIns="146304"/>
          <a:lstStyle>
            <a:lvl1pPr marL="0" indent="0">
              <a:buNone/>
              <a:defRPr sz="2000">
                <a:gradFill>
                  <a:gsLst>
                    <a:gs pos="0">
                      <a:schemeClr val="tx1"/>
                    </a:gs>
                    <a:gs pos="100000">
                      <a:schemeClr val="tx1"/>
                    </a:gs>
                  </a:gsLst>
                  <a:lin ang="5400000" scaled="0"/>
                </a:gradFill>
                <a:latin typeface="+mn-lt"/>
              </a:defRPr>
            </a:lvl1pPr>
          </a:lstStyle>
          <a:p>
            <a:pPr lvl="0"/>
            <a:r>
              <a:rPr lang="en-US" dirty="0"/>
              <a:t>Session Code</a:t>
            </a:r>
          </a:p>
        </p:txBody>
      </p:sp>
    </p:spTree>
    <p:extLst>
      <p:ext uri="{BB962C8B-B14F-4D97-AF65-F5344CB8AC3E}">
        <p14:creationId xmlns:p14="http://schemas.microsoft.com/office/powerpoint/2010/main" val="321019886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Title Slide Dark">
    <p:spTree>
      <p:nvGrpSpPr>
        <p:cNvPr id="1" name=""/>
        <p:cNvGrpSpPr/>
        <p:nvPr/>
      </p:nvGrpSpPr>
      <p:grpSpPr>
        <a:xfrm>
          <a:off x="0" y="0"/>
          <a:ext cx="0" cy="0"/>
          <a:chOff x="0" y="0"/>
          <a:chExt cx="0" cy="0"/>
        </a:xfrm>
      </p:grpSpPr>
      <p:sp>
        <p:nvSpPr>
          <p:cNvPr id="9" name="Title 1"/>
          <p:cNvSpPr>
            <a:spLocks noGrp="1"/>
          </p:cNvSpPr>
          <p:nvPr>
            <p:ph type="title" hasCustomPrompt="1"/>
          </p:nvPr>
        </p:nvSpPr>
        <p:spPr bwMode="gray">
          <a:xfrm>
            <a:off x="274667" y="2125678"/>
            <a:ext cx="9142769" cy="1828786"/>
          </a:xfrm>
          <a:noFill/>
        </p:spPr>
        <p:txBody>
          <a:bodyPr lIns="146304" tIns="91440" rIns="146304" bIns="91440" anchor="t" anchorCtr="0"/>
          <a:lstStyle>
            <a:lvl1pPr>
              <a:defRPr sz="5399" spc="-100" baseline="0">
                <a:gradFill>
                  <a:gsLst>
                    <a:gs pos="100000">
                      <a:schemeClr val="tx2"/>
                    </a:gs>
                    <a:gs pos="0">
                      <a:schemeClr val="tx2"/>
                    </a:gs>
                  </a:gsLst>
                  <a:lin ang="5400000" scaled="0"/>
                </a:gradFill>
              </a:defRPr>
            </a:lvl1pPr>
          </a:lstStyle>
          <a:p>
            <a:r>
              <a:rPr lang="en-US" dirty="0"/>
              <a:t>Presentation title</a:t>
            </a:r>
          </a:p>
        </p:txBody>
      </p:sp>
      <p:sp>
        <p:nvSpPr>
          <p:cNvPr id="5" name="Text Placeholder 4"/>
          <p:cNvSpPr>
            <a:spLocks noGrp="1"/>
          </p:cNvSpPr>
          <p:nvPr>
            <p:ph type="body" sz="quarter" idx="12" hasCustomPrompt="1"/>
          </p:nvPr>
        </p:nvSpPr>
        <p:spPr bwMode="gray">
          <a:xfrm>
            <a:off x="274667" y="3955787"/>
            <a:ext cx="7314204" cy="1828007"/>
          </a:xfrm>
          <a:noFill/>
        </p:spPr>
        <p:txBody>
          <a:bodyPr lIns="146304" tIns="109728" rIns="146304" bIns="109728">
            <a:noAutofit/>
          </a:bodyPr>
          <a:lstStyle>
            <a:lvl1pPr marL="0" indent="0">
              <a:spcBef>
                <a:spcPts val="0"/>
              </a:spcBef>
              <a:buNone/>
              <a:defRPr sz="3199" spc="0" baseline="0">
                <a:gradFill>
                  <a:gsLst>
                    <a:gs pos="91000">
                      <a:schemeClr val="tx1"/>
                    </a:gs>
                    <a:gs pos="0">
                      <a:schemeClr val="tx1"/>
                    </a:gs>
                  </a:gsLst>
                  <a:lin ang="5400000" scaled="0"/>
                </a:gradFill>
                <a:latin typeface="+mj-lt"/>
              </a:defRPr>
            </a:lvl1pPr>
          </a:lstStyle>
          <a:p>
            <a:pPr lvl="0"/>
            <a:r>
              <a:rPr lang="en-US" dirty="0"/>
              <a:t>Speaker Name</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463881" y="6238523"/>
            <a:ext cx="1273466" cy="274320"/>
          </a:xfrm>
          <a:prstGeom prst="rect">
            <a:avLst/>
          </a:prstGeom>
        </p:spPr>
      </p:pic>
      <p:sp>
        <p:nvSpPr>
          <p:cNvPr id="6" name="Text Placeholder 14"/>
          <p:cNvSpPr>
            <a:spLocks noGrp="1"/>
          </p:cNvSpPr>
          <p:nvPr>
            <p:ph type="body" sz="quarter" idx="15" hasCustomPrompt="1"/>
          </p:nvPr>
        </p:nvSpPr>
        <p:spPr>
          <a:xfrm>
            <a:off x="273015" y="296865"/>
            <a:ext cx="3658721" cy="578303"/>
          </a:xfrm>
        </p:spPr>
        <p:txBody>
          <a:bodyPr lIns="182880" tIns="146304" rIns="182880" bIns="146304"/>
          <a:lstStyle>
            <a:lvl1pPr marL="0" indent="0">
              <a:buNone/>
              <a:defRPr sz="2000">
                <a:gradFill>
                  <a:gsLst>
                    <a:gs pos="0">
                      <a:schemeClr val="tx1"/>
                    </a:gs>
                    <a:gs pos="100000">
                      <a:schemeClr val="tx1"/>
                    </a:gs>
                  </a:gsLst>
                  <a:lin ang="5400000" scaled="0"/>
                </a:gradFill>
                <a:latin typeface="+mn-lt"/>
              </a:defRPr>
            </a:lvl1pPr>
          </a:lstStyle>
          <a:p>
            <a:pPr lvl="0"/>
            <a:r>
              <a:rPr lang="en-US" dirty="0"/>
              <a:t>Session Code</a:t>
            </a:r>
          </a:p>
        </p:txBody>
      </p:sp>
    </p:spTree>
    <p:extLst>
      <p:ext uri="{BB962C8B-B14F-4D97-AF65-F5344CB8AC3E}">
        <p14:creationId xmlns:p14="http://schemas.microsoft.com/office/powerpoint/2010/main" val="314408392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04" y="1212851"/>
            <a:ext cx="11885683" cy="2025170"/>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557" indent="0">
              <a:buNone/>
              <a:defRPr/>
            </a:lvl3pPr>
            <a:lvl4pPr marL="457112" indent="0">
              <a:buNone/>
              <a:defRPr/>
            </a:lvl4pPr>
            <a:lvl5pPr marL="685669"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35409588"/>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Accent Color 1">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567534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04" y="1212851"/>
            <a:ext cx="11885683"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557" indent="0">
              <a:buNone/>
              <a:defRPr/>
            </a:lvl3pPr>
            <a:lvl4pPr marL="457112" indent="0">
              <a:buNone/>
              <a:defRPr/>
            </a:lvl4pPr>
            <a:lvl5pPr marL="685669"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90090616"/>
      </p:ext>
    </p:extLst>
  </p:cSld>
  <p:clrMapOvr>
    <a:masterClrMapping/>
  </p:clrMapOvr>
  <p:transition>
    <p:fade/>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04" y="1212851"/>
            <a:ext cx="11885683" cy="2092881"/>
          </a:xfrm>
        </p:spPr>
        <p:txBody>
          <a:bodyPr>
            <a:spAutoFit/>
          </a:bodyPr>
          <a:lstStyle>
            <a:lvl1pPr>
              <a:defRPr sz="3999">
                <a:gradFill>
                  <a:gsLst>
                    <a:gs pos="1250">
                      <a:schemeClr val="tx2"/>
                    </a:gs>
                    <a:gs pos="99000">
                      <a:schemeClr val="tx2"/>
                    </a:gs>
                  </a:gsLst>
                  <a:lin ang="5400000" scaled="0"/>
                </a:gra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40811795"/>
      </p:ext>
    </p:extLst>
  </p:cSld>
  <p:clrMapOvr>
    <a:masterClrMapping/>
  </p:clrMapOvr>
  <p:transition>
    <p:fade/>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04" y="1212851"/>
            <a:ext cx="11885683" cy="2092881"/>
          </a:xfrm>
        </p:spPr>
        <p:txBody>
          <a:bodyPr>
            <a:spAutoFit/>
          </a:bodyPr>
          <a:lstStyle>
            <a:lvl1pPr>
              <a:defRPr sz="3999"/>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75550331"/>
      </p:ext>
    </p:extLst>
  </p:cSld>
  <p:clrMapOvr>
    <a:masterClrMapping/>
  </p:clrMapOvr>
  <p:transition>
    <p:fade/>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05" y="1212849"/>
            <a:ext cx="5485699" cy="1914370"/>
          </a:xfrm>
        </p:spPr>
        <p:txBody>
          <a:bodyPr wrap="square">
            <a:spAutoFit/>
          </a:bodyPr>
          <a:lstStyle>
            <a:lvl1pPr marL="0" indent="0">
              <a:spcBef>
                <a:spcPts val="1224"/>
              </a:spcBef>
              <a:buClr>
                <a:schemeClr val="tx1"/>
              </a:buClr>
              <a:buFont typeface="Wingdings" pitchFamily="2" charset="2"/>
              <a:buNone/>
              <a:defRPr sz="3199">
                <a:gradFill>
                  <a:gsLst>
                    <a:gs pos="1250">
                      <a:schemeClr val="tx2"/>
                    </a:gs>
                    <a:gs pos="99000">
                      <a:schemeClr val="tx2"/>
                    </a:gs>
                  </a:gsLst>
                  <a:lin ang="5400000" scaled="0"/>
                </a:gradFill>
              </a:defRPr>
            </a:lvl1pPr>
            <a:lvl2pPr marL="0" indent="0">
              <a:buNone/>
              <a:defRPr sz="2000"/>
            </a:lvl2pPr>
            <a:lvl3pPr marL="231730" indent="0">
              <a:buNone/>
              <a:tabLst/>
              <a:defRPr sz="2000"/>
            </a:lvl3pPr>
            <a:lvl4pPr marL="460287" indent="0">
              <a:buNone/>
              <a:defRPr/>
            </a:lvl4pPr>
            <a:lvl5pPr marL="685669"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4588" y="1212849"/>
            <a:ext cx="5485699" cy="1914370"/>
          </a:xfrm>
        </p:spPr>
        <p:txBody>
          <a:bodyPr wrap="square">
            <a:spAutoFit/>
          </a:bodyPr>
          <a:lstStyle>
            <a:lvl1pPr marL="0" indent="0">
              <a:spcBef>
                <a:spcPts val="1224"/>
              </a:spcBef>
              <a:buClr>
                <a:schemeClr val="tx1"/>
              </a:buClr>
              <a:buFont typeface="Wingdings" pitchFamily="2" charset="2"/>
              <a:buNone/>
              <a:defRPr sz="3199">
                <a:gradFill>
                  <a:gsLst>
                    <a:gs pos="1250">
                      <a:schemeClr val="tx2"/>
                    </a:gs>
                    <a:gs pos="99000">
                      <a:schemeClr val="tx2"/>
                    </a:gs>
                  </a:gsLst>
                  <a:lin ang="5400000" scaled="0"/>
                </a:gradFill>
              </a:defRPr>
            </a:lvl1pPr>
            <a:lvl2pPr marL="0" indent="0">
              <a:buNone/>
              <a:defRPr sz="2000"/>
            </a:lvl2pPr>
            <a:lvl3pPr marL="231730" indent="0">
              <a:buNone/>
              <a:tabLst/>
              <a:defRPr sz="2000"/>
            </a:lvl3pPr>
            <a:lvl4pPr marL="460287" indent="0">
              <a:buNone/>
              <a:defRPr/>
            </a:lvl4pPr>
            <a:lvl5pPr marL="685669"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41430816"/>
      </p:ext>
    </p:extLst>
  </p:cSld>
  <p:clrMapOvr>
    <a:masterClrMapping/>
  </p:clrMapOvr>
  <p:transition>
    <p:fade/>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05" y="1212849"/>
            <a:ext cx="5485699" cy="1914370"/>
          </a:xfrm>
        </p:spPr>
        <p:txBody>
          <a:bodyPr wrap="square">
            <a:spAutoFit/>
          </a:bodyPr>
          <a:lstStyle>
            <a:lvl1pPr marL="0" indent="0">
              <a:spcBef>
                <a:spcPts val="1224"/>
              </a:spcBef>
              <a:buClr>
                <a:schemeClr val="tx1"/>
              </a:buClr>
              <a:buFont typeface="Wingdings" pitchFamily="2" charset="2"/>
              <a:buNone/>
              <a:defRPr sz="3199"/>
            </a:lvl1pPr>
            <a:lvl2pPr marL="0" indent="0">
              <a:buNone/>
              <a:defRPr sz="2000"/>
            </a:lvl2pPr>
            <a:lvl3pPr marL="231730" indent="0">
              <a:buNone/>
              <a:tabLst/>
              <a:defRPr sz="2000"/>
            </a:lvl3pPr>
            <a:lvl4pPr marL="460287" indent="0">
              <a:buNone/>
              <a:defRPr/>
            </a:lvl4pPr>
            <a:lvl5pPr marL="685669"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4588" y="1212849"/>
            <a:ext cx="5485699" cy="1914370"/>
          </a:xfrm>
        </p:spPr>
        <p:txBody>
          <a:bodyPr wrap="square">
            <a:spAutoFit/>
          </a:bodyPr>
          <a:lstStyle>
            <a:lvl1pPr marL="0" indent="0">
              <a:spcBef>
                <a:spcPts val="1224"/>
              </a:spcBef>
              <a:buClr>
                <a:schemeClr val="tx1"/>
              </a:buClr>
              <a:buFont typeface="Wingdings" pitchFamily="2" charset="2"/>
              <a:buNone/>
              <a:defRPr sz="3199"/>
            </a:lvl1pPr>
            <a:lvl2pPr marL="0" indent="0">
              <a:buNone/>
              <a:defRPr sz="2000"/>
            </a:lvl2pPr>
            <a:lvl3pPr marL="231730" indent="0">
              <a:buNone/>
              <a:tabLst/>
              <a:defRPr sz="2000"/>
            </a:lvl3pPr>
            <a:lvl4pPr marL="460287" indent="0">
              <a:buNone/>
              <a:defRPr/>
            </a:lvl4pPr>
            <a:lvl5pPr marL="685669"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45660607"/>
      </p:ext>
    </p:extLst>
  </p:cSld>
  <p:clrMapOvr>
    <a:masterClrMapping/>
  </p:clrMapOvr>
  <p:transition>
    <p:fade/>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05" y="1212850"/>
            <a:ext cx="5485699" cy="2425279"/>
          </a:xfrm>
        </p:spPr>
        <p:txBody>
          <a:bodyPr wrap="square">
            <a:spAutoFit/>
          </a:bodyPr>
          <a:lstStyle>
            <a:lvl1pPr marL="287282" indent="-287282">
              <a:spcBef>
                <a:spcPts val="1224"/>
              </a:spcBef>
              <a:buClr>
                <a:schemeClr val="tx2"/>
              </a:buClr>
              <a:buFont typeface="Arial" pitchFamily="34" charset="0"/>
              <a:buChar char="•"/>
              <a:defRPr sz="3199">
                <a:gradFill>
                  <a:gsLst>
                    <a:gs pos="1250">
                      <a:schemeClr val="tx2"/>
                    </a:gs>
                    <a:gs pos="99000">
                      <a:schemeClr val="tx2"/>
                    </a:gs>
                  </a:gsLst>
                  <a:lin ang="5400000" scaled="0"/>
                </a:gradFill>
              </a:defRPr>
            </a:lvl1pPr>
            <a:lvl2pPr marL="531064" indent="-233150">
              <a:defRPr sz="2400"/>
            </a:lvl2pPr>
            <a:lvl3pPr marL="699450" indent="-168387">
              <a:tabLst/>
              <a:defRPr sz="2000"/>
            </a:lvl3pPr>
            <a:lvl4pPr marL="880789" indent="-181339">
              <a:defRPr/>
            </a:lvl4pPr>
            <a:lvl5pPr marL="1049175" indent="-168387">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4588" y="1212850"/>
            <a:ext cx="5485699" cy="2425279"/>
          </a:xfrm>
        </p:spPr>
        <p:txBody>
          <a:bodyPr wrap="square">
            <a:spAutoFit/>
          </a:bodyPr>
          <a:lstStyle>
            <a:lvl1pPr marL="287282" indent="-287282">
              <a:spcBef>
                <a:spcPts val="1224"/>
              </a:spcBef>
              <a:buClr>
                <a:schemeClr val="tx2"/>
              </a:buClr>
              <a:buFont typeface="Arial" pitchFamily="34" charset="0"/>
              <a:buChar char="•"/>
              <a:defRPr sz="3199">
                <a:gradFill>
                  <a:gsLst>
                    <a:gs pos="1250">
                      <a:schemeClr val="tx2"/>
                    </a:gs>
                    <a:gs pos="99000">
                      <a:schemeClr val="tx2"/>
                    </a:gs>
                  </a:gsLst>
                  <a:lin ang="5400000" scaled="0"/>
                </a:gradFill>
              </a:defRPr>
            </a:lvl1pPr>
            <a:lvl2pPr marL="531064" indent="-233150">
              <a:defRPr sz="2400"/>
            </a:lvl2pPr>
            <a:lvl3pPr marL="699450" indent="-168387">
              <a:tabLst/>
              <a:defRPr sz="2000"/>
            </a:lvl3pPr>
            <a:lvl4pPr marL="880789" indent="-181339">
              <a:defRPr/>
            </a:lvl4pPr>
            <a:lvl5pPr marL="1049175" indent="-168387">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74064337"/>
      </p:ext>
    </p:extLst>
  </p:cSld>
  <p:clrMapOvr>
    <a:masterClrMapping/>
  </p:clrMapOvr>
  <p:transition>
    <p:fade/>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05" y="1212850"/>
            <a:ext cx="5485699" cy="2425279"/>
          </a:xfrm>
        </p:spPr>
        <p:txBody>
          <a:bodyPr wrap="square">
            <a:spAutoFit/>
          </a:bodyPr>
          <a:lstStyle>
            <a:lvl1pPr marL="287282" indent="-287282">
              <a:spcBef>
                <a:spcPts val="1224"/>
              </a:spcBef>
              <a:buClr>
                <a:schemeClr val="tx1"/>
              </a:buClr>
              <a:buFont typeface="Arial" pitchFamily="34" charset="0"/>
              <a:buChar char="•"/>
              <a:defRPr sz="3199"/>
            </a:lvl1pPr>
            <a:lvl2pPr marL="531064" indent="-233150">
              <a:defRPr sz="2400"/>
            </a:lvl2pPr>
            <a:lvl3pPr marL="699450" indent="-168387">
              <a:tabLst/>
              <a:defRPr sz="2000"/>
            </a:lvl3pPr>
            <a:lvl4pPr marL="880789" indent="-181339">
              <a:defRPr/>
            </a:lvl4pPr>
            <a:lvl5pPr marL="1049175" indent="-168387">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4588" y="1212850"/>
            <a:ext cx="5485699" cy="2425279"/>
          </a:xfrm>
        </p:spPr>
        <p:txBody>
          <a:bodyPr wrap="square">
            <a:spAutoFit/>
          </a:bodyPr>
          <a:lstStyle>
            <a:lvl1pPr marL="287282" indent="-287282">
              <a:spcBef>
                <a:spcPts val="1224"/>
              </a:spcBef>
              <a:buClr>
                <a:schemeClr val="tx1"/>
              </a:buClr>
              <a:buFont typeface="Arial" pitchFamily="34" charset="0"/>
              <a:buChar char="•"/>
              <a:defRPr sz="3199"/>
            </a:lvl1pPr>
            <a:lvl2pPr marL="531064" indent="-233150">
              <a:defRPr sz="2400"/>
            </a:lvl2pPr>
            <a:lvl3pPr marL="699450" indent="-168387">
              <a:tabLst/>
              <a:defRPr sz="2000"/>
            </a:lvl3pPr>
            <a:lvl4pPr marL="880789" indent="-181339">
              <a:defRPr/>
            </a:lvl4pPr>
            <a:lvl5pPr marL="1049175" indent="-168387">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68090506"/>
      </p:ext>
    </p:extLst>
  </p:cSld>
  <p:clrMapOvr>
    <a:masterClrMapping/>
  </p:clrMapOvr>
  <p:transition>
    <p:fade/>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711236706"/>
      </p:ext>
    </p:extLst>
  </p:cSld>
  <p:clrMapOvr>
    <a:masterClrMapping/>
  </p:clrMapOvr>
  <p:transition>
    <p:fade/>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Demo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04" y="1209974"/>
            <a:ext cx="10055529" cy="1181862"/>
          </a:xfrm>
          <a:noFill/>
        </p:spPr>
        <p:txBody>
          <a:bodyPr tIns="91440" bIns="91440" anchor="t" anchorCtr="0">
            <a:spAutoFit/>
          </a:bodyPr>
          <a:lstStyle>
            <a:lvl1pPr>
              <a:defRPr sz="7198" spc="-100" baseline="0">
                <a:gradFill>
                  <a:gsLst>
                    <a:gs pos="0">
                      <a:schemeClr val="tx1"/>
                    </a:gs>
                    <a:gs pos="100000">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05" y="3954463"/>
            <a:ext cx="10057117" cy="738664"/>
          </a:xfrm>
          <a:noFill/>
        </p:spPr>
        <p:txBody>
          <a:bodyPr lIns="182880" tIns="146304" rIns="182880" bIns="146304">
            <a:spAutoFit/>
          </a:bodyPr>
          <a:lstStyle>
            <a:lvl1pPr marL="0" indent="0">
              <a:spcBef>
                <a:spcPts val="0"/>
              </a:spcBef>
              <a:buNone/>
              <a:defRPr sz="3199" spc="0" baseline="0">
                <a:gradFill>
                  <a:gsLst>
                    <a:gs pos="0">
                      <a:schemeClr val="tx1"/>
                    </a:gs>
                    <a:gs pos="100000">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30086613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04" y="1209974"/>
            <a:ext cx="10055529" cy="1181862"/>
          </a:xfrm>
          <a:noFill/>
        </p:spPr>
        <p:txBody>
          <a:bodyPr tIns="91440" bIns="91440" anchor="t" anchorCtr="0">
            <a:spAutoFit/>
          </a:bodyPr>
          <a:lstStyle>
            <a:lvl1pPr>
              <a:defRPr lang="en-US" sz="7198" b="0" kern="1200" cap="none" spc="-100"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dirty="0"/>
              <a:t>Video title</a:t>
            </a:r>
          </a:p>
        </p:txBody>
      </p:sp>
    </p:spTree>
    <p:extLst>
      <p:ext uri="{BB962C8B-B14F-4D97-AF65-F5344CB8AC3E}">
        <p14:creationId xmlns:p14="http://schemas.microsoft.com/office/powerpoint/2010/main" val="151431068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015991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04" y="2125663"/>
            <a:ext cx="11885683" cy="1181862"/>
          </a:xfrm>
          <a:noFill/>
        </p:spPr>
        <p:txBody>
          <a:bodyPr tIns="91440" bIns="91440" anchor="t" anchorCtr="0">
            <a:spAutoFit/>
          </a:bodyPr>
          <a:lstStyle>
            <a:lvl1pPr>
              <a:defRPr sz="7198"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60228412"/>
      </p:ext>
    </p:extLst>
  </p:cSld>
  <p:clrMapOvr>
    <a:masterClrMapping/>
  </p:clrMapOvr>
  <p:transition>
    <p:fade/>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Section Title Accent Color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04" y="2125663"/>
            <a:ext cx="11885683" cy="1181862"/>
          </a:xfrm>
          <a:noFill/>
        </p:spPr>
        <p:txBody>
          <a:bodyPr tIns="91440" bIns="91440" anchor="t" anchorCtr="0">
            <a:spAutoFit/>
          </a:bodyPr>
          <a:lstStyle>
            <a:lvl1pPr>
              <a:defRPr sz="7198"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05963872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Section Title Accent Color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04" y="2125663"/>
            <a:ext cx="11885683" cy="1181862"/>
          </a:xfrm>
          <a:noFill/>
        </p:spPr>
        <p:txBody>
          <a:bodyPr tIns="91440" bIns="91440" anchor="t" anchorCtr="0">
            <a:spAutoFit/>
          </a:bodyPr>
          <a:lstStyle>
            <a:lvl1pPr>
              <a:defRPr sz="7198"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356153797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Section Title Accent Color 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04" y="2125663"/>
            <a:ext cx="11885683" cy="1181862"/>
          </a:xfrm>
          <a:noFill/>
        </p:spPr>
        <p:txBody>
          <a:bodyPr tIns="91440" bIns="91440" anchor="t" anchorCtr="0">
            <a:spAutoFit/>
          </a:bodyPr>
          <a:lstStyle>
            <a:lvl1pPr>
              <a:defRPr sz="7198"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62610642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50-50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05" y="1241427"/>
            <a:ext cx="5485699" cy="2012859"/>
          </a:xfrm>
        </p:spPr>
        <p:txBody>
          <a:bodyPr>
            <a:spAutoFit/>
          </a:bodyPr>
          <a:lstStyle>
            <a:lvl1pPr>
              <a:defRPr sz="6599"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219031" y="1"/>
            <a:ext cx="6215857" cy="6992587"/>
          </a:xfrm>
          <a:blipFill>
            <a:blip r:embed="rId2"/>
            <a:stretch>
              <a:fillRect/>
            </a:stretch>
          </a:blipFill>
        </p:spPr>
        <p:txBody>
          <a:bodyPr tIns="548640" anchor="ctr" anchorCtr="0">
            <a:noAutofit/>
          </a:bodyPr>
          <a:lstStyle>
            <a:lvl1pPr marL="0" indent="0" algn="ctr">
              <a:buNone/>
              <a:defRPr sz="1599" b="1" cap="none" baseline="0">
                <a:gradFill>
                  <a:gsLst>
                    <a:gs pos="0">
                      <a:srgbClr val="FFFFFF"/>
                    </a:gs>
                    <a:gs pos="27000">
                      <a:srgbClr val="FFFFFF"/>
                    </a:gs>
                  </a:gsLst>
                  <a:lin ang="5400000" scaled="0"/>
                </a:gradFill>
                <a:latin typeface="+mn-lt"/>
              </a:defRPr>
            </a:lvl1pPr>
          </a:lstStyle>
          <a:p>
            <a:r>
              <a:rPr lang="en-US" dirty="0"/>
              <a:t>Click icon to add picture</a:t>
            </a:r>
          </a:p>
        </p:txBody>
      </p:sp>
    </p:spTree>
    <p:extLst>
      <p:ext uri="{BB962C8B-B14F-4D97-AF65-F5344CB8AC3E}">
        <p14:creationId xmlns:p14="http://schemas.microsoft.com/office/powerpoint/2010/main" val="2763959285"/>
      </p:ext>
    </p:extLst>
  </p:cSld>
  <p:clrMapOvr>
    <a:masterClrMapping/>
  </p:clrMapOvr>
  <p:transition>
    <p:fade/>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8181136"/>
      </p:ext>
    </p:extLst>
  </p:cSld>
  <p:clrMapOvr>
    <a:masterClrMapping/>
  </p:clrMapOvr>
  <p:transition>
    <p:fade/>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Blank Accent Color 1">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036900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Blank Accent Color 2">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944651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Blank Accent Color 3">
    <p:spTree>
      <p:nvGrpSpPr>
        <p:cNvPr id="1" name=""/>
        <p:cNvGrpSpPr/>
        <p:nvPr/>
      </p:nvGrpSpPr>
      <p:grpSpPr>
        <a:xfrm>
          <a:off x="0" y="0"/>
          <a:ext cx="0" cy="0"/>
          <a:chOff x="0" y="0"/>
          <a:chExt cx="0" cy="0"/>
        </a:xfrm>
      </p:grpSpPr>
    </p:spTree>
    <p:extLst>
      <p:ext uri="{BB962C8B-B14F-4D97-AF65-F5344CB8AC3E}">
        <p14:creationId xmlns:p14="http://schemas.microsoft.com/office/powerpoint/2010/main" val="48659862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212849"/>
            <a:ext cx="12434888"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2" tIns="46632" rIns="46632" bIns="46632" numCol="1" spcCol="0" rtlCol="0" fromWordArt="0" anchor="ctr" anchorCtr="0" forceAA="0" compatLnSpc="1">
            <a:prstTxWarp prst="textNoShape">
              <a:avLst/>
            </a:prstTxWarp>
            <a:noAutofit/>
          </a:bodyPr>
          <a:lstStyle/>
          <a:p>
            <a:pPr algn="ctr" defTabSz="932293" fontAlgn="base">
              <a:spcBef>
                <a:spcPct val="0"/>
              </a:spcBef>
              <a:spcAft>
                <a:spcPct val="0"/>
              </a:spcAft>
            </a:pPr>
            <a:endParaRPr lang="en-US" sz="1800"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03" y="1221159"/>
            <a:ext cx="11885682" cy="1995931"/>
          </a:xfrm>
        </p:spPr>
        <p:txBody>
          <a:bodyPr/>
          <a:lstStyle>
            <a:lvl1pPr marL="0" indent="0">
              <a:buNone/>
              <a:defRPr sz="3299">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48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494"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40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795"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91889871"/>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bg bwMode="gray">
      <p:bgPr>
        <a:solidFill>
          <a:schemeClr val="accent1"/>
        </a:solidFill>
        <a:effectLst/>
      </p:bgPr>
    </p:bg>
    <p:spTree>
      <p:nvGrpSpPr>
        <p:cNvPr id="1" name=""/>
        <p:cNvGrpSpPr/>
        <p:nvPr/>
      </p:nvGrpSpPr>
      <p:grpSpPr>
        <a:xfrm>
          <a:off x="0" y="0"/>
          <a:ext cx="0" cy="0"/>
          <a:chOff x="0" y="0"/>
          <a:chExt cx="0" cy="0"/>
        </a:xfrm>
      </p:grpSpPr>
      <p:sp>
        <p:nvSpPr>
          <p:cNvPr id="10" name="Rectangle 9"/>
          <p:cNvSpPr/>
          <p:nvPr userDrawn="1"/>
        </p:nvSpPr>
        <p:spPr bwMode="gray">
          <a:xfrm>
            <a:off x="0" y="5758901"/>
            <a:ext cx="12434253" cy="123562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p:cNvPicPr>
            <a:picLocks noChangeAspect="1"/>
          </p:cNvPicPr>
          <p:nvPr userDrawn="1"/>
        </p:nvPicPr>
        <p:blipFill>
          <a:blip r:embed="rId2"/>
          <a:stretch>
            <a:fillRect/>
          </a:stretch>
        </p:blipFill>
        <p:spPr>
          <a:xfrm>
            <a:off x="462221" y="6209084"/>
            <a:ext cx="1456232" cy="310896"/>
          </a:xfrm>
          <a:prstGeom prst="rect">
            <a:avLst/>
          </a:prstGeom>
        </p:spPr>
      </p:pic>
      <p:pic>
        <p:nvPicPr>
          <p:cNvPr id="16" name="Picture 15" hidden="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9171" y="6240964"/>
            <a:ext cx="1278347" cy="274137"/>
          </a:xfrm>
          <a:prstGeom prst="rect">
            <a:avLst/>
          </a:prstGeom>
        </p:spPr>
      </p:pic>
      <p:sp>
        <p:nvSpPr>
          <p:cNvPr id="8" name="Title 1"/>
          <p:cNvSpPr>
            <a:spLocks noGrp="1"/>
          </p:cNvSpPr>
          <p:nvPr>
            <p:ph type="title" hasCustomPrompt="1"/>
          </p:nvPr>
        </p:nvSpPr>
        <p:spPr bwMode="white">
          <a:xfrm>
            <a:off x="274667" y="1679645"/>
            <a:ext cx="9142769" cy="1828786"/>
          </a:xfrm>
          <a:noFill/>
        </p:spPr>
        <p:txBody>
          <a:bodyPr lIns="146304" tIns="91440" rIns="146304" bIns="91440" anchor="t" anchorCtr="0"/>
          <a:lstStyle>
            <a:lvl1pPr>
              <a:defRPr sz="5400" spc="-100" baseline="0">
                <a:gradFill>
                  <a:gsLst>
                    <a:gs pos="100000">
                      <a:schemeClr val="tx2"/>
                    </a:gs>
                    <a:gs pos="0">
                      <a:schemeClr val="tx2"/>
                    </a:gs>
                  </a:gsLst>
                  <a:lin ang="5400000" scaled="0"/>
                </a:gradFill>
              </a:defRPr>
            </a:lvl1pPr>
          </a:lstStyle>
          <a:p>
            <a:r>
              <a:rPr lang="en-US" dirty="0"/>
              <a:t>Presentation title</a:t>
            </a:r>
          </a:p>
        </p:txBody>
      </p:sp>
      <p:sp>
        <p:nvSpPr>
          <p:cNvPr id="9" name="Text Placeholder 4"/>
          <p:cNvSpPr>
            <a:spLocks noGrp="1"/>
          </p:cNvSpPr>
          <p:nvPr>
            <p:ph type="body" sz="quarter" idx="12" hasCustomPrompt="1"/>
          </p:nvPr>
        </p:nvSpPr>
        <p:spPr bwMode="white">
          <a:xfrm>
            <a:off x="274666" y="3509754"/>
            <a:ext cx="7314204" cy="1828007"/>
          </a:xfrm>
          <a:noFill/>
        </p:spPr>
        <p:txBody>
          <a:bodyPr lIns="146304" tIns="109728" rIns="146304" bIns="109728">
            <a:noAutofit/>
          </a:bodyPr>
          <a:lstStyle>
            <a:lvl1pPr marL="0" indent="0">
              <a:spcBef>
                <a:spcPts val="0"/>
              </a:spcBef>
              <a:buNone/>
              <a:defRPr sz="3200" spc="0" baseline="0">
                <a:gradFill>
                  <a:gsLst>
                    <a:gs pos="91000">
                      <a:schemeClr val="tx1"/>
                    </a:gs>
                    <a:gs pos="0">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168501045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212849"/>
            <a:ext cx="12434888"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800"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03" y="1221158"/>
            <a:ext cx="11885682"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29962453"/>
      </p:ext>
    </p:extLst>
  </p:cSld>
  <p:clrMapOvr>
    <a:masterClrMapping/>
  </p:clrMapOvr>
  <p:transition>
    <p:fade/>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userDrawn="1">
  <p:cSld name="Confidentiality Slide">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a:t>Click to edit Master title style</a:t>
            </a:r>
          </a:p>
        </p:txBody>
      </p:sp>
    </p:spTree>
    <p:extLst>
      <p:ext uri="{BB962C8B-B14F-4D97-AF65-F5344CB8AC3E}">
        <p14:creationId xmlns:p14="http://schemas.microsoft.com/office/powerpoint/2010/main" val="205367810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Closing logo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stretch>
            <a:fillRect/>
          </a:stretch>
        </p:blipFill>
        <p:spPr>
          <a:xfrm>
            <a:off x="459172" y="3145040"/>
            <a:ext cx="3291420" cy="705834"/>
          </a:xfrm>
          <a:prstGeom prst="rect">
            <a:avLst/>
          </a:prstGeom>
        </p:spPr>
      </p:pic>
      <p:pic>
        <p:nvPicPr>
          <p:cNvPr id="4" name="Picture 3"/>
          <p:cNvPicPr>
            <a:picLocks noChangeAspect="1"/>
          </p:cNvPicPr>
          <p:nvPr userDrawn="1"/>
        </p:nvPicPr>
        <p:blipFill>
          <a:blip r:embed="rId2"/>
          <a:stretch>
            <a:fillRect/>
          </a:stretch>
        </p:blipFill>
        <p:spPr>
          <a:xfrm>
            <a:off x="459172" y="3145040"/>
            <a:ext cx="3291420" cy="705834"/>
          </a:xfrm>
          <a:prstGeom prst="rect">
            <a:avLst/>
          </a:prstGeom>
        </p:spPr>
      </p:pic>
      <p:sp>
        <p:nvSpPr>
          <p:cNvPr id="2" name="Text Box 3"/>
          <p:cNvSpPr txBox="1">
            <a:spLocks noChangeArrowheads="1"/>
          </p:cNvSpPr>
          <p:nvPr userDrawn="1"/>
        </p:nvSpPr>
        <p:spPr bwMode="blackWhite">
          <a:xfrm>
            <a:off x="274603" y="6294478"/>
            <a:ext cx="11885682" cy="403187"/>
          </a:xfrm>
          <a:prstGeom prst="rect">
            <a:avLst/>
          </a:prstGeom>
          <a:noFill/>
          <a:ln w="12700">
            <a:noFill/>
            <a:miter lim="800000"/>
            <a:headEnd type="none" w="sm" len="sm"/>
            <a:tailEnd type="none" w="sm" len="sm"/>
          </a:ln>
          <a:effectLst/>
        </p:spPr>
        <p:txBody>
          <a:bodyPr vert="horz" wrap="square" lIns="182854" tIns="146283" rIns="182854" bIns="146283" numCol="1" anchor="t" anchorCtr="0" compatLnSpc="1">
            <a:prstTxWarp prst="textNoShape">
              <a:avLst/>
            </a:prstTxWarp>
            <a:spAutoFit/>
          </a:bodyPr>
          <a:lstStyle/>
          <a:p>
            <a:pPr defTabSz="932111" eaLnBrk="0" hangingPunct="0"/>
            <a:r>
              <a:rPr lang="en-US" sz="700" dirty="0">
                <a:gradFill>
                  <a:gsLst>
                    <a:gs pos="0">
                      <a:srgbClr val="505050"/>
                    </a:gs>
                    <a:gs pos="100000">
                      <a:srgbClr val="505050"/>
                    </a:gs>
                  </a:gsLst>
                  <a:lin ang="5400000" scaled="0"/>
                </a:gradFill>
                <a:cs typeface="Segoe UI" pitchFamily="34" charset="0"/>
              </a:rPr>
              <a:t>© 2016 Microsoft Corporation. All rights reserved. </a:t>
            </a:r>
          </a:p>
        </p:txBody>
      </p:sp>
    </p:spTree>
    <p:extLst>
      <p:ext uri="{BB962C8B-B14F-4D97-AF65-F5344CB8AC3E}">
        <p14:creationId xmlns:p14="http://schemas.microsoft.com/office/powerpoint/2010/main" val="3731378859"/>
      </p:ext>
    </p:extLst>
  </p:cSld>
  <p:clrMapOvr>
    <a:masterClrMapping/>
  </p:clrMapOvr>
  <p:transition>
    <p:fade/>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Black Notes slide Layout">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04" y="1212851"/>
            <a:ext cx="11885683" cy="2443746"/>
          </a:xfrm>
          <a:prstGeom prst="rect">
            <a:avLst/>
          </a:prstGeom>
        </p:spPr>
        <p:txBody>
          <a:bodyPr/>
          <a:lstStyle>
            <a:lvl1pPr marL="290457" indent="-290457">
              <a:buClr>
                <a:schemeClr val="tx1"/>
              </a:buClr>
              <a:buSzPct val="90000"/>
              <a:buFont typeface="Arial" pitchFamily="34" charset="0"/>
              <a:buChar char="•"/>
              <a:defRPr sz="359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390" indent="-280935">
              <a:buClr>
                <a:schemeClr val="tx1"/>
              </a:buClr>
              <a:buSzPct val="90000"/>
              <a:buFont typeface="Arial" pitchFamily="34" charset="0"/>
              <a:buChar char="•"/>
              <a:defRPr sz="3199">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847" indent="-290457">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404" indent="-228557">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8960" indent="-228557">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2" y="6363076"/>
            <a:ext cx="12434889"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99"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64932526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2_Walkin">
    <p:bg bwMode="gray">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274603" y="2119164"/>
            <a:ext cx="6399983" cy="27497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8" name="Picture 17"/>
          <p:cNvPicPr>
            <a:picLocks noChangeAspect="1"/>
          </p:cNvPicPr>
          <p:nvPr userDrawn="1"/>
        </p:nvPicPr>
        <p:blipFill>
          <a:blip r:embed="rId2"/>
          <a:stretch>
            <a:fillRect/>
          </a:stretch>
        </p:blipFill>
        <p:spPr>
          <a:xfrm>
            <a:off x="-246470" y="1965643"/>
            <a:ext cx="7898540" cy="2148840"/>
          </a:xfrm>
          <a:prstGeom prst="rect">
            <a:avLst/>
          </a:prstGeom>
        </p:spPr>
      </p:pic>
      <p:sp>
        <p:nvSpPr>
          <p:cNvPr id="6" name="Rectangle 5"/>
          <p:cNvSpPr/>
          <p:nvPr userDrawn="1"/>
        </p:nvSpPr>
        <p:spPr bwMode="gray">
          <a:xfrm>
            <a:off x="0" y="5758901"/>
            <a:ext cx="12434253" cy="123562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8" name="Picture 7"/>
          <p:cNvPicPr>
            <a:picLocks noChangeAspect="1"/>
          </p:cNvPicPr>
          <p:nvPr userDrawn="1"/>
        </p:nvPicPr>
        <p:blipFill>
          <a:blip r:embed="rId3"/>
          <a:stretch>
            <a:fillRect/>
          </a:stretch>
        </p:blipFill>
        <p:spPr>
          <a:xfrm>
            <a:off x="462221" y="6209084"/>
            <a:ext cx="1456232" cy="310896"/>
          </a:xfrm>
          <a:prstGeom prst="rect">
            <a:avLst/>
          </a:prstGeom>
        </p:spPr>
      </p:pic>
    </p:spTree>
    <p:extLst>
      <p:ext uri="{BB962C8B-B14F-4D97-AF65-F5344CB8AC3E}">
        <p14:creationId xmlns:p14="http://schemas.microsoft.com/office/powerpoint/2010/main" val="226866999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Title Slide">
    <p:bg bwMode="gray">
      <p:bgPr>
        <a:solidFill>
          <a:schemeClr val="accent1"/>
        </a:solidFill>
        <a:effectLst/>
      </p:bgPr>
    </p:bg>
    <p:spTree>
      <p:nvGrpSpPr>
        <p:cNvPr id="1" name=""/>
        <p:cNvGrpSpPr/>
        <p:nvPr/>
      </p:nvGrpSpPr>
      <p:grpSpPr>
        <a:xfrm>
          <a:off x="0" y="0"/>
          <a:ext cx="0" cy="0"/>
          <a:chOff x="0" y="0"/>
          <a:chExt cx="0" cy="0"/>
        </a:xfrm>
      </p:grpSpPr>
      <p:sp>
        <p:nvSpPr>
          <p:cNvPr id="10" name="Rectangle 9"/>
          <p:cNvSpPr/>
          <p:nvPr userDrawn="1"/>
        </p:nvSpPr>
        <p:spPr bwMode="gray">
          <a:xfrm>
            <a:off x="0" y="5758901"/>
            <a:ext cx="12434253" cy="123562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p:cNvPicPr>
            <a:picLocks noChangeAspect="1"/>
          </p:cNvPicPr>
          <p:nvPr userDrawn="1"/>
        </p:nvPicPr>
        <p:blipFill>
          <a:blip r:embed="rId2"/>
          <a:stretch>
            <a:fillRect/>
          </a:stretch>
        </p:blipFill>
        <p:spPr>
          <a:xfrm>
            <a:off x="462221" y="6209084"/>
            <a:ext cx="1456232" cy="310896"/>
          </a:xfrm>
          <a:prstGeom prst="rect">
            <a:avLst/>
          </a:prstGeom>
        </p:spPr>
      </p:pic>
      <p:pic>
        <p:nvPicPr>
          <p:cNvPr id="16" name="Picture 15" hidden="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9171" y="6240964"/>
            <a:ext cx="1278347" cy="274137"/>
          </a:xfrm>
          <a:prstGeom prst="rect">
            <a:avLst/>
          </a:prstGeom>
        </p:spPr>
      </p:pic>
      <p:sp>
        <p:nvSpPr>
          <p:cNvPr id="8" name="Title 1"/>
          <p:cNvSpPr>
            <a:spLocks noGrp="1"/>
          </p:cNvSpPr>
          <p:nvPr>
            <p:ph type="title" hasCustomPrompt="1"/>
          </p:nvPr>
        </p:nvSpPr>
        <p:spPr bwMode="white">
          <a:xfrm>
            <a:off x="274667" y="1679645"/>
            <a:ext cx="9142769" cy="1828786"/>
          </a:xfrm>
          <a:noFill/>
        </p:spPr>
        <p:txBody>
          <a:bodyPr lIns="146304" tIns="91440" rIns="146304" bIns="91440" anchor="t" anchorCtr="0"/>
          <a:lstStyle>
            <a:lvl1pPr>
              <a:defRPr sz="5400" spc="-100" baseline="0">
                <a:gradFill>
                  <a:gsLst>
                    <a:gs pos="100000">
                      <a:schemeClr val="tx2"/>
                    </a:gs>
                    <a:gs pos="0">
                      <a:schemeClr val="tx2"/>
                    </a:gs>
                  </a:gsLst>
                  <a:lin ang="5400000" scaled="0"/>
                </a:gradFill>
              </a:defRPr>
            </a:lvl1pPr>
          </a:lstStyle>
          <a:p>
            <a:r>
              <a:rPr lang="en-US" dirty="0"/>
              <a:t>Presentation title</a:t>
            </a:r>
          </a:p>
        </p:txBody>
      </p:sp>
      <p:sp>
        <p:nvSpPr>
          <p:cNvPr id="9" name="Text Placeholder 4"/>
          <p:cNvSpPr>
            <a:spLocks noGrp="1"/>
          </p:cNvSpPr>
          <p:nvPr>
            <p:ph type="body" sz="quarter" idx="12" hasCustomPrompt="1"/>
          </p:nvPr>
        </p:nvSpPr>
        <p:spPr bwMode="white">
          <a:xfrm>
            <a:off x="274666" y="3509754"/>
            <a:ext cx="7314204" cy="1828007"/>
          </a:xfrm>
          <a:noFill/>
        </p:spPr>
        <p:txBody>
          <a:bodyPr lIns="146304" tIns="109728" rIns="146304" bIns="109728">
            <a:noAutofit/>
          </a:bodyPr>
          <a:lstStyle>
            <a:lvl1pPr marL="0" indent="0">
              <a:spcBef>
                <a:spcPts val="0"/>
              </a:spcBef>
              <a:buNone/>
              <a:defRPr sz="3200" spc="0" baseline="0">
                <a:gradFill>
                  <a:gsLst>
                    <a:gs pos="91000">
                      <a:schemeClr val="tx1"/>
                    </a:gs>
                    <a:gs pos="0">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293318856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03" y="1212850"/>
            <a:ext cx="11885683" cy="2025170"/>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4217848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03" y="1212850"/>
            <a:ext cx="11885683"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4248077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03" y="1212851"/>
            <a:ext cx="11885683" cy="2092881"/>
          </a:xfrm>
        </p:spPr>
        <p:txBody>
          <a:bodyPr>
            <a:spAutoFit/>
          </a:bodyPr>
          <a:lstStyle>
            <a:lvl1pPr>
              <a:defRPr sz="4000">
                <a:gradFill>
                  <a:gsLst>
                    <a:gs pos="1250">
                      <a:schemeClr val="tx2"/>
                    </a:gs>
                    <a:gs pos="99000">
                      <a:schemeClr val="tx2"/>
                    </a:gs>
                  </a:gsLst>
                  <a:lin ang="5400000" scaled="0"/>
                </a:gra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8738892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03" y="1212851"/>
            <a:ext cx="11885683" cy="2092881"/>
          </a:xfrm>
        </p:spPr>
        <p:txBody>
          <a:bodyPr>
            <a:spAutoFit/>
          </a:bodyPr>
          <a:lstStyle>
            <a:lvl1pPr>
              <a:defRPr sz="40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8055428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Two Column 2-color Non-bulleted">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04" y="1212849"/>
            <a:ext cx="54856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4588" y="1212849"/>
            <a:ext cx="54856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3573049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losing logo slide_color">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03" y="6294477"/>
            <a:ext cx="11885682"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2016 Microsoft Corporation. All rights reserved. </a:t>
            </a:r>
          </a:p>
        </p:txBody>
      </p:sp>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b="1380"/>
          <a:stretch/>
        </p:blipFill>
        <p:spPr bwMode="invGray">
          <a:xfrm>
            <a:off x="457142" y="479425"/>
            <a:ext cx="1449754" cy="306604"/>
          </a:xfrm>
          <a:prstGeom prst="rect">
            <a:avLst/>
          </a:prstGeom>
        </p:spPr>
      </p:pic>
    </p:spTree>
    <p:extLst>
      <p:ext uri="{BB962C8B-B14F-4D97-AF65-F5344CB8AC3E}">
        <p14:creationId xmlns:p14="http://schemas.microsoft.com/office/powerpoint/2010/main" val="92506913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Two Column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04" y="1212849"/>
            <a:ext cx="54856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4588" y="1212849"/>
            <a:ext cx="54856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5442545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04" y="1212850"/>
            <a:ext cx="5485699" cy="1982081"/>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4588" y="1212850"/>
            <a:ext cx="5485699" cy="1982081"/>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3052021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Two Column Bullet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04" y="1212850"/>
            <a:ext cx="5485699" cy="1982081"/>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4588" y="1212850"/>
            <a:ext cx="5485699" cy="1982081"/>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4977880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75043507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Customer Evidence Slide">
    <p:bg bwMode="gray">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gradFill>
                  <a:gsLst>
                    <a:gs pos="18584">
                      <a:schemeClr val="tx2"/>
                    </a:gs>
                    <a:gs pos="57000">
                      <a:schemeClr val="tx2"/>
                    </a:gs>
                  </a:gsLst>
                  <a:lin ang="5400000" scaled="0"/>
                </a:gradFill>
              </a:defRPr>
            </a:lvl1pPr>
          </a:lstStyle>
          <a:p>
            <a:r>
              <a:rPr lang="en-US" dirty="0"/>
              <a:t>Customer evidence slide</a:t>
            </a:r>
          </a:p>
        </p:txBody>
      </p:sp>
      <p:sp>
        <p:nvSpPr>
          <p:cNvPr id="4" name="Picture Placeholder 3"/>
          <p:cNvSpPr>
            <a:spLocks noGrp="1"/>
          </p:cNvSpPr>
          <p:nvPr>
            <p:ph type="pic" sz="quarter" idx="10"/>
          </p:nvPr>
        </p:nvSpPr>
        <p:spPr bwMode="gray">
          <a:xfrm>
            <a:off x="274603" y="1434069"/>
            <a:ext cx="5485700" cy="1827214"/>
          </a:xfrm>
          <a:blipFill>
            <a:blip r:embed="rId2"/>
            <a:stretch>
              <a:fillRect/>
            </a:stretch>
          </a:blipFill>
        </p:spPr>
        <p:txBody>
          <a:bodyPr lIns="182880" tIns="146304" rIns="182880" bIns="146304">
            <a:noAutofit/>
          </a:bodyPr>
          <a:lstStyle>
            <a:lvl1pPr marL="0" indent="0">
              <a:buNone/>
              <a:defRPr lang="en-US" sz="2400" kern="1200" spc="0" baseline="0" dirty="0">
                <a:noFill/>
                <a:latin typeface="+mn-lt"/>
                <a:ea typeface="+mn-ea"/>
                <a:cs typeface="+mn-cs"/>
              </a:defRPr>
            </a:lvl1pPr>
            <a:lvl2pP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a:t>Click icon to add picture</a:t>
            </a:r>
            <a:endParaRPr lang="en-US" dirty="0"/>
          </a:p>
        </p:txBody>
      </p:sp>
      <p:sp>
        <p:nvSpPr>
          <p:cNvPr id="5" name="Rectangle 4"/>
          <p:cNvSpPr/>
          <p:nvPr userDrawn="1"/>
        </p:nvSpPr>
        <p:spPr bwMode="auto">
          <a:xfrm>
            <a:off x="6217444" y="4868863"/>
            <a:ext cx="5945207" cy="182880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5439">
                    <a:srgbClr val="F8F8F8"/>
                  </a:gs>
                  <a:gs pos="10000">
                    <a:srgbClr val="F8F8F8"/>
                  </a:gs>
                </a:gsLst>
                <a:lin ang="5400000" scaled="0"/>
              </a:gradFill>
            </a:endParaRPr>
          </a:p>
        </p:txBody>
      </p:sp>
      <p:sp>
        <p:nvSpPr>
          <p:cNvPr id="6" name="Picture Placeholder 3"/>
          <p:cNvSpPr>
            <a:spLocks noGrp="1"/>
          </p:cNvSpPr>
          <p:nvPr>
            <p:ph type="pic" sz="quarter" idx="11" hasCustomPrompt="1"/>
          </p:nvPr>
        </p:nvSpPr>
        <p:spPr bwMode="gray">
          <a:xfrm>
            <a:off x="6217444" y="1434069"/>
            <a:ext cx="5942843" cy="3433208"/>
          </a:xfrm>
          <a:blipFill>
            <a:blip r:embed="rId3"/>
            <a:stretch>
              <a:fillRect/>
            </a:stretch>
          </a:blipFill>
        </p:spPr>
        <p:txBody>
          <a:bodyPr lIns="182880" tIns="146304" rIns="182880" bIns="146304">
            <a:noAutofit/>
          </a:bodyPr>
          <a:lstStyle>
            <a:lvl1pPr marL="0" indent="0">
              <a:buNone/>
              <a:defRPr lang="en-US" sz="2400" kern="1200" spc="0" baseline="0" dirty="0">
                <a:gradFill>
                  <a:gsLst>
                    <a:gs pos="1250">
                      <a:schemeClr val="tx1"/>
                    </a:gs>
                    <a:gs pos="100000">
                      <a:schemeClr val="tx1"/>
                    </a:gs>
                  </a:gsLst>
                  <a:lin ang="5400000" scaled="0"/>
                </a:gradFill>
                <a:latin typeface="+mn-lt"/>
                <a:ea typeface="+mn-ea"/>
                <a:cs typeface="+mn-cs"/>
              </a:defRPr>
            </a:lvl1pPr>
            <a:lvl2pPr algn="ct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dirty="0"/>
              <a:t>Your image here</a:t>
            </a:r>
          </a:p>
        </p:txBody>
      </p:sp>
      <p:cxnSp>
        <p:nvCxnSpPr>
          <p:cNvPr id="7" name="Straight Connector 6"/>
          <p:cNvCxnSpPr/>
          <p:nvPr userDrawn="1"/>
        </p:nvCxnSpPr>
        <p:spPr>
          <a:xfrm>
            <a:off x="5988874" y="1836883"/>
            <a:ext cx="0" cy="4754828"/>
          </a:xfrm>
          <a:prstGeom prst="line">
            <a:avLst/>
          </a:prstGeom>
          <a:ln w="3175">
            <a:solidFill>
              <a:schemeClr val="tx1">
                <a:alpha val="2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2"/>
          </p:nvPr>
        </p:nvSpPr>
        <p:spPr>
          <a:xfrm>
            <a:off x="274603" y="3260725"/>
            <a:ext cx="5485700" cy="3436938"/>
          </a:xfrm>
        </p:spPr>
        <p:txBody>
          <a:bodyPr lIns="182880" tIns="146304" rIns="182880" bIns="146304">
            <a:noAutofit/>
          </a:bodyPr>
          <a:lstStyle>
            <a:lvl1pPr marL="0" indent="0">
              <a:buNone/>
              <a:defRPr sz="2400">
                <a:latin typeface="+mn-lt"/>
              </a:defRPr>
            </a:lvl1pPr>
          </a:lstStyle>
          <a:p>
            <a:pPr lvl="0"/>
            <a:r>
              <a:rPr lang="en-US"/>
              <a:t>Edit Master text styles</a:t>
            </a:r>
          </a:p>
        </p:txBody>
      </p:sp>
      <p:sp>
        <p:nvSpPr>
          <p:cNvPr id="15" name="Text Placeholder 14"/>
          <p:cNvSpPr>
            <a:spLocks noGrp="1"/>
          </p:cNvSpPr>
          <p:nvPr>
            <p:ph type="body" sz="quarter" idx="13"/>
          </p:nvPr>
        </p:nvSpPr>
        <p:spPr>
          <a:xfrm>
            <a:off x="6217444" y="4868863"/>
            <a:ext cx="5942842" cy="1827214"/>
          </a:xfrm>
        </p:spPr>
        <p:txBody>
          <a:bodyPr lIns="182880" tIns="146304" rIns="182880" bIns="146304" anchor="ctr">
            <a:noAutofit/>
          </a:bodyPr>
          <a:lstStyle>
            <a:lvl1pPr marL="0" indent="0" algn="ctr">
              <a:buNone/>
              <a:defRPr sz="3200">
                <a:gradFill>
                  <a:gsLst>
                    <a:gs pos="27434">
                      <a:srgbClr val="FFFFFF"/>
                    </a:gs>
                    <a:gs pos="54000">
                      <a:srgbClr val="FFFFFF"/>
                    </a:gs>
                  </a:gsLst>
                  <a:lin ang="5400000" scaled="0"/>
                </a:gradFill>
                <a:latin typeface="+mj-lt"/>
              </a:defRPr>
            </a:lvl1pPr>
          </a:lstStyle>
          <a:p>
            <a:pPr lvl="0"/>
            <a:r>
              <a:rPr lang="en-US"/>
              <a:t>Edit Master text styles</a:t>
            </a:r>
          </a:p>
        </p:txBody>
      </p:sp>
    </p:spTree>
    <p:extLst>
      <p:ext uri="{BB962C8B-B14F-4D97-AF65-F5344CB8AC3E}">
        <p14:creationId xmlns:p14="http://schemas.microsoft.com/office/powerpoint/2010/main" val="141368532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03" y="1209973"/>
            <a:ext cx="8227249" cy="1181862"/>
          </a:xfrm>
          <a:noFill/>
        </p:spPr>
        <p:txBody>
          <a:bodyPr wrap="square" tIns="91440" bIns="91440" anchor="t" anchorCtr="0">
            <a:spAutoFit/>
          </a:bodyPr>
          <a:lstStyle>
            <a:lvl1pPr>
              <a:defRPr sz="7200" spc="-100" baseline="0">
                <a:gradFill>
                  <a:gsLst>
                    <a:gs pos="8850">
                      <a:schemeClr val="tx1"/>
                    </a:gs>
                    <a:gs pos="23894">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03" y="3954463"/>
            <a:ext cx="8228549" cy="738664"/>
          </a:xfrm>
          <a:noFill/>
        </p:spPr>
        <p:txBody>
          <a:bodyPr wrap="square" lIns="182880" tIns="146304" rIns="182880" bIns="146304">
            <a:spAutoFit/>
          </a:bodyPr>
          <a:lstStyle>
            <a:lvl1pPr marL="0" indent="0">
              <a:spcBef>
                <a:spcPts val="0"/>
              </a:spcBef>
              <a:buNone/>
              <a:defRPr sz="3200" spc="0" baseline="0">
                <a:gradFill>
                  <a:gsLst>
                    <a:gs pos="8850">
                      <a:schemeClr val="tx1"/>
                    </a:gs>
                    <a:gs pos="23894">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361520012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03" y="1209973"/>
            <a:ext cx="8228549" cy="1181862"/>
          </a:xfrm>
          <a:noFill/>
        </p:spPr>
        <p:txBody>
          <a:bodyPr wrap="square" tIns="91440" bIns="91440" anchor="t" anchorCtr="0">
            <a:spAutoFit/>
          </a:bodyPr>
          <a:lstStyle>
            <a:lvl1pPr>
              <a:defRPr sz="7200" spc="-100" baseline="0">
                <a:gradFill>
                  <a:gsLst>
                    <a:gs pos="10619">
                      <a:schemeClr val="tx1"/>
                    </a:gs>
                    <a:gs pos="26549">
                      <a:schemeClr val="tx1"/>
                    </a:gs>
                  </a:gsLst>
                  <a:lin ang="5400000" scaled="0"/>
                </a:gradFill>
              </a:defRPr>
            </a:lvl1pPr>
          </a:lstStyle>
          <a:p>
            <a:r>
              <a:rPr lang="en-US" dirty="0"/>
              <a:t>Video title</a:t>
            </a:r>
          </a:p>
        </p:txBody>
      </p:sp>
    </p:spTree>
    <p:extLst>
      <p:ext uri="{BB962C8B-B14F-4D97-AF65-F5344CB8AC3E}">
        <p14:creationId xmlns:p14="http://schemas.microsoft.com/office/powerpoint/2010/main" val="255571238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03" y="2125662"/>
            <a:ext cx="11885683"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409148695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03" y="2125662"/>
            <a:ext cx="11885683"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375990106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50-50 Right Photo Layou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04" y="1241427"/>
            <a:ext cx="5485699" cy="2012859"/>
          </a:xfrm>
        </p:spPr>
        <p:txBody>
          <a:bodyPr>
            <a:spAutoFit/>
          </a:bodyPr>
          <a:lstStyle>
            <a:lvl1pPr>
              <a:defRPr sz="6600"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219031" y="1"/>
            <a:ext cx="6215857" cy="6992587"/>
          </a:xfr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Tree>
    <p:extLst>
      <p:ext uri="{BB962C8B-B14F-4D97-AF65-F5344CB8AC3E}">
        <p14:creationId xmlns:p14="http://schemas.microsoft.com/office/powerpoint/2010/main" val="287436949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03" y="1212850"/>
            <a:ext cx="11885683"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363076"/>
            <a:ext cx="12434889"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48296964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Blank Accent Color 1">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378637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363800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212849"/>
            <a:ext cx="12434888"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800"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03" y="1221158"/>
            <a:ext cx="11885682"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50407478"/>
      </p:ext>
    </p:extLst>
  </p:cSld>
  <p:clrMapOvr>
    <a:masterClrMapping/>
  </p:clrMapOvr>
  <p:transition>
    <p:fade/>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Closing logo slide_color">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03" y="6294477"/>
            <a:ext cx="11885682"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2016 Microsoft Corporation. All rights reserved. </a:t>
            </a:r>
          </a:p>
        </p:txBody>
      </p:sp>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b="1380"/>
          <a:stretch/>
        </p:blipFill>
        <p:spPr bwMode="invGray">
          <a:xfrm>
            <a:off x="457142" y="479425"/>
            <a:ext cx="1449754" cy="306604"/>
          </a:xfrm>
          <a:prstGeom prst="rect">
            <a:avLst/>
          </a:prstGeom>
        </p:spPr>
      </p:pic>
    </p:spTree>
    <p:extLst>
      <p:ext uri="{BB962C8B-B14F-4D97-AF65-F5344CB8AC3E}">
        <p14:creationId xmlns:p14="http://schemas.microsoft.com/office/powerpoint/2010/main" val="394125034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03" y="1212850"/>
            <a:ext cx="11885683"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363076"/>
            <a:ext cx="12434889"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22073519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6216259"/>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cSld name="Blank">
    <p:spTree>
      <p:nvGrpSpPr>
        <p:cNvPr id="1" name=""/>
        <p:cNvGrpSpPr/>
        <p:nvPr/>
      </p:nvGrpSpPr>
      <p:grpSpPr>
        <a:xfrm>
          <a:off x="0" y="0"/>
          <a:ext cx="0" cy="0"/>
          <a:chOff x="0" y="0"/>
          <a:chExt cx="0" cy="0"/>
        </a:xfrm>
      </p:grpSpPr>
      <p:sp>
        <p:nvSpPr>
          <p:cNvPr id="2" name="Footer Placeholder 1"/>
          <p:cNvSpPr>
            <a:spLocks noGrp="1"/>
          </p:cNvSpPr>
          <p:nvPr>
            <p:ph type="ftr" sz="quarter" idx="15"/>
          </p:nvPr>
        </p:nvSpPr>
        <p:spPr>
          <a:xfrm>
            <a:off x="233156" y="6683659"/>
            <a:ext cx="11424553" cy="310869"/>
          </a:xfrm>
        </p:spPr>
        <p:txBody>
          <a:bodyPr/>
          <a:lstStyle/>
          <a:p>
            <a:pPr defTabSz="932597">
              <a:defRPr/>
            </a:pPr>
            <a:endParaRPr lang="en-US" sz="816" dirty="0">
              <a:solidFill>
                <a:srgbClr val="505050"/>
              </a:solidFill>
              <a:cs typeface="Segoe UI" pitchFamily="34" charset="0"/>
            </a:endParaRPr>
          </a:p>
        </p:txBody>
      </p:sp>
      <p:sp>
        <p:nvSpPr>
          <p:cNvPr id="3" name="Slide Number Placeholder 2"/>
          <p:cNvSpPr>
            <a:spLocks noGrp="1"/>
          </p:cNvSpPr>
          <p:nvPr>
            <p:ph type="sldNum" sz="quarter" idx="16"/>
          </p:nvPr>
        </p:nvSpPr>
        <p:spPr/>
        <p:txBody>
          <a:bodyPr/>
          <a:lstStyle/>
          <a:p>
            <a:pPr algn="r" defTabSz="932597">
              <a:defRPr/>
            </a:pPr>
            <a:fld id="{FAADACFB-7C71-4E89-89D2-7BBA40B7BFA9}" type="slidenum">
              <a:rPr lang="en-US" sz="816" smtClean="0">
                <a:solidFill>
                  <a:srgbClr val="505050"/>
                </a:solidFill>
                <a:cs typeface="Segoe UI" pitchFamily="34" charset="0"/>
              </a:rPr>
              <a:pPr algn="r" defTabSz="932597">
                <a:defRPr/>
              </a:pPr>
              <a:t>‹#›</a:t>
            </a:fld>
            <a:endParaRPr lang="en-US" sz="816" dirty="0">
              <a:solidFill>
                <a:srgbClr val="505050"/>
              </a:solidFill>
              <a:cs typeface="Segoe UI" pitchFamily="34" charset="0"/>
            </a:endParaRPr>
          </a:p>
        </p:txBody>
      </p:sp>
    </p:spTree>
    <p:extLst>
      <p:ext uri="{BB962C8B-B14F-4D97-AF65-F5344CB8AC3E}">
        <p14:creationId xmlns:p14="http://schemas.microsoft.com/office/powerpoint/2010/main" val="4064143941"/>
      </p:ext>
    </p:extLst>
  </p:cSld>
  <p:clrMapOvr>
    <a:masterClrMapping/>
  </p:clrMapOvr>
  <p:transition>
    <p:fade/>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Title Slide">
    <p:bg bwMode="gray">
      <p:bgPr>
        <a:solidFill>
          <a:schemeClr val="accent1"/>
        </a:solidFill>
        <a:effectLst/>
      </p:bgPr>
    </p:bg>
    <p:spTree>
      <p:nvGrpSpPr>
        <p:cNvPr id="1" name=""/>
        <p:cNvGrpSpPr/>
        <p:nvPr/>
      </p:nvGrpSpPr>
      <p:grpSpPr>
        <a:xfrm>
          <a:off x="0" y="0"/>
          <a:ext cx="0" cy="0"/>
          <a:chOff x="0" y="0"/>
          <a:chExt cx="0" cy="0"/>
        </a:xfrm>
      </p:grpSpPr>
      <p:sp>
        <p:nvSpPr>
          <p:cNvPr id="10" name="Rectangle 9"/>
          <p:cNvSpPr/>
          <p:nvPr userDrawn="1"/>
        </p:nvSpPr>
        <p:spPr bwMode="gray">
          <a:xfrm>
            <a:off x="0" y="5758901"/>
            <a:ext cx="12434253" cy="123562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7" tIns="146285" rIns="182857" bIns="146285" numCol="1" spcCol="0" rtlCol="0" fromWordArt="0" anchor="t" anchorCtr="0" forceAA="0" compatLnSpc="1">
            <a:prstTxWarp prst="textNoShape">
              <a:avLst/>
            </a:prstTxWarp>
            <a:noAutofit/>
          </a:bodyPr>
          <a:lstStyle/>
          <a:p>
            <a:pPr algn="ctr" defTabSz="932305"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p:cNvPicPr>
            <a:picLocks noChangeAspect="1"/>
          </p:cNvPicPr>
          <p:nvPr userDrawn="1"/>
        </p:nvPicPr>
        <p:blipFill>
          <a:blip r:embed="rId2"/>
          <a:stretch>
            <a:fillRect/>
          </a:stretch>
        </p:blipFill>
        <p:spPr>
          <a:xfrm>
            <a:off x="462221" y="6209084"/>
            <a:ext cx="1456232" cy="310896"/>
          </a:xfrm>
          <a:prstGeom prst="rect">
            <a:avLst/>
          </a:prstGeom>
        </p:spPr>
      </p:pic>
      <p:pic>
        <p:nvPicPr>
          <p:cNvPr id="16" name="Picture 15" hidden="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9171" y="6240964"/>
            <a:ext cx="1278347" cy="274137"/>
          </a:xfrm>
          <a:prstGeom prst="rect">
            <a:avLst/>
          </a:prstGeom>
        </p:spPr>
      </p:pic>
      <p:sp>
        <p:nvSpPr>
          <p:cNvPr id="8" name="Title 1"/>
          <p:cNvSpPr>
            <a:spLocks noGrp="1"/>
          </p:cNvSpPr>
          <p:nvPr>
            <p:ph type="title" hasCustomPrompt="1"/>
          </p:nvPr>
        </p:nvSpPr>
        <p:spPr bwMode="white">
          <a:xfrm>
            <a:off x="274667" y="1679645"/>
            <a:ext cx="9142769" cy="1828786"/>
          </a:xfrm>
          <a:noFill/>
        </p:spPr>
        <p:txBody>
          <a:bodyPr lIns="146304" tIns="91440" rIns="146304" bIns="91440" anchor="t" anchorCtr="0"/>
          <a:lstStyle>
            <a:lvl1pPr>
              <a:defRPr sz="5399" spc="-100" baseline="0">
                <a:gradFill>
                  <a:gsLst>
                    <a:gs pos="100000">
                      <a:schemeClr val="tx2"/>
                    </a:gs>
                    <a:gs pos="0">
                      <a:schemeClr val="tx2"/>
                    </a:gs>
                  </a:gsLst>
                  <a:lin ang="5400000" scaled="0"/>
                </a:gradFill>
              </a:defRPr>
            </a:lvl1pPr>
          </a:lstStyle>
          <a:p>
            <a:r>
              <a:rPr lang="en-US" dirty="0"/>
              <a:t>Presentation title</a:t>
            </a:r>
          </a:p>
        </p:txBody>
      </p:sp>
      <p:sp>
        <p:nvSpPr>
          <p:cNvPr id="9" name="Text Placeholder 4"/>
          <p:cNvSpPr>
            <a:spLocks noGrp="1"/>
          </p:cNvSpPr>
          <p:nvPr>
            <p:ph type="body" sz="quarter" idx="12" hasCustomPrompt="1"/>
          </p:nvPr>
        </p:nvSpPr>
        <p:spPr bwMode="white">
          <a:xfrm>
            <a:off x="274666" y="3509754"/>
            <a:ext cx="7314204" cy="1828007"/>
          </a:xfrm>
          <a:noFill/>
        </p:spPr>
        <p:txBody>
          <a:bodyPr lIns="146304" tIns="109728" rIns="146304" bIns="109728">
            <a:noAutofit/>
          </a:bodyPr>
          <a:lstStyle>
            <a:lvl1pPr marL="0" indent="0">
              <a:spcBef>
                <a:spcPts val="0"/>
              </a:spcBef>
              <a:buNone/>
              <a:defRPr sz="3200" spc="0" baseline="0">
                <a:gradFill>
                  <a:gsLst>
                    <a:gs pos="91000">
                      <a:schemeClr val="tx1"/>
                    </a:gs>
                    <a:gs pos="0">
                      <a:schemeClr val="tx1"/>
                    </a:gs>
                  </a:gsLst>
                  <a:lin ang="5400000" scaled="0"/>
                </a:gradFill>
                <a:latin typeface="+mj-lt"/>
              </a:defRPr>
            </a:lvl1pPr>
          </a:lstStyle>
          <a:p>
            <a:pPr lvl="0"/>
            <a:r>
              <a:rPr lang="en-US" dirty="0"/>
              <a:t>Speaker Name</a:t>
            </a:r>
          </a:p>
        </p:txBody>
      </p:sp>
      <p:sp>
        <p:nvSpPr>
          <p:cNvPr id="3" name="Text Placeholder 2"/>
          <p:cNvSpPr>
            <a:spLocks noGrp="1"/>
          </p:cNvSpPr>
          <p:nvPr>
            <p:ph type="body" sz="quarter" idx="13" hasCustomPrompt="1"/>
          </p:nvPr>
        </p:nvSpPr>
        <p:spPr bwMode="white">
          <a:xfrm>
            <a:off x="10331719" y="296864"/>
            <a:ext cx="1828567" cy="461665"/>
          </a:xfrm>
        </p:spPr>
        <p:txBody>
          <a:bodyPr/>
          <a:lstStyle>
            <a:lvl1pPr marL="0" indent="0" algn="r">
              <a:buNone/>
              <a:defRPr sz="2000">
                <a:latin typeface="+mn-lt"/>
              </a:defRPr>
            </a:lvl1pPr>
          </a:lstStyle>
          <a:p>
            <a:pPr lvl="0"/>
            <a:r>
              <a:rPr lang="en-US" dirty="0"/>
              <a:t>Session Code</a:t>
            </a:r>
          </a:p>
        </p:txBody>
      </p:sp>
    </p:spTree>
    <p:extLst>
      <p:ext uri="{BB962C8B-B14F-4D97-AF65-F5344CB8AC3E}">
        <p14:creationId xmlns:p14="http://schemas.microsoft.com/office/powerpoint/2010/main" val="33205878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03" y="1212850"/>
            <a:ext cx="11885683" cy="2025170"/>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577" indent="0">
              <a:buNone/>
              <a:defRPr/>
            </a:lvl3pPr>
            <a:lvl4pPr marL="457154" indent="0">
              <a:buNone/>
              <a:defRPr/>
            </a:lvl4pPr>
            <a:lvl5pPr marL="685731"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3652820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03" y="1212850"/>
            <a:ext cx="11885683"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577" indent="0">
              <a:buNone/>
              <a:defRPr/>
            </a:lvl3pPr>
            <a:lvl4pPr marL="457154" indent="0">
              <a:buNone/>
              <a:defRPr/>
            </a:lvl4pPr>
            <a:lvl5pPr marL="685731"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919400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Walkin">
    <p:bg bwMode="gray">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274603" y="2119164"/>
            <a:ext cx="6399983" cy="27497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7" name="Rectangle 6"/>
          <p:cNvSpPr/>
          <p:nvPr userDrawn="1"/>
        </p:nvSpPr>
        <p:spPr bwMode="gray">
          <a:xfrm>
            <a:off x="0" y="5758901"/>
            <a:ext cx="12434253" cy="123562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9" name="Picture 8"/>
          <p:cNvPicPr>
            <a:picLocks noChangeAspect="1"/>
          </p:cNvPicPr>
          <p:nvPr userDrawn="1"/>
        </p:nvPicPr>
        <p:blipFill>
          <a:blip r:embed="rId2"/>
          <a:stretch>
            <a:fillRect/>
          </a:stretch>
        </p:blipFill>
        <p:spPr>
          <a:xfrm>
            <a:off x="462221" y="6209084"/>
            <a:ext cx="1456232" cy="310896"/>
          </a:xfrm>
          <a:prstGeom prst="rect">
            <a:avLst/>
          </a:prstGeom>
        </p:spPr>
      </p:pic>
      <p:pic>
        <p:nvPicPr>
          <p:cNvPr id="10" name="Picture 9"/>
          <p:cNvPicPr>
            <a:picLocks noChangeAspect="1"/>
          </p:cNvPicPr>
          <p:nvPr userDrawn="1"/>
        </p:nvPicPr>
        <p:blipFill>
          <a:blip r:embed="rId3"/>
          <a:stretch>
            <a:fillRect/>
          </a:stretch>
        </p:blipFill>
        <p:spPr>
          <a:xfrm>
            <a:off x="-246470" y="1965643"/>
            <a:ext cx="7898540" cy="2148840"/>
          </a:xfrm>
          <a:prstGeom prst="rect">
            <a:avLst/>
          </a:prstGeom>
        </p:spPr>
      </p:pic>
    </p:spTree>
    <p:extLst>
      <p:ext uri="{BB962C8B-B14F-4D97-AF65-F5344CB8AC3E}">
        <p14:creationId xmlns:p14="http://schemas.microsoft.com/office/powerpoint/2010/main" val="26203416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03" y="1212851"/>
            <a:ext cx="11885683" cy="2092881"/>
          </a:xfrm>
        </p:spPr>
        <p:txBody>
          <a:bodyPr>
            <a:spAutoFit/>
          </a:bodyPr>
          <a:lstStyle>
            <a:lvl1pPr>
              <a:defRPr sz="4000">
                <a:gradFill>
                  <a:gsLst>
                    <a:gs pos="1250">
                      <a:schemeClr val="tx2"/>
                    </a:gs>
                    <a:gs pos="99000">
                      <a:schemeClr val="tx2"/>
                    </a:gs>
                  </a:gsLst>
                  <a:lin ang="5400000" scaled="0"/>
                </a:gra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2307157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03" y="1212851"/>
            <a:ext cx="11885683" cy="2092881"/>
          </a:xfrm>
        </p:spPr>
        <p:txBody>
          <a:bodyPr>
            <a:spAutoFit/>
          </a:bodyPr>
          <a:lstStyle>
            <a:lvl1pPr>
              <a:defRPr sz="40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9648522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Two Column 2-color Non-bulleted">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04" y="1212849"/>
            <a:ext cx="54856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52" indent="0">
              <a:buNone/>
              <a:tabLst/>
              <a:defRPr sz="2000"/>
            </a:lvl3pPr>
            <a:lvl4pPr marL="460329" indent="0">
              <a:buNone/>
              <a:defRPr/>
            </a:lvl4pPr>
            <a:lvl5pPr marL="685731"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4588" y="1212849"/>
            <a:ext cx="54856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52" indent="0">
              <a:buNone/>
              <a:tabLst/>
              <a:defRPr sz="2000"/>
            </a:lvl3pPr>
            <a:lvl4pPr marL="460329" indent="0">
              <a:buNone/>
              <a:defRPr/>
            </a:lvl4pPr>
            <a:lvl5pPr marL="685731"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097096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Two Column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04" y="1212849"/>
            <a:ext cx="54856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52" indent="0">
              <a:buNone/>
              <a:tabLst/>
              <a:defRPr sz="2000"/>
            </a:lvl3pPr>
            <a:lvl4pPr marL="460329" indent="0">
              <a:buNone/>
              <a:defRPr/>
            </a:lvl4pPr>
            <a:lvl5pPr marL="685731"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4588" y="1212849"/>
            <a:ext cx="54856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52" indent="0">
              <a:buNone/>
              <a:tabLst/>
              <a:defRPr sz="2000"/>
            </a:lvl3pPr>
            <a:lvl4pPr marL="460329" indent="0">
              <a:buNone/>
              <a:defRPr/>
            </a:lvl4pPr>
            <a:lvl5pPr marL="685731"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4388988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04" y="1212850"/>
            <a:ext cx="5485699" cy="1982081"/>
          </a:xfrm>
        </p:spPr>
        <p:txBody>
          <a:bodyPr wrap="square">
            <a:spAutoFit/>
          </a:bodyPr>
          <a:lstStyle>
            <a:lvl1pPr marL="287309" indent="-287309">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13" indent="-233172">
              <a:defRPr sz="2400"/>
            </a:lvl2pPr>
            <a:lvl3pPr marL="699515" indent="-168402">
              <a:tabLst/>
              <a:defRPr sz="2000"/>
            </a:lvl3pPr>
            <a:lvl4pPr marL="880870" indent="-181356">
              <a:defRPr/>
            </a:lvl4pPr>
            <a:lvl5pPr marL="1049272" indent="-168402">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4588" y="1212850"/>
            <a:ext cx="5485699" cy="1982081"/>
          </a:xfrm>
        </p:spPr>
        <p:txBody>
          <a:bodyPr wrap="square">
            <a:spAutoFit/>
          </a:bodyPr>
          <a:lstStyle>
            <a:lvl1pPr marL="287309" indent="-287309">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13" indent="-233172">
              <a:defRPr sz="2400"/>
            </a:lvl2pPr>
            <a:lvl3pPr marL="699515" indent="-168402">
              <a:tabLst/>
              <a:defRPr sz="2000"/>
            </a:lvl3pPr>
            <a:lvl4pPr marL="880870" indent="-181356">
              <a:defRPr/>
            </a:lvl4pPr>
            <a:lvl5pPr marL="1049272" indent="-168402">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5366807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Two Column Bullet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04" y="1212850"/>
            <a:ext cx="5485699" cy="1982081"/>
          </a:xfrm>
        </p:spPr>
        <p:txBody>
          <a:bodyPr wrap="square">
            <a:spAutoFit/>
          </a:bodyPr>
          <a:lstStyle>
            <a:lvl1pPr marL="287309" indent="-287309">
              <a:spcBef>
                <a:spcPts val="1224"/>
              </a:spcBef>
              <a:buClr>
                <a:schemeClr val="tx1"/>
              </a:buClr>
              <a:buFont typeface="Arial" pitchFamily="34" charset="0"/>
              <a:buChar char="•"/>
              <a:defRPr sz="3200"/>
            </a:lvl1pPr>
            <a:lvl2pPr marL="531113" indent="-233172">
              <a:defRPr sz="2400"/>
            </a:lvl2pPr>
            <a:lvl3pPr marL="699515" indent="-168402">
              <a:tabLst/>
              <a:defRPr sz="2000"/>
            </a:lvl3pPr>
            <a:lvl4pPr marL="880870" indent="-181356">
              <a:defRPr/>
            </a:lvl4pPr>
            <a:lvl5pPr marL="1049272" indent="-168402">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4588" y="1212850"/>
            <a:ext cx="5485699" cy="1982081"/>
          </a:xfrm>
        </p:spPr>
        <p:txBody>
          <a:bodyPr wrap="square">
            <a:spAutoFit/>
          </a:bodyPr>
          <a:lstStyle>
            <a:lvl1pPr marL="287309" indent="-287309">
              <a:spcBef>
                <a:spcPts val="1224"/>
              </a:spcBef>
              <a:buClr>
                <a:schemeClr val="tx1"/>
              </a:buClr>
              <a:buFont typeface="Arial" pitchFamily="34" charset="0"/>
              <a:buChar char="•"/>
              <a:defRPr sz="3200"/>
            </a:lvl1pPr>
            <a:lvl2pPr marL="531113" indent="-233172">
              <a:defRPr sz="2400"/>
            </a:lvl2pPr>
            <a:lvl3pPr marL="699515" indent="-168402">
              <a:tabLst/>
              <a:defRPr sz="2000"/>
            </a:lvl3pPr>
            <a:lvl4pPr marL="880870" indent="-181356">
              <a:defRPr/>
            </a:lvl4pPr>
            <a:lvl5pPr marL="1049272" indent="-168402">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5936977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18257097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Customer Evidence Slide">
    <p:bg bwMode="gray">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gradFill>
                  <a:gsLst>
                    <a:gs pos="18584">
                      <a:schemeClr val="tx2"/>
                    </a:gs>
                    <a:gs pos="57000">
                      <a:schemeClr val="tx2"/>
                    </a:gs>
                  </a:gsLst>
                  <a:lin ang="5400000" scaled="0"/>
                </a:gradFill>
              </a:defRPr>
            </a:lvl1pPr>
          </a:lstStyle>
          <a:p>
            <a:r>
              <a:rPr lang="en-US" dirty="0"/>
              <a:t>Customer evidence slide</a:t>
            </a:r>
          </a:p>
        </p:txBody>
      </p:sp>
      <p:sp>
        <p:nvSpPr>
          <p:cNvPr id="4" name="Picture Placeholder 3"/>
          <p:cNvSpPr>
            <a:spLocks noGrp="1"/>
          </p:cNvSpPr>
          <p:nvPr>
            <p:ph type="pic" sz="quarter" idx="10"/>
          </p:nvPr>
        </p:nvSpPr>
        <p:spPr bwMode="gray">
          <a:xfrm>
            <a:off x="274603" y="1434069"/>
            <a:ext cx="5485700" cy="1827214"/>
          </a:xfrm>
          <a:blipFill>
            <a:blip r:embed="rId2"/>
            <a:stretch>
              <a:fillRect/>
            </a:stretch>
          </a:blipFill>
        </p:spPr>
        <p:txBody>
          <a:bodyPr lIns="182880" tIns="146304" rIns="182880" bIns="146304">
            <a:noAutofit/>
          </a:bodyPr>
          <a:lstStyle>
            <a:lvl1pPr marL="0" indent="0">
              <a:buNone/>
              <a:defRPr lang="en-US" sz="2400" kern="1200" spc="0" baseline="0" dirty="0">
                <a:noFill/>
                <a:latin typeface="+mn-lt"/>
                <a:ea typeface="+mn-ea"/>
                <a:cs typeface="+mn-cs"/>
              </a:defRPr>
            </a:lvl1pPr>
            <a:lvl2pP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649" rtl="0" eaLnBrk="1" fontAlgn="auto" latinLnBrk="0" hangingPunct="1">
              <a:lnSpc>
                <a:spcPct val="90000"/>
              </a:lnSpc>
              <a:spcBef>
                <a:spcPct val="20000"/>
              </a:spcBef>
              <a:spcAft>
                <a:spcPts val="0"/>
              </a:spcAft>
              <a:buClrTx/>
              <a:buSzPct val="90000"/>
              <a:buFont typeface="Arial" pitchFamily="34" charset="0"/>
              <a:buNone/>
              <a:tabLst/>
            </a:pPr>
            <a:r>
              <a:rPr lang="en-US"/>
              <a:t>Click icon to add picture</a:t>
            </a:r>
            <a:endParaRPr lang="en-US" dirty="0"/>
          </a:p>
        </p:txBody>
      </p:sp>
      <p:sp>
        <p:nvSpPr>
          <p:cNvPr id="5" name="Rectangle 4"/>
          <p:cNvSpPr/>
          <p:nvPr userDrawn="1"/>
        </p:nvSpPr>
        <p:spPr bwMode="auto">
          <a:xfrm>
            <a:off x="6217444" y="4868863"/>
            <a:ext cx="5945207" cy="182880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57" tIns="146285" rIns="182857" bIns="146285" numCol="1" rtlCol="0" anchor="ctr" anchorCtr="0" compatLnSpc="1">
            <a:prstTxWarp prst="textNoShape">
              <a:avLst/>
            </a:prstTxWarp>
          </a:bodyPr>
          <a:lstStyle/>
          <a:p>
            <a:pPr algn="ctr" defTabSz="932379" fontAlgn="base">
              <a:spcBef>
                <a:spcPct val="0"/>
              </a:spcBef>
              <a:spcAft>
                <a:spcPct val="0"/>
              </a:spcAft>
            </a:pPr>
            <a:endParaRPr lang="en-US" sz="2000" dirty="0">
              <a:gradFill>
                <a:gsLst>
                  <a:gs pos="5439">
                    <a:srgbClr val="F8F8F8"/>
                  </a:gs>
                  <a:gs pos="10000">
                    <a:srgbClr val="F8F8F8"/>
                  </a:gs>
                </a:gsLst>
                <a:lin ang="5400000" scaled="0"/>
              </a:gradFill>
            </a:endParaRPr>
          </a:p>
        </p:txBody>
      </p:sp>
      <p:sp>
        <p:nvSpPr>
          <p:cNvPr id="6" name="Picture Placeholder 3"/>
          <p:cNvSpPr>
            <a:spLocks noGrp="1"/>
          </p:cNvSpPr>
          <p:nvPr>
            <p:ph type="pic" sz="quarter" idx="11" hasCustomPrompt="1"/>
          </p:nvPr>
        </p:nvSpPr>
        <p:spPr bwMode="gray">
          <a:xfrm>
            <a:off x="6217444" y="1434069"/>
            <a:ext cx="5942843" cy="3433208"/>
          </a:xfrm>
          <a:blipFill>
            <a:blip r:embed="rId3"/>
            <a:stretch>
              <a:fillRect/>
            </a:stretch>
          </a:blipFill>
        </p:spPr>
        <p:txBody>
          <a:bodyPr lIns="182880" tIns="146304" rIns="182880" bIns="146304">
            <a:noAutofit/>
          </a:bodyPr>
          <a:lstStyle>
            <a:lvl1pPr marL="0" indent="0">
              <a:buNone/>
              <a:defRPr lang="en-US" sz="2400" kern="1200" spc="0" baseline="0" dirty="0">
                <a:gradFill>
                  <a:gsLst>
                    <a:gs pos="1250">
                      <a:schemeClr val="tx1"/>
                    </a:gs>
                    <a:gs pos="100000">
                      <a:schemeClr val="tx1"/>
                    </a:gs>
                  </a:gsLst>
                  <a:lin ang="5400000" scaled="0"/>
                </a:gradFill>
                <a:latin typeface="+mn-lt"/>
                <a:ea typeface="+mn-ea"/>
                <a:cs typeface="+mn-cs"/>
              </a:defRPr>
            </a:lvl1pPr>
            <a:lvl2pPr algn="ct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649" rtl="0" eaLnBrk="1" fontAlgn="auto" latinLnBrk="0" hangingPunct="1">
              <a:lnSpc>
                <a:spcPct val="90000"/>
              </a:lnSpc>
              <a:spcBef>
                <a:spcPct val="20000"/>
              </a:spcBef>
              <a:spcAft>
                <a:spcPts val="0"/>
              </a:spcAft>
              <a:buClrTx/>
              <a:buSzPct val="90000"/>
              <a:buFont typeface="Arial" pitchFamily="34" charset="0"/>
              <a:buNone/>
              <a:tabLst/>
            </a:pPr>
            <a:r>
              <a:rPr lang="en-US" dirty="0"/>
              <a:t>Your image here</a:t>
            </a:r>
          </a:p>
        </p:txBody>
      </p:sp>
      <p:cxnSp>
        <p:nvCxnSpPr>
          <p:cNvPr id="7" name="Straight Connector 6"/>
          <p:cNvCxnSpPr/>
          <p:nvPr userDrawn="1"/>
        </p:nvCxnSpPr>
        <p:spPr>
          <a:xfrm>
            <a:off x="5988874" y="1836883"/>
            <a:ext cx="0" cy="4754828"/>
          </a:xfrm>
          <a:prstGeom prst="line">
            <a:avLst/>
          </a:prstGeom>
          <a:ln w="3175">
            <a:solidFill>
              <a:schemeClr val="tx1">
                <a:alpha val="2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2"/>
          </p:nvPr>
        </p:nvSpPr>
        <p:spPr>
          <a:xfrm>
            <a:off x="274603" y="3260725"/>
            <a:ext cx="5485700" cy="3436938"/>
          </a:xfrm>
        </p:spPr>
        <p:txBody>
          <a:bodyPr lIns="182880" tIns="146304" rIns="182880" bIns="146304">
            <a:noAutofit/>
          </a:bodyPr>
          <a:lstStyle>
            <a:lvl1pPr marL="0" indent="0">
              <a:buNone/>
              <a:defRPr sz="2400">
                <a:latin typeface="+mn-lt"/>
              </a:defRPr>
            </a:lvl1pPr>
          </a:lstStyle>
          <a:p>
            <a:pPr lvl="0"/>
            <a:r>
              <a:rPr lang="en-US"/>
              <a:t>Edit Master text styles</a:t>
            </a:r>
          </a:p>
        </p:txBody>
      </p:sp>
      <p:sp>
        <p:nvSpPr>
          <p:cNvPr id="15" name="Text Placeholder 14"/>
          <p:cNvSpPr>
            <a:spLocks noGrp="1"/>
          </p:cNvSpPr>
          <p:nvPr>
            <p:ph type="body" sz="quarter" idx="13"/>
          </p:nvPr>
        </p:nvSpPr>
        <p:spPr>
          <a:xfrm>
            <a:off x="6217444" y="4868863"/>
            <a:ext cx="5942842" cy="1827214"/>
          </a:xfrm>
        </p:spPr>
        <p:txBody>
          <a:bodyPr lIns="182880" tIns="146304" rIns="182880" bIns="146304" anchor="ctr">
            <a:noAutofit/>
          </a:bodyPr>
          <a:lstStyle>
            <a:lvl1pPr marL="0" indent="0" algn="ctr">
              <a:buNone/>
              <a:defRPr sz="3200">
                <a:gradFill>
                  <a:gsLst>
                    <a:gs pos="27434">
                      <a:srgbClr val="FFFFFF"/>
                    </a:gs>
                    <a:gs pos="54000">
                      <a:srgbClr val="FFFFFF"/>
                    </a:gs>
                  </a:gsLst>
                  <a:lin ang="5400000" scaled="0"/>
                </a:gradFill>
                <a:latin typeface="+mj-lt"/>
              </a:defRPr>
            </a:lvl1pPr>
          </a:lstStyle>
          <a:p>
            <a:pPr lvl="0"/>
            <a:r>
              <a:rPr lang="en-US"/>
              <a:t>Edit Master text styles</a:t>
            </a:r>
          </a:p>
        </p:txBody>
      </p:sp>
    </p:spTree>
    <p:extLst>
      <p:ext uri="{BB962C8B-B14F-4D97-AF65-F5344CB8AC3E}">
        <p14:creationId xmlns:p14="http://schemas.microsoft.com/office/powerpoint/2010/main" val="419462035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03" y="1209973"/>
            <a:ext cx="8227249" cy="1181862"/>
          </a:xfrm>
          <a:noFill/>
        </p:spPr>
        <p:txBody>
          <a:bodyPr wrap="square" tIns="91440" bIns="91440" anchor="t" anchorCtr="0">
            <a:spAutoFit/>
          </a:bodyPr>
          <a:lstStyle>
            <a:lvl1pPr>
              <a:defRPr sz="7199" spc="-100" baseline="0">
                <a:gradFill>
                  <a:gsLst>
                    <a:gs pos="8850">
                      <a:schemeClr val="tx1"/>
                    </a:gs>
                    <a:gs pos="23894">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03" y="3954463"/>
            <a:ext cx="8228549" cy="738664"/>
          </a:xfrm>
          <a:noFill/>
        </p:spPr>
        <p:txBody>
          <a:bodyPr wrap="square" lIns="182880" tIns="146304" rIns="182880" bIns="146304">
            <a:spAutoFit/>
          </a:bodyPr>
          <a:lstStyle>
            <a:lvl1pPr marL="0" indent="0">
              <a:spcBef>
                <a:spcPts val="0"/>
              </a:spcBef>
              <a:buNone/>
              <a:defRPr sz="3200" spc="0" baseline="0">
                <a:gradFill>
                  <a:gsLst>
                    <a:gs pos="8850">
                      <a:schemeClr val="tx1"/>
                    </a:gs>
                    <a:gs pos="23894">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355152933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03" y="1209973"/>
            <a:ext cx="8228549" cy="1181862"/>
          </a:xfrm>
          <a:noFill/>
        </p:spPr>
        <p:txBody>
          <a:bodyPr wrap="square" tIns="91440" bIns="91440" anchor="t" anchorCtr="0">
            <a:spAutoFit/>
          </a:bodyPr>
          <a:lstStyle>
            <a:lvl1pPr>
              <a:defRPr sz="7199" spc="-100" baseline="0">
                <a:gradFill>
                  <a:gsLst>
                    <a:gs pos="10619">
                      <a:schemeClr val="tx1"/>
                    </a:gs>
                    <a:gs pos="26549">
                      <a:schemeClr val="tx1"/>
                    </a:gs>
                  </a:gsLst>
                  <a:lin ang="5400000" scaled="0"/>
                </a:gradFill>
              </a:defRPr>
            </a:lvl1pPr>
          </a:lstStyle>
          <a:p>
            <a:r>
              <a:rPr lang="en-US" dirty="0"/>
              <a:t>Video title</a:t>
            </a:r>
          </a:p>
        </p:txBody>
      </p:sp>
    </p:spTree>
    <p:extLst>
      <p:ext uri="{BB962C8B-B14F-4D97-AF65-F5344CB8AC3E}">
        <p14:creationId xmlns:p14="http://schemas.microsoft.com/office/powerpoint/2010/main" val="214089373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bg bwMode="gray">
      <p:bgPr>
        <a:solidFill>
          <a:schemeClr val="accent1"/>
        </a:solidFill>
        <a:effectLst/>
      </p:bgPr>
    </p:bg>
    <p:spTree>
      <p:nvGrpSpPr>
        <p:cNvPr id="1" name=""/>
        <p:cNvGrpSpPr/>
        <p:nvPr/>
      </p:nvGrpSpPr>
      <p:grpSpPr>
        <a:xfrm>
          <a:off x="0" y="0"/>
          <a:ext cx="0" cy="0"/>
          <a:chOff x="0" y="0"/>
          <a:chExt cx="0" cy="0"/>
        </a:xfrm>
      </p:grpSpPr>
      <p:pic>
        <p:nvPicPr>
          <p:cNvPr id="16" name="Picture 15" hidden="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59171" y="6240964"/>
            <a:ext cx="1278347" cy="274137"/>
          </a:xfrm>
          <a:prstGeom prst="rect">
            <a:avLst/>
          </a:prstGeom>
        </p:spPr>
      </p:pic>
      <p:sp>
        <p:nvSpPr>
          <p:cNvPr id="8" name="Title 1"/>
          <p:cNvSpPr>
            <a:spLocks noGrp="1"/>
          </p:cNvSpPr>
          <p:nvPr>
            <p:ph type="title" hasCustomPrompt="1"/>
          </p:nvPr>
        </p:nvSpPr>
        <p:spPr bwMode="white">
          <a:xfrm>
            <a:off x="274667" y="1679645"/>
            <a:ext cx="9142769" cy="1828786"/>
          </a:xfrm>
          <a:noFill/>
        </p:spPr>
        <p:txBody>
          <a:bodyPr lIns="146304" tIns="91440" rIns="146304" bIns="91440" anchor="t" anchorCtr="0"/>
          <a:lstStyle>
            <a:lvl1pPr>
              <a:defRPr sz="5400" spc="-100" baseline="0">
                <a:gradFill>
                  <a:gsLst>
                    <a:gs pos="100000">
                      <a:schemeClr val="tx2"/>
                    </a:gs>
                    <a:gs pos="0">
                      <a:schemeClr val="tx2"/>
                    </a:gs>
                  </a:gsLst>
                  <a:lin ang="5400000" scaled="0"/>
                </a:gradFill>
              </a:defRPr>
            </a:lvl1pPr>
          </a:lstStyle>
          <a:p>
            <a:r>
              <a:rPr lang="en-US" dirty="0"/>
              <a:t>Presentation title</a:t>
            </a:r>
          </a:p>
        </p:txBody>
      </p:sp>
      <p:sp>
        <p:nvSpPr>
          <p:cNvPr id="9" name="Text Placeholder 4"/>
          <p:cNvSpPr>
            <a:spLocks noGrp="1"/>
          </p:cNvSpPr>
          <p:nvPr>
            <p:ph type="body" sz="quarter" idx="12" hasCustomPrompt="1"/>
          </p:nvPr>
        </p:nvSpPr>
        <p:spPr bwMode="white">
          <a:xfrm>
            <a:off x="274666" y="3509754"/>
            <a:ext cx="7314204" cy="1828007"/>
          </a:xfrm>
          <a:noFill/>
        </p:spPr>
        <p:txBody>
          <a:bodyPr lIns="146304" tIns="109728" rIns="146304" bIns="109728">
            <a:noAutofit/>
          </a:bodyPr>
          <a:lstStyle>
            <a:lvl1pPr marL="0" indent="0">
              <a:spcBef>
                <a:spcPts val="0"/>
              </a:spcBef>
              <a:buNone/>
              <a:defRPr sz="3200" spc="0" baseline="0">
                <a:gradFill>
                  <a:gsLst>
                    <a:gs pos="91000">
                      <a:schemeClr val="tx1"/>
                    </a:gs>
                    <a:gs pos="0">
                      <a:schemeClr val="tx1"/>
                    </a:gs>
                  </a:gsLst>
                  <a:lin ang="5400000" scaled="0"/>
                </a:gradFill>
                <a:latin typeface="+mj-lt"/>
              </a:defRPr>
            </a:lvl1pPr>
          </a:lstStyle>
          <a:p>
            <a:pPr lvl="0"/>
            <a:r>
              <a:rPr lang="en-US" dirty="0"/>
              <a:t>Speaker Name</a:t>
            </a:r>
          </a:p>
        </p:txBody>
      </p:sp>
      <p:sp>
        <p:nvSpPr>
          <p:cNvPr id="6" name="Rectangle 5"/>
          <p:cNvSpPr/>
          <p:nvPr userDrawn="1"/>
        </p:nvSpPr>
        <p:spPr bwMode="gray">
          <a:xfrm>
            <a:off x="0" y="5897245"/>
            <a:ext cx="12434253" cy="109728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7" name="Picture 6"/>
          <p:cNvPicPr>
            <a:picLocks noChangeAspect="1"/>
          </p:cNvPicPr>
          <p:nvPr userDrawn="1"/>
        </p:nvPicPr>
        <p:blipFill>
          <a:blip r:embed="rId3"/>
          <a:stretch>
            <a:fillRect/>
          </a:stretch>
        </p:blipFill>
        <p:spPr>
          <a:xfrm>
            <a:off x="370793" y="6294142"/>
            <a:ext cx="1456232" cy="310896"/>
          </a:xfrm>
          <a:prstGeom prst="rect">
            <a:avLst/>
          </a:prstGeom>
        </p:spPr>
      </p:pic>
    </p:spTree>
    <p:extLst>
      <p:ext uri="{BB962C8B-B14F-4D97-AF65-F5344CB8AC3E}">
        <p14:creationId xmlns:p14="http://schemas.microsoft.com/office/powerpoint/2010/main" val="178356523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03" y="2125662"/>
            <a:ext cx="11885683"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352419170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03" y="2125662"/>
            <a:ext cx="11885683"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43420220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50-50 Right Photo Layou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04" y="1241427"/>
            <a:ext cx="5485699" cy="2012859"/>
          </a:xfrm>
        </p:spPr>
        <p:txBody>
          <a:bodyPr>
            <a:spAutoFit/>
          </a:bodyPr>
          <a:lstStyle>
            <a:lvl1pPr>
              <a:defRPr sz="6599"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219031" y="1"/>
            <a:ext cx="6215857" cy="6992587"/>
          </a:xfr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Tree>
    <p:extLst>
      <p:ext uri="{BB962C8B-B14F-4D97-AF65-F5344CB8AC3E}">
        <p14:creationId xmlns:p14="http://schemas.microsoft.com/office/powerpoint/2010/main" val="417104642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Blank">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087730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Blank Accent Color 1">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276065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332784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212849"/>
            <a:ext cx="12434888"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3" tIns="46633" rIns="46633" bIns="46633" numCol="1" spcCol="0" rtlCol="0" fromWordArt="0" anchor="ctr" anchorCtr="0" forceAA="0" compatLnSpc="1">
            <a:prstTxWarp prst="textNoShape">
              <a:avLst/>
            </a:prstTxWarp>
            <a:noAutofit/>
          </a:bodyPr>
          <a:lstStyle/>
          <a:p>
            <a:pPr algn="ctr" defTabSz="932379" fontAlgn="base">
              <a:spcBef>
                <a:spcPct val="0"/>
              </a:spcBef>
              <a:spcAft>
                <a:spcPct val="0"/>
              </a:spcAft>
            </a:pPr>
            <a:endParaRPr lang="en-US" sz="1800"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03" y="1221158"/>
            <a:ext cx="11885682"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18"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549"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482"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892"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38450171"/>
      </p:ext>
    </p:extLst>
  </p:cSld>
  <p:clrMapOvr>
    <a:masterClrMapping/>
  </p:clrMapOvr>
  <p:transition>
    <p:fade/>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Closing logo slide_color">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03" y="6294477"/>
            <a:ext cx="11885682" cy="403187"/>
          </a:xfrm>
          <a:prstGeom prst="rect">
            <a:avLst/>
          </a:prstGeom>
          <a:noFill/>
          <a:ln w="12700">
            <a:noFill/>
            <a:miter lim="800000"/>
            <a:headEnd type="none" w="sm" len="sm"/>
            <a:tailEnd type="none" w="sm" len="sm"/>
          </a:ln>
          <a:effectLst/>
        </p:spPr>
        <p:txBody>
          <a:bodyPr vert="horz" wrap="square" lIns="182857" tIns="146285" rIns="182857" bIns="146285" numCol="1" anchor="t" anchorCtr="0" compatLnSpc="1">
            <a:prstTxWarp prst="textNoShape">
              <a:avLst/>
            </a:prstTxWarp>
            <a:spAutoFit/>
          </a:bodyPr>
          <a:lstStyle/>
          <a:p>
            <a:pPr defTabSz="932197" eaLnBrk="0" hangingPunct="0"/>
            <a:r>
              <a:rPr lang="en-US" sz="700" dirty="0">
                <a:gradFill>
                  <a:gsLst>
                    <a:gs pos="0">
                      <a:schemeClr val="tx1"/>
                    </a:gs>
                    <a:gs pos="100000">
                      <a:schemeClr val="tx1"/>
                    </a:gs>
                  </a:gsLst>
                  <a:lin ang="5400000" scaled="0"/>
                </a:gradFill>
                <a:cs typeface="Segoe UI" pitchFamily="34" charset="0"/>
              </a:rPr>
              <a:t>© 2016 Microsoft Corporation. All rights reserved. </a:t>
            </a:r>
          </a:p>
        </p:txBody>
      </p:sp>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b="1380"/>
          <a:stretch/>
        </p:blipFill>
        <p:spPr bwMode="invGray">
          <a:xfrm>
            <a:off x="457142" y="479425"/>
            <a:ext cx="1449754" cy="306604"/>
          </a:xfrm>
          <a:prstGeom prst="rect">
            <a:avLst/>
          </a:prstGeom>
        </p:spPr>
      </p:pic>
    </p:spTree>
    <p:extLst>
      <p:ext uri="{BB962C8B-B14F-4D97-AF65-F5344CB8AC3E}">
        <p14:creationId xmlns:p14="http://schemas.microsoft.com/office/powerpoint/2010/main" val="215570077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03" y="1212850"/>
            <a:ext cx="11885683" cy="2443746"/>
          </a:xfrm>
          <a:prstGeom prst="rect">
            <a:avLst/>
          </a:prstGeom>
        </p:spPr>
        <p:txBody>
          <a:bodyPr/>
          <a:lstStyle>
            <a:lvl1pPr marL="290484" indent="-290484">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443" indent="-280960">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927" indent="-290484">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504" indent="-228577">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081" indent="-228577">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363076"/>
            <a:ext cx="12434889"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65359545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Title Slide">
    <p:bg bwMode="gray">
      <p:bgPr>
        <a:solidFill>
          <a:schemeClr val="accent1"/>
        </a:solidFill>
        <a:effectLst/>
      </p:bgPr>
    </p:bg>
    <p:spTree>
      <p:nvGrpSpPr>
        <p:cNvPr id="1" name=""/>
        <p:cNvGrpSpPr/>
        <p:nvPr/>
      </p:nvGrpSpPr>
      <p:grpSpPr>
        <a:xfrm>
          <a:off x="0" y="0"/>
          <a:ext cx="0" cy="0"/>
          <a:chOff x="0" y="0"/>
          <a:chExt cx="0" cy="0"/>
        </a:xfrm>
      </p:grpSpPr>
      <p:sp>
        <p:nvSpPr>
          <p:cNvPr id="10" name="Rectangle 9"/>
          <p:cNvSpPr/>
          <p:nvPr userDrawn="1"/>
        </p:nvSpPr>
        <p:spPr bwMode="gray">
          <a:xfrm>
            <a:off x="0" y="5758901"/>
            <a:ext cx="12434253" cy="123562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7" tIns="146285" rIns="182857" bIns="146285" numCol="1" spcCol="0" rtlCol="0" fromWordArt="0" anchor="t" anchorCtr="0" forceAA="0" compatLnSpc="1">
            <a:prstTxWarp prst="textNoShape">
              <a:avLst/>
            </a:prstTxWarp>
            <a:noAutofit/>
          </a:bodyPr>
          <a:lstStyle/>
          <a:p>
            <a:pPr algn="ctr" defTabSz="932305"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p:cNvPicPr>
            <a:picLocks noChangeAspect="1"/>
          </p:cNvPicPr>
          <p:nvPr userDrawn="1"/>
        </p:nvPicPr>
        <p:blipFill>
          <a:blip r:embed="rId2"/>
          <a:stretch>
            <a:fillRect/>
          </a:stretch>
        </p:blipFill>
        <p:spPr>
          <a:xfrm>
            <a:off x="462221" y="6209084"/>
            <a:ext cx="1456232" cy="310896"/>
          </a:xfrm>
          <a:prstGeom prst="rect">
            <a:avLst/>
          </a:prstGeom>
        </p:spPr>
      </p:pic>
      <p:pic>
        <p:nvPicPr>
          <p:cNvPr id="16" name="Picture 15" hidden="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9171" y="6240964"/>
            <a:ext cx="1278347" cy="274137"/>
          </a:xfrm>
          <a:prstGeom prst="rect">
            <a:avLst/>
          </a:prstGeom>
        </p:spPr>
      </p:pic>
      <p:sp>
        <p:nvSpPr>
          <p:cNvPr id="8" name="Title 1"/>
          <p:cNvSpPr>
            <a:spLocks noGrp="1"/>
          </p:cNvSpPr>
          <p:nvPr>
            <p:ph type="title" hasCustomPrompt="1"/>
          </p:nvPr>
        </p:nvSpPr>
        <p:spPr bwMode="white">
          <a:xfrm>
            <a:off x="274667" y="1679645"/>
            <a:ext cx="9142769" cy="1828786"/>
          </a:xfrm>
          <a:noFill/>
        </p:spPr>
        <p:txBody>
          <a:bodyPr lIns="146304" tIns="91440" rIns="146304" bIns="91440" anchor="t" anchorCtr="0"/>
          <a:lstStyle>
            <a:lvl1pPr>
              <a:defRPr sz="5399" spc="-100" baseline="0">
                <a:gradFill>
                  <a:gsLst>
                    <a:gs pos="100000">
                      <a:schemeClr val="tx2"/>
                    </a:gs>
                    <a:gs pos="0">
                      <a:schemeClr val="tx2"/>
                    </a:gs>
                  </a:gsLst>
                  <a:lin ang="5400000" scaled="0"/>
                </a:gradFill>
              </a:defRPr>
            </a:lvl1pPr>
          </a:lstStyle>
          <a:p>
            <a:r>
              <a:rPr lang="en-US" dirty="0"/>
              <a:t>Presentation title</a:t>
            </a:r>
          </a:p>
        </p:txBody>
      </p:sp>
      <p:sp>
        <p:nvSpPr>
          <p:cNvPr id="9" name="Text Placeholder 4"/>
          <p:cNvSpPr>
            <a:spLocks noGrp="1"/>
          </p:cNvSpPr>
          <p:nvPr>
            <p:ph type="body" sz="quarter" idx="12" hasCustomPrompt="1"/>
          </p:nvPr>
        </p:nvSpPr>
        <p:spPr bwMode="white">
          <a:xfrm>
            <a:off x="274666" y="3509754"/>
            <a:ext cx="7314204" cy="1828007"/>
          </a:xfrm>
          <a:noFill/>
        </p:spPr>
        <p:txBody>
          <a:bodyPr lIns="146304" tIns="109728" rIns="146304" bIns="109728">
            <a:noAutofit/>
          </a:bodyPr>
          <a:lstStyle>
            <a:lvl1pPr marL="0" indent="0">
              <a:spcBef>
                <a:spcPts val="0"/>
              </a:spcBef>
              <a:buNone/>
              <a:defRPr sz="3200" spc="0" baseline="0">
                <a:gradFill>
                  <a:gsLst>
                    <a:gs pos="91000">
                      <a:schemeClr val="tx1"/>
                    </a:gs>
                    <a:gs pos="0">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188722199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6" name="Text Placeholder 5"/>
          <p:cNvSpPr>
            <a:spLocks noGrp="1"/>
          </p:cNvSpPr>
          <p:nvPr>
            <p:ph type="body" sz="quarter" idx="10"/>
          </p:nvPr>
        </p:nvSpPr>
        <p:spPr>
          <a:xfrm>
            <a:off x="274603" y="1212851"/>
            <a:ext cx="11885683" cy="2092881"/>
          </a:xfrm>
        </p:spPr>
        <p:txBody>
          <a:bodyPr/>
          <a:lstStyle>
            <a:lvl1pPr marL="0" indent="0">
              <a:buNone/>
              <a:defRPr>
                <a:gradFill>
                  <a:gsLst>
                    <a:gs pos="1250">
                      <a:schemeClr val="tx1"/>
                    </a:gs>
                    <a:gs pos="99000">
                      <a:schemeClr val="tx1"/>
                    </a:gs>
                  </a:gsLst>
                  <a:lin ang="5400000" scaled="0"/>
                </a:gradFill>
              </a:defRPr>
            </a:lvl1pPr>
            <a:lvl2pPr marL="0" indent="0">
              <a:buFontTx/>
              <a:buNone/>
              <a:defRPr sz="2400"/>
            </a:lvl2pPr>
            <a:lvl3pPr marL="228600" indent="0">
              <a:buNone/>
              <a:defRPr/>
            </a:lvl3pPr>
            <a:lvl4pPr marL="457200" indent="0">
              <a:buNone/>
              <a:defRPr/>
            </a:lvl4pPr>
            <a:lvl5pPr marL="685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80655951"/>
      </p:ext>
    </p:extLst>
  </p:cSld>
  <p:clrMapOvr>
    <a:masterClrMapping/>
  </p:clrMapOvr>
  <p:transition>
    <p:fade/>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03" y="1212850"/>
            <a:ext cx="11885683" cy="2025170"/>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577" indent="0">
              <a:buNone/>
              <a:defRPr/>
            </a:lvl3pPr>
            <a:lvl4pPr marL="457154" indent="0">
              <a:buNone/>
              <a:defRPr/>
            </a:lvl4pPr>
            <a:lvl5pPr marL="685731"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5298443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03" y="1212850"/>
            <a:ext cx="11885683"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577" indent="0">
              <a:buNone/>
              <a:defRPr/>
            </a:lvl3pPr>
            <a:lvl4pPr marL="457154" indent="0">
              <a:buNone/>
              <a:defRPr/>
            </a:lvl4pPr>
            <a:lvl5pPr marL="685731"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7567058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03" y="1212851"/>
            <a:ext cx="11885683" cy="2092881"/>
          </a:xfrm>
        </p:spPr>
        <p:txBody>
          <a:bodyPr>
            <a:spAutoFit/>
          </a:bodyPr>
          <a:lstStyle>
            <a:lvl1pPr>
              <a:defRPr sz="4000">
                <a:gradFill>
                  <a:gsLst>
                    <a:gs pos="1250">
                      <a:schemeClr val="tx2"/>
                    </a:gs>
                    <a:gs pos="99000">
                      <a:schemeClr val="tx2"/>
                    </a:gs>
                  </a:gsLst>
                  <a:lin ang="5400000" scaled="0"/>
                </a:gra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6120388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03" y="1212851"/>
            <a:ext cx="11885683" cy="2092881"/>
          </a:xfrm>
        </p:spPr>
        <p:txBody>
          <a:bodyPr>
            <a:spAutoFit/>
          </a:bodyPr>
          <a:lstStyle>
            <a:lvl1pPr>
              <a:defRPr sz="4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1293213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Two Column 2-color Non-bulleted">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04" y="1212849"/>
            <a:ext cx="54856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52" indent="0">
              <a:buNone/>
              <a:tabLst/>
              <a:defRPr sz="2000"/>
            </a:lvl3pPr>
            <a:lvl4pPr marL="460329" indent="0">
              <a:buNone/>
              <a:defRPr/>
            </a:lvl4pPr>
            <a:lvl5pPr marL="685731"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4588" y="1212849"/>
            <a:ext cx="54856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52" indent="0">
              <a:buNone/>
              <a:tabLst/>
              <a:defRPr sz="2000"/>
            </a:lvl3pPr>
            <a:lvl4pPr marL="460329" indent="0">
              <a:buNone/>
              <a:defRPr/>
            </a:lvl4pPr>
            <a:lvl5pPr marL="685731"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4407072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Two Column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04" y="1212849"/>
            <a:ext cx="54856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52" indent="0">
              <a:buNone/>
              <a:tabLst/>
              <a:defRPr sz="2000"/>
            </a:lvl3pPr>
            <a:lvl4pPr marL="460329" indent="0">
              <a:buNone/>
              <a:defRPr/>
            </a:lvl4pPr>
            <a:lvl5pPr marL="685731"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4588" y="1212849"/>
            <a:ext cx="54856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52" indent="0">
              <a:buNone/>
              <a:tabLst/>
              <a:defRPr sz="2000"/>
            </a:lvl3pPr>
            <a:lvl4pPr marL="460329" indent="0">
              <a:buNone/>
              <a:defRPr/>
            </a:lvl4pPr>
            <a:lvl5pPr marL="685731"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3769583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04" y="1212850"/>
            <a:ext cx="5485699" cy="2425279"/>
          </a:xfrm>
        </p:spPr>
        <p:txBody>
          <a:bodyPr wrap="square">
            <a:spAutoFit/>
          </a:bodyPr>
          <a:lstStyle>
            <a:lvl1pPr marL="287309" indent="-287309">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13" indent="-233172">
              <a:defRPr sz="2400"/>
            </a:lvl2pPr>
            <a:lvl3pPr marL="699515" indent="-168402">
              <a:tabLst/>
              <a:defRPr sz="2000"/>
            </a:lvl3pPr>
            <a:lvl4pPr marL="880870" indent="-181356">
              <a:defRPr/>
            </a:lvl4pPr>
            <a:lvl5pPr marL="1049272" indent="-168402">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4588" y="1212850"/>
            <a:ext cx="5485699" cy="2425279"/>
          </a:xfrm>
        </p:spPr>
        <p:txBody>
          <a:bodyPr wrap="square">
            <a:spAutoFit/>
          </a:bodyPr>
          <a:lstStyle>
            <a:lvl1pPr marL="287309" indent="-287309">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13" indent="-233172">
              <a:defRPr sz="2400"/>
            </a:lvl2pPr>
            <a:lvl3pPr marL="699515" indent="-168402">
              <a:tabLst/>
              <a:defRPr sz="2000"/>
            </a:lvl3pPr>
            <a:lvl4pPr marL="880870" indent="-181356">
              <a:defRPr/>
            </a:lvl4pPr>
            <a:lvl5pPr marL="1049272" indent="-168402">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0114081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Two Column Bullet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04" y="1212850"/>
            <a:ext cx="5485699" cy="2425279"/>
          </a:xfrm>
        </p:spPr>
        <p:txBody>
          <a:bodyPr wrap="square">
            <a:spAutoFit/>
          </a:bodyPr>
          <a:lstStyle>
            <a:lvl1pPr marL="287309" indent="-287309">
              <a:spcBef>
                <a:spcPts val="1224"/>
              </a:spcBef>
              <a:buClr>
                <a:schemeClr val="tx1"/>
              </a:buClr>
              <a:buFont typeface="Arial" pitchFamily="34" charset="0"/>
              <a:buChar char="•"/>
              <a:defRPr sz="3200"/>
            </a:lvl1pPr>
            <a:lvl2pPr marL="531113" indent="-233172">
              <a:defRPr sz="2400"/>
            </a:lvl2pPr>
            <a:lvl3pPr marL="699515" indent="-168402">
              <a:tabLst/>
              <a:defRPr sz="2000"/>
            </a:lvl3pPr>
            <a:lvl4pPr marL="880870" indent="-181356">
              <a:defRPr/>
            </a:lvl4pPr>
            <a:lvl5pPr marL="1049272" indent="-168402">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4588" y="1212850"/>
            <a:ext cx="5485699" cy="2425279"/>
          </a:xfrm>
        </p:spPr>
        <p:txBody>
          <a:bodyPr wrap="square">
            <a:spAutoFit/>
          </a:bodyPr>
          <a:lstStyle>
            <a:lvl1pPr marL="287309" indent="-287309">
              <a:spcBef>
                <a:spcPts val="1224"/>
              </a:spcBef>
              <a:buClr>
                <a:schemeClr val="tx1"/>
              </a:buClr>
              <a:buFont typeface="Arial" pitchFamily="34" charset="0"/>
              <a:buChar char="•"/>
              <a:defRPr sz="3200"/>
            </a:lvl1pPr>
            <a:lvl2pPr marL="531113" indent="-233172">
              <a:defRPr sz="2400"/>
            </a:lvl2pPr>
            <a:lvl3pPr marL="699515" indent="-168402">
              <a:tabLst/>
              <a:defRPr sz="2000"/>
            </a:lvl3pPr>
            <a:lvl4pPr marL="880870" indent="-181356">
              <a:defRPr/>
            </a:lvl4pPr>
            <a:lvl5pPr marL="1049272" indent="-168402">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1606038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56027578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Customer Evidence Slide">
    <p:bg bwMode="gray">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gradFill>
                  <a:gsLst>
                    <a:gs pos="18584">
                      <a:schemeClr val="tx2"/>
                    </a:gs>
                    <a:gs pos="57000">
                      <a:schemeClr val="tx2"/>
                    </a:gs>
                  </a:gsLst>
                  <a:lin ang="5400000" scaled="0"/>
                </a:gradFill>
              </a:defRPr>
            </a:lvl1pPr>
          </a:lstStyle>
          <a:p>
            <a:r>
              <a:rPr lang="en-US" dirty="0"/>
              <a:t>Customer evidence slide</a:t>
            </a:r>
          </a:p>
        </p:txBody>
      </p:sp>
      <p:sp>
        <p:nvSpPr>
          <p:cNvPr id="4" name="Picture Placeholder 3"/>
          <p:cNvSpPr>
            <a:spLocks noGrp="1"/>
          </p:cNvSpPr>
          <p:nvPr>
            <p:ph type="pic" sz="quarter" idx="10"/>
          </p:nvPr>
        </p:nvSpPr>
        <p:spPr bwMode="gray">
          <a:xfrm>
            <a:off x="274603" y="1434069"/>
            <a:ext cx="5485700" cy="1827214"/>
          </a:xfrm>
          <a:blipFill>
            <a:blip r:embed="rId2"/>
            <a:stretch>
              <a:fillRect/>
            </a:stretch>
          </a:blipFill>
        </p:spPr>
        <p:txBody>
          <a:bodyPr lIns="182880" tIns="146304" rIns="182880" bIns="146304">
            <a:noAutofit/>
          </a:bodyPr>
          <a:lstStyle>
            <a:lvl1pPr marL="0" indent="0">
              <a:buNone/>
              <a:defRPr lang="en-US" sz="2400" kern="1200" spc="0" baseline="0" dirty="0">
                <a:noFill/>
                <a:latin typeface="+mn-lt"/>
                <a:ea typeface="+mn-ea"/>
                <a:cs typeface="+mn-cs"/>
              </a:defRPr>
            </a:lvl1pPr>
            <a:lvl2pP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649" rtl="0" eaLnBrk="1" fontAlgn="auto" latinLnBrk="0" hangingPunct="1">
              <a:lnSpc>
                <a:spcPct val="90000"/>
              </a:lnSpc>
              <a:spcBef>
                <a:spcPct val="20000"/>
              </a:spcBef>
              <a:spcAft>
                <a:spcPts val="0"/>
              </a:spcAft>
              <a:buClrTx/>
              <a:buSzPct val="90000"/>
              <a:buFont typeface="Arial" pitchFamily="34" charset="0"/>
              <a:buNone/>
              <a:tabLst/>
            </a:pPr>
            <a:endParaRPr lang="en-US" dirty="0"/>
          </a:p>
        </p:txBody>
      </p:sp>
      <p:sp>
        <p:nvSpPr>
          <p:cNvPr id="5" name="Rectangle 4"/>
          <p:cNvSpPr/>
          <p:nvPr userDrawn="1"/>
        </p:nvSpPr>
        <p:spPr bwMode="auto">
          <a:xfrm>
            <a:off x="6217444" y="4868863"/>
            <a:ext cx="5945207" cy="182880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57" tIns="146285" rIns="182857" bIns="146285" numCol="1" rtlCol="0" anchor="ctr" anchorCtr="0" compatLnSpc="1">
            <a:prstTxWarp prst="textNoShape">
              <a:avLst/>
            </a:prstTxWarp>
          </a:bodyPr>
          <a:lstStyle/>
          <a:p>
            <a:pPr algn="ctr" defTabSz="932379" fontAlgn="base">
              <a:spcBef>
                <a:spcPct val="0"/>
              </a:spcBef>
              <a:spcAft>
                <a:spcPct val="0"/>
              </a:spcAft>
            </a:pPr>
            <a:endParaRPr lang="en-US" sz="2000" dirty="0">
              <a:gradFill>
                <a:gsLst>
                  <a:gs pos="5439">
                    <a:srgbClr val="F8F8F8"/>
                  </a:gs>
                  <a:gs pos="10000">
                    <a:srgbClr val="F8F8F8"/>
                  </a:gs>
                </a:gsLst>
                <a:lin ang="5400000" scaled="0"/>
              </a:gradFill>
            </a:endParaRPr>
          </a:p>
        </p:txBody>
      </p:sp>
      <p:sp>
        <p:nvSpPr>
          <p:cNvPr id="6" name="Picture Placeholder 3"/>
          <p:cNvSpPr>
            <a:spLocks noGrp="1"/>
          </p:cNvSpPr>
          <p:nvPr>
            <p:ph type="pic" sz="quarter" idx="11" hasCustomPrompt="1"/>
          </p:nvPr>
        </p:nvSpPr>
        <p:spPr bwMode="gray">
          <a:xfrm>
            <a:off x="6217444" y="1434069"/>
            <a:ext cx="5942843" cy="3433208"/>
          </a:xfrm>
          <a:blipFill>
            <a:blip r:embed="rId3"/>
            <a:stretch>
              <a:fillRect/>
            </a:stretch>
          </a:blipFill>
        </p:spPr>
        <p:txBody>
          <a:bodyPr lIns="182880" tIns="146304" rIns="182880" bIns="146304">
            <a:noAutofit/>
          </a:bodyPr>
          <a:lstStyle>
            <a:lvl1pPr marL="0" indent="0">
              <a:buNone/>
              <a:defRPr lang="en-US" sz="2400" kern="1200" spc="0" baseline="0" dirty="0">
                <a:gradFill>
                  <a:gsLst>
                    <a:gs pos="1250">
                      <a:schemeClr val="tx1"/>
                    </a:gs>
                    <a:gs pos="100000">
                      <a:schemeClr val="tx1"/>
                    </a:gs>
                  </a:gsLst>
                  <a:lin ang="5400000" scaled="0"/>
                </a:gradFill>
                <a:latin typeface="+mn-lt"/>
                <a:ea typeface="+mn-ea"/>
                <a:cs typeface="+mn-cs"/>
              </a:defRPr>
            </a:lvl1pPr>
            <a:lvl2pPr algn="ct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649" rtl="0" eaLnBrk="1" fontAlgn="auto" latinLnBrk="0" hangingPunct="1">
              <a:lnSpc>
                <a:spcPct val="90000"/>
              </a:lnSpc>
              <a:spcBef>
                <a:spcPct val="20000"/>
              </a:spcBef>
              <a:spcAft>
                <a:spcPts val="0"/>
              </a:spcAft>
              <a:buClrTx/>
              <a:buSzPct val="90000"/>
              <a:buFont typeface="Arial" pitchFamily="34" charset="0"/>
              <a:buNone/>
              <a:tabLst/>
            </a:pPr>
            <a:r>
              <a:rPr lang="en-US" dirty="0"/>
              <a:t>Your image here</a:t>
            </a:r>
          </a:p>
        </p:txBody>
      </p:sp>
      <p:cxnSp>
        <p:nvCxnSpPr>
          <p:cNvPr id="7" name="Straight Connector 6"/>
          <p:cNvCxnSpPr/>
          <p:nvPr userDrawn="1"/>
        </p:nvCxnSpPr>
        <p:spPr>
          <a:xfrm>
            <a:off x="5988874" y="1836883"/>
            <a:ext cx="0" cy="4754828"/>
          </a:xfrm>
          <a:prstGeom prst="line">
            <a:avLst/>
          </a:prstGeom>
          <a:ln w="3175">
            <a:solidFill>
              <a:schemeClr val="tx1">
                <a:alpha val="2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2"/>
          </p:nvPr>
        </p:nvSpPr>
        <p:spPr>
          <a:xfrm>
            <a:off x="274603" y="3260725"/>
            <a:ext cx="5485700" cy="3436938"/>
          </a:xfrm>
        </p:spPr>
        <p:txBody>
          <a:bodyPr lIns="182880" tIns="146304" rIns="182880" bIns="146304">
            <a:noAutofit/>
          </a:bodyPr>
          <a:lstStyle>
            <a:lvl1pPr marL="0" indent="0">
              <a:buNone/>
              <a:defRPr sz="2400">
                <a:latin typeface="+mn-lt"/>
              </a:defRPr>
            </a:lvl1pPr>
          </a:lstStyle>
          <a:p>
            <a:pPr lvl="0"/>
            <a:r>
              <a:rPr lang="en-US" dirty="0"/>
              <a:t>Edit Master text styles</a:t>
            </a:r>
          </a:p>
        </p:txBody>
      </p:sp>
      <p:sp>
        <p:nvSpPr>
          <p:cNvPr id="15" name="Text Placeholder 14"/>
          <p:cNvSpPr>
            <a:spLocks noGrp="1"/>
          </p:cNvSpPr>
          <p:nvPr>
            <p:ph type="body" sz="quarter" idx="13"/>
          </p:nvPr>
        </p:nvSpPr>
        <p:spPr>
          <a:xfrm>
            <a:off x="6217444" y="4868863"/>
            <a:ext cx="5942842" cy="1827214"/>
          </a:xfrm>
        </p:spPr>
        <p:txBody>
          <a:bodyPr lIns="182880" tIns="146304" rIns="182880" bIns="146304" anchor="ctr">
            <a:noAutofit/>
          </a:bodyPr>
          <a:lstStyle>
            <a:lvl1pPr marL="0" indent="0" algn="ctr">
              <a:buNone/>
              <a:defRPr sz="3200">
                <a:gradFill>
                  <a:gsLst>
                    <a:gs pos="27434">
                      <a:srgbClr val="FFFFFF"/>
                    </a:gs>
                    <a:gs pos="54000">
                      <a:srgbClr val="FFFFFF"/>
                    </a:gs>
                  </a:gsLst>
                  <a:lin ang="5400000" scaled="0"/>
                </a:gradFill>
                <a:latin typeface="+mj-lt"/>
              </a:defRPr>
            </a:lvl1pPr>
          </a:lstStyle>
          <a:p>
            <a:pPr lvl="0"/>
            <a:r>
              <a:rPr lang="en-US" dirty="0"/>
              <a:t>Edit Master text styles</a:t>
            </a:r>
          </a:p>
        </p:txBody>
      </p:sp>
    </p:spTree>
    <p:extLst>
      <p:ext uri="{BB962C8B-B14F-4D97-AF65-F5344CB8AC3E}">
        <p14:creationId xmlns:p14="http://schemas.microsoft.com/office/powerpoint/2010/main" val="6763776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03" y="1212851"/>
            <a:ext cx="11885683" cy="2092881"/>
          </a:xfrm>
        </p:spPr>
        <p:txBody>
          <a:bodyPr>
            <a:spAutoFit/>
          </a:bodyPr>
          <a:lstStyle>
            <a:lvl1pPr>
              <a:defRPr sz="4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33594543"/>
      </p:ext>
    </p:extLst>
  </p:cSld>
  <p:clrMapOvr>
    <a:masterClrMapping/>
  </p:clrMapOvr>
  <p:transition>
    <p:fade/>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03" y="1209973"/>
            <a:ext cx="8227249" cy="1181862"/>
          </a:xfrm>
          <a:noFill/>
        </p:spPr>
        <p:txBody>
          <a:bodyPr wrap="square" tIns="91440" bIns="91440" anchor="t" anchorCtr="0">
            <a:spAutoFit/>
          </a:bodyPr>
          <a:lstStyle>
            <a:lvl1pPr>
              <a:defRPr sz="7199" spc="-100" baseline="0">
                <a:gradFill>
                  <a:gsLst>
                    <a:gs pos="8850">
                      <a:schemeClr val="tx1"/>
                    </a:gs>
                    <a:gs pos="23894">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03" y="3954463"/>
            <a:ext cx="8228549" cy="738664"/>
          </a:xfrm>
          <a:noFill/>
        </p:spPr>
        <p:txBody>
          <a:bodyPr wrap="square" lIns="182880" tIns="146304" rIns="182880" bIns="146304">
            <a:spAutoFit/>
          </a:bodyPr>
          <a:lstStyle>
            <a:lvl1pPr marL="0" indent="0">
              <a:spcBef>
                <a:spcPts val="0"/>
              </a:spcBef>
              <a:buNone/>
              <a:defRPr sz="3200" spc="0" baseline="0">
                <a:gradFill>
                  <a:gsLst>
                    <a:gs pos="8850">
                      <a:schemeClr val="tx1"/>
                    </a:gs>
                    <a:gs pos="23894">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321848803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03" y="1209973"/>
            <a:ext cx="8228549" cy="1181862"/>
          </a:xfrm>
          <a:noFill/>
        </p:spPr>
        <p:txBody>
          <a:bodyPr wrap="square" tIns="91440" bIns="91440" anchor="t" anchorCtr="0">
            <a:spAutoFit/>
          </a:bodyPr>
          <a:lstStyle>
            <a:lvl1pPr>
              <a:defRPr sz="7199" spc="-100" baseline="0">
                <a:gradFill>
                  <a:gsLst>
                    <a:gs pos="10619">
                      <a:schemeClr val="tx1"/>
                    </a:gs>
                    <a:gs pos="26549">
                      <a:schemeClr val="tx1"/>
                    </a:gs>
                  </a:gsLst>
                  <a:lin ang="5400000" scaled="0"/>
                </a:gradFill>
              </a:defRPr>
            </a:lvl1pPr>
          </a:lstStyle>
          <a:p>
            <a:r>
              <a:rPr lang="en-US" dirty="0"/>
              <a:t>Video title</a:t>
            </a:r>
          </a:p>
        </p:txBody>
      </p:sp>
    </p:spTree>
    <p:extLst>
      <p:ext uri="{BB962C8B-B14F-4D97-AF65-F5344CB8AC3E}">
        <p14:creationId xmlns:p14="http://schemas.microsoft.com/office/powerpoint/2010/main" val="60609358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03" y="2125662"/>
            <a:ext cx="11885683"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362023809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03" y="2125662"/>
            <a:ext cx="11885683"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410562597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50-50 Right Photo Layou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04" y="1241427"/>
            <a:ext cx="5485699" cy="2012859"/>
          </a:xfrm>
        </p:spPr>
        <p:txBody>
          <a:bodyPr>
            <a:spAutoFit/>
          </a:bodyPr>
          <a:lstStyle>
            <a:lvl1pPr>
              <a:defRPr sz="6599"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219031" y="1"/>
            <a:ext cx="6215857" cy="6992587"/>
          </a:xfr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dirty="0"/>
              <a:t>Click icon to add picture</a:t>
            </a:r>
          </a:p>
        </p:txBody>
      </p:sp>
    </p:spTree>
    <p:extLst>
      <p:ext uri="{BB962C8B-B14F-4D97-AF65-F5344CB8AC3E}">
        <p14:creationId xmlns:p14="http://schemas.microsoft.com/office/powerpoint/2010/main" val="346447035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Blank Accent Color 1">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07736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05073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212849"/>
            <a:ext cx="12434888"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3" tIns="46633" rIns="46633" bIns="46633" numCol="1" spcCol="0" rtlCol="0" fromWordArt="0" anchor="ctr" anchorCtr="0" forceAA="0" compatLnSpc="1">
            <a:prstTxWarp prst="textNoShape">
              <a:avLst/>
            </a:prstTxWarp>
            <a:noAutofit/>
          </a:bodyPr>
          <a:lstStyle/>
          <a:p>
            <a:pPr algn="ctr" defTabSz="932379" fontAlgn="base">
              <a:spcBef>
                <a:spcPct val="0"/>
              </a:spcBef>
              <a:spcAft>
                <a:spcPct val="0"/>
              </a:spcAft>
            </a:pPr>
            <a:endParaRPr lang="en-US" sz="1800"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03" y="1221158"/>
            <a:ext cx="11885682"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18"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549"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482"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892"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9187202"/>
      </p:ext>
    </p:extLst>
  </p:cSld>
  <p:clrMapOvr>
    <a:masterClrMapping/>
  </p:clrMapOvr>
  <p:transition>
    <p:fade/>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Closing logo slide_color">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03" y="6294477"/>
            <a:ext cx="11885682" cy="403187"/>
          </a:xfrm>
          <a:prstGeom prst="rect">
            <a:avLst/>
          </a:prstGeom>
          <a:noFill/>
          <a:ln w="12700">
            <a:noFill/>
            <a:miter lim="800000"/>
            <a:headEnd type="none" w="sm" len="sm"/>
            <a:tailEnd type="none" w="sm" len="sm"/>
          </a:ln>
          <a:effectLst/>
        </p:spPr>
        <p:txBody>
          <a:bodyPr vert="horz" wrap="square" lIns="182857" tIns="146285" rIns="182857" bIns="146285" numCol="1" anchor="t" anchorCtr="0" compatLnSpc="1">
            <a:prstTxWarp prst="textNoShape">
              <a:avLst/>
            </a:prstTxWarp>
            <a:spAutoFit/>
          </a:bodyPr>
          <a:lstStyle/>
          <a:p>
            <a:pPr defTabSz="932197" eaLnBrk="0" hangingPunct="0"/>
            <a:r>
              <a:rPr lang="en-US" sz="700" dirty="0">
                <a:gradFill>
                  <a:gsLst>
                    <a:gs pos="0">
                      <a:schemeClr val="tx1"/>
                    </a:gs>
                    <a:gs pos="100000">
                      <a:schemeClr val="tx1"/>
                    </a:gs>
                  </a:gsLst>
                  <a:lin ang="5400000" scaled="0"/>
                </a:gradFill>
                <a:cs typeface="Segoe UI" pitchFamily="34" charset="0"/>
              </a:rPr>
              <a:t>© 2016 Microsoft Corporation. All rights reserved. </a:t>
            </a:r>
          </a:p>
        </p:txBody>
      </p:sp>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b="1380"/>
          <a:stretch/>
        </p:blipFill>
        <p:spPr bwMode="invGray">
          <a:xfrm>
            <a:off x="457142" y="479425"/>
            <a:ext cx="1449754" cy="306604"/>
          </a:xfrm>
          <a:prstGeom prst="rect">
            <a:avLst/>
          </a:prstGeom>
        </p:spPr>
      </p:pic>
    </p:spTree>
    <p:extLst>
      <p:ext uri="{BB962C8B-B14F-4D97-AF65-F5344CB8AC3E}">
        <p14:creationId xmlns:p14="http://schemas.microsoft.com/office/powerpoint/2010/main" val="338815921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03" y="1212850"/>
            <a:ext cx="11885683" cy="2443746"/>
          </a:xfrm>
          <a:prstGeom prst="rect">
            <a:avLst/>
          </a:prstGeom>
        </p:spPr>
        <p:txBody>
          <a:bodyPr/>
          <a:lstStyle>
            <a:lvl1pPr marL="290484" indent="-290484">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443" indent="-280960">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927" indent="-290484">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504" indent="-228577">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081" indent="-228577">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363076"/>
            <a:ext cx="12434889"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13883406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Text Placeholder 3"/>
          <p:cNvSpPr>
            <a:spLocks noGrp="1"/>
          </p:cNvSpPr>
          <p:nvPr>
            <p:ph type="body" sz="quarter" idx="10"/>
          </p:nvPr>
        </p:nvSpPr>
        <p:spPr>
          <a:xfrm>
            <a:off x="274604" y="1212850"/>
            <a:ext cx="5485699" cy="1982081"/>
          </a:xfrm>
        </p:spPr>
        <p:txBody>
          <a:bodyPr wrap="square">
            <a:spAutoFit/>
          </a:bodyPr>
          <a:lstStyle>
            <a:lvl1pPr marL="0" indent="0">
              <a:spcBef>
                <a:spcPts val="1224"/>
              </a:spcBef>
              <a:buClr>
                <a:schemeClr val="tx1"/>
              </a:buClr>
              <a:buFont typeface="Wingdings" pitchFamily="2" charset="2"/>
              <a:buNone/>
              <a:defRPr sz="3200"/>
            </a:lvl1pPr>
            <a:lvl2pPr marL="0" indent="0">
              <a:buNone/>
              <a:defRPr sz="24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4588" y="1212850"/>
            <a:ext cx="5485699" cy="1982081"/>
          </a:xfrm>
        </p:spPr>
        <p:txBody>
          <a:bodyPr wrap="square">
            <a:spAutoFit/>
          </a:bodyPr>
          <a:lstStyle>
            <a:lvl1pPr marL="0" indent="0">
              <a:spcBef>
                <a:spcPts val="1224"/>
              </a:spcBef>
              <a:buClr>
                <a:schemeClr val="tx1"/>
              </a:buClr>
              <a:buFont typeface="Wingdings" pitchFamily="2" charset="2"/>
              <a:buNone/>
              <a:defRPr sz="3200"/>
            </a:lvl1pPr>
            <a:lvl2pPr marL="0" indent="0">
              <a:buNone/>
              <a:defRPr sz="24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42383446"/>
      </p:ext>
    </p:extLst>
  </p:cSld>
  <p:clrMapOvr>
    <a:masterClrMapping/>
  </p:clrMapOvr>
  <p:transition>
    <p:fade/>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2_Walkin">
    <p:bg bwMode="gray">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274603" y="2119164"/>
            <a:ext cx="6399983" cy="27497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7" tIns="146285" rIns="182857" bIns="146285" numCol="1" spcCol="0" rtlCol="0" fromWordArt="0" anchor="t" anchorCtr="0" forceAA="0" compatLnSpc="1">
            <a:prstTxWarp prst="textNoShape">
              <a:avLst/>
            </a:prstTxWarp>
            <a:noAutofit/>
          </a:bodyPr>
          <a:lstStyle/>
          <a:p>
            <a:pPr algn="ctr" defTabSz="932379"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8" name="Picture 17"/>
          <p:cNvPicPr>
            <a:picLocks noChangeAspect="1"/>
          </p:cNvPicPr>
          <p:nvPr userDrawn="1"/>
        </p:nvPicPr>
        <p:blipFill>
          <a:blip r:embed="rId2"/>
          <a:stretch>
            <a:fillRect/>
          </a:stretch>
        </p:blipFill>
        <p:spPr>
          <a:xfrm>
            <a:off x="-246470" y="1965643"/>
            <a:ext cx="7898540" cy="2148840"/>
          </a:xfrm>
          <a:prstGeom prst="rect">
            <a:avLst/>
          </a:prstGeom>
        </p:spPr>
      </p:pic>
      <p:sp>
        <p:nvSpPr>
          <p:cNvPr id="6" name="Rectangle 5"/>
          <p:cNvSpPr/>
          <p:nvPr userDrawn="1"/>
        </p:nvSpPr>
        <p:spPr bwMode="gray">
          <a:xfrm>
            <a:off x="0" y="5758901"/>
            <a:ext cx="12434253" cy="123562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7" tIns="146285" rIns="182857" bIns="146285" numCol="1" spcCol="0" rtlCol="0" fromWordArt="0" anchor="t" anchorCtr="0" forceAA="0" compatLnSpc="1">
            <a:prstTxWarp prst="textNoShape">
              <a:avLst/>
            </a:prstTxWarp>
            <a:noAutofit/>
          </a:bodyPr>
          <a:lstStyle/>
          <a:p>
            <a:pPr algn="ctr" defTabSz="932305"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8" name="Picture 7"/>
          <p:cNvPicPr>
            <a:picLocks noChangeAspect="1"/>
          </p:cNvPicPr>
          <p:nvPr userDrawn="1"/>
        </p:nvPicPr>
        <p:blipFill>
          <a:blip r:embed="rId3"/>
          <a:stretch>
            <a:fillRect/>
          </a:stretch>
        </p:blipFill>
        <p:spPr>
          <a:xfrm>
            <a:off x="462221" y="6209084"/>
            <a:ext cx="1456232" cy="310896"/>
          </a:xfrm>
          <a:prstGeom prst="rect">
            <a:avLst/>
          </a:prstGeom>
        </p:spPr>
      </p:pic>
    </p:spTree>
    <p:extLst>
      <p:ext uri="{BB962C8B-B14F-4D97-AF65-F5344CB8AC3E}">
        <p14:creationId xmlns:p14="http://schemas.microsoft.com/office/powerpoint/2010/main" val="257454785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Title Slide">
    <p:bg bwMode="gray">
      <p:bgPr>
        <a:solidFill>
          <a:schemeClr val="accent1"/>
        </a:solidFill>
        <a:effectLst/>
      </p:bgPr>
    </p:bg>
    <p:spTree>
      <p:nvGrpSpPr>
        <p:cNvPr id="1" name=""/>
        <p:cNvGrpSpPr/>
        <p:nvPr/>
      </p:nvGrpSpPr>
      <p:grpSpPr>
        <a:xfrm>
          <a:off x="0" y="0"/>
          <a:ext cx="0" cy="0"/>
          <a:chOff x="0" y="0"/>
          <a:chExt cx="0" cy="0"/>
        </a:xfrm>
      </p:grpSpPr>
      <p:sp>
        <p:nvSpPr>
          <p:cNvPr id="10" name="Rectangle 9"/>
          <p:cNvSpPr/>
          <p:nvPr userDrawn="1"/>
        </p:nvSpPr>
        <p:spPr bwMode="gray">
          <a:xfrm>
            <a:off x="0" y="5758901"/>
            <a:ext cx="12434253" cy="123562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7" tIns="146285" rIns="182857" bIns="146285" numCol="1" spcCol="0" rtlCol="0" fromWordArt="0" anchor="t" anchorCtr="0" forceAA="0" compatLnSpc="1">
            <a:prstTxWarp prst="textNoShape">
              <a:avLst/>
            </a:prstTxWarp>
            <a:noAutofit/>
          </a:bodyPr>
          <a:lstStyle/>
          <a:p>
            <a:pPr algn="ctr" defTabSz="932305"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p:cNvPicPr>
            <a:picLocks noChangeAspect="1"/>
          </p:cNvPicPr>
          <p:nvPr userDrawn="1"/>
        </p:nvPicPr>
        <p:blipFill>
          <a:blip r:embed="rId2"/>
          <a:stretch>
            <a:fillRect/>
          </a:stretch>
        </p:blipFill>
        <p:spPr>
          <a:xfrm>
            <a:off x="462221" y="6209084"/>
            <a:ext cx="1456232" cy="310896"/>
          </a:xfrm>
          <a:prstGeom prst="rect">
            <a:avLst/>
          </a:prstGeom>
        </p:spPr>
      </p:pic>
      <p:pic>
        <p:nvPicPr>
          <p:cNvPr id="16" name="Picture 15" hidden="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9171" y="6240964"/>
            <a:ext cx="1278347" cy="274137"/>
          </a:xfrm>
          <a:prstGeom prst="rect">
            <a:avLst/>
          </a:prstGeom>
        </p:spPr>
      </p:pic>
      <p:sp>
        <p:nvSpPr>
          <p:cNvPr id="8" name="Title 1"/>
          <p:cNvSpPr>
            <a:spLocks noGrp="1"/>
          </p:cNvSpPr>
          <p:nvPr>
            <p:ph type="title" hasCustomPrompt="1"/>
          </p:nvPr>
        </p:nvSpPr>
        <p:spPr bwMode="white">
          <a:xfrm>
            <a:off x="274667" y="1679645"/>
            <a:ext cx="9142769" cy="1828786"/>
          </a:xfrm>
          <a:noFill/>
        </p:spPr>
        <p:txBody>
          <a:bodyPr lIns="146304" tIns="91440" rIns="146304" bIns="91440" anchor="t" anchorCtr="0"/>
          <a:lstStyle>
            <a:lvl1pPr>
              <a:defRPr sz="5399" spc="-100" baseline="0">
                <a:gradFill>
                  <a:gsLst>
                    <a:gs pos="100000">
                      <a:schemeClr val="tx2"/>
                    </a:gs>
                    <a:gs pos="0">
                      <a:schemeClr val="tx2"/>
                    </a:gs>
                  </a:gsLst>
                  <a:lin ang="5400000" scaled="0"/>
                </a:gradFill>
              </a:defRPr>
            </a:lvl1pPr>
          </a:lstStyle>
          <a:p>
            <a:r>
              <a:rPr lang="en-US" dirty="0"/>
              <a:t>Presentation title</a:t>
            </a:r>
          </a:p>
        </p:txBody>
      </p:sp>
      <p:sp>
        <p:nvSpPr>
          <p:cNvPr id="9" name="Text Placeholder 4"/>
          <p:cNvSpPr>
            <a:spLocks noGrp="1"/>
          </p:cNvSpPr>
          <p:nvPr>
            <p:ph type="body" sz="quarter" idx="12" hasCustomPrompt="1"/>
          </p:nvPr>
        </p:nvSpPr>
        <p:spPr bwMode="white">
          <a:xfrm>
            <a:off x="274666" y="3509754"/>
            <a:ext cx="7314204" cy="1828007"/>
          </a:xfrm>
          <a:noFill/>
        </p:spPr>
        <p:txBody>
          <a:bodyPr lIns="146304" tIns="109728" rIns="146304" bIns="109728">
            <a:noAutofit/>
          </a:bodyPr>
          <a:lstStyle>
            <a:lvl1pPr marL="0" indent="0">
              <a:spcBef>
                <a:spcPts val="0"/>
              </a:spcBef>
              <a:buNone/>
              <a:defRPr sz="3200" spc="0" baseline="0">
                <a:gradFill>
                  <a:gsLst>
                    <a:gs pos="91000">
                      <a:schemeClr val="tx1"/>
                    </a:gs>
                    <a:gs pos="0">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114380528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03" y="1212850"/>
            <a:ext cx="11885683" cy="2025170"/>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577" indent="0">
              <a:buNone/>
              <a:defRPr/>
            </a:lvl3pPr>
            <a:lvl4pPr marL="457154" indent="0">
              <a:buNone/>
              <a:defRPr/>
            </a:lvl4pPr>
            <a:lvl5pPr marL="685731"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1544389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03" y="1212850"/>
            <a:ext cx="11885683"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577" indent="0">
              <a:buNone/>
              <a:defRPr/>
            </a:lvl3pPr>
            <a:lvl4pPr marL="457154" indent="0">
              <a:buNone/>
              <a:defRPr/>
            </a:lvl4pPr>
            <a:lvl5pPr marL="685731"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0690528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03" y="1212851"/>
            <a:ext cx="11885683" cy="2092881"/>
          </a:xfrm>
        </p:spPr>
        <p:txBody>
          <a:bodyPr>
            <a:spAutoFit/>
          </a:bodyPr>
          <a:lstStyle>
            <a:lvl1pPr>
              <a:defRPr sz="4000">
                <a:gradFill>
                  <a:gsLst>
                    <a:gs pos="1250">
                      <a:schemeClr val="tx2"/>
                    </a:gs>
                    <a:gs pos="99000">
                      <a:schemeClr val="tx2"/>
                    </a:gs>
                  </a:gsLst>
                  <a:lin ang="5400000" scaled="0"/>
                </a:gra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6476584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03" y="1212851"/>
            <a:ext cx="11885683" cy="2092881"/>
          </a:xfrm>
        </p:spPr>
        <p:txBody>
          <a:bodyPr>
            <a:spAutoFit/>
          </a:bodyPr>
          <a:lstStyle>
            <a:lvl1pPr>
              <a:defRPr sz="40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0083068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Two Column 2-color Non-bulleted">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04" y="1212849"/>
            <a:ext cx="54856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52" indent="0">
              <a:buNone/>
              <a:tabLst/>
              <a:defRPr sz="2000"/>
            </a:lvl3pPr>
            <a:lvl4pPr marL="460329" indent="0">
              <a:buNone/>
              <a:defRPr/>
            </a:lvl4pPr>
            <a:lvl5pPr marL="685731"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4588" y="1212849"/>
            <a:ext cx="54856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52" indent="0">
              <a:buNone/>
              <a:tabLst/>
              <a:defRPr sz="2000"/>
            </a:lvl3pPr>
            <a:lvl4pPr marL="460329" indent="0">
              <a:buNone/>
              <a:defRPr/>
            </a:lvl4pPr>
            <a:lvl5pPr marL="685731"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8334320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Two Column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04" y="1212849"/>
            <a:ext cx="54856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52" indent="0">
              <a:buNone/>
              <a:tabLst/>
              <a:defRPr sz="2000"/>
            </a:lvl3pPr>
            <a:lvl4pPr marL="460329" indent="0">
              <a:buNone/>
              <a:defRPr/>
            </a:lvl4pPr>
            <a:lvl5pPr marL="685731"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4588" y="1212849"/>
            <a:ext cx="54856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52" indent="0">
              <a:buNone/>
              <a:tabLst/>
              <a:defRPr sz="2000"/>
            </a:lvl3pPr>
            <a:lvl4pPr marL="460329" indent="0">
              <a:buNone/>
              <a:defRPr/>
            </a:lvl4pPr>
            <a:lvl5pPr marL="685731"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008073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04" y="1212850"/>
            <a:ext cx="5485699" cy="1982081"/>
          </a:xfrm>
        </p:spPr>
        <p:txBody>
          <a:bodyPr wrap="square">
            <a:spAutoFit/>
          </a:bodyPr>
          <a:lstStyle>
            <a:lvl1pPr marL="287309" indent="-287309">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13" indent="-233172">
              <a:defRPr sz="2400"/>
            </a:lvl2pPr>
            <a:lvl3pPr marL="699515" indent="-168402">
              <a:tabLst/>
              <a:defRPr sz="2000"/>
            </a:lvl3pPr>
            <a:lvl4pPr marL="880870" indent="-181356">
              <a:defRPr/>
            </a:lvl4pPr>
            <a:lvl5pPr marL="1049272" indent="-168402">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4588" y="1212850"/>
            <a:ext cx="5485699" cy="1982081"/>
          </a:xfrm>
        </p:spPr>
        <p:txBody>
          <a:bodyPr wrap="square">
            <a:spAutoFit/>
          </a:bodyPr>
          <a:lstStyle>
            <a:lvl1pPr marL="287309" indent="-287309">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13" indent="-233172">
              <a:defRPr sz="2400"/>
            </a:lvl2pPr>
            <a:lvl3pPr marL="699515" indent="-168402">
              <a:tabLst/>
              <a:defRPr sz="2000"/>
            </a:lvl3pPr>
            <a:lvl4pPr marL="880870" indent="-181356">
              <a:defRPr/>
            </a:lvl4pPr>
            <a:lvl5pPr marL="1049272" indent="-168402">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6230496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Two Column Bullet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04" y="1212850"/>
            <a:ext cx="5485699" cy="1982081"/>
          </a:xfrm>
        </p:spPr>
        <p:txBody>
          <a:bodyPr wrap="square">
            <a:spAutoFit/>
          </a:bodyPr>
          <a:lstStyle>
            <a:lvl1pPr marL="287309" indent="-287309">
              <a:spcBef>
                <a:spcPts val="1224"/>
              </a:spcBef>
              <a:buClr>
                <a:schemeClr val="tx1"/>
              </a:buClr>
              <a:buFont typeface="Arial" pitchFamily="34" charset="0"/>
              <a:buChar char="•"/>
              <a:defRPr sz="3200"/>
            </a:lvl1pPr>
            <a:lvl2pPr marL="531113" indent="-233172">
              <a:defRPr sz="2400"/>
            </a:lvl2pPr>
            <a:lvl3pPr marL="699515" indent="-168402">
              <a:tabLst/>
              <a:defRPr sz="2000"/>
            </a:lvl3pPr>
            <a:lvl4pPr marL="880870" indent="-181356">
              <a:defRPr/>
            </a:lvl4pPr>
            <a:lvl5pPr marL="1049272" indent="-168402">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4588" y="1212850"/>
            <a:ext cx="5485699" cy="1982081"/>
          </a:xfrm>
        </p:spPr>
        <p:txBody>
          <a:bodyPr wrap="square">
            <a:spAutoFit/>
          </a:bodyPr>
          <a:lstStyle>
            <a:lvl1pPr marL="287309" indent="-287309">
              <a:spcBef>
                <a:spcPts val="1224"/>
              </a:spcBef>
              <a:buClr>
                <a:schemeClr val="tx1"/>
              </a:buClr>
              <a:buFont typeface="Arial" pitchFamily="34" charset="0"/>
              <a:buChar char="•"/>
              <a:defRPr sz="3200"/>
            </a:lvl1pPr>
            <a:lvl2pPr marL="531113" indent="-233172">
              <a:defRPr sz="2400"/>
            </a:lvl2pPr>
            <a:lvl3pPr marL="699515" indent="-168402">
              <a:tabLst/>
              <a:defRPr sz="2000"/>
            </a:lvl3pPr>
            <a:lvl4pPr marL="880870" indent="-181356">
              <a:defRPr/>
            </a:lvl4pPr>
            <a:lvl5pPr marL="1049272" indent="-168402">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7246380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Text Placeholder 3"/>
          <p:cNvSpPr>
            <a:spLocks noGrp="1"/>
          </p:cNvSpPr>
          <p:nvPr>
            <p:ph type="body" sz="quarter" idx="10"/>
          </p:nvPr>
        </p:nvSpPr>
        <p:spPr>
          <a:xfrm>
            <a:off x="274604" y="1212850"/>
            <a:ext cx="54856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4588" y="1212850"/>
            <a:ext cx="54856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47077705"/>
      </p:ext>
    </p:extLst>
  </p:cSld>
  <p:clrMapOvr>
    <a:masterClrMapping/>
  </p:clrMapOvr>
  <p:transition>
    <p:fade/>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22169457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Customer Evidence Slide">
    <p:bg bwMode="gray">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gradFill>
                  <a:gsLst>
                    <a:gs pos="18584">
                      <a:schemeClr val="tx2"/>
                    </a:gs>
                    <a:gs pos="57000">
                      <a:schemeClr val="tx2"/>
                    </a:gs>
                  </a:gsLst>
                  <a:lin ang="5400000" scaled="0"/>
                </a:gradFill>
              </a:defRPr>
            </a:lvl1pPr>
          </a:lstStyle>
          <a:p>
            <a:r>
              <a:rPr lang="en-US" dirty="0"/>
              <a:t>Customer evidence slide</a:t>
            </a:r>
          </a:p>
        </p:txBody>
      </p:sp>
      <p:sp>
        <p:nvSpPr>
          <p:cNvPr id="4" name="Picture Placeholder 3"/>
          <p:cNvSpPr>
            <a:spLocks noGrp="1"/>
          </p:cNvSpPr>
          <p:nvPr>
            <p:ph type="pic" sz="quarter" idx="10"/>
          </p:nvPr>
        </p:nvSpPr>
        <p:spPr bwMode="gray">
          <a:xfrm>
            <a:off x="274603" y="1434069"/>
            <a:ext cx="5485700" cy="1827214"/>
          </a:xfrm>
          <a:blipFill>
            <a:blip r:embed="rId2"/>
            <a:stretch>
              <a:fillRect/>
            </a:stretch>
          </a:blipFill>
        </p:spPr>
        <p:txBody>
          <a:bodyPr lIns="182880" tIns="146304" rIns="182880" bIns="146304">
            <a:noAutofit/>
          </a:bodyPr>
          <a:lstStyle>
            <a:lvl1pPr marL="0" indent="0">
              <a:buNone/>
              <a:defRPr lang="en-US" sz="2400" kern="1200" spc="0" baseline="0" dirty="0">
                <a:noFill/>
                <a:latin typeface="+mn-lt"/>
                <a:ea typeface="+mn-ea"/>
                <a:cs typeface="+mn-cs"/>
              </a:defRPr>
            </a:lvl1pPr>
            <a:lvl2pP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649" rtl="0" eaLnBrk="1" fontAlgn="auto" latinLnBrk="0" hangingPunct="1">
              <a:lnSpc>
                <a:spcPct val="90000"/>
              </a:lnSpc>
              <a:spcBef>
                <a:spcPct val="20000"/>
              </a:spcBef>
              <a:spcAft>
                <a:spcPts val="0"/>
              </a:spcAft>
              <a:buClrTx/>
              <a:buSzPct val="90000"/>
              <a:buFont typeface="Arial" pitchFamily="34" charset="0"/>
              <a:buNone/>
              <a:tabLst/>
            </a:pPr>
            <a:r>
              <a:rPr lang="en-US"/>
              <a:t>Click icon to add picture</a:t>
            </a:r>
            <a:endParaRPr lang="en-US" dirty="0"/>
          </a:p>
        </p:txBody>
      </p:sp>
      <p:sp>
        <p:nvSpPr>
          <p:cNvPr id="5" name="Rectangle 4"/>
          <p:cNvSpPr/>
          <p:nvPr userDrawn="1"/>
        </p:nvSpPr>
        <p:spPr bwMode="auto">
          <a:xfrm>
            <a:off x="6217444" y="4868863"/>
            <a:ext cx="5945207" cy="182880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57" tIns="146285" rIns="182857" bIns="146285" numCol="1" rtlCol="0" anchor="ctr" anchorCtr="0" compatLnSpc="1">
            <a:prstTxWarp prst="textNoShape">
              <a:avLst/>
            </a:prstTxWarp>
          </a:bodyPr>
          <a:lstStyle/>
          <a:p>
            <a:pPr algn="ctr" defTabSz="932379" fontAlgn="base">
              <a:spcBef>
                <a:spcPct val="0"/>
              </a:spcBef>
              <a:spcAft>
                <a:spcPct val="0"/>
              </a:spcAft>
            </a:pPr>
            <a:endParaRPr lang="en-US" sz="2000" dirty="0">
              <a:gradFill>
                <a:gsLst>
                  <a:gs pos="5439">
                    <a:srgbClr val="F8F8F8"/>
                  </a:gs>
                  <a:gs pos="10000">
                    <a:srgbClr val="F8F8F8"/>
                  </a:gs>
                </a:gsLst>
                <a:lin ang="5400000" scaled="0"/>
              </a:gradFill>
            </a:endParaRPr>
          </a:p>
        </p:txBody>
      </p:sp>
      <p:sp>
        <p:nvSpPr>
          <p:cNvPr id="6" name="Picture Placeholder 3"/>
          <p:cNvSpPr>
            <a:spLocks noGrp="1"/>
          </p:cNvSpPr>
          <p:nvPr>
            <p:ph type="pic" sz="quarter" idx="11" hasCustomPrompt="1"/>
          </p:nvPr>
        </p:nvSpPr>
        <p:spPr bwMode="gray">
          <a:xfrm>
            <a:off x="6217444" y="1434069"/>
            <a:ext cx="5942843" cy="3433208"/>
          </a:xfrm>
          <a:blipFill>
            <a:blip r:embed="rId3"/>
            <a:stretch>
              <a:fillRect/>
            </a:stretch>
          </a:blipFill>
        </p:spPr>
        <p:txBody>
          <a:bodyPr lIns="182880" tIns="146304" rIns="182880" bIns="146304">
            <a:noAutofit/>
          </a:bodyPr>
          <a:lstStyle>
            <a:lvl1pPr marL="0" indent="0">
              <a:buNone/>
              <a:defRPr lang="en-US" sz="2400" kern="1200" spc="0" baseline="0" dirty="0">
                <a:gradFill>
                  <a:gsLst>
                    <a:gs pos="1250">
                      <a:schemeClr val="tx1"/>
                    </a:gs>
                    <a:gs pos="100000">
                      <a:schemeClr val="tx1"/>
                    </a:gs>
                  </a:gsLst>
                  <a:lin ang="5400000" scaled="0"/>
                </a:gradFill>
                <a:latin typeface="+mn-lt"/>
                <a:ea typeface="+mn-ea"/>
                <a:cs typeface="+mn-cs"/>
              </a:defRPr>
            </a:lvl1pPr>
            <a:lvl2pPr algn="ct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649" rtl="0" eaLnBrk="1" fontAlgn="auto" latinLnBrk="0" hangingPunct="1">
              <a:lnSpc>
                <a:spcPct val="90000"/>
              </a:lnSpc>
              <a:spcBef>
                <a:spcPct val="20000"/>
              </a:spcBef>
              <a:spcAft>
                <a:spcPts val="0"/>
              </a:spcAft>
              <a:buClrTx/>
              <a:buSzPct val="90000"/>
              <a:buFont typeface="Arial" pitchFamily="34" charset="0"/>
              <a:buNone/>
              <a:tabLst/>
            </a:pPr>
            <a:r>
              <a:rPr lang="en-US" dirty="0"/>
              <a:t>Your image here</a:t>
            </a:r>
          </a:p>
        </p:txBody>
      </p:sp>
      <p:cxnSp>
        <p:nvCxnSpPr>
          <p:cNvPr id="7" name="Straight Connector 6"/>
          <p:cNvCxnSpPr/>
          <p:nvPr userDrawn="1"/>
        </p:nvCxnSpPr>
        <p:spPr>
          <a:xfrm>
            <a:off x="5988874" y="1836883"/>
            <a:ext cx="0" cy="4754828"/>
          </a:xfrm>
          <a:prstGeom prst="line">
            <a:avLst/>
          </a:prstGeom>
          <a:ln w="3175">
            <a:solidFill>
              <a:schemeClr val="tx1">
                <a:alpha val="2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2"/>
          </p:nvPr>
        </p:nvSpPr>
        <p:spPr>
          <a:xfrm>
            <a:off x="274603" y="3260725"/>
            <a:ext cx="5485700" cy="3436938"/>
          </a:xfrm>
        </p:spPr>
        <p:txBody>
          <a:bodyPr lIns="182880" tIns="146304" rIns="182880" bIns="146304">
            <a:noAutofit/>
          </a:bodyPr>
          <a:lstStyle>
            <a:lvl1pPr marL="0" indent="0">
              <a:buNone/>
              <a:defRPr sz="2400">
                <a:latin typeface="+mn-lt"/>
              </a:defRPr>
            </a:lvl1pPr>
          </a:lstStyle>
          <a:p>
            <a:pPr lvl="0"/>
            <a:r>
              <a:rPr lang="en-US"/>
              <a:t>Edit Master text styles</a:t>
            </a:r>
          </a:p>
        </p:txBody>
      </p:sp>
      <p:sp>
        <p:nvSpPr>
          <p:cNvPr id="15" name="Text Placeholder 14"/>
          <p:cNvSpPr>
            <a:spLocks noGrp="1"/>
          </p:cNvSpPr>
          <p:nvPr>
            <p:ph type="body" sz="quarter" idx="13"/>
          </p:nvPr>
        </p:nvSpPr>
        <p:spPr>
          <a:xfrm>
            <a:off x="6217444" y="4868863"/>
            <a:ext cx="5942842" cy="1827214"/>
          </a:xfrm>
        </p:spPr>
        <p:txBody>
          <a:bodyPr lIns="182880" tIns="146304" rIns="182880" bIns="146304" anchor="ctr">
            <a:noAutofit/>
          </a:bodyPr>
          <a:lstStyle>
            <a:lvl1pPr marL="0" indent="0" algn="ctr">
              <a:buNone/>
              <a:defRPr sz="3200">
                <a:gradFill>
                  <a:gsLst>
                    <a:gs pos="27434">
                      <a:srgbClr val="FFFFFF"/>
                    </a:gs>
                    <a:gs pos="54000">
                      <a:srgbClr val="FFFFFF"/>
                    </a:gs>
                  </a:gsLst>
                  <a:lin ang="5400000" scaled="0"/>
                </a:gradFill>
                <a:latin typeface="+mj-lt"/>
              </a:defRPr>
            </a:lvl1pPr>
          </a:lstStyle>
          <a:p>
            <a:pPr lvl="0"/>
            <a:r>
              <a:rPr lang="en-US"/>
              <a:t>Edit Master text styles</a:t>
            </a:r>
          </a:p>
        </p:txBody>
      </p:sp>
    </p:spTree>
    <p:extLst>
      <p:ext uri="{BB962C8B-B14F-4D97-AF65-F5344CB8AC3E}">
        <p14:creationId xmlns:p14="http://schemas.microsoft.com/office/powerpoint/2010/main" val="185309679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03" y="1209973"/>
            <a:ext cx="8227249" cy="1181862"/>
          </a:xfrm>
          <a:noFill/>
        </p:spPr>
        <p:txBody>
          <a:bodyPr wrap="square" tIns="91440" bIns="91440" anchor="t" anchorCtr="0">
            <a:spAutoFit/>
          </a:bodyPr>
          <a:lstStyle>
            <a:lvl1pPr>
              <a:defRPr sz="7199" spc="-100" baseline="0">
                <a:gradFill>
                  <a:gsLst>
                    <a:gs pos="8850">
                      <a:schemeClr val="tx1"/>
                    </a:gs>
                    <a:gs pos="23894">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03" y="3954463"/>
            <a:ext cx="8228549" cy="738664"/>
          </a:xfrm>
          <a:noFill/>
        </p:spPr>
        <p:txBody>
          <a:bodyPr wrap="square" lIns="182880" tIns="146304" rIns="182880" bIns="146304">
            <a:spAutoFit/>
          </a:bodyPr>
          <a:lstStyle>
            <a:lvl1pPr marL="0" indent="0">
              <a:spcBef>
                <a:spcPts val="0"/>
              </a:spcBef>
              <a:buNone/>
              <a:defRPr sz="3200" spc="0" baseline="0">
                <a:gradFill>
                  <a:gsLst>
                    <a:gs pos="8850">
                      <a:schemeClr val="tx1"/>
                    </a:gs>
                    <a:gs pos="23894">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20667159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03" y="1209973"/>
            <a:ext cx="8228549" cy="1181862"/>
          </a:xfrm>
          <a:noFill/>
        </p:spPr>
        <p:txBody>
          <a:bodyPr wrap="square" tIns="91440" bIns="91440" anchor="t" anchorCtr="0">
            <a:spAutoFit/>
          </a:bodyPr>
          <a:lstStyle>
            <a:lvl1pPr>
              <a:defRPr sz="7199" spc="-100" baseline="0">
                <a:gradFill>
                  <a:gsLst>
                    <a:gs pos="10619">
                      <a:schemeClr val="tx1"/>
                    </a:gs>
                    <a:gs pos="26549">
                      <a:schemeClr val="tx1"/>
                    </a:gs>
                  </a:gsLst>
                  <a:lin ang="5400000" scaled="0"/>
                </a:gradFill>
              </a:defRPr>
            </a:lvl1pPr>
          </a:lstStyle>
          <a:p>
            <a:r>
              <a:rPr lang="en-US" dirty="0"/>
              <a:t>Video title</a:t>
            </a:r>
          </a:p>
        </p:txBody>
      </p:sp>
    </p:spTree>
    <p:extLst>
      <p:ext uri="{BB962C8B-B14F-4D97-AF65-F5344CB8AC3E}">
        <p14:creationId xmlns:p14="http://schemas.microsoft.com/office/powerpoint/2010/main" val="268936140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03" y="2125662"/>
            <a:ext cx="11885683"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45518214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03" y="2125662"/>
            <a:ext cx="11885683"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84524714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50-50 Right Photo Layou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04" y="1241427"/>
            <a:ext cx="5485699" cy="2012859"/>
          </a:xfrm>
        </p:spPr>
        <p:txBody>
          <a:bodyPr>
            <a:spAutoFit/>
          </a:bodyPr>
          <a:lstStyle>
            <a:lvl1pPr>
              <a:defRPr sz="6599"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219031" y="1"/>
            <a:ext cx="6215857" cy="6992587"/>
          </a:xfr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Tree>
    <p:extLst>
      <p:ext uri="{BB962C8B-B14F-4D97-AF65-F5344CB8AC3E}">
        <p14:creationId xmlns:p14="http://schemas.microsoft.com/office/powerpoint/2010/main" val="123666091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Blank Accent Color 1">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907329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931061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212849"/>
            <a:ext cx="12434888"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3" tIns="46633" rIns="46633" bIns="46633" numCol="1" spcCol="0" rtlCol="0" fromWordArt="0" anchor="ctr" anchorCtr="0" forceAA="0" compatLnSpc="1">
            <a:prstTxWarp prst="textNoShape">
              <a:avLst/>
            </a:prstTxWarp>
            <a:noAutofit/>
          </a:bodyPr>
          <a:lstStyle/>
          <a:p>
            <a:pPr algn="ctr" defTabSz="932379" fontAlgn="base">
              <a:spcBef>
                <a:spcPct val="0"/>
              </a:spcBef>
              <a:spcAft>
                <a:spcPct val="0"/>
              </a:spcAft>
            </a:pPr>
            <a:endParaRPr lang="en-US" sz="1800"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03" y="1221158"/>
            <a:ext cx="11885682"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18"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549"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482"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892"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73047648"/>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3926629171"/>
      </p:ext>
    </p:extLst>
  </p:cSld>
  <p:clrMapOvr>
    <a:masterClrMapping/>
  </p:clrMapOvr>
  <p:transition>
    <p:fade/>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Closing logo slide_color">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03" y="6294477"/>
            <a:ext cx="11885682" cy="403187"/>
          </a:xfrm>
          <a:prstGeom prst="rect">
            <a:avLst/>
          </a:prstGeom>
          <a:noFill/>
          <a:ln w="12700">
            <a:noFill/>
            <a:miter lim="800000"/>
            <a:headEnd type="none" w="sm" len="sm"/>
            <a:tailEnd type="none" w="sm" len="sm"/>
          </a:ln>
          <a:effectLst/>
        </p:spPr>
        <p:txBody>
          <a:bodyPr vert="horz" wrap="square" lIns="182857" tIns="146285" rIns="182857" bIns="146285" numCol="1" anchor="t" anchorCtr="0" compatLnSpc="1">
            <a:prstTxWarp prst="textNoShape">
              <a:avLst/>
            </a:prstTxWarp>
            <a:spAutoFit/>
          </a:bodyPr>
          <a:lstStyle/>
          <a:p>
            <a:pPr defTabSz="932197" eaLnBrk="0" hangingPunct="0"/>
            <a:r>
              <a:rPr lang="en-US" sz="700" dirty="0">
                <a:gradFill>
                  <a:gsLst>
                    <a:gs pos="0">
                      <a:schemeClr val="tx1"/>
                    </a:gs>
                    <a:gs pos="100000">
                      <a:schemeClr val="tx1"/>
                    </a:gs>
                  </a:gsLst>
                  <a:lin ang="5400000" scaled="0"/>
                </a:gradFill>
                <a:cs typeface="Segoe UI" pitchFamily="34" charset="0"/>
              </a:rPr>
              <a:t>© 2016 Microsoft Corporation. All rights reserved. </a:t>
            </a:r>
          </a:p>
        </p:txBody>
      </p:sp>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b="1380"/>
          <a:stretch/>
        </p:blipFill>
        <p:spPr bwMode="invGray">
          <a:xfrm>
            <a:off x="457142" y="479425"/>
            <a:ext cx="1449754" cy="306604"/>
          </a:xfrm>
          <a:prstGeom prst="rect">
            <a:avLst/>
          </a:prstGeom>
        </p:spPr>
      </p:pic>
    </p:spTree>
    <p:extLst>
      <p:ext uri="{BB962C8B-B14F-4D97-AF65-F5344CB8AC3E}">
        <p14:creationId xmlns:p14="http://schemas.microsoft.com/office/powerpoint/2010/main" val="336247089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03" y="1212850"/>
            <a:ext cx="11885683" cy="2443746"/>
          </a:xfrm>
          <a:prstGeom prst="rect">
            <a:avLst/>
          </a:prstGeom>
        </p:spPr>
        <p:txBody>
          <a:bodyPr/>
          <a:lstStyle>
            <a:lvl1pPr marL="290484" indent="-290484">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443" indent="-280960">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927" indent="-290484">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504" indent="-228577">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081" indent="-228577">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363076"/>
            <a:ext cx="12434889"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55621394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7445301"/>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p:cSld name="Blank">
    <p:spTree>
      <p:nvGrpSpPr>
        <p:cNvPr id="1" name=""/>
        <p:cNvGrpSpPr/>
        <p:nvPr/>
      </p:nvGrpSpPr>
      <p:grpSpPr>
        <a:xfrm>
          <a:off x="0" y="0"/>
          <a:ext cx="0" cy="0"/>
          <a:chOff x="0" y="0"/>
          <a:chExt cx="0" cy="0"/>
        </a:xfrm>
      </p:grpSpPr>
      <p:sp>
        <p:nvSpPr>
          <p:cNvPr id="2" name="Footer Placeholder 1"/>
          <p:cNvSpPr>
            <a:spLocks noGrp="1"/>
          </p:cNvSpPr>
          <p:nvPr>
            <p:ph type="ftr" sz="quarter" idx="15"/>
          </p:nvPr>
        </p:nvSpPr>
        <p:spPr>
          <a:xfrm>
            <a:off x="233156" y="6683659"/>
            <a:ext cx="11424553" cy="310869"/>
          </a:xfrm>
        </p:spPr>
        <p:txBody>
          <a:bodyPr/>
          <a:lstStyle/>
          <a:p>
            <a:pPr defTabSz="932504">
              <a:defRPr/>
            </a:pPr>
            <a:endParaRPr lang="en-US" sz="816" dirty="0">
              <a:solidFill>
                <a:srgbClr val="505050"/>
              </a:solidFill>
              <a:cs typeface="Segoe UI" pitchFamily="34" charset="0"/>
            </a:endParaRPr>
          </a:p>
        </p:txBody>
      </p:sp>
      <p:sp>
        <p:nvSpPr>
          <p:cNvPr id="3" name="Slide Number Placeholder 2"/>
          <p:cNvSpPr>
            <a:spLocks noGrp="1"/>
          </p:cNvSpPr>
          <p:nvPr>
            <p:ph type="sldNum" sz="quarter" idx="16"/>
          </p:nvPr>
        </p:nvSpPr>
        <p:spPr/>
        <p:txBody>
          <a:bodyPr/>
          <a:lstStyle/>
          <a:p>
            <a:pPr algn="r" defTabSz="932504">
              <a:defRPr/>
            </a:pPr>
            <a:fld id="{FAADACFB-7C71-4E89-89D2-7BBA40B7BFA9}" type="slidenum">
              <a:rPr lang="en-US" sz="816" smtClean="0">
                <a:solidFill>
                  <a:srgbClr val="505050"/>
                </a:solidFill>
                <a:cs typeface="Segoe UI" pitchFamily="34" charset="0"/>
              </a:rPr>
              <a:pPr algn="r" defTabSz="932504">
                <a:defRPr/>
              </a:pPr>
              <a:t>‹#›</a:t>
            </a:fld>
            <a:endParaRPr lang="en-US" sz="816" dirty="0">
              <a:solidFill>
                <a:srgbClr val="505050"/>
              </a:solidFill>
              <a:cs typeface="Segoe UI" pitchFamily="34" charset="0"/>
            </a:endParaRPr>
          </a:p>
        </p:txBody>
      </p:sp>
    </p:spTree>
    <p:extLst>
      <p:ext uri="{BB962C8B-B14F-4D97-AF65-F5344CB8AC3E}">
        <p14:creationId xmlns:p14="http://schemas.microsoft.com/office/powerpoint/2010/main" val="2195361246"/>
      </p:ext>
    </p:extLst>
  </p:cSld>
  <p:clrMapOvr>
    <a:masterClrMapping/>
  </p:clrMapOvr>
  <p:transition>
    <p:fade/>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2_Walkin">
    <p:bg bwMode="gray">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274603" y="2119164"/>
            <a:ext cx="6399983" cy="27497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7" tIns="146285" rIns="182857" bIns="146285" numCol="1" spcCol="0" rtlCol="0" fromWordArt="0" anchor="t" anchorCtr="0" forceAA="0" compatLnSpc="1">
            <a:prstTxWarp prst="textNoShape">
              <a:avLst/>
            </a:prstTxWarp>
            <a:noAutofit/>
          </a:bodyPr>
          <a:lstStyle/>
          <a:p>
            <a:pPr algn="ctr" defTabSz="932379"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8" name="Picture 17"/>
          <p:cNvPicPr>
            <a:picLocks noChangeAspect="1"/>
          </p:cNvPicPr>
          <p:nvPr userDrawn="1"/>
        </p:nvPicPr>
        <p:blipFill>
          <a:blip r:embed="rId2"/>
          <a:stretch>
            <a:fillRect/>
          </a:stretch>
        </p:blipFill>
        <p:spPr>
          <a:xfrm>
            <a:off x="-246470" y="1965643"/>
            <a:ext cx="7898540" cy="2148840"/>
          </a:xfrm>
          <a:prstGeom prst="rect">
            <a:avLst/>
          </a:prstGeom>
        </p:spPr>
      </p:pic>
      <p:sp>
        <p:nvSpPr>
          <p:cNvPr id="6" name="Rectangle 5"/>
          <p:cNvSpPr/>
          <p:nvPr userDrawn="1"/>
        </p:nvSpPr>
        <p:spPr bwMode="gray">
          <a:xfrm>
            <a:off x="0" y="5758901"/>
            <a:ext cx="12434253" cy="123562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7" tIns="146285" rIns="182857" bIns="146285" numCol="1" spcCol="0" rtlCol="0" fromWordArt="0" anchor="t" anchorCtr="0" forceAA="0" compatLnSpc="1">
            <a:prstTxWarp prst="textNoShape">
              <a:avLst/>
            </a:prstTxWarp>
            <a:noAutofit/>
          </a:bodyPr>
          <a:lstStyle/>
          <a:p>
            <a:pPr algn="ctr" defTabSz="932305"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8" name="Picture 7"/>
          <p:cNvPicPr>
            <a:picLocks noChangeAspect="1"/>
          </p:cNvPicPr>
          <p:nvPr userDrawn="1"/>
        </p:nvPicPr>
        <p:blipFill>
          <a:blip r:embed="rId3"/>
          <a:stretch>
            <a:fillRect/>
          </a:stretch>
        </p:blipFill>
        <p:spPr>
          <a:xfrm>
            <a:off x="462221" y="6209084"/>
            <a:ext cx="1456232" cy="310896"/>
          </a:xfrm>
          <a:prstGeom prst="rect">
            <a:avLst/>
          </a:prstGeom>
        </p:spPr>
      </p:pic>
    </p:spTree>
    <p:extLst>
      <p:ext uri="{BB962C8B-B14F-4D97-AF65-F5344CB8AC3E}">
        <p14:creationId xmlns:p14="http://schemas.microsoft.com/office/powerpoint/2010/main" val="377049336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Title Slide">
    <p:bg bwMode="gray">
      <p:bgPr>
        <a:solidFill>
          <a:schemeClr val="accent1"/>
        </a:solidFill>
        <a:effectLst/>
      </p:bgPr>
    </p:bg>
    <p:spTree>
      <p:nvGrpSpPr>
        <p:cNvPr id="1" name=""/>
        <p:cNvGrpSpPr/>
        <p:nvPr/>
      </p:nvGrpSpPr>
      <p:grpSpPr>
        <a:xfrm>
          <a:off x="0" y="0"/>
          <a:ext cx="0" cy="0"/>
          <a:chOff x="0" y="0"/>
          <a:chExt cx="0" cy="0"/>
        </a:xfrm>
      </p:grpSpPr>
      <p:sp>
        <p:nvSpPr>
          <p:cNvPr id="10" name="Rectangle 9"/>
          <p:cNvSpPr/>
          <p:nvPr userDrawn="1"/>
        </p:nvSpPr>
        <p:spPr bwMode="gray">
          <a:xfrm>
            <a:off x="0" y="5758901"/>
            <a:ext cx="12434253" cy="123562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7" tIns="146285" rIns="182857" bIns="146285" numCol="1" spcCol="0" rtlCol="0" fromWordArt="0" anchor="t" anchorCtr="0" forceAA="0" compatLnSpc="1">
            <a:prstTxWarp prst="textNoShape">
              <a:avLst/>
            </a:prstTxWarp>
            <a:noAutofit/>
          </a:bodyPr>
          <a:lstStyle/>
          <a:p>
            <a:pPr algn="ctr" defTabSz="932305"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p:cNvPicPr>
            <a:picLocks noChangeAspect="1"/>
          </p:cNvPicPr>
          <p:nvPr userDrawn="1"/>
        </p:nvPicPr>
        <p:blipFill>
          <a:blip r:embed="rId2"/>
          <a:stretch>
            <a:fillRect/>
          </a:stretch>
        </p:blipFill>
        <p:spPr>
          <a:xfrm>
            <a:off x="462221" y="6209084"/>
            <a:ext cx="1456232" cy="310896"/>
          </a:xfrm>
          <a:prstGeom prst="rect">
            <a:avLst/>
          </a:prstGeom>
        </p:spPr>
      </p:pic>
      <p:pic>
        <p:nvPicPr>
          <p:cNvPr id="16" name="Picture 15" hidden="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9171" y="6240964"/>
            <a:ext cx="1278347" cy="274137"/>
          </a:xfrm>
          <a:prstGeom prst="rect">
            <a:avLst/>
          </a:prstGeom>
        </p:spPr>
      </p:pic>
      <p:sp>
        <p:nvSpPr>
          <p:cNvPr id="8" name="Title 1"/>
          <p:cNvSpPr>
            <a:spLocks noGrp="1"/>
          </p:cNvSpPr>
          <p:nvPr>
            <p:ph type="title" hasCustomPrompt="1"/>
          </p:nvPr>
        </p:nvSpPr>
        <p:spPr bwMode="white">
          <a:xfrm>
            <a:off x="274667" y="1679645"/>
            <a:ext cx="9142769" cy="1828786"/>
          </a:xfrm>
          <a:noFill/>
        </p:spPr>
        <p:txBody>
          <a:bodyPr lIns="146304" tIns="91440" rIns="146304" bIns="91440" anchor="t" anchorCtr="0"/>
          <a:lstStyle>
            <a:lvl1pPr>
              <a:defRPr sz="5399" spc="-100" baseline="0">
                <a:gradFill>
                  <a:gsLst>
                    <a:gs pos="100000">
                      <a:schemeClr val="tx2"/>
                    </a:gs>
                    <a:gs pos="0">
                      <a:schemeClr val="tx2"/>
                    </a:gs>
                  </a:gsLst>
                  <a:lin ang="5400000" scaled="0"/>
                </a:gradFill>
              </a:defRPr>
            </a:lvl1pPr>
          </a:lstStyle>
          <a:p>
            <a:r>
              <a:rPr lang="en-US" dirty="0"/>
              <a:t>Presentation title</a:t>
            </a:r>
          </a:p>
        </p:txBody>
      </p:sp>
      <p:sp>
        <p:nvSpPr>
          <p:cNvPr id="9" name="Text Placeholder 4"/>
          <p:cNvSpPr>
            <a:spLocks noGrp="1"/>
          </p:cNvSpPr>
          <p:nvPr>
            <p:ph type="body" sz="quarter" idx="12" hasCustomPrompt="1"/>
          </p:nvPr>
        </p:nvSpPr>
        <p:spPr bwMode="white">
          <a:xfrm>
            <a:off x="274666" y="3509754"/>
            <a:ext cx="7314204" cy="1828007"/>
          </a:xfrm>
          <a:noFill/>
        </p:spPr>
        <p:txBody>
          <a:bodyPr lIns="146304" tIns="109728" rIns="146304" bIns="109728">
            <a:noAutofit/>
          </a:bodyPr>
          <a:lstStyle>
            <a:lvl1pPr marL="0" indent="0">
              <a:spcBef>
                <a:spcPts val="0"/>
              </a:spcBef>
              <a:buNone/>
              <a:defRPr sz="3200" spc="0" baseline="0">
                <a:gradFill>
                  <a:gsLst>
                    <a:gs pos="91000">
                      <a:schemeClr val="tx1"/>
                    </a:gs>
                    <a:gs pos="0">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411382362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03" y="1212850"/>
            <a:ext cx="11885683" cy="2025170"/>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577" indent="0">
              <a:buNone/>
              <a:defRPr/>
            </a:lvl3pPr>
            <a:lvl4pPr marL="457154" indent="0">
              <a:buNone/>
              <a:defRPr/>
            </a:lvl4pPr>
            <a:lvl5pPr marL="685731"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5220854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03" y="1212850"/>
            <a:ext cx="11885683"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577" indent="0">
              <a:buNone/>
              <a:defRPr/>
            </a:lvl3pPr>
            <a:lvl4pPr marL="457154" indent="0">
              <a:buNone/>
              <a:defRPr/>
            </a:lvl4pPr>
            <a:lvl5pPr marL="685731"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4852819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03" y="1212851"/>
            <a:ext cx="11885683" cy="2092881"/>
          </a:xfrm>
        </p:spPr>
        <p:txBody>
          <a:bodyPr>
            <a:spAutoFit/>
          </a:bodyPr>
          <a:lstStyle>
            <a:lvl1pPr>
              <a:defRPr sz="4000">
                <a:gradFill>
                  <a:gsLst>
                    <a:gs pos="1250">
                      <a:schemeClr val="tx2"/>
                    </a:gs>
                    <a:gs pos="99000">
                      <a:schemeClr val="tx2"/>
                    </a:gs>
                  </a:gsLst>
                  <a:lin ang="5400000" scaled="0"/>
                </a:gra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5224987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03" y="1212851"/>
            <a:ext cx="11885683" cy="2092881"/>
          </a:xfrm>
        </p:spPr>
        <p:txBody>
          <a:bodyPr>
            <a:spAutoFit/>
          </a:bodyPr>
          <a:lstStyle>
            <a:lvl1pPr>
              <a:defRPr sz="40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6526202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03" y="1212850"/>
            <a:ext cx="11885683" cy="2025170"/>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6105625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ustomer Evidence Slide">
    <p:bg bwMode="gray">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gradFill>
                  <a:gsLst>
                    <a:gs pos="18584">
                      <a:schemeClr val="tx2"/>
                    </a:gs>
                    <a:gs pos="57000">
                      <a:schemeClr val="tx2"/>
                    </a:gs>
                  </a:gsLst>
                  <a:lin ang="5400000" scaled="0"/>
                </a:gradFill>
              </a:defRPr>
            </a:lvl1pPr>
          </a:lstStyle>
          <a:p>
            <a:r>
              <a:rPr lang="en-US" dirty="0"/>
              <a:t>Customer evidence slide</a:t>
            </a:r>
          </a:p>
        </p:txBody>
      </p:sp>
      <p:sp>
        <p:nvSpPr>
          <p:cNvPr id="4" name="Picture Placeholder 3"/>
          <p:cNvSpPr>
            <a:spLocks noGrp="1"/>
          </p:cNvSpPr>
          <p:nvPr>
            <p:ph type="pic" sz="quarter" idx="10"/>
          </p:nvPr>
        </p:nvSpPr>
        <p:spPr bwMode="gray">
          <a:xfrm>
            <a:off x="274603" y="1434069"/>
            <a:ext cx="5485700" cy="1827214"/>
          </a:xfrm>
          <a:blipFill>
            <a:blip r:embed="rId2"/>
            <a:stretch>
              <a:fillRect/>
            </a:stretch>
          </a:blipFill>
        </p:spPr>
        <p:txBody>
          <a:bodyPr lIns="182880" tIns="146304" rIns="182880" bIns="146304">
            <a:noAutofit/>
          </a:bodyPr>
          <a:lstStyle>
            <a:lvl1pPr marL="0" indent="0">
              <a:buNone/>
              <a:defRPr lang="en-US" sz="2400" kern="1200" spc="0" baseline="0" dirty="0">
                <a:noFill/>
                <a:latin typeface="+mn-lt"/>
                <a:ea typeface="+mn-ea"/>
                <a:cs typeface="+mn-cs"/>
              </a:defRPr>
            </a:lvl1pPr>
            <a:lvl2pP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endParaRPr lang="en-US" dirty="0"/>
          </a:p>
        </p:txBody>
      </p:sp>
      <p:sp>
        <p:nvSpPr>
          <p:cNvPr id="5" name="Rectangle 4"/>
          <p:cNvSpPr/>
          <p:nvPr userDrawn="1"/>
        </p:nvSpPr>
        <p:spPr bwMode="auto">
          <a:xfrm>
            <a:off x="6217444" y="4868863"/>
            <a:ext cx="5945207" cy="182880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5439">
                    <a:srgbClr val="F8F8F8"/>
                  </a:gs>
                  <a:gs pos="10000">
                    <a:srgbClr val="F8F8F8"/>
                  </a:gs>
                </a:gsLst>
                <a:lin ang="5400000" scaled="0"/>
              </a:gradFill>
            </a:endParaRPr>
          </a:p>
        </p:txBody>
      </p:sp>
      <p:sp>
        <p:nvSpPr>
          <p:cNvPr id="6" name="Picture Placeholder 3"/>
          <p:cNvSpPr>
            <a:spLocks noGrp="1"/>
          </p:cNvSpPr>
          <p:nvPr>
            <p:ph type="pic" sz="quarter" idx="11" hasCustomPrompt="1"/>
          </p:nvPr>
        </p:nvSpPr>
        <p:spPr bwMode="gray">
          <a:xfrm>
            <a:off x="6217444" y="1434069"/>
            <a:ext cx="5942843" cy="3433208"/>
          </a:xfrm>
          <a:blipFill>
            <a:blip r:embed="rId3"/>
            <a:stretch>
              <a:fillRect/>
            </a:stretch>
          </a:blipFill>
        </p:spPr>
        <p:txBody>
          <a:bodyPr lIns="182880" tIns="146304" rIns="182880" bIns="146304">
            <a:noAutofit/>
          </a:bodyPr>
          <a:lstStyle>
            <a:lvl1pPr marL="0" indent="0">
              <a:buNone/>
              <a:defRPr lang="en-US" sz="2400" kern="1200" spc="0" baseline="0" dirty="0">
                <a:gradFill>
                  <a:gsLst>
                    <a:gs pos="1250">
                      <a:schemeClr val="tx1"/>
                    </a:gs>
                    <a:gs pos="100000">
                      <a:schemeClr val="tx1"/>
                    </a:gs>
                  </a:gsLst>
                  <a:lin ang="5400000" scaled="0"/>
                </a:gradFill>
                <a:latin typeface="+mn-lt"/>
                <a:ea typeface="+mn-ea"/>
                <a:cs typeface="+mn-cs"/>
              </a:defRPr>
            </a:lvl1pPr>
            <a:lvl2pPr algn="ct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dirty="0"/>
              <a:t>Your image here</a:t>
            </a:r>
          </a:p>
        </p:txBody>
      </p:sp>
      <p:cxnSp>
        <p:nvCxnSpPr>
          <p:cNvPr id="7" name="Straight Connector 6"/>
          <p:cNvCxnSpPr/>
          <p:nvPr userDrawn="1"/>
        </p:nvCxnSpPr>
        <p:spPr>
          <a:xfrm>
            <a:off x="5988874" y="1836883"/>
            <a:ext cx="0" cy="4754828"/>
          </a:xfrm>
          <a:prstGeom prst="line">
            <a:avLst/>
          </a:prstGeom>
          <a:ln w="3175">
            <a:solidFill>
              <a:schemeClr val="tx1">
                <a:alpha val="2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2"/>
          </p:nvPr>
        </p:nvSpPr>
        <p:spPr>
          <a:xfrm>
            <a:off x="274603" y="3260725"/>
            <a:ext cx="5485700" cy="3436938"/>
          </a:xfrm>
        </p:spPr>
        <p:txBody>
          <a:bodyPr lIns="182880" tIns="146304" rIns="182880" bIns="146304">
            <a:noAutofit/>
          </a:bodyPr>
          <a:lstStyle>
            <a:lvl1pPr marL="0" indent="0">
              <a:buNone/>
              <a:defRPr sz="2400">
                <a:latin typeface="+mn-lt"/>
              </a:defRPr>
            </a:lvl1pPr>
          </a:lstStyle>
          <a:p>
            <a:pPr lvl="0"/>
            <a:r>
              <a:rPr lang="en-US" dirty="0"/>
              <a:t>Edit Master text styles</a:t>
            </a:r>
          </a:p>
        </p:txBody>
      </p:sp>
      <p:sp>
        <p:nvSpPr>
          <p:cNvPr id="15" name="Text Placeholder 14"/>
          <p:cNvSpPr>
            <a:spLocks noGrp="1"/>
          </p:cNvSpPr>
          <p:nvPr>
            <p:ph type="body" sz="quarter" idx="13"/>
          </p:nvPr>
        </p:nvSpPr>
        <p:spPr>
          <a:xfrm>
            <a:off x="6217444" y="4868863"/>
            <a:ext cx="5942842" cy="1827214"/>
          </a:xfrm>
        </p:spPr>
        <p:txBody>
          <a:bodyPr lIns="182880" tIns="146304" rIns="182880" bIns="146304" anchor="ctr">
            <a:noAutofit/>
          </a:bodyPr>
          <a:lstStyle>
            <a:lvl1pPr marL="0" indent="0" algn="ctr">
              <a:buNone/>
              <a:defRPr sz="3200">
                <a:gradFill>
                  <a:gsLst>
                    <a:gs pos="27434">
                      <a:srgbClr val="FFFFFF"/>
                    </a:gs>
                    <a:gs pos="54000">
                      <a:srgbClr val="FFFFFF"/>
                    </a:gs>
                  </a:gsLst>
                  <a:lin ang="5400000" scaled="0"/>
                </a:gradFill>
                <a:latin typeface="+mj-lt"/>
              </a:defRPr>
            </a:lvl1pPr>
          </a:lstStyle>
          <a:p>
            <a:pPr lvl="0"/>
            <a:r>
              <a:rPr lang="en-US" dirty="0"/>
              <a:t>Edit Master text styles</a:t>
            </a:r>
          </a:p>
        </p:txBody>
      </p:sp>
    </p:spTree>
    <p:extLst>
      <p:ext uri="{BB962C8B-B14F-4D97-AF65-F5344CB8AC3E}">
        <p14:creationId xmlns:p14="http://schemas.microsoft.com/office/powerpoint/2010/main" val="189533110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Two Column 2-color Non-bulleted">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04" y="1212849"/>
            <a:ext cx="54856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52" indent="0">
              <a:buNone/>
              <a:tabLst/>
              <a:defRPr sz="2000"/>
            </a:lvl3pPr>
            <a:lvl4pPr marL="460329" indent="0">
              <a:buNone/>
              <a:defRPr/>
            </a:lvl4pPr>
            <a:lvl5pPr marL="685731"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4588" y="1212849"/>
            <a:ext cx="54856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52" indent="0">
              <a:buNone/>
              <a:tabLst/>
              <a:defRPr sz="2000"/>
            </a:lvl3pPr>
            <a:lvl4pPr marL="460329" indent="0">
              <a:buNone/>
              <a:defRPr/>
            </a:lvl4pPr>
            <a:lvl5pPr marL="685731"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0867872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Two Column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04" y="1212849"/>
            <a:ext cx="54856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52" indent="0">
              <a:buNone/>
              <a:tabLst/>
              <a:defRPr sz="2000"/>
            </a:lvl3pPr>
            <a:lvl4pPr marL="460329" indent="0">
              <a:buNone/>
              <a:defRPr/>
            </a:lvl4pPr>
            <a:lvl5pPr marL="685731"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4588" y="1212849"/>
            <a:ext cx="54856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52" indent="0">
              <a:buNone/>
              <a:tabLst/>
              <a:defRPr sz="2000"/>
            </a:lvl3pPr>
            <a:lvl4pPr marL="460329" indent="0">
              <a:buNone/>
              <a:defRPr/>
            </a:lvl4pPr>
            <a:lvl5pPr marL="685731"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5320597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04" y="1212850"/>
            <a:ext cx="5485699" cy="1982081"/>
          </a:xfrm>
        </p:spPr>
        <p:txBody>
          <a:bodyPr wrap="square">
            <a:spAutoFit/>
          </a:bodyPr>
          <a:lstStyle>
            <a:lvl1pPr marL="287309" indent="-287309">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13" indent="-233172">
              <a:defRPr sz="2400"/>
            </a:lvl2pPr>
            <a:lvl3pPr marL="699515" indent="-168402">
              <a:tabLst/>
              <a:defRPr sz="2000"/>
            </a:lvl3pPr>
            <a:lvl4pPr marL="880870" indent="-181356">
              <a:defRPr/>
            </a:lvl4pPr>
            <a:lvl5pPr marL="1049272" indent="-168402">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4588" y="1212850"/>
            <a:ext cx="5485699" cy="1982081"/>
          </a:xfrm>
        </p:spPr>
        <p:txBody>
          <a:bodyPr wrap="square">
            <a:spAutoFit/>
          </a:bodyPr>
          <a:lstStyle>
            <a:lvl1pPr marL="287309" indent="-287309">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13" indent="-233172">
              <a:defRPr sz="2400"/>
            </a:lvl2pPr>
            <a:lvl3pPr marL="699515" indent="-168402">
              <a:tabLst/>
              <a:defRPr sz="2000"/>
            </a:lvl3pPr>
            <a:lvl4pPr marL="880870" indent="-181356">
              <a:defRPr/>
            </a:lvl4pPr>
            <a:lvl5pPr marL="1049272" indent="-168402">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2315983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Two Column Bullet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04" y="1212850"/>
            <a:ext cx="5485699" cy="1982081"/>
          </a:xfrm>
        </p:spPr>
        <p:txBody>
          <a:bodyPr wrap="square">
            <a:spAutoFit/>
          </a:bodyPr>
          <a:lstStyle>
            <a:lvl1pPr marL="287309" indent="-287309">
              <a:spcBef>
                <a:spcPts val="1224"/>
              </a:spcBef>
              <a:buClr>
                <a:schemeClr val="tx1"/>
              </a:buClr>
              <a:buFont typeface="Arial" pitchFamily="34" charset="0"/>
              <a:buChar char="•"/>
              <a:defRPr sz="3200"/>
            </a:lvl1pPr>
            <a:lvl2pPr marL="531113" indent="-233172">
              <a:defRPr sz="2400"/>
            </a:lvl2pPr>
            <a:lvl3pPr marL="699515" indent="-168402">
              <a:tabLst/>
              <a:defRPr sz="2000"/>
            </a:lvl3pPr>
            <a:lvl4pPr marL="880870" indent="-181356">
              <a:defRPr/>
            </a:lvl4pPr>
            <a:lvl5pPr marL="1049272" indent="-168402">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4588" y="1212850"/>
            <a:ext cx="5485699" cy="1982081"/>
          </a:xfrm>
        </p:spPr>
        <p:txBody>
          <a:bodyPr wrap="square">
            <a:spAutoFit/>
          </a:bodyPr>
          <a:lstStyle>
            <a:lvl1pPr marL="287309" indent="-287309">
              <a:spcBef>
                <a:spcPts val="1224"/>
              </a:spcBef>
              <a:buClr>
                <a:schemeClr val="tx1"/>
              </a:buClr>
              <a:buFont typeface="Arial" pitchFamily="34" charset="0"/>
              <a:buChar char="•"/>
              <a:defRPr sz="3200"/>
            </a:lvl1pPr>
            <a:lvl2pPr marL="531113" indent="-233172">
              <a:defRPr sz="2400"/>
            </a:lvl2pPr>
            <a:lvl3pPr marL="699515" indent="-168402">
              <a:tabLst/>
              <a:defRPr sz="2000"/>
            </a:lvl3pPr>
            <a:lvl4pPr marL="880870" indent="-181356">
              <a:defRPr/>
            </a:lvl4pPr>
            <a:lvl5pPr marL="1049272" indent="-168402">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5776667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05759783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Customer Evidence Slide">
    <p:bg bwMode="gray">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gradFill>
                  <a:gsLst>
                    <a:gs pos="18584">
                      <a:schemeClr val="tx2"/>
                    </a:gs>
                    <a:gs pos="57000">
                      <a:schemeClr val="tx2"/>
                    </a:gs>
                  </a:gsLst>
                  <a:lin ang="5400000" scaled="0"/>
                </a:gradFill>
              </a:defRPr>
            </a:lvl1pPr>
          </a:lstStyle>
          <a:p>
            <a:r>
              <a:rPr lang="en-US" dirty="0"/>
              <a:t>Customer evidence slide</a:t>
            </a:r>
          </a:p>
        </p:txBody>
      </p:sp>
      <p:sp>
        <p:nvSpPr>
          <p:cNvPr id="4" name="Picture Placeholder 3"/>
          <p:cNvSpPr>
            <a:spLocks noGrp="1"/>
          </p:cNvSpPr>
          <p:nvPr>
            <p:ph type="pic" sz="quarter" idx="10"/>
          </p:nvPr>
        </p:nvSpPr>
        <p:spPr bwMode="gray">
          <a:xfrm>
            <a:off x="274603" y="1434069"/>
            <a:ext cx="5485700" cy="1827214"/>
          </a:xfrm>
          <a:blipFill>
            <a:blip r:embed="rId2"/>
            <a:stretch>
              <a:fillRect/>
            </a:stretch>
          </a:blipFill>
        </p:spPr>
        <p:txBody>
          <a:bodyPr lIns="182880" tIns="146304" rIns="182880" bIns="146304">
            <a:noAutofit/>
          </a:bodyPr>
          <a:lstStyle>
            <a:lvl1pPr marL="0" indent="0">
              <a:buNone/>
              <a:defRPr lang="en-US" sz="2400" kern="1200" spc="0" baseline="0" dirty="0">
                <a:noFill/>
                <a:latin typeface="+mn-lt"/>
                <a:ea typeface="+mn-ea"/>
                <a:cs typeface="+mn-cs"/>
              </a:defRPr>
            </a:lvl1pPr>
            <a:lvl2pP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649" rtl="0" eaLnBrk="1" fontAlgn="auto" latinLnBrk="0" hangingPunct="1">
              <a:lnSpc>
                <a:spcPct val="90000"/>
              </a:lnSpc>
              <a:spcBef>
                <a:spcPct val="20000"/>
              </a:spcBef>
              <a:spcAft>
                <a:spcPts val="0"/>
              </a:spcAft>
              <a:buClrTx/>
              <a:buSzPct val="90000"/>
              <a:buFont typeface="Arial" pitchFamily="34" charset="0"/>
              <a:buNone/>
              <a:tabLst/>
            </a:pPr>
            <a:r>
              <a:rPr lang="en-US"/>
              <a:t>Click icon to add picture</a:t>
            </a:r>
            <a:endParaRPr lang="en-US" dirty="0"/>
          </a:p>
        </p:txBody>
      </p:sp>
      <p:sp>
        <p:nvSpPr>
          <p:cNvPr id="5" name="Rectangle 4"/>
          <p:cNvSpPr/>
          <p:nvPr userDrawn="1"/>
        </p:nvSpPr>
        <p:spPr bwMode="auto">
          <a:xfrm>
            <a:off x="6217444" y="4868863"/>
            <a:ext cx="5945207" cy="182880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57" tIns="146285" rIns="182857" bIns="146285" numCol="1" rtlCol="0" anchor="ctr" anchorCtr="0" compatLnSpc="1">
            <a:prstTxWarp prst="textNoShape">
              <a:avLst/>
            </a:prstTxWarp>
          </a:bodyPr>
          <a:lstStyle/>
          <a:p>
            <a:pPr algn="ctr" defTabSz="932379" fontAlgn="base">
              <a:spcBef>
                <a:spcPct val="0"/>
              </a:spcBef>
              <a:spcAft>
                <a:spcPct val="0"/>
              </a:spcAft>
            </a:pPr>
            <a:endParaRPr lang="en-US" sz="2000" dirty="0">
              <a:gradFill>
                <a:gsLst>
                  <a:gs pos="5439">
                    <a:srgbClr val="F8F8F8"/>
                  </a:gs>
                  <a:gs pos="10000">
                    <a:srgbClr val="F8F8F8"/>
                  </a:gs>
                </a:gsLst>
                <a:lin ang="5400000" scaled="0"/>
              </a:gradFill>
            </a:endParaRPr>
          </a:p>
        </p:txBody>
      </p:sp>
      <p:sp>
        <p:nvSpPr>
          <p:cNvPr id="6" name="Picture Placeholder 3"/>
          <p:cNvSpPr>
            <a:spLocks noGrp="1"/>
          </p:cNvSpPr>
          <p:nvPr>
            <p:ph type="pic" sz="quarter" idx="11" hasCustomPrompt="1"/>
          </p:nvPr>
        </p:nvSpPr>
        <p:spPr bwMode="gray">
          <a:xfrm>
            <a:off x="6217444" y="1434069"/>
            <a:ext cx="5942843" cy="3433208"/>
          </a:xfrm>
          <a:blipFill>
            <a:blip r:embed="rId3"/>
            <a:stretch>
              <a:fillRect/>
            </a:stretch>
          </a:blipFill>
        </p:spPr>
        <p:txBody>
          <a:bodyPr lIns="182880" tIns="146304" rIns="182880" bIns="146304">
            <a:noAutofit/>
          </a:bodyPr>
          <a:lstStyle>
            <a:lvl1pPr marL="0" indent="0">
              <a:buNone/>
              <a:defRPr lang="en-US" sz="2400" kern="1200" spc="0" baseline="0" dirty="0">
                <a:gradFill>
                  <a:gsLst>
                    <a:gs pos="1250">
                      <a:schemeClr val="tx1"/>
                    </a:gs>
                    <a:gs pos="100000">
                      <a:schemeClr val="tx1"/>
                    </a:gs>
                  </a:gsLst>
                  <a:lin ang="5400000" scaled="0"/>
                </a:gradFill>
                <a:latin typeface="+mn-lt"/>
                <a:ea typeface="+mn-ea"/>
                <a:cs typeface="+mn-cs"/>
              </a:defRPr>
            </a:lvl1pPr>
            <a:lvl2pPr algn="ct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649" rtl="0" eaLnBrk="1" fontAlgn="auto" latinLnBrk="0" hangingPunct="1">
              <a:lnSpc>
                <a:spcPct val="90000"/>
              </a:lnSpc>
              <a:spcBef>
                <a:spcPct val="20000"/>
              </a:spcBef>
              <a:spcAft>
                <a:spcPts val="0"/>
              </a:spcAft>
              <a:buClrTx/>
              <a:buSzPct val="90000"/>
              <a:buFont typeface="Arial" pitchFamily="34" charset="0"/>
              <a:buNone/>
              <a:tabLst/>
            </a:pPr>
            <a:r>
              <a:rPr lang="en-US" dirty="0"/>
              <a:t>Your image here</a:t>
            </a:r>
          </a:p>
        </p:txBody>
      </p:sp>
      <p:cxnSp>
        <p:nvCxnSpPr>
          <p:cNvPr id="7" name="Straight Connector 6"/>
          <p:cNvCxnSpPr/>
          <p:nvPr userDrawn="1"/>
        </p:nvCxnSpPr>
        <p:spPr>
          <a:xfrm>
            <a:off x="5988874" y="1836883"/>
            <a:ext cx="0" cy="4754828"/>
          </a:xfrm>
          <a:prstGeom prst="line">
            <a:avLst/>
          </a:prstGeom>
          <a:ln w="3175">
            <a:solidFill>
              <a:schemeClr val="tx1">
                <a:alpha val="2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2"/>
          </p:nvPr>
        </p:nvSpPr>
        <p:spPr>
          <a:xfrm>
            <a:off x="274603" y="3260725"/>
            <a:ext cx="5485700" cy="3436938"/>
          </a:xfrm>
        </p:spPr>
        <p:txBody>
          <a:bodyPr lIns="182880" tIns="146304" rIns="182880" bIns="146304">
            <a:noAutofit/>
          </a:bodyPr>
          <a:lstStyle>
            <a:lvl1pPr marL="0" indent="0">
              <a:buNone/>
              <a:defRPr sz="2400">
                <a:latin typeface="+mn-lt"/>
              </a:defRPr>
            </a:lvl1pPr>
          </a:lstStyle>
          <a:p>
            <a:pPr lvl="0"/>
            <a:r>
              <a:rPr lang="en-US"/>
              <a:t>Edit Master text styles</a:t>
            </a:r>
          </a:p>
        </p:txBody>
      </p:sp>
      <p:sp>
        <p:nvSpPr>
          <p:cNvPr id="15" name="Text Placeholder 14"/>
          <p:cNvSpPr>
            <a:spLocks noGrp="1"/>
          </p:cNvSpPr>
          <p:nvPr>
            <p:ph type="body" sz="quarter" idx="13"/>
          </p:nvPr>
        </p:nvSpPr>
        <p:spPr>
          <a:xfrm>
            <a:off x="6217444" y="4868863"/>
            <a:ext cx="5942842" cy="1827214"/>
          </a:xfrm>
        </p:spPr>
        <p:txBody>
          <a:bodyPr lIns="182880" tIns="146304" rIns="182880" bIns="146304" anchor="ctr">
            <a:noAutofit/>
          </a:bodyPr>
          <a:lstStyle>
            <a:lvl1pPr marL="0" indent="0" algn="ctr">
              <a:buNone/>
              <a:defRPr sz="3200">
                <a:gradFill>
                  <a:gsLst>
                    <a:gs pos="27434">
                      <a:srgbClr val="FFFFFF"/>
                    </a:gs>
                    <a:gs pos="54000">
                      <a:srgbClr val="FFFFFF"/>
                    </a:gs>
                  </a:gsLst>
                  <a:lin ang="5400000" scaled="0"/>
                </a:gradFill>
                <a:latin typeface="+mj-lt"/>
              </a:defRPr>
            </a:lvl1pPr>
          </a:lstStyle>
          <a:p>
            <a:pPr lvl="0"/>
            <a:r>
              <a:rPr lang="en-US"/>
              <a:t>Edit Master text styles</a:t>
            </a:r>
          </a:p>
        </p:txBody>
      </p:sp>
    </p:spTree>
    <p:extLst>
      <p:ext uri="{BB962C8B-B14F-4D97-AF65-F5344CB8AC3E}">
        <p14:creationId xmlns:p14="http://schemas.microsoft.com/office/powerpoint/2010/main" val="67325801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03" y="1209973"/>
            <a:ext cx="8227249" cy="1181862"/>
          </a:xfrm>
          <a:noFill/>
        </p:spPr>
        <p:txBody>
          <a:bodyPr wrap="square" tIns="91440" bIns="91440" anchor="t" anchorCtr="0">
            <a:spAutoFit/>
          </a:bodyPr>
          <a:lstStyle>
            <a:lvl1pPr>
              <a:defRPr sz="7199" spc="-100" baseline="0">
                <a:gradFill>
                  <a:gsLst>
                    <a:gs pos="8850">
                      <a:schemeClr val="tx1"/>
                    </a:gs>
                    <a:gs pos="23894">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03" y="3954463"/>
            <a:ext cx="8228549" cy="738664"/>
          </a:xfrm>
          <a:noFill/>
        </p:spPr>
        <p:txBody>
          <a:bodyPr wrap="square" lIns="182880" tIns="146304" rIns="182880" bIns="146304">
            <a:spAutoFit/>
          </a:bodyPr>
          <a:lstStyle>
            <a:lvl1pPr marL="0" indent="0">
              <a:spcBef>
                <a:spcPts val="0"/>
              </a:spcBef>
              <a:buNone/>
              <a:defRPr sz="3200" spc="0" baseline="0">
                <a:gradFill>
                  <a:gsLst>
                    <a:gs pos="8850">
                      <a:schemeClr val="tx1"/>
                    </a:gs>
                    <a:gs pos="23894">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13681410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03" y="1209973"/>
            <a:ext cx="8228549" cy="1181862"/>
          </a:xfrm>
          <a:noFill/>
        </p:spPr>
        <p:txBody>
          <a:bodyPr wrap="square" tIns="91440" bIns="91440" anchor="t" anchorCtr="0">
            <a:spAutoFit/>
          </a:bodyPr>
          <a:lstStyle>
            <a:lvl1pPr>
              <a:defRPr sz="7199" spc="-100" baseline="0">
                <a:gradFill>
                  <a:gsLst>
                    <a:gs pos="10619">
                      <a:schemeClr val="tx1"/>
                    </a:gs>
                    <a:gs pos="26549">
                      <a:schemeClr val="tx1"/>
                    </a:gs>
                  </a:gsLst>
                  <a:lin ang="5400000" scaled="0"/>
                </a:gradFill>
              </a:defRPr>
            </a:lvl1pPr>
          </a:lstStyle>
          <a:p>
            <a:r>
              <a:rPr lang="en-US" dirty="0"/>
              <a:t>Video title</a:t>
            </a:r>
          </a:p>
        </p:txBody>
      </p:sp>
    </p:spTree>
    <p:extLst>
      <p:ext uri="{BB962C8B-B14F-4D97-AF65-F5344CB8AC3E}">
        <p14:creationId xmlns:p14="http://schemas.microsoft.com/office/powerpoint/2010/main" val="390003593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03" y="2125662"/>
            <a:ext cx="11885683"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72263422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03" y="2125662"/>
            <a:ext cx="11885683"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34240232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03" y="1209973"/>
            <a:ext cx="8227249" cy="1181862"/>
          </a:xfrm>
          <a:noFill/>
        </p:spPr>
        <p:txBody>
          <a:bodyPr wrap="square" tIns="91440" bIns="91440" anchor="t" anchorCtr="0">
            <a:spAutoFit/>
          </a:bodyPr>
          <a:lstStyle>
            <a:lvl1pPr>
              <a:defRPr sz="7200" spc="-100" baseline="0">
                <a:gradFill>
                  <a:gsLst>
                    <a:gs pos="8850">
                      <a:schemeClr val="tx1"/>
                    </a:gs>
                    <a:gs pos="23894">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03" y="3954463"/>
            <a:ext cx="8228549" cy="738664"/>
          </a:xfrm>
          <a:noFill/>
        </p:spPr>
        <p:txBody>
          <a:bodyPr wrap="square" lIns="182880" tIns="146304" rIns="182880" bIns="146304">
            <a:spAutoFit/>
          </a:bodyPr>
          <a:lstStyle>
            <a:lvl1pPr marL="0" indent="0">
              <a:spcBef>
                <a:spcPts val="0"/>
              </a:spcBef>
              <a:buNone/>
              <a:defRPr sz="3200" spc="0" baseline="0">
                <a:gradFill>
                  <a:gsLst>
                    <a:gs pos="8850">
                      <a:schemeClr val="tx1"/>
                    </a:gs>
                    <a:gs pos="23894">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329251919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50-50 Right Photo Layou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04" y="1241427"/>
            <a:ext cx="5485699" cy="2012859"/>
          </a:xfrm>
        </p:spPr>
        <p:txBody>
          <a:bodyPr>
            <a:spAutoFit/>
          </a:bodyPr>
          <a:lstStyle>
            <a:lvl1pPr>
              <a:defRPr sz="6599"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219031" y="1"/>
            <a:ext cx="6215857" cy="6992587"/>
          </a:xfr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Tree>
    <p:extLst>
      <p:ext uri="{BB962C8B-B14F-4D97-AF65-F5344CB8AC3E}">
        <p14:creationId xmlns:p14="http://schemas.microsoft.com/office/powerpoint/2010/main" val="356454915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Blank Accent Color 1">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793726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326825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212849"/>
            <a:ext cx="12434888"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3" tIns="46633" rIns="46633" bIns="46633" numCol="1" spcCol="0" rtlCol="0" fromWordArt="0" anchor="ctr" anchorCtr="0" forceAA="0" compatLnSpc="1">
            <a:prstTxWarp prst="textNoShape">
              <a:avLst/>
            </a:prstTxWarp>
            <a:noAutofit/>
          </a:bodyPr>
          <a:lstStyle/>
          <a:p>
            <a:pPr algn="ctr" defTabSz="932379" fontAlgn="base">
              <a:spcBef>
                <a:spcPct val="0"/>
              </a:spcBef>
              <a:spcAft>
                <a:spcPct val="0"/>
              </a:spcAft>
            </a:pPr>
            <a:endParaRPr lang="en-US" sz="1800"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03" y="1221158"/>
            <a:ext cx="11885682"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18"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549"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482"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892"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21199835"/>
      </p:ext>
    </p:extLst>
  </p:cSld>
  <p:clrMapOvr>
    <a:masterClrMapping/>
  </p:clrMapOvr>
  <p:transition>
    <p:fade/>
  </p:transition>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Closing logo slide_color">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03" y="6294477"/>
            <a:ext cx="11885682" cy="403187"/>
          </a:xfrm>
          <a:prstGeom prst="rect">
            <a:avLst/>
          </a:prstGeom>
          <a:noFill/>
          <a:ln w="12700">
            <a:noFill/>
            <a:miter lim="800000"/>
            <a:headEnd type="none" w="sm" len="sm"/>
            <a:tailEnd type="none" w="sm" len="sm"/>
          </a:ln>
          <a:effectLst/>
        </p:spPr>
        <p:txBody>
          <a:bodyPr vert="horz" wrap="square" lIns="182857" tIns="146285" rIns="182857" bIns="146285" numCol="1" anchor="t" anchorCtr="0" compatLnSpc="1">
            <a:prstTxWarp prst="textNoShape">
              <a:avLst/>
            </a:prstTxWarp>
            <a:spAutoFit/>
          </a:bodyPr>
          <a:lstStyle/>
          <a:p>
            <a:pPr defTabSz="932197" eaLnBrk="0" hangingPunct="0"/>
            <a:r>
              <a:rPr lang="en-US" sz="700" dirty="0">
                <a:gradFill>
                  <a:gsLst>
                    <a:gs pos="0">
                      <a:schemeClr val="tx1"/>
                    </a:gs>
                    <a:gs pos="100000">
                      <a:schemeClr val="tx1"/>
                    </a:gs>
                  </a:gsLst>
                  <a:lin ang="5400000" scaled="0"/>
                </a:gradFill>
                <a:cs typeface="Segoe UI" pitchFamily="34" charset="0"/>
              </a:rPr>
              <a:t>© 2016 Microsoft Corporation. All rights reserved. </a:t>
            </a:r>
          </a:p>
        </p:txBody>
      </p:sp>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b="1380"/>
          <a:stretch/>
        </p:blipFill>
        <p:spPr bwMode="invGray">
          <a:xfrm>
            <a:off x="457142" y="479425"/>
            <a:ext cx="1449754" cy="306604"/>
          </a:xfrm>
          <a:prstGeom prst="rect">
            <a:avLst/>
          </a:prstGeom>
        </p:spPr>
      </p:pic>
    </p:spTree>
    <p:extLst>
      <p:ext uri="{BB962C8B-B14F-4D97-AF65-F5344CB8AC3E}">
        <p14:creationId xmlns:p14="http://schemas.microsoft.com/office/powerpoint/2010/main" val="422811378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03" y="1212850"/>
            <a:ext cx="11885683" cy="2443746"/>
          </a:xfrm>
          <a:prstGeom prst="rect">
            <a:avLst/>
          </a:prstGeom>
        </p:spPr>
        <p:txBody>
          <a:bodyPr/>
          <a:lstStyle>
            <a:lvl1pPr marL="290484" indent="-290484">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443" indent="-280960">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927" indent="-290484">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504" indent="-228577">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081" indent="-228577">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363076"/>
            <a:ext cx="12434889"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83534514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userDrawn="1">
  <p:cSld name="Title Only Layout">
    <p:spTree>
      <p:nvGrpSpPr>
        <p:cNvPr id="1" name=""/>
        <p:cNvGrpSpPr/>
        <p:nvPr/>
      </p:nvGrpSpPr>
      <p:grpSpPr>
        <a:xfrm>
          <a:off x="0" y="0"/>
          <a:ext cx="0" cy="0"/>
          <a:chOff x="0" y="0"/>
          <a:chExt cx="0" cy="0"/>
        </a:xfrm>
      </p:grpSpPr>
      <p:sp>
        <p:nvSpPr>
          <p:cNvPr id="3" name="Title 2"/>
          <p:cNvSpPr>
            <a:spLocks noGrp="1"/>
          </p:cNvSpPr>
          <p:nvPr>
            <p:ph type="title" hasCustomPrompt="1"/>
          </p:nvPr>
        </p:nvSpPr>
        <p:spPr>
          <a:xfrm>
            <a:off x="0" y="307697"/>
            <a:ext cx="11903678" cy="795884"/>
          </a:xfrm>
          <a:prstGeom prst="rect">
            <a:avLst/>
          </a:prstGeom>
          <a:effectLst/>
        </p:spPr>
        <p:txBody>
          <a:bodyPr lIns="559562" tIns="46614" rIns="93231" bIns="46614" anchor="ctr"/>
          <a:lstStyle>
            <a:lvl1pPr>
              <a:defRPr lang="en-US" dirty="0"/>
            </a:lvl1pPr>
          </a:lstStyle>
          <a:p>
            <a:pPr marL="0" marR="0" lvl="0" indent="0" defTabSz="913959" fontAlgn="auto">
              <a:lnSpc>
                <a:spcPts val="3499"/>
              </a:lnSpc>
              <a:spcAft>
                <a:spcPts val="0"/>
              </a:spcAft>
              <a:buClrTx/>
              <a:buSzTx/>
              <a:buFontTx/>
              <a:tabLst/>
            </a:pPr>
            <a:r>
              <a:rPr lang="en-US" dirty="0"/>
              <a:t>CLICK TO EDIT MASTER TITLE STYLE</a:t>
            </a:r>
          </a:p>
        </p:txBody>
      </p:sp>
    </p:spTree>
    <p:extLst>
      <p:ext uri="{BB962C8B-B14F-4D97-AF65-F5344CB8AC3E}">
        <p14:creationId xmlns:p14="http://schemas.microsoft.com/office/powerpoint/2010/main" val="1237344928"/>
      </p:ext>
    </p:extLst>
  </p:cSld>
  <p:clrMapOvr>
    <a:masterClrMapping/>
  </p:clrMapOvr>
  <p:transition>
    <p:fade/>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7492753"/>
      </p:ext>
    </p:extLst>
  </p:cSld>
  <p:clrMapOvr>
    <a:masterClrMapping/>
  </p:clrMapOvr>
  <p:transition>
    <p:fade/>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Title Only Layout">
    <p:spTree>
      <p:nvGrpSpPr>
        <p:cNvPr id="1" name=""/>
        <p:cNvGrpSpPr/>
        <p:nvPr/>
      </p:nvGrpSpPr>
      <p:grpSpPr>
        <a:xfrm>
          <a:off x="0" y="0"/>
          <a:ext cx="0" cy="0"/>
          <a:chOff x="0" y="0"/>
          <a:chExt cx="0" cy="0"/>
        </a:xfrm>
      </p:grpSpPr>
      <p:sp>
        <p:nvSpPr>
          <p:cNvPr id="3" name="Title 2"/>
          <p:cNvSpPr>
            <a:spLocks noGrp="1"/>
          </p:cNvSpPr>
          <p:nvPr>
            <p:ph type="title" hasCustomPrompt="1"/>
          </p:nvPr>
        </p:nvSpPr>
        <p:spPr>
          <a:xfrm>
            <a:off x="0" y="307697"/>
            <a:ext cx="11903678" cy="795884"/>
          </a:xfrm>
          <a:prstGeom prst="rect">
            <a:avLst/>
          </a:prstGeom>
          <a:effectLst/>
        </p:spPr>
        <p:txBody>
          <a:bodyPr lIns="559562" tIns="46614" rIns="93231" bIns="46614" anchor="ctr"/>
          <a:lstStyle>
            <a:lvl1pPr>
              <a:defRPr lang="en-US" dirty="0"/>
            </a:lvl1pPr>
          </a:lstStyle>
          <a:p>
            <a:pPr marL="0" marR="0" lvl="0" indent="0" defTabSz="913959" fontAlgn="auto">
              <a:lnSpc>
                <a:spcPts val="3499"/>
              </a:lnSpc>
              <a:spcAft>
                <a:spcPts val="0"/>
              </a:spcAft>
              <a:buClrTx/>
              <a:buSzTx/>
              <a:buFontTx/>
              <a:tabLst/>
            </a:pPr>
            <a:r>
              <a:rPr lang="en-US" dirty="0"/>
              <a:t>CLICK TO EDIT MASTER TITLE STYLE</a:t>
            </a:r>
          </a:p>
        </p:txBody>
      </p:sp>
    </p:spTree>
    <p:extLst>
      <p:ext uri="{BB962C8B-B14F-4D97-AF65-F5344CB8AC3E}">
        <p14:creationId xmlns:p14="http://schemas.microsoft.com/office/powerpoint/2010/main" val="1879292922"/>
      </p:ext>
    </p:extLst>
  </p:cSld>
  <p:clrMapOvr>
    <a:masterClrMapping/>
  </p:clrMapOvr>
  <p:transition>
    <p:fade/>
  </p:transition>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Title and Content Only Layout">
    <p:spTree>
      <p:nvGrpSpPr>
        <p:cNvPr id="1" name=""/>
        <p:cNvGrpSpPr/>
        <p:nvPr/>
      </p:nvGrpSpPr>
      <p:grpSpPr>
        <a:xfrm>
          <a:off x="0" y="0"/>
          <a:ext cx="0" cy="0"/>
          <a:chOff x="0" y="0"/>
          <a:chExt cx="0" cy="0"/>
        </a:xfrm>
      </p:grpSpPr>
      <p:sp>
        <p:nvSpPr>
          <p:cNvPr id="3" name="Title 2"/>
          <p:cNvSpPr>
            <a:spLocks noGrp="1"/>
          </p:cNvSpPr>
          <p:nvPr>
            <p:ph type="title" hasCustomPrompt="1"/>
          </p:nvPr>
        </p:nvSpPr>
        <p:spPr>
          <a:xfrm>
            <a:off x="529595" y="307699"/>
            <a:ext cx="11374084" cy="795882"/>
          </a:xfrm>
          <a:prstGeom prst="rect">
            <a:avLst/>
          </a:prstGeom>
        </p:spPr>
        <p:txBody>
          <a:bodyPr vert="horz" wrap="square" lIns="0" tIns="0" rIns="0" bIns="0" rtlCol="0" anchor="ctr">
            <a:noAutofit/>
          </a:bodyPr>
          <a:lstStyle>
            <a:lvl1pPr>
              <a:defRPr lang="en-US" dirty="0"/>
            </a:lvl1pPr>
          </a:lstStyle>
          <a:p>
            <a:pPr lvl="0"/>
            <a:r>
              <a:rPr lang="en-US" dirty="0"/>
              <a:t>CLICK TO EDIT MASTER TITLE STYLE</a:t>
            </a:r>
          </a:p>
        </p:txBody>
      </p:sp>
      <p:sp>
        <p:nvSpPr>
          <p:cNvPr id="5" name="Text Placeholder 4"/>
          <p:cNvSpPr>
            <a:spLocks noGrp="1"/>
          </p:cNvSpPr>
          <p:nvPr>
            <p:ph type="body" sz="quarter" idx="10"/>
          </p:nvPr>
        </p:nvSpPr>
        <p:spPr>
          <a:xfrm>
            <a:off x="528783" y="1476626"/>
            <a:ext cx="11377324" cy="5064553"/>
          </a:xfrm>
        </p:spPr>
        <p:txBody>
          <a:bodyPr/>
          <a:lstStyle>
            <a:lvl1pPr marL="116540" indent="0">
              <a:lnSpc>
                <a:spcPct val="95000"/>
              </a:lnSpc>
              <a:buNone/>
              <a:defRPr lang="en-US" sz="2448" kern="1200" spc="-71" baseline="0" dirty="0">
                <a:solidFill>
                  <a:srgbClr val="505050"/>
                </a:solidFill>
                <a:latin typeface="+mn-lt"/>
                <a:ea typeface="+mn-ea"/>
                <a:cs typeface="+mn-cs"/>
              </a:defRPr>
            </a:lvl1pPr>
            <a:lvl2pPr marL="696006" indent="-349621">
              <a:lnSpc>
                <a:spcPct val="95000"/>
              </a:lnSpc>
              <a:buNone/>
              <a:defRPr lang="en-US" sz="2040" kern="1200" spc="0" baseline="0" dirty="0">
                <a:solidFill>
                  <a:srgbClr val="505050"/>
                </a:solidFill>
                <a:latin typeface="+mn-lt"/>
                <a:ea typeface="+mn-ea"/>
                <a:cs typeface="+mn-cs"/>
              </a:defRPr>
            </a:lvl2pPr>
            <a:lvl3pPr marL="933944" indent="-349621">
              <a:lnSpc>
                <a:spcPct val="95000"/>
              </a:lnSpc>
              <a:buNone/>
              <a:defRPr lang="en-US" sz="2040" kern="1200" spc="0" baseline="0" dirty="0">
                <a:solidFill>
                  <a:srgbClr val="505050"/>
                </a:solidFill>
                <a:latin typeface="+mn-lt"/>
                <a:ea typeface="+mn-ea"/>
                <a:cs typeface="+mn-cs"/>
              </a:defRPr>
            </a:lvl3pPr>
            <a:lvl4pPr marL="1105517" indent="-291351">
              <a:lnSpc>
                <a:spcPct val="95000"/>
              </a:lnSpc>
              <a:buNone/>
              <a:defRPr lang="en-US" sz="1836" kern="1200" spc="0" baseline="0" dirty="0">
                <a:solidFill>
                  <a:srgbClr val="505050"/>
                </a:solidFill>
                <a:latin typeface="+mn-lt"/>
                <a:ea typeface="+mn-ea"/>
                <a:cs typeface="+mn-cs"/>
              </a:defRPr>
            </a:lvl4pPr>
            <a:lvl5pPr marL="1341835" indent="-291351">
              <a:lnSpc>
                <a:spcPct val="95000"/>
              </a:lnSpc>
              <a:buNone/>
              <a:defRPr lang="en-US" sz="1836" kern="1200" spc="0" baseline="0" dirty="0">
                <a:solidFill>
                  <a:srgbClr val="505050"/>
                </a:solidFill>
                <a:latin typeface="+mn-lt"/>
                <a:ea typeface="+mn-ea"/>
                <a:cs typeface="+mn-cs"/>
              </a:defRPr>
            </a:lvl5pPr>
          </a:lstStyle>
          <a:p>
            <a:pPr lvl="0"/>
            <a:r>
              <a:rPr lang="en-US" dirty="0"/>
              <a:t>Click to edit Master text styles</a:t>
            </a:r>
          </a:p>
          <a:p>
            <a:pPr marL="584322" marR="0" lvl="1" indent="-237937" algn="l" defTabSz="932287" rtl="0" eaLnBrk="1" fontAlgn="auto" latinLnBrk="0" hangingPunct="1">
              <a:lnSpc>
                <a:spcPct val="90000"/>
              </a:lnSpc>
              <a:spcBef>
                <a:spcPct val="20000"/>
              </a:spcBef>
              <a:spcAft>
                <a:spcPts val="0"/>
              </a:spcAft>
              <a:buClrTx/>
              <a:buSzPct val="90000"/>
              <a:buFont typeface="Wingdings" pitchFamily="2" charset="2"/>
              <a:buChar char="§"/>
              <a:tabLst/>
            </a:pPr>
            <a:r>
              <a:rPr lang="en-US" dirty="0"/>
              <a:t>Second level</a:t>
            </a:r>
          </a:p>
          <a:p>
            <a:pPr marL="814165" marR="0" lvl="2" indent="-229844" algn="l" defTabSz="932287" rtl="0" eaLnBrk="1" fontAlgn="auto" latinLnBrk="0" hangingPunct="1">
              <a:lnSpc>
                <a:spcPct val="90000"/>
              </a:lnSpc>
              <a:spcBef>
                <a:spcPct val="20000"/>
              </a:spcBef>
              <a:spcAft>
                <a:spcPts val="0"/>
              </a:spcAft>
              <a:buClrTx/>
              <a:buSzPct val="90000"/>
              <a:buFont typeface="Wingdings" pitchFamily="2" charset="2"/>
              <a:buChar char="§"/>
              <a:tabLst>
                <a:tab pos="814165" algn="l"/>
              </a:tabLst>
            </a:pPr>
            <a:r>
              <a:rPr lang="en-US" dirty="0"/>
              <a:t>Third level</a:t>
            </a:r>
          </a:p>
          <a:p>
            <a:pPr marL="1050484" marR="0" lvl="3" indent="-236317" algn="l" defTabSz="932287" rtl="0" eaLnBrk="1" fontAlgn="auto" latinLnBrk="0" hangingPunct="1">
              <a:lnSpc>
                <a:spcPct val="90000"/>
              </a:lnSpc>
              <a:spcBef>
                <a:spcPct val="20000"/>
              </a:spcBef>
              <a:spcAft>
                <a:spcPts val="0"/>
              </a:spcAft>
              <a:buClrTx/>
              <a:buSzPct val="90000"/>
              <a:buFont typeface="Wingdings" pitchFamily="2" charset="2"/>
              <a:buChar char="§"/>
              <a:tabLst/>
            </a:pPr>
            <a:r>
              <a:rPr lang="en-US" dirty="0"/>
              <a:t>Fourth level</a:t>
            </a:r>
          </a:p>
          <a:p>
            <a:pPr marL="1280328" marR="0" lvl="4" indent="-229844" algn="l" defTabSz="932287" rtl="0" eaLnBrk="1" fontAlgn="auto" latinLnBrk="0" hangingPunct="1">
              <a:lnSpc>
                <a:spcPct val="90000"/>
              </a:lnSpc>
              <a:spcBef>
                <a:spcPct val="20000"/>
              </a:spcBef>
              <a:spcAft>
                <a:spcPts val="0"/>
              </a:spcAft>
              <a:buClrTx/>
              <a:buSzPct val="90000"/>
              <a:buFont typeface="Wingdings" pitchFamily="2" charset="2"/>
              <a:buChar char="§"/>
              <a:tabLst>
                <a:tab pos="1280328" algn="l"/>
              </a:tabLst>
            </a:pPr>
            <a:r>
              <a:rPr lang="en-US" dirty="0"/>
              <a:t>Fifth level</a:t>
            </a:r>
          </a:p>
        </p:txBody>
      </p:sp>
    </p:spTree>
    <p:extLst>
      <p:ext uri="{BB962C8B-B14F-4D97-AF65-F5344CB8AC3E}">
        <p14:creationId xmlns:p14="http://schemas.microsoft.com/office/powerpoint/2010/main" val="536186750"/>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03" y="1209973"/>
            <a:ext cx="8228549" cy="1181862"/>
          </a:xfrm>
          <a:noFill/>
        </p:spPr>
        <p:txBody>
          <a:bodyPr wrap="square" tIns="91440" bIns="91440" anchor="t" anchorCtr="0">
            <a:spAutoFit/>
          </a:bodyPr>
          <a:lstStyle>
            <a:lvl1pPr>
              <a:defRPr sz="7200" spc="-100" baseline="0">
                <a:gradFill>
                  <a:gsLst>
                    <a:gs pos="10619">
                      <a:schemeClr val="tx1"/>
                    </a:gs>
                    <a:gs pos="26549">
                      <a:schemeClr val="tx1"/>
                    </a:gs>
                  </a:gsLst>
                  <a:lin ang="5400000" scaled="0"/>
                </a:gradFill>
              </a:defRPr>
            </a:lvl1pPr>
          </a:lstStyle>
          <a:p>
            <a:r>
              <a:rPr lang="en-US" dirty="0"/>
              <a:t>Video title</a:t>
            </a:r>
          </a:p>
        </p:txBody>
      </p:sp>
    </p:spTree>
    <p:extLst>
      <p:ext uri="{BB962C8B-B14F-4D97-AF65-F5344CB8AC3E}">
        <p14:creationId xmlns:p14="http://schemas.microsoft.com/office/powerpoint/2010/main" val="22357042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Sales Training Process Slide">
    <p:spTree>
      <p:nvGrpSpPr>
        <p:cNvPr id="1" name=""/>
        <p:cNvGrpSpPr/>
        <p:nvPr/>
      </p:nvGrpSpPr>
      <p:grpSpPr>
        <a:xfrm>
          <a:off x="0" y="0"/>
          <a:ext cx="0" cy="0"/>
          <a:chOff x="0" y="0"/>
          <a:chExt cx="0" cy="0"/>
        </a:xfrm>
      </p:grpSpPr>
      <p:sp>
        <p:nvSpPr>
          <p:cNvPr id="5" name="Rectangle 4"/>
          <p:cNvSpPr/>
          <p:nvPr userDrawn="1"/>
        </p:nvSpPr>
        <p:spPr bwMode="auto">
          <a:xfrm>
            <a:off x="1883" y="4034654"/>
            <a:ext cx="12432125" cy="1613454"/>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10" tIns="46610" rIns="46610" bIns="46610" numCol="1" spcCol="0" rtlCol="0" fromWordArt="0" anchor="ctr" anchorCtr="0" forceAA="0" compatLnSpc="1">
            <a:prstTxWarp prst="textNoShape">
              <a:avLst/>
            </a:prstTxWarp>
            <a:noAutofit/>
          </a:bodyPr>
          <a:lstStyle/>
          <a:p>
            <a:pPr algn="ctr" defTabSz="931839" fontAlgn="base">
              <a:spcBef>
                <a:spcPct val="0"/>
              </a:spcBef>
              <a:spcAft>
                <a:spcPct val="0"/>
              </a:spcAft>
            </a:pPr>
            <a:endParaRPr lang="en-US" sz="2244" dirty="0">
              <a:gradFill>
                <a:gsLst>
                  <a:gs pos="0">
                    <a:srgbClr val="FFFFFF"/>
                  </a:gs>
                  <a:gs pos="100000">
                    <a:srgbClr val="FFFFFF"/>
                  </a:gs>
                </a:gsLst>
                <a:lin ang="5400000" scaled="0"/>
              </a:gradFill>
              <a:ea typeface="Segoe UI" pitchFamily="34" charset="0"/>
              <a:cs typeface="Segoe UI" pitchFamily="34" charset="0"/>
            </a:endParaRPr>
          </a:p>
        </p:txBody>
      </p:sp>
      <p:sp>
        <p:nvSpPr>
          <p:cNvPr id="6" name="Rectangle 5"/>
          <p:cNvSpPr/>
          <p:nvPr userDrawn="1"/>
        </p:nvSpPr>
        <p:spPr bwMode="auto">
          <a:xfrm>
            <a:off x="-13321" y="4161160"/>
            <a:ext cx="3946829" cy="1224976"/>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559411" tIns="91342" rIns="146147" bIns="91342" numCol="1" spcCol="0" rtlCol="0" fromWordArt="0" anchor="t" anchorCtr="0" forceAA="0" compatLnSpc="1">
            <a:prstTxWarp prst="textNoShape">
              <a:avLst/>
            </a:prstTxWarp>
            <a:noAutofit/>
          </a:bodyPr>
          <a:lstStyle/>
          <a:p>
            <a:pPr defTabSz="931554">
              <a:defRPr/>
            </a:pPr>
            <a:r>
              <a:rPr lang="en-US" sz="1632" kern="0" dirty="0">
                <a:solidFill>
                  <a:srgbClr val="000000">
                    <a:lumMod val="75000"/>
                    <a:lumOff val="25000"/>
                  </a:srgbClr>
                </a:solidFill>
              </a:rPr>
              <a:t>Provides </a:t>
            </a:r>
            <a:r>
              <a:rPr lang="en-US" sz="1632" b="1" kern="0" dirty="0">
                <a:solidFill>
                  <a:srgbClr val="000000">
                    <a:lumMod val="75000"/>
                    <a:lumOff val="25000"/>
                  </a:srgbClr>
                </a:solidFill>
              </a:rPr>
              <a:t>sales fundamentals</a:t>
            </a:r>
            <a:r>
              <a:rPr lang="en-US" sz="1632" kern="0" dirty="0">
                <a:solidFill>
                  <a:srgbClr val="000000">
                    <a:lumMod val="75000"/>
                    <a:lumOff val="25000"/>
                  </a:srgbClr>
                </a:solidFill>
              </a:rPr>
              <a:t> and insights to help partners </a:t>
            </a:r>
            <a:r>
              <a:rPr lang="en-US" sz="1632" b="1" kern="0" dirty="0">
                <a:solidFill>
                  <a:srgbClr val="000000">
                    <a:lumMod val="75000"/>
                    <a:lumOff val="25000"/>
                  </a:srgbClr>
                </a:solidFill>
              </a:rPr>
              <a:t>generate opportunities and sell Office 365</a:t>
            </a:r>
            <a:r>
              <a:rPr lang="en-US" sz="1632" kern="0" dirty="0">
                <a:solidFill>
                  <a:srgbClr val="000000">
                    <a:lumMod val="75000"/>
                    <a:lumOff val="25000"/>
                  </a:srgbClr>
                </a:solidFill>
              </a:rPr>
              <a:t>.</a:t>
            </a:r>
          </a:p>
        </p:txBody>
      </p:sp>
      <p:sp>
        <p:nvSpPr>
          <p:cNvPr id="7" name="Rectangle 6"/>
          <p:cNvSpPr/>
          <p:nvPr userDrawn="1"/>
        </p:nvSpPr>
        <p:spPr bwMode="auto">
          <a:xfrm>
            <a:off x="4345248" y="4161160"/>
            <a:ext cx="4044824" cy="1214522"/>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186444" tIns="91342" rIns="146147" bIns="91342" numCol="1" spcCol="0" rtlCol="0" fromWordArt="0" anchor="t" anchorCtr="0" forceAA="0" compatLnSpc="1">
            <a:prstTxWarp prst="textNoShape">
              <a:avLst/>
            </a:prstTxWarp>
            <a:noAutofit/>
          </a:bodyPr>
          <a:lstStyle/>
          <a:p>
            <a:pPr defTabSz="931554">
              <a:defRPr/>
            </a:pPr>
            <a:r>
              <a:rPr lang="en-US" sz="1632" kern="0" dirty="0">
                <a:solidFill>
                  <a:srgbClr val="000000">
                    <a:lumMod val="75000"/>
                    <a:lumOff val="25000"/>
                  </a:srgbClr>
                </a:solidFill>
              </a:rPr>
              <a:t>Enhances partner </a:t>
            </a:r>
            <a:r>
              <a:rPr lang="en-US" sz="1632" b="1" kern="0" dirty="0">
                <a:solidFill>
                  <a:srgbClr val="000000">
                    <a:lumMod val="75000"/>
                    <a:lumOff val="25000"/>
                  </a:srgbClr>
                </a:solidFill>
              </a:rPr>
              <a:t>solution-selling capabilities</a:t>
            </a:r>
            <a:r>
              <a:rPr lang="en-US" sz="1632" kern="0" dirty="0">
                <a:solidFill>
                  <a:srgbClr val="000000">
                    <a:lumMod val="75000"/>
                    <a:lumOff val="25000"/>
                  </a:srgbClr>
                </a:solidFill>
              </a:rPr>
              <a:t> to help transform product conversations into insightful, profitable, solution-based business discussions. </a:t>
            </a:r>
          </a:p>
        </p:txBody>
      </p:sp>
      <p:sp>
        <p:nvSpPr>
          <p:cNvPr id="8" name="Rectangle 7"/>
          <p:cNvSpPr/>
          <p:nvPr userDrawn="1"/>
        </p:nvSpPr>
        <p:spPr bwMode="auto">
          <a:xfrm>
            <a:off x="8390952" y="4161160"/>
            <a:ext cx="3631318" cy="1238536"/>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186444" tIns="91342" rIns="146147" bIns="91342" numCol="1" spcCol="0" rtlCol="0" fromWordArt="0" anchor="t" anchorCtr="0" forceAA="0" compatLnSpc="1">
            <a:prstTxWarp prst="textNoShape">
              <a:avLst/>
            </a:prstTxWarp>
            <a:noAutofit/>
          </a:bodyPr>
          <a:lstStyle/>
          <a:p>
            <a:pPr defTabSz="931554">
              <a:defRPr/>
            </a:pPr>
            <a:r>
              <a:rPr lang="en-US" sz="1632" kern="0" dirty="0">
                <a:solidFill>
                  <a:srgbClr val="000000">
                    <a:lumMod val="75000"/>
                    <a:lumOff val="25000"/>
                  </a:srgbClr>
                </a:solidFill>
              </a:rPr>
              <a:t>Extends partner sales knowledge to help </a:t>
            </a:r>
            <a:r>
              <a:rPr lang="en-US" sz="1632" b="1" kern="0" dirty="0">
                <a:solidFill>
                  <a:srgbClr val="000000">
                    <a:lumMod val="75000"/>
                    <a:lumOff val="25000"/>
                  </a:srgbClr>
                </a:solidFill>
              </a:rPr>
              <a:t>upsell solutions</a:t>
            </a:r>
            <a:r>
              <a:rPr lang="en-US" sz="1632" kern="0" dirty="0">
                <a:solidFill>
                  <a:srgbClr val="000000">
                    <a:lumMod val="75000"/>
                    <a:lumOff val="25000"/>
                  </a:srgbClr>
                </a:solidFill>
              </a:rPr>
              <a:t> to scale their cloud business and learn tools that help </a:t>
            </a:r>
            <a:r>
              <a:rPr lang="en-US" sz="1632" b="1" kern="0" dirty="0">
                <a:solidFill>
                  <a:srgbClr val="000000">
                    <a:lumMod val="75000"/>
                    <a:lumOff val="25000"/>
                  </a:srgbClr>
                </a:solidFill>
              </a:rPr>
              <a:t>drive usage</a:t>
            </a:r>
            <a:r>
              <a:rPr lang="en-US" sz="1632" kern="0" dirty="0">
                <a:solidFill>
                  <a:srgbClr val="000000">
                    <a:lumMod val="75000"/>
                    <a:lumOff val="25000"/>
                  </a:srgbClr>
                </a:solidFill>
              </a:rPr>
              <a:t> of the solutions </a:t>
            </a:r>
          </a:p>
        </p:txBody>
      </p:sp>
      <p:grpSp>
        <p:nvGrpSpPr>
          <p:cNvPr id="9" name="Group 8"/>
          <p:cNvGrpSpPr/>
          <p:nvPr userDrawn="1"/>
        </p:nvGrpSpPr>
        <p:grpSpPr>
          <a:xfrm>
            <a:off x="0" y="3208493"/>
            <a:ext cx="12434007" cy="931223"/>
            <a:chOff x="0" y="2789960"/>
            <a:chExt cx="12191136" cy="913047"/>
          </a:xfrm>
        </p:grpSpPr>
        <p:grpSp>
          <p:nvGrpSpPr>
            <p:cNvPr id="10" name="Group 9"/>
            <p:cNvGrpSpPr/>
            <p:nvPr/>
          </p:nvGrpSpPr>
          <p:grpSpPr>
            <a:xfrm>
              <a:off x="864" y="2789960"/>
              <a:ext cx="12190272" cy="901467"/>
              <a:chOff x="864" y="2060095"/>
              <a:chExt cx="9287272" cy="901467"/>
            </a:xfrm>
            <a:noFill/>
          </p:grpSpPr>
          <p:sp>
            <p:nvSpPr>
              <p:cNvPr id="15" name="Rectangle 14"/>
              <p:cNvSpPr/>
              <p:nvPr/>
            </p:nvSpPr>
            <p:spPr bwMode="auto">
              <a:xfrm>
                <a:off x="864" y="2060095"/>
                <a:ext cx="3245146" cy="901467"/>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548640" tIns="146284" rIns="182854" bIns="146284" numCol="1" spcCol="0" rtlCol="0" fromWordArt="0" anchor="ctr" anchorCtr="0" forceAA="0" compatLnSpc="1">
                <a:prstTxWarp prst="textNoShape">
                  <a:avLst/>
                </a:prstTxWarp>
                <a:noAutofit/>
              </a:bodyPr>
              <a:lstStyle/>
              <a:p>
                <a:pPr defTabSz="950568" fontAlgn="base">
                  <a:lnSpc>
                    <a:spcPct val="80000"/>
                  </a:lnSpc>
                  <a:spcBef>
                    <a:spcPct val="0"/>
                  </a:spcBef>
                  <a:spcAft>
                    <a:spcPct val="0"/>
                  </a:spcAft>
                </a:pPr>
                <a:r>
                  <a:rPr lang="en-US" sz="3264" dirty="0">
                    <a:solidFill>
                      <a:srgbClr val="797A7D">
                        <a:lumMod val="50000"/>
                      </a:srgbClr>
                    </a:solidFill>
                    <a:ea typeface="Segoe UI" pitchFamily="34" charset="0"/>
                    <a:cs typeface="Segoe UI" pitchFamily="34" charset="0"/>
                  </a:rPr>
                  <a:t>START </a:t>
                </a:r>
                <a:br>
                  <a:rPr lang="en-US" sz="3264" dirty="0">
                    <a:solidFill>
                      <a:srgbClr val="797A7D">
                        <a:lumMod val="50000"/>
                      </a:srgbClr>
                    </a:solidFill>
                    <a:ea typeface="Segoe UI" pitchFamily="34" charset="0"/>
                    <a:cs typeface="Segoe UI" pitchFamily="34" charset="0"/>
                  </a:rPr>
                </a:br>
                <a:r>
                  <a:rPr lang="en-US" sz="1632" dirty="0">
                    <a:solidFill>
                      <a:srgbClr val="797A7D">
                        <a:lumMod val="50000"/>
                      </a:srgbClr>
                    </a:solidFill>
                    <a:ea typeface="Segoe UI" pitchFamily="34" charset="0"/>
                    <a:cs typeface="Segoe UI" pitchFamily="34" charset="0"/>
                  </a:rPr>
                  <a:t>your business</a:t>
                </a:r>
              </a:p>
            </p:txBody>
          </p:sp>
          <p:sp>
            <p:nvSpPr>
              <p:cNvPr id="16" name="Rectangle 15"/>
              <p:cNvSpPr/>
              <p:nvPr/>
            </p:nvSpPr>
            <p:spPr bwMode="auto">
              <a:xfrm>
                <a:off x="3246010" y="2060095"/>
                <a:ext cx="3022053" cy="901466"/>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ctr" anchorCtr="0" forceAA="0" compatLnSpc="1">
                <a:prstTxWarp prst="textNoShape">
                  <a:avLst/>
                </a:prstTxWarp>
                <a:noAutofit/>
              </a:bodyPr>
              <a:lstStyle/>
              <a:p>
                <a:pPr defTabSz="950568" fontAlgn="base">
                  <a:lnSpc>
                    <a:spcPct val="80000"/>
                  </a:lnSpc>
                  <a:spcBef>
                    <a:spcPct val="0"/>
                  </a:spcBef>
                  <a:spcAft>
                    <a:spcPct val="0"/>
                  </a:spcAft>
                </a:pPr>
                <a:r>
                  <a:rPr lang="en-US" sz="3264" dirty="0">
                    <a:solidFill>
                      <a:srgbClr val="797A7D">
                        <a:lumMod val="50000"/>
                      </a:srgbClr>
                    </a:solidFill>
                    <a:ea typeface="Segoe UI" pitchFamily="34" charset="0"/>
                    <a:cs typeface="Segoe UI" pitchFamily="34" charset="0"/>
                  </a:rPr>
                  <a:t>GROW </a:t>
                </a:r>
                <a:br>
                  <a:rPr lang="en-US" sz="3264" dirty="0">
                    <a:solidFill>
                      <a:srgbClr val="797A7D">
                        <a:lumMod val="50000"/>
                      </a:srgbClr>
                    </a:solidFill>
                    <a:ea typeface="Segoe UI" pitchFamily="34" charset="0"/>
                    <a:cs typeface="Segoe UI" pitchFamily="34" charset="0"/>
                  </a:rPr>
                </a:br>
                <a:r>
                  <a:rPr lang="en-US" sz="1632" dirty="0">
                    <a:solidFill>
                      <a:srgbClr val="797A7D">
                        <a:lumMod val="50000"/>
                      </a:srgbClr>
                    </a:solidFill>
                    <a:ea typeface="Segoe UI" pitchFamily="34" charset="0"/>
                    <a:cs typeface="Segoe UI" pitchFamily="34" charset="0"/>
                  </a:rPr>
                  <a:t>your business</a:t>
                </a:r>
              </a:p>
            </p:txBody>
          </p:sp>
          <p:sp>
            <p:nvSpPr>
              <p:cNvPr id="17" name="Rectangle 16"/>
              <p:cNvSpPr/>
              <p:nvPr/>
            </p:nvSpPr>
            <p:spPr bwMode="auto">
              <a:xfrm>
                <a:off x="6268062" y="2060095"/>
                <a:ext cx="3020074" cy="901466"/>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91427" bIns="146284" numCol="1" spcCol="0" rtlCol="0" fromWordArt="0" anchor="ctr" anchorCtr="0" forceAA="0" compatLnSpc="1">
                <a:prstTxWarp prst="textNoShape">
                  <a:avLst/>
                </a:prstTxWarp>
                <a:noAutofit/>
              </a:bodyPr>
              <a:lstStyle/>
              <a:p>
                <a:pPr defTabSz="950568" fontAlgn="base">
                  <a:lnSpc>
                    <a:spcPct val="80000"/>
                  </a:lnSpc>
                  <a:spcBef>
                    <a:spcPct val="0"/>
                  </a:spcBef>
                  <a:spcAft>
                    <a:spcPct val="0"/>
                  </a:spcAft>
                </a:pPr>
                <a:r>
                  <a:rPr lang="en-US" sz="3264" dirty="0">
                    <a:solidFill>
                      <a:srgbClr val="797A7D">
                        <a:lumMod val="50000"/>
                      </a:srgbClr>
                    </a:solidFill>
                    <a:ea typeface="Segoe UI" pitchFamily="34" charset="0"/>
                    <a:cs typeface="Segoe UI" pitchFamily="34" charset="0"/>
                  </a:rPr>
                  <a:t>OPTIMIZE</a:t>
                </a:r>
                <a:r>
                  <a:rPr lang="en-US" sz="1632" dirty="0">
                    <a:solidFill>
                      <a:srgbClr val="797A7D">
                        <a:lumMod val="50000"/>
                      </a:srgbClr>
                    </a:solidFill>
                    <a:ea typeface="Segoe UI" pitchFamily="34" charset="0"/>
                    <a:cs typeface="Segoe UI" pitchFamily="34" charset="0"/>
                  </a:rPr>
                  <a:t> </a:t>
                </a:r>
                <a:br>
                  <a:rPr lang="en-US" sz="1632" dirty="0">
                    <a:solidFill>
                      <a:srgbClr val="797A7D">
                        <a:lumMod val="50000"/>
                      </a:srgbClr>
                    </a:solidFill>
                    <a:ea typeface="Segoe UI" pitchFamily="34" charset="0"/>
                    <a:cs typeface="Segoe UI" pitchFamily="34" charset="0"/>
                  </a:rPr>
                </a:br>
                <a:r>
                  <a:rPr lang="en-US" sz="1632" dirty="0">
                    <a:solidFill>
                      <a:srgbClr val="797A7D">
                        <a:lumMod val="50000"/>
                      </a:srgbClr>
                    </a:solidFill>
                    <a:ea typeface="Segoe UI" pitchFamily="34" charset="0"/>
                    <a:cs typeface="Segoe UI" pitchFamily="34" charset="0"/>
                  </a:rPr>
                  <a:t>your business</a:t>
                </a:r>
              </a:p>
            </p:txBody>
          </p:sp>
        </p:grpSp>
        <p:grpSp>
          <p:nvGrpSpPr>
            <p:cNvPr id="11" name="Group 10"/>
            <p:cNvGrpSpPr/>
            <p:nvPr/>
          </p:nvGrpSpPr>
          <p:grpSpPr>
            <a:xfrm>
              <a:off x="0" y="3587458"/>
              <a:ext cx="12190272" cy="115549"/>
              <a:chOff x="864" y="2760728"/>
              <a:chExt cx="9287272" cy="901467"/>
            </a:xfrm>
          </p:grpSpPr>
          <p:sp>
            <p:nvSpPr>
              <p:cNvPr id="12" name="Rectangle 11"/>
              <p:cNvSpPr/>
              <p:nvPr/>
            </p:nvSpPr>
            <p:spPr bwMode="auto">
              <a:xfrm>
                <a:off x="864" y="2760728"/>
                <a:ext cx="3245146" cy="901467"/>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548640" tIns="146284" rIns="182854" bIns="146284" numCol="1" spcCol="0" rtlCol="0" fromWordArt="0" anchor="ctr" anchorCtr="0" forceAA="0" compatLnSpc="1">
                <a:prstTxWarp prst="textNoShape">
                  <a:avLst/>
                </a:prstTxWarp>
                <a:noAutofit/>
              </a:bodyPr>
              <a:lstStyle/>
              <a:p>
                <a:pPr defTabSz="950568" fontAlgn="base">
                  <a:lnSpc>
                    <a:spcPct val="80000"/>
                  </a:lnSpc>
                  <a:spcBef>
                    <a:spcPct val="0"/>
                  </a:spcBef>
                  <a:spcAft>
                    <a:spcPct val="0"/>
                  </a:spcAft>
                </a:pPr>
                <a:endParaRPr lang="en-US" sz="1632" dirty="0">
                  <a:gradFill>
                    <a:gsLst>
                      <a:gs pos="0">
                        <a:srgbClr val="FFFFFF"/>
                      </a:gs>
                      <a:gs pos="100000">
                        <a:srgbClr val="FFFFFF"/>
                      </a:gs>
                    </a:gsLst>
                    <a:lin ang="5400000" scaled="0"/>
                  </a:gradFill>
                  <a:ea typeface="Segoe UI" pitchFamily="34" charset="0"/>
                  <a:cs typeface="Segoe UI" pitchFamily="34" charset="0"/>
                </a:endParaRPr>
              </a:p>
            </p:txBody>
          </p:sp>
          <p:sp>
            <p:nvSpPr>
              <p:cNvPr id="13" name="Rectangle 12"/>
              <p:cNvSpPr/>
              <p:nvPr/>
            </p:nvSpPr>
            <p:spPr bwMode="auto">
              <a:xfrm>
                <a:off x="3246010" y="2760728"/>
                <a:ext cx="3022053" cy="901467"/>
              </a:xfrm>
              <a:prstGeom prst="rect">
                <a:avLst/>
              </a:prstGeom>
              <a:solidFill>
                <a:schemeClr val="bg2">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ctr" anchorCtr="0" forceAA="0" compatLnSpc="1">
                <a:prstTxWarp prst="textNoShape">
                  <a:avLst/>
                </a:prstTxWarp>
                <a:noAutofit/>
              </a:bodyPr>
              <a:lstStyle/>
              <a:p>
                <a:pPr defTabSz="950568" fontAlgn="base">
                  <a:lnSpc>
                    <a:spcPct val="80000"/>
                  </a:lnSpc>
                  <a:spcBef>
                    <a:spcPct val="0"/>
                  </a:spcBef>
                  <a:spcAft>
                    <a:spcPct val="0"/>
                  </a:spcAft>
                </a:pPr>
                <a:endParaRPr lang="en-US" sz="1632" dirty="0">
                  <a:gradFill>
                    <a:gsLst>
                      <a:gs pos="0">
                        <a:srgbClr val="FFFFFF"/>
                      </a:gs>
                      <a:gs pos="100000">
                        <a:srgbClr val="FFFFFF"/>
                      </a:gs>
                    </a:gsLst>
                    <a:lin ang="5400000" scaled="0"/>
                  </a:gradFill>
                  <a:ea typeface="Segoe UI" pitchFamily="34" charset="0"/>
                  <a:cs typeface="Segoe UI" pitchFamily="34" charset="0"/>
                </a:endParaRPr>
              </a:p>
            </p:txBody>
          </p:sp>
          <p:sp>
            <p:nvSpPr>
              <p:cNvPr id="14" name="Rectangle 13"/>
              <p:cNvSpPr/>
              <p:nvPr/>
            </p:nvSpPr>
            <p:spPr bwMode="auto">
              <a:xfrm>
                <a:off x="6268062" y="2760728"/>
                <a:ext cx="3020074" cy="901467"/>
              </a:xfrm>
              <a:prstGeom prst="rect">
                <a:avLst/>
              </a:prstGeom>
              <a:solidFill>
                <a:schemeClr val="bg2">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91427" bIns="146284" numCol="1" spcCol="0" rtlCol="0" fromWordArt="0" anchor="ctr" anchorCtr="0" forceAA="0" compatLnSpc="1">
                <a:prstTxWarp prst="textNoShape">
                  <a:avLst/>
                </a:prstTxWarp>
                <a:noAutofit/>
              </a:bodyPr>
              <a:lstStyle/>
              <a:p>
                <a:pPr defTabSz="950568" fontAlgn="base">
                  <a:lnSpc>
                    <a:spcPct val="80000"/>
                  </a:lnSpc>
                  <a:spcBef>
                    <a:spcPct val="0"/>
                  </a:spcBef>
                  <a:spcAft>
                    <a:spcPct val="0"/>
                  </a:spcAft>
                </a:pPr>
                <a:endParaRPr lang="en-US" sz="1632" dirty="0">
                  <a:gradFill>
                    <a:gsLst>
                      <a:gs pos="0">
                        <a:srgbClr val="FFFFFF"/>
                      </a:gs>
                      <a:gs pos="100000">
                        <a:srgbClr val="FFFFFF"/>
                      </a:gs>
                    </a:gsLst>
                    <a:lin ang="5400000" scaled="0"/>
                  </a:gradFill>
                  <a:ea typeface="Segoe UI" pitchFamily="34" charset="0"/>
                  <a:cs typeface="Segoe UI" pitchFamily="34" charset="0"/>
                </a:endParaRPr>
              </a:p>
            </p:txBody>
          </p:sp>
        </p:grpSp>
      </p:grpSp>
      <p:grpSp>
        <p:nvGrpSpPr>
          <p:cNvPr id="18" name="Group 17"/>
          <p:cNvGrpSpPr/>
          <p:nvPr userDrawn="1"/>
        </p:nvGrpSpPr>
        <p:grpSpPr>
          <a:xfrm>
            <a:off x="76999" y="5641425"/>
            <a:ext cx="12356127" cy="1026591"/>
            <a:chOff x="48195" y="5535265"/>
            <a:chExt cx="12116495" cy="1322734"/>
          </a:xfrm>
        </p:grpSpPr>
        <p:sp>
          <p:nvSpPr>
            <p:cNvPr id="19" name="Right Triangle 18"/>
            <p:cNvSpPr/>
            <p:nvPr/>
          </p:nvSpPr>
          <p:spPr bwMode="auto">
            <a:xfrm flipH="1" flipV="1">
              <a:off x="48195" y="5535265"/>
              <a:ext cx="12116495" cy="1322734"/>
            </a:xfrm>
            <a:prstGeom prst="rtTriangle">
              <a:avLst/>
            </a:prstGeom>
            <a:solidFill>
              <a:schemeClr val="bg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02" tIns="45702" rIns="45702" bIns="45702" numCol="1" spcCol="0" rtlCol="0" fromWordArt="0" anchor="ctr" anchorCtr="0" forceAA="0" compatLnSpc="1">
              <a:prstTxWarp prst="textNoShape">
                <a:avLst/>
              </a:prstTxWarp>
              <a:noAutofit/>
            </a:bodyPr>
            <a:lstStyle/>
            <a:p>
              <a:pPr algn="ctr" defTabSz="931559" fontAlgn="base">
                <a:spcBef>
                  <a:spcPct val="0"/>
                </a:spcBef>
                <a:spcAft>
                  <a:spcPct val="0"/>
                </a:spcAft>
              </a:pPr>
              <a:endParaRPr lang="en-US" sz="2243" dirty="0">
                <a:gradFill>
                  <a:gsLst>
                    <a:gs pos="0">
                      <a:srgbClr val="FFFFFF"/>
                    </a:gs>
                    <a:gs pos="100000">
                      <a:srgbClr val="FFFFFF"/>
                    </a:gs>
                  </a:gsLst>
                  <a:lin ang="5400000" scaled="0"/>
                </a:gradFill>
                <a:ea typeface="Segoe UI" pitchFamily="34" charset="0"/>
                <a:cs typeface="Segoe UI" pitchFamily="34" charset="0"/>
              </a:endParaRPr>
            </a:p>
          </p:txBody>
        </p:sp>
        <p:sp>
          <p:nvSpPr>
            <p:cNvPr id="20" name="TextBox 19"/>
            <p:cNvSpPr txBox="1"/>
            <p:nvPr/>
          </p:nvSpPr>
          <p:spPr>
            <a:xfrm>
              <a:off x="425378" y="5888810"/>
              <a:ext cx="1919740" cy="412545"/>
            </a:xfrm>
            <a:prstGeom prst="rect">
              <a:avLst/>
            </a:prstGeom>
            <a:noFill/>
          </p:spPr>
          <p:txBody>
            <a:bodyPr wrap="square" lIns="91403" tIns="0" rIns="0" bIns="0" rtlCol="0">
              <a:spAutoFit/>
            </a:bodyPr>
            <a:lstStyle/>
            <a:p>
              <a:pPr defTabSz="931866"/>
              <a:r>
                <a:rPr lang="en-US" sz="2040" spc="-71" dirty="0">
                  <a:solidFill>
                    <a:srgbClr val="797A7D">
                      <a:lumMod val="50000"/>
                    </a:srgbClr>
                  </a:solidFill>
                </a:rPr>
                <a:t>Foundational</a:t>
              </a:r>
            </a:p>
          </p:txBody>
        </p:sp>
        <p:sp>
          <p:nvSpPr>
            <p:cNvPr id="21" name="TextBox 20"/>
            <p:cNvSpPr txBox="1"/>
            <p:nvPr/>
          </p:nvSpPr>
          <p:spPr>
            <a:xfrm>
              <a:off x="9888839" y="5899675"/>
              <a:ext cx="1686847" cy="412545"/>
            </a:xfrm>
            <a:prstGeom prst="rect">
              <a:avLst/>
            </a:prstGeom>
            <a:noFill/>
          </p:spPr>
          <p:txBody>
            <a:bodyPr wrap="square" lIns="0" tIns="0" rIns="0" bIns="0" rtlCol="0">
              <a:spAutoFit/>
            </a:bodyPr>
            <a:lstStyle/>
            <a:p>
              <a:pPr algn="r" defTabSz="931866"/>
              <a:r>
                <a:rPr lang="en-US" sz="2040" spc="-71" dirty="0">
                  <a:solidFill>
                    <a:srgbClr val="FFFFFF"/>
                  </a:solidFill>
                </a:rPr>
                <a:t>Advanced</a:t>
              </a:r>
            </a:p>
          </p:txBody>
        </p:sp>
      </p:grpSp>
      <p:sp>
        <p:nvSpPr>
          <p:cNvPr id="22" name="Rectangle 21"/>
          <p:cNvSpPr/>
          <p:nvPr userDrawn="1"/>
        </p:nvSpPr>
        <p:spPr bwMode="auto">
          <a:xfrm>
            <a:off x="-13321" y="2088171"/>
            <a:ext cx="12446449" cy="824387"/>
          </a:xfrm>
          <a:prstGeom prst="rect">
            <a:avLst/>
          </a:prstGeom>
          <a:solidFill>
            <a:srgbClr val="31323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17" tIns="46617" rIns="46617" bIns="46617" numCol="1" spcCol="0" rtlCol="0" fromWordArt="0" anchor="ctr" anchorCtr="0" forceAA="0" compatLnSpc="1">
            <a:prstTxWarp prst="textNoShape">
              <a:avLst/>
            </a:prstTxWarp>
            <a:noAutofit/>
          </a:bodyPr>
          <a:lstStyle/>
          <a:p>
            <a:pPr algn="ctr" defTabSz="932018" fontAlgn="base">
              <a:spcBef>
                <a:spcPct val="0"/>
              </a:spcBef>
              <a:spcAft>
                <a:spcPct val="0"/>
              </a:spcAft>
            </a:pPr>
            <a:endParaRPr lang="en-US" sz="2244" dirty="0">
              <a:gradFill>
                <a:gsLst>
                  <a:gs pos="0">
                    <a:srgbClr val="FFFFFF"/>
                  </a:gs>
                  <a:gs pos="100000">
                    <a:srgbClr val="FFFFFF"/>
                  </a:gs>
                </a:gsLst>
                <a:lin ang="5400000" scaled="0"/>
              </a:gradFill>
              <a:ea typeface="Segoe UI" pitchFamily="34" charset="0"/>
              <a:cs typeface="Segoe UI" pitchFamily="34" charset="0"/>
            </a:endParaRPr>
          </a:p>
        </p:txBody>
      </p:sp>
      <p:sp>
        <p:nvSpPr>
          <p:cNvPr id="23" name="TextBox 22"/>
          <p:cNvSpPr txBox="1"/>
          <p:nvPr userDrawn="1"/>
        </p:nvSpPr>
        <p:spPr>
          <a:xfrm>
            <a:off x="-13321" y="2194098"/>
            <a:ext cx="8640404" cy="652715"/>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559411" tIns="91342" rIns="146147" bIns="91342" numCol="1" spcCol="0" rtlCol="0" fromWordArt="0" anchor="t" anchorCtr="0" forceAA="0" compatLnSpc="1">
            <a:prstTxWarp prst="textNoShape">
              <a:avLst/>
            </a:prstTxWarp>
            <a:noAutofit/>
          </a:bodyPr>
          <a:lstStyle>
            <a:defPPr>
              <a:defRPr lang="en-US"/>
            </a:defPPr>
            <a:lvl1pPr marR="0" lvl="0" indent="0" defTabSz="913819" fontAlgn="auto">
              <a:lnSpc>
                <a:spcPct val="100000"/>
              </a:lnSpc>
              <a:spcBef>
                <a:spcPts val="0"/>
              </a:spcBef>
              <a:spcAft>
                <a:spcPts val="0"/>
              </a:spcAft>
              <a:buClrTx/>
              <a:buSzTx/>
              <a:buFontTx/>
              <a:buNone/>
              <a:tabLst/>
              <a:defRPr kumimoji="0" sz="1600" b="0" i="0" u="none" strike="noStrike" kern="0" cap="none" spc="0" normalizeH="0" baseline="0">
                <a:ln>
                  <a:noFill/>
                </a:ln>
                <a:solidFill>
                  <a:srgbClr val="000000">
                    <a:lumMod val="75000"/>
                    <a:lumOff val="25000"/>
                  </a:srgbClr>
                </a:solidFill>
                <a:effectLst/>
                <a:uLnTx/>
                <a:uFillTx/>
                <a:latin typeface="Segoe UI"/>
              </a:defRPr>
            </a:lvl1pPr>
          </a:lstStyle>
          <a:p>
            <a:pPr defTabSz="932146">
              <a:spcBef>
                <a:spcPct val="0"/>
              </a:spcBef>
              <a:defRPr/>
            </a:pPr>
            <a:r>
              <a:rPr lang="en-US" sz="2448" kern="900" dirty="0">
                <a:solidFill>
                  <a:srgbClr val="FFFFFF"/>
                </a:solidFill>
              </a:rPr>
              <a:t>Sales training and content on </a:t>
            </a:r>
            <a:r>
              <a:rPr lang="en-US" sz="2448" kern="900" dirty="0">
                <a:solidFill>
                  <a:srgbClr val="FF4909"/>
                </a:solidFill>
                <a:latin typeface="Segoe UI Semibold" panose="020B0702040204020203" pitchFamily="34" charset="0"/>
                <a:cs typeface="Segoe UI Semibold" panose="020B0702040204020203" pitchFamily="34" charset="0"/>
              </a:rPr>
              <a:t>Drumbeat.office.com</a:t>
            </a:r>
          </a:p>
        </p:txBody>
      </p:sp>
      <p:sp>
        <p:nvSpPr>
          <p:cNvPr id="24" name="Oval 23"/>
          <p:cNvSpPr/>
          <p:nvPr userDrawn="1"/>
        </p:nvSpPr>
        <p:spPr bwMode="auto">
          <a:xfrm>
            <a:off x="9837971" y="1713811"/>
            <a:ext cx="842321" cy="842310"/>
          </a:xfrm>
          <a:prstGeom prst="ellipse">
            <a:avLst/>
          </a:prstGeom>
          <a:solidFill>
            <a:schemeClr val="bg1"/>
          </a:solidFill>
          <a:ln w="57150">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50751" fontAlgn="base">
              <a:spcBef>
                <a:spcPct val="0"/>
              </a:spcBef>
              <a:spcAft>
                <a:spcPct val="0"/>
              </a:spcAft>
            </a:pPr>
            <a:r>
              <a:rPr lang="en-US" sz="3672" dirty="0">
                <a:solidFill>
                  <a:srgbClr val="EB3C00"/>
                </a:solidFill>
                <a:ea typeface="Segoe UI" pitchFamily="34" charset="0"/>
                <a:cs typeface="Segoe UI" pitchFamily="34" charset="0"/>
                <a:sym typeface="Wingdings" panose="05000000000000000000" pitchFamily="2" charset="2"/>
              </a:rPr>
              <a:t></a:t>
            </a:r>
            <a:endParaRPr lang="en-US" sz="3672" dirty="0">
              <a:solidFill>
                <a:srgbClr val="EB3C00"/>
              </a:solidFill>
              <a:ea typeface="Segoe UI" pitchFamily="34" charset="0"/>
              <a:cs typeface="Segoe UI" pitchFamily="34" charset="0"/>
            </a:endParaRPr>
          </a:p>
        </p:txBody>
      </p:sp>
      <p:sp>
        <p:nvSpPr>
          <p:cNvPr id="3" name="Title 2"/>
          <p:cNvSpPr>
            <a:spLocks noGrp="1"/>
          </p:cNvSpPr>
          <p:nvPr>
            <p:ph type="title" hasCustomPrompt="1"/>
          </p:nvPr>
        </p:nvSpPr>
        <p:spPr>
          <a:xfrm>
            <a:off x="529595" y="307697"/>
            <a:ext cx="11374084" cy="795884"/>
          </a:xfrm>
          <a:prstGeom prst="rect">
            <a:avLst/>
          </a:prstGeom>
        </p:spPr>
        <p:txBody>
          <a:bodyPr vert="horz" wrap="square" lIns="0" tIns="0" rIns="0" bIns="0" rtlCol="0" anchor="ctr">
            <a:noAutofit/>
          </a:bodyPr>
          <a:lstStyle>
            <a:lvl1pPr>
              <a:defRPr lang="en-US" dirty="0"/>
            </a:lvl1pPr>
          </a:lstStyle>
          <a:p>
            <a:pPr lvl="0"/>
            <a:r>
              <a:rPr lang="en-US" dirty="0"/>
              <a:t>CLICK TO EDIT MASTER TITLE STYLE</a:t>
            </a:r>
          </a:p>
        </p:txBody>
      </p:sp>
      <p:sp>
        <p:nvSpPr>
          <p:cNvPr id="4" name="Frame 3"/>
          <p:cNvSpPr/>
          <p:nvPr userDrawn="1"/>
        </p:nvSpPr>
        <p:spPr bwMode="auto">
          <a:xfrm>
            <a:off x="-11372" y="1"/>
            <a:ext cx="12446262" cy="6994525"/>
          </a:xfrm>
          <a:prstGeom prst="frame">
            <a:avLst>
              <a:gd name="adj1" fmla="val 2075"/>
            </a:avLst>
          </a:prstGeom>
          <a:solidFill>
            <a:schemeClr val="bg1">
              <a:lumMod val="85000"/>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757" tIns="146206" rIns="182757" bIns="146206" numCol="1" spcCol="0" rtlCol="0" fromWordArt="0" anchor="t" anchorCtr="0" forceAA="0" compatLnSpc="1">
            <a:prstTxWarp prst="textNoShape">
              <a:avLst/>
            </a:prstTxWarp>
            <a:noAutofit/>
          </a:bodyPr>
          <a:lstStyle/>
          <a:p>
            <a:pPr algn="ctr" defTabSz="931831" fontAlgn="base">
              <a:lnSpc>
                <a:spcPct val="90000"/>
              </a:lnSpc>
              <a:spcBef>
                <a:spcPct val="0"/>
              </a:spcBef>
              <a:spcAft>
                <a:spcPct val="0"/>
              </a:spcAft>
            </a:pPr>
            <a:endParaRPr lang="en-US" sz="2399" dirty="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6101372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750"/>
                                        <p:tgtEl>
                                          <p:spTgt spid="24"/>
                                        </p:tgtEl>
                                      </p:cBhvr>
                                    </p:animEffect>
                                  </p:childTnLst>
                                </p:cTn>
                              </p:par>
                              <p:par>
                                <p:cTn id="11" presetID="63" presetClass="path" presetSubtype="0" decel="100000" fill="hold" grpId="1" nodeType="withEffect">
                                  <p:stCondLst>
                                    <p:cond delay="500"/>
                                  </p:stCondLst>
                                  <p:childTnLst>
                                    <p:animMotion origin="layout" path="M -0.02409 5.55112E-17 L 1.11022E-16 5.55112E-17 " pathEditMode="relative" rAng="0" ptsTypes="AA">
                                      <p:cBhvr>
                                        <p:cTn id="12" dur="500" fill="hold"/>
                                        <p:tgtEl>
                                          <p:spTgt spid="24"/>
                                        </p:tgtEl>
                                        <p:attrNameLst>
                                          <p:attrName>ppt_x</p:attrName>
                                          <p:attrName>ppt_y</p:attrName>
                                        </p:attrNameLst>
                                      </p:cBhvr>
                                      <p:rCtr x="1198" y="0"/>
                                    </p:animMotion>
                                  </p:childTnLst>
                                </p:cTn>
                              </p:par>
                              <p:par>
                                <p:cTn id="13" presetID="6" presetClass="emph" presetSubtype="0" accel="100000" autoRev="1" fill="hold" grpId="2" nodeType="withEffect">
                                  <p:stCondLst>
                                    <p:cond delay="0"/>
                                  </p:stCondLst>
                                  <p:childTnLst>
                                    <p:animScale>
                                      <p:cBhvr>
                                        <p:cTn id="14" dur="500" fill="hold"/>
                                        <p:tgtEl>
                                          <p:spTgt spid="24"/>
                                        </p:tgtEl>
                                      </p:cBhvr>
                                      <p:by x="92000" y="92000"/>
                                    </p:animScale>
                                  </p:childTnLst>
                                </p:cTn>
                              </p:par>
                            </p:childTnLst>
                          </p:cTn>
                        </p:par>
                        <p:par>
                          <p:cTn id="15" fill="hold">
                            <p:stCondLst>
                              <p:cond delay="1250"/>
                            </p:stCondLst>
                            <p:childTnLst>
                              <p:par>
                                <p:cTn id="16" presetID="22" presetClass="entr" presetSubtype="8" fill="hold" grpId="0" nodeType="after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wipe(left)">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up)">
                                      <p:cBhvr>
                                        <p:cTn id="26" dur="500"/>
                                        <p:tgtEl>
                                          <p:spTgt spid="5"/>
                                        </p:tgtEl>
                                      </p:cBhvr>
                                    </p:animEffect>
                                  </p:childTnLst>
                                </p:cTn>
                              </p:par>
                            </p:childTnLst>
                          </p:cTn>
                        </p:par>
                        <p:par>
                          <p:cTn id="27" fill="hold">
                            <p:stCondLst>
                              <p:cond delay="500"/>
                            </p:stCondLst>
                            <p:childTnLst>
                              <p:par>
                                <p:cTn id="28" presetID="12" presetClass="entr" presetSubtype="1" fill="hold" grpId="0" nodeType="after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additive="base">
                                        <p:cTn id="30" dur="500"/>
                                        <p:tgtEl>
                                          <p:spTgt spid="6"/>
                                        </p:tgtEl>
                                        <p:attrNameLst>
                                          <p:attrName>ppt_y</p:attrName>
                                        </p:attrNameLst>
                                      </p:cBhvr>
                                      <p:tavLst>
                                        <p:tav tm="0">
                                          <p:val>
                                            <p:strVal val="#ppt_y-#ppt_h*1.125000"/>
                                          </p:val>
                                        </p:tav>
                                        <p:tav tm="100000">
                                          <p:val>
                                            <p:strVal val="#ppt_y"/>
                                          </p:val>
                                        </p:tav>
                                      </p:tavLst>
                                    </p:anim>
                                    <p:animEffect transition="in" filter="wipe(down)">
                                      <p:cBhvr>
                                        <p:cTn id="31" dur="500"/>
                                        <p:tgtEl>
                                          <p:spTgt spid="6"/>
                                        </p:tgtEl>
                                      </p:cBhvr>
                                    </p:animEffect>
                                  </p:childTnLst>
                                </p:cTn>
                              </p:par>
                              <p:par>
                                <p:cTn id="32" presetID="12" presetClass="entr" presetSubtype="1" fill="hold" grpId="0" nodeType="withEffect">
                                  <p:stCondLst>
                                    <p:cond delay="250"/>
                                  </p:stCondLst>
                                  <p:childTnLst>
                                    <p:set>
                                      <p:cBhvr>
                                        <p:cTn id="33" dur="1" fill="hold">
                                          <p:stCondLst>
                                            <p:cond delay="0"/>
                                          </p:stCondLst>
                                        </p:cTn>
                                        <p:tgtEl>
                                          <p:spTgt spid="7"/>
                                        </p:tgtEl>
                                        <p:attrNameLst>
                                          <p:attrName>style.visibility</p:attrName>
                                        </p:attrNameLst>
                                      </p:cBhvr>
                                      <p:to>
                                        <p:strVal val="visible"/>
                                      </p:to>
                                    </p:set>
                                    <p:anim calcmode="lin" valueType="num">
                                      <p:cBhvr additive="base">
                                        <p:cTn id="34" dur="500"/>
                                        <p:tgtEl>
                                          <p:spTgt spid="7"/>
                                        </p:tgtEl>
                                        <p:attrNameLst>
                                          <p:attrName>ppt_y</p:attrName>
                                        </p:attrNameLst>
                                      </p:cBhvr>
                                      <p:tavLst>
                                        <p:tav tm="0">
                                          <p:val>
                                            <p:strVal val="#ppt_y-#ppt_h*1.125000"/>
                                          </p:val>
                                        </p:tav>
                                        <p:tav tm="100000">
                                          <p:val>
                                            <p:strVal val="#ppt_y"/>
                                          </p:val>
                                        </p:tav>
                                      </p:tavLst>
                                    </p:anim>
                                    <p:animEffect transition="in" filter="wipe(down)">
                                      <p:cBhvr>
                                        <p:cTn id="35" dur="500"/>
                                        <p:tgtEl>
                                          <p:spTgt spid="7"/>
                                        </p:tgtEl>
                                      </p:cBhvr>
                                    </p:animEffect>
                                  </p:childTnLst>
                                </p:cTn>
                              </p:par>
                              <p:par>
                                <p:cTn id="36" presetID="12" presetClass="entr" presetSubtype="1" fill="hold" grpId="0" nodeType="withEffect">
                                  <p:stCondLst>
                                    <p:cond delay="500"/>
                                  </p:stCondLst>
                                  <p:childTnLst>
                                    <p:set>
                                      <p:cBhvr>
                                        <p:cTn id="37" dur="1" fill="hold">
                                          <p:stCondLst>
                                            <p:cond delay="0"/>
                                          </p:stCondLst>
                                        </p:cTn>
                                        <p:tgtEl>
                                          <p:spTgt spid="8"/>
                                        </p:tgtEl>
                                        <p:attrNameLst>
                                          <p:attrName>style.visibility</p:attrName>
                                        </p:attrNameLst>
                                      </p:cBhvr>
                                      <p:to>
                                        <p:strVal val="visible"/>
                                      </p:to>
                                    </p:set>
                                    <p:anim calcmode="lin" valueType="num">
                                      <p:cBhvr additive="base">
                                        <p:cTn id="38" dur="500"/>
                                        <p:tgtEl>
                                          <p:spTgt spid="8"/>
                                        </p:tgtEl>
                                        <p:attrNameLst>
                                          <p:attrName>ppt_y</p:attrName>
                                        </p:attrNameLst>
                                      </p:cBhvr>
                                      <p:tavLst>
                                        <p:tav tm="0">
                                          <p:val>
                                            <p:strVal val="#ppt_y-#ppt_h*1.125000"/>
                                          </p:val>
                                        </p:tav>
                                        <p:tav tm="100000">
                                          <p:val>
                                            <p:strVal val="#ppt_y"/>
                                          </p:val>
                                        </p:tav>
                                      </p:tavLst>
                                    </p:anim>
                                    <p:animEffect transition="in" filter="wipe(down)">
                                      <p:cBhvr>
                                        <p:cTn id="39" dur="500"/>
                                        <p:tgtEl>
                                          <p:spTgt spid="8"/>
                                        </p:tgtEl>
                                      </p:cBhvr>
                                    </p:animEffect>
                                  </p:childTnLst>
                                </p:cTn>
                              </p:par>
                            </p:childTnLst>
                          </p:cTn>
                        </p:par>
                        <p:par>
                          <p:cTn id="40" fill="hold">
                            <p:stCondLst>
                              <p:cond delay="1500"/>
                            </p:stCondLst>
                            <p:childTnLst>
                              <p:par>
                                <p:cTn id="41" presetID="22" presetClass="entr" presetSubtype="8" fill="hold" nodeType="after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wipe(left)">
                                      <p:cBhvr>
                                        <p:cTn id="4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P spid="8" grpId="0"/>
      <p:bldP spid="22" grpId="0" animBg="1"/>
      <p:bldP spid="23" grpId="0"/>
      <p:bldP spid="24" grpId="0" animBg="1"/>
      <p:bldP spid="24" grpId="1" animBg="1"/>
      <p:bldP spid="24" grpId="2" animBg="1"/>
    </p:bldLst>
  </p:timing>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Yammer Slide">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l="10172" t="17256" b="8447"/>
          <a:stretch/>
        </p:blipFill>
        <p:spPr>
          <a:xfrm flipH="1">
            <a:off x="-7856" y="2"/>
            <a:ext cx="12675898" cy="6994525"/>
          </a:xfrm>
          <a:prstGeom prst="rect">
            <a:avLst/>
          </a:prstGeom>
        </p:spPr>
      </p:pic>
      <p:sp>
        <p:nvSpPr>
          <p:cNvPr id="7" name="Rectangle 1"/>
          <p:cNvSpPr/>
          <p:nvPr userDrawn="1"/>
        </p:nvSpPr>
        <p:spPr bwMode="auto">
          <a:xfrm flipH="1">
            <a:off x="-16201" y="2"/>
            <a:ext cx="12451089" cy="7105549"/>
          </a:xfrm>
          <a:prstGeom prst="rect">
            <a:avLst/>
          </a:prstGeom>
          <a:gradFill flip="none" rotWithShape="1">
            <a:gsLst>
              <a:gs pos="42000">
                <a:schemeClr val="bg1">
                  <a:alpha val="0"/>
                </a:schemeClr>
              </a:gs>
              <a:gs pos="56000">
                <a:srgbClr val="FFFFFF">
                  <a:alpha val="74000"/>
                </a:srgbClr>
              </a:gs>
              <a:gs pos="71000">
                <a:schemeClr val="bg1"/>
              </a:gs>
            </a:gsLst>
            <a:lin ang="17400000" scaled="0"/>
            <a:tileRect/>
          </a:gradFill>
          <a:ln>
            <a:no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3140" tIns="46570" rIns="93140" bIns="186395" numCol="1" rtlCol="0" anchor="b" anchorCtr="0" compatLnSpc="1">
            <a:prstTxWarp prst="textNoShape">
              <a:avLst/>
            </a:prstTxWarp>
          </a:bodyPr>
          <a:lstStyle/>
          <a:p>
            <a:pPr algn="ctr" defTabSz="930962" fontAlgn="base">
              <a:spcBef>
                <a:spcPct val="0"/>
              </a:spcBef>
              <a:spcAft>
                <a:spcPct val="0"/>
              </a:spcAft>
            </a:pPr>
            <a:endParaRPr lang="en-US" sz="2343" dirty="0">
              <a:gradFill>
                <a:gsLst>
                  <a:gs pos="0">
                    <a:srgbClr val="FFFFFF"/>
                  </a:gs>
                  <a:gs pos="100000">
                    <a:srgbClr val="FFFFFF"/>
                  </a:gs>
                </a:gsLst>
                <a:lin ang="5400000" scaled="0"/>
              </a:gradFill>
            </a:endParaRPr>
          </a:p>
        </p:txBody>
      </p:sp>
      <p:sp>
        <p:nvSpPr>
          <p:cNvPr id="10" name="Title 2"/>
          <p:cNvSpPr>
            <a:spLocks noGrp="1"/>
          </p:cNvSpPr>
          <p:nvPr>
            <p:ph type="title" hasCustomPrompt="1"/>
          </p:nvPr>
        </p:nvSpPr>
        <p:spPr>
          <a:xfrm>
            <a:off x="529595" y="307697"/>
            <a:ext cx="11374084" cy="795884"/>
          </a:xfrm>
          <a:prstGeom prst="rect">
            <a:avLst/>
          </a:prstGeom>
        </p:spPr>
        <p:txBody>
          <a:bodyPr vert="horz" wrap="square" lIns="0" tIns="0" rIns="0" bIns="0" rtlCol="0" anchor="ctr">
            <a:noAutofit/>
          </a:bodyPr>
          <a:lstStyle>
            <a:lvl1pPr>
              <a:defRPr lang="en-US" dirty="0"/>
            </a:lvl1pPr>
          </a:lstStyle>
          <a:p>
            <a:pPr lvl="0"/>
            <a:r>
              <a:rPr lang="en-US" dirty="0"/>
              <a:t>CLICK TO EDIT MASTER TITLE STYLE</a:t>
            </a:r>
          </a:p>
        </p:txBody>
      </p:sp>
    </p:spTree>
    <p:extLst>
      <p:ext uri="{BB962C8B-B14F-4D97-AF65-F5344CB8AC3E}">
        <p14:creationId xmlns:p14="http://schemas.microsoft.com/office/powerpoint/2010/main" val="3631585952"/>
      </p:ext>
    </p:extLst>
  </p:cSld>
  <p:clrMapOvr>
    <a:masterClrMapping/>
  </p:clrMapOvr>
  <p:transition>
    <p:fade/>
  </p:transition>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Closing Slide Layout">
    <p:bg>
      <p:bgPr>
        <a:solidFill>
          <a:schemeClr val="accent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invGray">
          <a:xfrm>
            <a:off x="461492" y="3145236"/>
            <a:ext cx="3286765" cy="704061"/>
          </a:xfrm>
          <a:prstGeom prst="rect">
            <a:avLst/>
          </a:prstGeom>
        </p:spPr>
      </p:pic>
      <p:sp>
        <p:nvSpPr>
          <p:cNvPr id="4" name="Text Box 3"/>
          <p:cNvSpPr txBox="1">
            <a:spLocks noChangeArrowheads="1"/>
          </p:cNvSpPr>
          <p:nvPr userDrawn="1"/>
        </p:nvSpPr>
        <p:spPr bwMode="blackWhite">
          <a:xfrm>
            <a:off x="275410" y="6077631"/>
            <a:ext cx="10968574" cy="624857"/>
          </a:xfrm>
          <a:prstGeom prst="rect">
            <a:avLst/>
          </a:prstGeom>
        </p:spPr>
        <p:txBody>
          <a:bodyPr vert="horz" wrap="square" lIns="182731" tIns="146186" rIns="182731" bIns="146186" numCol="1" anchor="t" anchorCtr="0" compatLnSpc="1">
            <a:prstTxWarp prst="textNoShape">
              <a:avLst/>
            </a:prstTxWarp>
            <a:spAutoFit/>
          </a:bodyPr>
          <a:lstStyle/>
          <a:p>
            <a:pPr defTabSz="931381" eaLnBrk="0" hangingPunct="0"/>
            <a:r>
              <a:rPr lang="en-US" sz="700" dirty="0">
                <a:gradFill>
                  <a:gsLst>
                    <a:gs pos="0">
                      <a:srgbClr val="FFFFFF"/>
                    </a:gs>
                    <a:gs pos="100000">
                      <a:srgbClr val="FFFFFF"/>
                    </a:gs>
                  </a:gsLst>
                  <a:lin ang="5400000" scaled="0"/>
                </a:gradFill>
                <a:cs typeface="Segoe UI" pitchFamily="34" charset="0"/>
              </a:rPr>
              <a:t>© 2016 Microsoft Corporation. All rights reserved. Microsoft, Windows, and other product names are or may be registered trademarks and/or trademarks in the U.S. and/or other countries.</a:t>
            </a:r>
          </a:p>
          <a:p>
            <a:pPr defTabSz="931381" eaLnBrk="0" hangingPunct="0"/>
            <a:r>
              <a:rPr lang="en-US" sz="700" dirty="0">
                <a:gradFill>
                  <a:gsLst>
                    <a:gs pos="0">
                      <a:srgbClr val="FFFFFF"/>
                    </a:gs>
                    <a:gs pos="100000">
                      <a:srgbClr val="FFFFFF"/>
                    </a:gs>
                  </a:gsLst>
                  <a:lin ang="5400000" scaled="0"/>
                </a:gradFill>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5" name="Frame 4"/>
          <p:cNvSpPr/>
          <p:nvPr userDrawn="1"/>
        </p:nvSpPr>
        <p:spPr bwMode="auto">
          <a:xfrm>
            <a:off x="-11372" y="1"/>
            <a:ext cx="12446262" cy="6994525"/>
          </a:xfrm>
          <a:prstGeom prst="frame">
            <a:avLst>
              <a:gd name="adj1" fmla="val 2075"/>
            </a:avLst>
          </a:prstGeom>
          <a:solidFill>
            <a:schemeClr val="bg1">
              <a:lumMod val="85000"/>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757" tIns="146206" rIns="182757" bIns="146206" numCol="1" spcCol="0" rtlCol="0" fromWordArt="0" anchor="t" anchorCtr="0" forceAA="0" compatLnSpc="1">
            <a:prstTxWarp prst="textNoShape">
              <a:avLst/>
            </a:prstTxWarp>
            <a:noAutofit/>
          </a:bodyPr>
          <a:lstStyle/>
          <a:p>
            <a:pPr algn="ctr" defTabSz="931831" fontAlgn="base">
              <a:lnSpc>
                <a:spcPct val="90000"/>
              </a:lnSpc>
              <a:spcBef>
                <a:spcPct val="0"/>
              </a:spcBef>
              <a:spcAft>
                <a:spcPct val="0"/>
              </a:spcAft>
            </a:pPr>
            <a:endParaRPr lang="en-US" sz="2399" dirty="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449213980"/>
      </p:ext>
    </p:extLst>
  </p:cSld>
  <p:clrMapOvr>
    <a:masterClrMapping/>
  </p:clrMapOvr>
  <p:transition>
    <p:fade/>
  </p:transition>
</p:sldLayout>
</file>

<file path=ppt/slideLayouts/slideLayout3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331013"/>
            <a:ext cx="11903678" cy="762786"/>
          </a:xfrm>
          <a:prstGeom prst="rect">
            <a:avLst/>
          </a:prstGeom>
        </p:spPr>
        <p:txBody>
          <a:bodyPr/>
          <a:lstStyle>
            <a:lvl1pPr>
              <a:defRPr>
                <a:gradFill>
                  <a:gsLst>
                    <a:gs pos="1250">
                      <a:schemeClr val="tx2"/>
                    </a:gs>
                    <a:gs pos="100000">
                      <a:schemeClr val="tx2"/>
                    </a:gs>
                  </a:gsLst>
                  <a:lin ang="5400000" scaled="0"/>
                </a:gradFill>
              </a:defRPr>
            </a:lvl1pPr>
          </a:lstStyle>
          <a:p>
            <a:r>
              <a:rPr lang="en-US" dirty="0"/>
              <a:t>CLICK TO EDIT MASTER TITLE STYLE</a:t>
            </a:r>
          </a:p>
        </p:txBody>
      </p:sp>
      <p:sp>
        <p:nvSpPr>
          <p:cNvPr id="4" name="Slide Number Placeholder 9"/>
          <p:cNvSpPr>
            <a:spLocks noGrp="1"/>
          </p:cNvSpPr>
          <p:nvPr>
            <p:ph type="sldNum" sz="quarter" idx="12"/>
          </p:nvPr>
        </p:nvSpPr>
        <p:spPr>
          <a:xfrm>
            <a:off x="531212" y="6526956"/>
            <a:ext cx="572005" cy="223825"/>
          </a:xfrm>
          <a:prstGeom prst="rect">
            <a:avLst/>
          </a:prstGeom>
        </p:spPr>
        <p:txBody>
          <a:bodyPr lIns="121899" tIns="60949" rIns="121899" bIns="60949" anchor="ctr"/>
          <a:lstStyle>
            <a:lvl1pPr algn="l">
              <a:defRPr sz="1632">
                <a:gradFill>
                  <a:gsLst>
                    <a:gs pos="100000">
                      <a:schemeClr val="bg2"/>
                    </a:gs>
                    <a:gs pos="0">
                      <a:schemeClr val="bg2"/>
                    </a:gs>
                  </a:gsLst>
                  <a:lin ang="5400000" scaled="0"/>
                </a:gradFill>
              </a:defRPr>
            </a:lvl1pPr>
          </a:lstStyle>
          <a:p>
            <a:pPr defTabSz="932287"/>
            <a:fld id="{727B4C2D-45E2-4621-8491-2995EB46A674}" type="slidenum">
              <a:rPr lang="en-US" smtClean="0">
                <a:gradFill>
                  <a:gsLst>
                    <a:gs pos="100000">
                      <a:srgbClr val="797A7D"/>
                    </a:gs>
                    <a:gs pos="0">
                      <a:srgbClr val="797A7D"/>
                    </a:gs>
                  </a:gsLst>
                  <a:lin ang="5400000" scaled="0"/>
                </a:gradFill>
              </a:rPr>
              <a:pPr defTabSz="932287"/>
              <a:t>‹#›</a:t>
            </a:fld>
            <a:endParaRPr lang="en-US" dirty="0">
              <a:gradFill>
                <a:gsLst>
                  <a:gs pos="100000">
                    <a:srgbClr val="797A7D"/>
                  </a:gs>
                  <a:gs pos="0">
                    <a:srgbClr val="797A7D"/>
                  </a:gs>
                </a:gsLst>
                <a:lin ang="5400000" scaled="0"/>
              </a:gradFill>
            </a:endParaRPr>
          </a:p>
        </p:txBody>
      </p:sp>
    </p:spTree>
    <p:extLst>
      <p:ext uri="{BB962C8B-B14F-4D97-AF65-F5344CB8AC3E}">
        <p14:creationId xmlns:p14="http://schemas.microsoft.com/office/powerpoint/2010/main" val="1995323481"/>
      </p:ext>
    </p:extLst>
  </p:cSld>
  <p:clrMapOvr>
    <a:masterClrMapping/>
  </p:clrMapOvr>
  <p:transition>
    <p:fade/>
  </p:transition>
</p:sldLayout>
</file>

<file path=ppt/slideLayouts/slideLayout324.xml><?xml version="1.0" encoding="utf-8"?>
<p:sldLayout xmlns:a="http://schemas.openxmlformats.org/drawingml/2006/main" xmlns:r="http://schemas.openxmlformats.org/officeDocument/2006/relationships" xmlns:p="http://schemas.openxmlformats.org/presentationml/2006/main" showMasterSp="0" preserve="1" userDrawn="1">
  <p:cSld name="1_Title &amp; Content, no Bullets">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529596" y="1476621"/>
            <a:ext cx="11374084" cy="2015262"/>
          </a:xfrm>
          <a:prstGeom prst="rect">
            <a:avLst/>
          </a:prstGeom>
        </p:spPr>
        <p:txBody>
          <a:bodyPr/>
          <a:lstStyle>
            <a:lvl1pPr marL="0" indent="0">
              <a:spcBef>
                <a:spcPts val="2447"/>
              </a:spcBef>
              <a:buNone/>
              <a:defRPr sz="4079">
                <a:gradFill>
                  <a:gsLst>
                    <a:gs pos="100000">
                      <a:schemeClr val="bg2"/>
                    </a:gs>
                    <a:gs pos="0">
                      <a:schemeClr val="bg2"/>
                    </a:gs>
                  </a:gsLst>
                  <a:lin ang="5400000" scaled="0"/>
                </a:gradFill>
                <a:latin typeface="+mj-lt"/>
              </a:defRPr>
            </a:lvl1pPr>
            <a:lvl2pPr marL="0" indent="0">
              <a:buNone/>
              <a:defRPr sz="2039">
                <a:gradFill>
                  <a:gsLst>
                    <a:gs pos="100000">
                      <a:schemeClr val="bg2"/>
                    </a:gs>
                    <a:gs pos="0">
                      <a:schemeClr val="bg2"/>
                    </a:gs>
                  </a:gsLst>
                  <a:lin ang="5400000" scaled="0"/>
                </a:gradFill>
              </a:defRPr>
            </a:lvl2pPr>
            <a:lvl3pPr marL="236201" indent="0">
              <a:buNone/>
              <a:defRPr sz="2039">
                <a:gradFill>
                  <a:gsLst>
                    <a:gs pos="100000">
                      <a:schemeClr val="bg2"/>
                    </a:gs>
                    <a:gs pos="0">
                      <a:schemeClr val="bg2"/>
                    </a:gs>
                  </a:gsLst>
                  <a:lin ang="5400000" scaled="0"/>
                </a:gradFill>
              </a:defRPr>
            </a:lvl3pPr>
            <a:lvl4pPr marL="465933" indent="0">
              <a:buNone/>
              <a:defRPr sz="2039">
                <a:gradFill>
                  <a:gsLst>
                    <a:gs pos="100000">
                      <a:schemeClr val="bg2"/>
                    </a:gs>
                    <a:gs pos="0">
                      <a:schemeClr val="bg2"/>
                    </a:gs>
                  </a:gsLst>
                  <a:lin ang="5400000" scaled="0"/>
                </a:gradFill>
              </a:defRPr>
            </a:lvl4pPr>
            <a:lvl5pPr marL="706989" indent="0">
              <a:buNone/>
              <a:defRPr sz="2039">
                <a:gradFill>
                  <a:gsLst>
                    <a:gs pos="100000">
                      <a:schemeClr val="bg2"/>
                    </a:gs>
                    <a:gs pos="0">
                      <a:schemeClr val="bg2"/>
                    </a:gs>
                  </a:gsLst>
                  <a:lin ang="5400000" scaled="0"/>
                </a:gra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itle 2"/>
          <p:cNvSpPr>
            <a:spLocks noGrp="1"/>
          </p:cNvSpPr>
          <p:nvPr>
            <p:ph type="title" hasCustomPrompt="1"/>
          </p:nvPr>
        </p:nvSpPr>
        <p:spPr>
          <a:xfrm>
            <a:off x="0" y="331013"/>
            <a:ext cx="11903678" cy="762786"/>
          </a:xfrm>
          <a:prstGeom prst="rect">
            <a:avLst/>
          </a:prstGeom>
        </p:spPr>
        <p:txBody>
          <a:bodyPr/>
          <a:lstStyle>
            <a:lvl1pPr>
              <a:defRPr>
                <a:gradFill>
                  <a:gsLst>
                    <a:gs pos="1250">
                      <a:schemeClr val="tx2"/>
                    </a:gs>
                    <a:gs pos="100000">
                      <a:schemeClr val="tx2"/>
                    </a:gs>
                  </a:gsLst>
                  <a:lin ang="5400000" scaled="0"/>
                </a:gradFill>
              </a:defRPr>
            </a:lvl1pPr>
          </a:lstStyle>
          <a:p>
            <a:r>
              <a:rPr lang="en-US" dirty="0"/>
              <a:t>CLICK TO EDIT MASTER TITLE STYLE</a:t>
            </a:r>
          </a:p>
        </p:txBody>
      </p:sp>
    </p:spTree>
    <p:extLst>
      <p:ext uri="{BB962C8B-B14F-4D97-AF65-F5344CB8AC3E}">
        <p14:creationId xmlns:p14="http://schemas.microsoft.com/office/powerpoint/2010/main" val="2012405673"/>
      </p:ext>
    </p:extLst>
  </p:cSld>
  <p:clrMapOvr>
    <a:masterClrMapping/>
  </p:clrMapOvr>
  <p:transition>
    <p:fade/>
  </p:transition>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032019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26982" y="1363664"/>
            <a:ext cx="11733305" cy="1865895"/>
          </a:xfrm>
        </p:spPr>
        <p:txBody>
          <a:bodyPr wrap="square">
            <a:spAutoFit/>
          </a:bodyPr>
          <a:lstStyle>
            <a:lvl1pPr>
              <a:defRPr sz="3998">
                <a:gradFill>
                  <a:gsLst>
                    <a:gs pos="1250">
                      <a:schemeClr val="tx2"/>
                    </a:gs>
                    <a:gs pos="99000">
                      <a:schemeClr val="tx2"/>
                    </a:gs>
                  </a:gsLst>
                  <a:lin ang="5400000" scaled="0"/>
                </a:gra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3981166891"/>
      </p:ext>
    </p:extLst>
  </p:cSld>
  <p:clrMapOvr>
    <a:masterClrMapping/>
  </p:clrMapOvr>
  <p:transition>
    <p:fade/>
  </p:transition>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p:cSld name="1_Blank">
    <p:bg>
      <p:bgPr>
        <a:solidFill>
          <a:schemeClr val="bg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15"/>
          </p:nvPr>
        </p:nvSpPr>
        <p:spPr>
          <a:xfrm>
            <a:off x="233156" y="6683661"/>
            <a:ext cx="11424553" cy="310869"/>
          </a:xfrm>
        </p:spPr>
        <p:txBody>
          <a:bodyPr/>
          <a:lstStyle/>
          <a:p>
            <a:pPr>
              <a:defRPr/>
            </a:pPr>
            <a:endParaRPr lang="en-US" sz="816" dirty="0">
              <a:solidFill>
                <a:srgbClr val="505050"/>
              </a:solidFill>
              <a:cs typeface="Segoe UI" pitchFamily="34" charset="0"/>
            </a:endParaRPr>
          </a:p>
        </p:txBody>
      </p:sp>
      <p:sp>
        <p:nvSpPr>
          <p:cNvPr id="3" name="Slide Number Placeholder 2"/>
          <p:cNvSpPr>
            <a:spLocks noGrp="1"/>
          </p:cNvSpPr>
          <p:nvPr>
            <p:ph type="sldNum" sz="quarter" idx="16"/>
          </p:nvPr>
        </p:nvSpPr>
        <p:spPr/>
        <p:txBody>
          <a:bodyPr/>
          <a:lstStyle/>
          <a:p>
            <a:pPr algn="r">
              <a:defRPr/>
            </a:pPr>
            <a:fld id="{FAADACFB-7C71-4E89-89D2-7BBA40B7BFA9}" type="slidenum">
              <a:rPr lang="en-US" sz="816">
                <a:solidFill>
                  <a:srgbClr val="505050"/>
                </a:solidFill>
                <a:cs typeface="Segoe UI" pitchFamily="34" charset="0"/>
              </a:rPr>
              <a:pPr algn="r">
                <a:defRPr/>
              </a:pPr>
              <a:t>‹#›</a:t>
            </a:fld>
            <a:endParaRPr lang="en-US" sz="816" dirty="0">
              <a:solidFill>
                <a:srgbClr val="505050"/>
              </a:solidFill>
              <a:cs typeface="Segoe UI" pitchFamily="34" charset="0"/>
            </a:endParaRPr>
          </a:p>
        </p:txBody>
      </p:sp>
    </p:spTree>
    <p:extLst>
      <p:ext uri="{BB962C8B-B14F-4D97-AF65-F5344CB8AC3E}">
        <p14:creationId xmlns:p14="http://schemas.microsoft.com/office/powerpoint/2010/main" val="2839515990"/>
      </p:ext>
    </p:extLst>
  </p:cSld>
  <p:clrMapOvr>
    <a:masterClrMapping/>
  </p:clrMapOvr>
  <p:transition>
    <p:fade/>
  </p:transition>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p:cSld name="Demo, Video etc. &quot;special&quot; slides">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92787" y="4429870"/>
            <a:ext cx="10444462" cy="470856"/>
          </a:xfrm>
        </p:spPr>
        <p:txBody>
          <a:bodyPr>
            <a:noAutofit/>
          </a:bodyPr>
          <a:lstStyle>
            <a:lvl1pPr marL="0" indent="0" algn="l">
              <a:lnSpc>
                <a:spcPct val="90000"/>
              </a:lnSpc>
              <a:spcBef>
                <a:spcPts val="0"/>
              </a:spcBef>
              <a:buNone/>
              <a:defRPr lang="en-US" sz="3660" kern="1200" spc="-71" baseline="0" dirty="0">
                <a:gradFill>
                  <a:gsLst>
                    <a:gs pos="2083">
                      <a:schemeClr val="bg2"/>
                    </a:gs>
                    <a:gs pos="99000">
                      <a:schemeClr val="bg2"/>
                    </a:gs>
                  </a:gsLst>
                  <a:lin ang="5400000" scaled="0"/>
                </a:gradFill>
                <a:latin typeface="+mj-lt"/>
                <a:ea typeface="+mn-ea"/>
                <a:cs typeface="+mn-cs"/>
              </a:defRPr>
            </a:lvl1pPr>
            <a:lvl2pPr marL="464890" indent="0" algn="ctr">
              <a:buNone/>
              <a:defRPr>
                <a:solidFill>
                  <a:schemeClr val="tx1">
                    <a:tint val="75000"/>
                  </a:schemeClr>
                </a:solidFill>
              </a:defRPr>
            </a:lvl2pPr>
            <a:lvl3pPr marL="929778" indent="0" algn="ctr">
              <a:buNone/>
              <a:defRPr>
                <a:solidFill>
                  <a:schemeClr val="tx1">
                    <a:tint val="75000"/>
                  </a:schemeClr>
                </a:solidFill>
              </a:defRPr>
            </a:lvl3pPr>
            <a:lvl4pPr marL="1394669" indent="0" algn="ctr">
              <a:buNone/>
              <a:defRPr>
                <a:solidFill>
                  <a:schemeClr val="tx1">
                    <a:tint val="75000"/>
                  </a:schemeClr>
                </a:solidFill>
              </a:defRPr>
            </a:lvl4pPr>
            <a:lvl5pPr marL="1859557" indent="0" algn="ctr">
              <a:buNone/>
              <a:defRPr>
                <a:solidFill>
                  <a:schemeClr val="tx1">
                    <a:tint val="75000"/>
                  </a:schemeClr>
                </a:solidFill>
              </a:defRPr>
            </a:lvl5pPr>
            <a:lvl6pPr marL="2324446" indent="0" algn="ctr">
              <a:buNone/>
              <a:defRPr>
                <a:solidFill>
                  <a:schemeClr val="tx1">
                    <a:tint val="75000"/>
                  </a:schemeClr>
                </a:solidFill>
              </a:defRPr>
            </a:lvl6pPr>
            <a:lvl7pPr marL="2789335" indent="0" algn="ctr">
              <a:buNone/>
              <a:defRPr>
                <a:solidFill>
                  <a:schemeClr val="tx1">
                    <a:tint val="75000"/>
                  </a:schemeClr>
                </a:solidFill>
              </a:defRPr>
            </a:lvl7pPr>
            <a:lvl8pPr marL="3254225" indent="0" algn="ctr">
              <a:buNone/>
              <a:defRPr>
                <a:solidFill>
                  <a:schemeClr val="tx1">
                    <a:tint val="75000"/>
                  </a:schemeClr>
                </a:solidFill>
              </a:defRPr>
            </a:lvl8pPr>
            <a:lvl9pPr marL="3719113" indent="0" algn="ctr">
              <a:buNone/>
              <a:defRPr>
                <a:solidFill>
                  <a:schemeClr val="tx1">
                    <a:tint val="75000"/>
                  </a:schemeClr>
                </a:solidFill>
              </a:defRPr>
            </a:lvl9pPr>
          </a:lstStyle>
          <a:p>
            <a:pPr marL="0" marR="0" lvl="0" indent="0" algn="l" defTabSz="929778" rtl="0" eaLnBrk="1" fontAlgn="auto" latinLnBrk="0" hangingPunct="1">
              <a:lnSpc>
                <a:spcPct val="90000"/>
              </a:lnSpc>
              <a:spcBef>
                <a:spcPts val="0"/>
              </a:spcBef>
              <a:spcAft>
                <a:spcPts val="0"/>
              </a:spcAft>
              <a:buClrTx/>
              <a:buSzPct val="90000"/>
              <a:buFont typeface="Arial" pitchFamily="34" charset="0"/>
              <a:buNone/>
              <a:tabLst/>
            </a:pPr>
            <a:r>
              <a:rPr lang="en-US"/>
              <a:t>Click to edit Master subtitle style</a:t>
            </a:r>
            <a:endParaRPr lang="en-US" dirty="0"/>
          </a:p>
        </p:txBody>
      </p:sp>
      <p:sp>
        <p:nvSpPr>
          <p:cNvPr id="7" name="Text Placeholder 6"/>
          <p:cNvSpPr>
            <a:spLocks noGrp="1"/>
          </p:cNvSpPr>
          <p:nvPr>
            <p:ph type="body" sz="quarter" idx="10" hasCustomPrompt="1"/>
          </p:nvPr>
        </p:nvSpPr>
        <p:spPr>
          <a:xfrm>
            <a:off x="992785" y="2794219"/>
            <a:ext cx="10452562" cy="1406089"/>
          </a:xfrm>
        </p:spPr>
        <p:txBody>
          <a:bodyPr anchor="ctr" anchorCtr="0">
            <a:noAutofit/>
            <a:scene3d>
              <a:camera prst="orthographicFront"/>
              <a:lightRig rig="flat" dir="t"/>
            </a:scene3d>
            <a:sp3d>
              <a:contourClr>
                <a:schemeClr val="tx2"/>
              </a:contourClr>
            </a:sp3d>
          </a:bodyPr>
          <a:lstStyle>
            <a:lvl1pPr marL="0" indent="0" algn="l">
              <a:spcBef>
                <a:spcPts val="0"/>
              </a:spcBef>
              <a:buFont typeface="Arial" pitchFamily="34" charset="0"/>
              <a:buNone/>
              <a:defRPr lang="en-US" sz="9764" b="0" kern="1200" cap="none" spc="-407" baseline="0" dirty="0" smtClean="0">
                <a:ln w="3175">
                  <a:noFill/>
                </a:ln>
                <a:gradFill>
                  <a:gsLst>
                    <a:gs pos="100000">
                      <a:schemeClr val="tx2"/>
                    </a:gs>
                    <a:gs pos="0">
                      <a:schemeClr val="tx2"/>
                    </a:gs>
                  </a:gsLst>
                  <a:lin ang="5400000" scaled="0"/>
                </a:gradFill>
                <a:effectLst/>
                <a:latin typeface="+mj-lt"/>
                <a:ea typeface="+mn-ea"/>
                <a:cs typeface="Arial" charset="0"/>
              </a:defRPr>
            </a:lvl1pPr>
          </a:lstStyle>
          <a:p>
            <a:pPr lvl="0"/>
            <a:r>
              <a:rPr lang="en-US" dirty="0"/>
              <a:t>click to…</a:t>
            </a:r>
          </a:p>
        </p:txBody>
      </p:sp>
      <p:sp>
        <p:nvSpPr>
          <p:cNvPr id="5" name="Text Placeholder 4"/>
          <p:cNvSpPr>
            <a:spLocks noGrp="1"/>
          </p:cNvSpPr>
          <p:nvPr>
            <p:ph type="body" sz="quarter" idx="11"/>
          </p:nvPr>
        </p:nvSpPr>
        <p:spPr>
          <a:xfrm>
            <a:off x="992786" y="1476623"/>
            <a:ext cx="10444463" cy="932293"/>
          </a:xfrm>
        </p:spPr>
        <p:txBody>
          <a:bodyPr wrap="square" anchor="b">
            <a:noAutofit/>
          </a:bodyPr>
          <a:lstStyle>
            <a:lvl1pPr marL="0" indent="0">
              <a:buNone/>
              <a:defRPr sz="6711" spc="-153"/>
            </a:lvl1pPr>
          </a:lstStyle>
          <a:p>
            <a:pPr lvl="0"/>
            <a:r>
              <a:rPr lang="en-US"/>
              <a:t>Click to edit Master text styles</a:t>
            </a:r>
          </a:p>
        </p:txBody>
      </p:sp>
    </p:spTree>
    <p:extLst>
      <p:ext uri="{BB962C8B-B14F-4D97-AF65-F5344CB8AC3E}">
        <p14:creationId xmlns:p14="http://schemas.microsoft.com/office/powerpoint/2010/main" val="77322105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32617" y="2172840"/>
            <a:ext cx="10569655" cy="1499289"/>
          </a:xfrm>
        </p:spPr>
        <p:txBody>
          <a:bodyPr/>
          <a:lstStyle/>
          <a:p>
            <a:r>
              <a:rPr lang="en-US"/>
              <a:t>Click to edit Master title style</a:t>
            </a:r>
          </a:p>
        </p:txBody>
      </p:sp>
      <p:sp>
        <p:nvSpPr>
          <p:cNvPr id="3" name="Subtitle 2"/>
          <p:cNvSpPr>
            <a:spLocks noGrp="1"/>
          </p:cNvSpPr>
          <p:nvPr>
            <p:ph type="subTitle" idx="1"/>
          </p:nvPr>
        </p:nvSpPr>
        <p:spPr>
          <a:xfrm>
            <a:off x="1865233" y="3963564"/>
            <a:ext cx="8704422" cy="1787490"/>
          </a:xfrm>
        </p:spPr>
        <p:txBody>
          <a:bodyPr/>
          <a:lstStyle>
            <a:lvl1pPr marL="0" indent="0" algn="ctr">
              <a:buNone/>
              <a:defRPr>
                <a:solidFill>
                  <a:schemeClr val="tx1">
                    <a:tint val="75000"/>
                  </a:schemeClr>
                </a:solidFill>
              </a:defRPr>
            </a:lvl1pPr>
            <a:lvl2pPr marL="554916" indent="0" algn="ctr">
              <a:buNone/>
              <a:defRPr>
                <a:solidFill>
                  <a:schemeClr val="tx1">
                    <a:tint val="75000"/>
                  </a:schemeClr>
                </a:solidFill>
              </a:defRPr>
            </a:lvl2pPr>
            <a:lvl3pPr marL="1109831" indent="0" algn="ctr">
              <a:buNone/>
              <a:defRPr>
                <a:solidFill>
                  <a:schemeClr val="tx1">
                    <a:tint val="75000"/>
                  </a:schemeClr>
                </a:solidFill>
              </a:defRPr>
            </a:lvl3pPr>
            <a:lvl4pPr marL="1664747" indent="0" algn="ctr">
              <a:buNone/>
              <a:defRPr>
                <a:solidFill>
                  <a:schemeClr val="tx1">
                    <a:tint val="75000"/>
                  </a:schemeClr>
                </a:solidFill>
              </a:defRPr>
            </a:lvl4pPr>
            <a:lvl5pPr marL="2219661" indent="0" algn="ctr">
              <a:buNone/>
              <a:defRPr>
                <a:solidFill>
                  <a:schemeClr val="tx1">
                    <a:tint val="75000"/>
                  </a:schemeClr>
                </a:solidFill>
              </a:defRPr>
            </a:lvl5pPr>
            <a:lvl6pPr marL="2774577" indent="0" algn="ctr">
              <a:buNone/>
              <a:defRPr>
                <a:solidFill>
                  <a:schemeClr val="tx1">
                    <a:tint val="75000"/>
                  </a:schemeClr>
                </a:solidFill>
              </a:defRPr>
            </a:lvl6pPr>
            <a:lvl7pPr marL="3329493" indent="0" algn="ctr">
              <a:buNone/>
              <a:defRPr>
                <a:solidFill>
                  <a:schemeClr val="tx1">
                    <a:tint val="75000"/>
                  </a:schemeClr>
                </a:solidFill>
              </a:defRPr>
            </a:lvl7pPr>
            <a:lvl8pPr marL="3884408" indent="0" algn="ctr">
              <a:buNone/>
              <a:defRPr>
                <a:solidFill>
                  <a:schemeClr val="tx1">
                    <a:tint val="75000"/>
                  </a:schemeClr>
                </a:solidFill>
              </a:defRPr>
            </a:lvl8pPr>
            <a:lvl9pPr marL="44393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defTabSz="554707" fontAlgn="base">
              <a:spcBef>
                <a:spcPct val="0"/>
              </a:spcBef>
              <a:spcAft>
                <a:spcPct val="0"/>
              </a:spcAft>
            </a:pPr>
            <a:fld id="{89CECFAF-5F3D-4D99-8B8A-6ADDE4107CAE}" type="datetimeFigureOut">
              <a:rPr lang="en-US" altLang="en-US" smtClean="0">
                <a:ea typeface="ＭＳ Ｐゴシック" pitchFamily="-84" charset="-128"/>
              </a:rPr>
              <a:pPr defTabSz="554707" fontAlgn="base">
                <a:spcBef>
                  <a:spcPct val="0"/>
                </a:spcBef>
                <a:spcAft>
                  <a:spcPct val="0"/>
                </a:spcAft>
              </a:pPr>
              <a:t>9/29/2016</a:t>
            </a:fld>
            <a:endParaRPr lang="en-US" altLang="en-US">
              <a:ea typeface="ＭＳ Ｐゴシック" pitchFamily="-84" charset="-128"/>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defTabSz="554707" fontAlgn="base">
              <a:spcBef>
                <a:spcPct val="0"/>
              </a:spcBef>
              <a:spcAft>
                <a:spcPct val="0"/>
              </a:spcAft>
            </a:pPr>
            <a:fld id="{EDC767EB-DF4B-47E2-80F1-6CC801689798}" type="slidenum">
              <a:rPr lang="en-US" altLang="en-US" smtClean="0">
                <a:ea typeface="ＭＳ Ｐゴシック" pitchFamily="-84" charset="-128"/>
              </a:rPr>
              <a:pPr defTabSz="554707" fontAlgn="base">
                <a:spcBef>
                  <a:spcPct val="0"/>
                </a:spcBef>
                <a:spcAft>
                  <a:spcPct val="0"/>
                </a:spcAft>
              </a:pPr>
              <a:t>‹#›</a:t>
            </a:fld>
            <a:endParaRPr lang="en-US" altLang="en-US">
              <a:ea typeface="ＭＳ Ｐゴシック" pitchFamily="-84" charset="-128"/>
            </a:endParaRPr>
          </a:p>
        </p:txBody>
      </p:sp>
    </p:spTree>
    <p:extLst>
      <p:ext uri="{BB962C8B-B14F-4D97-AF65-F5344CB8AC3E}">
        <p14:creationId xmlns:p14="http://schemas.microsoft.com/office/powerpoint/2010/main" val="34725967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03" y="2125662"/>
            <a:ext cx="11885683"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02610405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defTabSz="554707" fontAlgn="base">
              <a:spcBef>
                <a:spcPct val="0"/>
              </a:spcBef>
              <a:spcAft>
                <a:spcPct val="0"/>
              </a:spcAft>
            </a:pPr>
            <a:fld id="{694FB437-6B85-493A-B96B-E2CA7A50C21D}" type="datetimeFigureOut">
              <a:rPr lang="en-US" altLang="en-US" smtClean="0">
                <a:ea typeface="ＭＳ Ｐゴシック" pitchFamily="-84" charset="-128"/>
              </a:rPr>
              <a:pPr defTabSz="554707" fontAlgn="base">
                <a:spcBef>
                  <a:spcPct val="0"/>
                </a:spcBef>
                <a:spcAft>
                  <a:spcPct val="0"/>
                </a:spcAft>
              </a:pPr>
              <a:t>9/29/2016</a:t>
            </a:fld>
            <a:endParaRPr lang="en-US" altLang="en-US">
              <a:ea typeface="ＭＳ Ｐゴシック" pitchFamily="-84" charset="-128"/>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defTabSz="554707" fontAlgn="base">
              <a:spcBef>
                <a:spcPct val="0"/>
              </a:spcBef>
              <a:spcAft>
                <a:spcPct val="0"/>
              </a:spcAft>
            </a:pPr>
            <a:fld id="{0169E65C-7E2E-4D14-8306-63475200A586}" type="slidenum">
              <a:rPr lang="en-US" altLang="en-US" smtClean="0">
                <a:ea typeface="ＭＳ Ｐゴシック" pitchFamily="-84" charset="-128"/>
              </a:rPr>
              <a:pPr defTabSz="554707" fontAlgn="base">
                <a:spcBef>
                  <a:spcPct val="0"/>
                </a:spcBef>
                <a:spcAft>
                  <a:spcPct val="0"/>
                </a:spcAft>
              </a:pPr>
              <a:t>‹#›</a:t>
            </a:fld>
            <a:endParaRPr lang="en-US" altLang="en-US">
              <a:ea typeface="ＭＳ Ｐゴシック" pitchFamily="-84" charset="-128"/>
            </a:endParaRPr>
          </a:p>
        </p:txBody>
      </p:sp>
    </p:spTree>
    <p:extLst>
      <p:ext uri="{BB962C8B-B14F-4D97-AF65-F5344CB8AC3E}">
        <p14:creationId xmlns:p14="http://schemas.microsoft.com/office/powerpoint/2010/main" val="2087819856"/>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Title &amp; Content w/Bullets">
    <p:spTree>
      <p:nvGrpSpPr>
        <p:cNvPr id="1" name=""/>
        <p:cNvGrpSpPr/>
        <p:nvPr/>
      </p:nvGrpSpPr>
      <p:grpSpPr>
        <a:xfrm>
          <a:off x="0" y="0"/>
          <a:ext cx="0" cy="0"/>
          <a:chOff x="0" y="0"/>
          <a:chExt cx="0" cy="0"/>
        </a:xfrm>
      </p:grpSpPr>
      <p:sp>
        <p:nvSpPr>
          <p:cNvPr id="2" name="Title 1"/>
          <p:cNvSpPr>
            <a:spLocks noGrp="1"/>
          </p:cNvSpPr>
          <p:nvPr>
            <p:ph type="title"/>
          </p:nvPr>
        </p:nvSpPr>
        <p:spPr>
          <a:xfrm>
            <a:off x="529599" y="233156"/>
            <a:ext cx="11374084" cy="762786"/>
          </a:xfrm>
        </p:spPr>
        <p:txBody>
          <a:bodyPr/>
          <a:lstStyle>
            <a:lvl1pPr>
              <a:defRPr>
                <a:gradFill>
                  <a:gsLst>
                    <a:gs pos="1250">
                      <a:schemeClr val="tx2"/>
                    </a:gs>
                    <a:gs pos="100000">
                      <a:schemeClr val="tx2"/>
                    </a:gs>
                  </a:gsLst>
                  <a:lin ang="5400000" scaled="0"/>
                </a:gradFill>
              </a:defRPr>
            </a:lvl1pPr>
          </a:lstStyle>
          <a:p>
            <a:r>
              <a:rPr lang="en-US"/>
              <a:t>Click to edit Master title style</a:t>
            </a:r>
            <a:endParaRPr lang="en-US" dirty="0"/>
          </a:p>
        </p:txBody>
      </p:sp>
      <p:sp>
        <p:nvSpPr>
          <p:cNvPr id="5" name="Text Placeholder 4"/>
          <p:cNvSpPr>
            <a:spLocks noGrp="1"/>
          </p:cNvSpPr>
          <p:nvPr>
            <p:ph type="body" sz="quarter" idx="10"/>
          </p:nvPr>
        </p:nvSpPr>
        <p:spPr>
          <a:xfrm>
            <a:off x="529599" y="1476623"/>
            <a:ext cx="11374084" cy="2084319"/>
          </a:xfrm>
          <a:prstGeom prst="rect">
            <a:avLst/>
          </a:prstGeom>
        </p:spPr>
        <p:txBody>
          <a:bodyPr/>
          <a:lstStyle>
            <a:lvl1pPr marL="268079" indent="-268079">
              <a:buFont typeface="Wingdings" pitchFamily="2" charset="2"/>
              <a:buChar char=""/>
              <a:defRPr sz="3780"/>
            </a:lvl1pPr>
            <a:lvl2pPr marL="488234" indent="-220164">
              <a:buFont typeface="Wingdings" pitchFamily="2" charset="2"/>
              <a:buChar char=""/>
              <a:defRPr>
                <a:latin typeface="+mn-lt"/>
              </a:defRPr>
            </a:lvl2pPr>
            <a:lvl3pPr marL="699417" indent="-211174">
              <a:buFont typeface="Wingdings" pitchFamily="2" charset="2"/>
              <a:buChar char=""/>
              <a:tabLst/>
              <a:defRPr>
                <a:latin typeface="+mn-lt"/>
              </a:defRPr>
            </a:lvl3pPr>
            <a:lvl4pPr marL="862660" indent="-163232">
              <a:buFont typeface="Wingdings" pitchFamily="2" charset="2"/>
              <a:buChar char=""/>
              <a:defRPr>
                <a:latin typeface="+mn-lt"/>
              </a:defRPr>
            </a:lvl4pPr>
            <a:lvl5pPr marL="1025903" indent="-163232">
              <a:buFont typeface="Wingdings" pitchFamily="2" charset="2"/>
              <a:buChar char=""/>
              <a:tabLst/>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9"/>
          <p:cNvSpPr>
            <a:spLocks noGrp="1"/>
          </p:cNvSpPr>
          <p:nvPr>
            <p:ph type="sldNum" sz="quarter" idx="12"/>
          </p:nvPr>
        </p:nvSpPr>
        <p:spPr>
          <a:xfrm>
            <a:off x="531212" y="6526956"/>
            <a:ext cx="572005" cy="223825"/>
          </a:xfrm>
          <a:prstGeom prst="rect">
            <a:avLst/>
          </a:prstGeom>
        </p:spPr>
        <p:txBody>
          <a:bodyPr lIns="121776" tIns="60888" rIns="121776" bIns="60888" anchor="ctr"/>
          <a:lstStyle>
            <a:lvl1pPr algn="l">
              <a:defRPr sz="1510">
                <a:gradFill>
                  <a:gsLst>
                    <a:gs pos="100000">
                      <a:schemeClr val="bg2"/>
                    </a:gs>
                    <a:gs pos="0">
                      <a:schemeClr val="bg2"/>
                    </a:gs>
                  </a:gsLst>
                  <a:lin ang="5400000" scaled="0"/>
                </a:gradFill>
              </a:defRPr>
            </a:lvl1pPr>
          </a:lstStyle>
          <a:p>
            <a:pPr defTabSz="862625">
              <a:defRPr/>
            </a:pPr>
            <a:fld id="{727B4C2D-45E2-4621-8491-2995EB46A674}" type="slidenum">
              <a:rPr lang="en-US" smtClean="0">
                <a:gradFill>
                  <a:gsLst>
                    <a:gs pos="100000">
                      <a:srgbClr val="797A7D"/>
                    </a:gs>
                    <a:gs pos="0">
                      <a:srgbClr val="797A7D"/>
                    </a:gs>
                  </a:gsLst>
                  <a:lin ang="5400000" scaled="0"/>
                </a:gradFill>
              </a:rPr>
              <a:pPr defTabSz="862625">
                <a:defRPr/>
              </a:pPr>
              <a:t>‹#›</a:t>
            </a:fld>
            <a:endParaRPr lang="en-US" dirty="0">
              <a:gradFill>
                <a:gsLst>
                  <a:gs pos="100000">
                    <a:srgbClr val="797A7D"/>
                  </a:gs>
                  <a:gs pos="0">
                    <a:srgbClr val="797A7D"/>
                  </a:gs>
                </a:gsLst>
                <a:lin ang="5400000" scaled="0"/>
              </a:gradFill>
            </a:endParaRPr>
          </a:p>
        </p:txBody>
      </p:sp>
    </p:spTree>
    <p:extLst>
      <p:ext uri="{BB962C8B-B14F-4D97-AF65-F5344CB8AC3E}">
        <p14:creationId xmlns:p14="http://schemas.microsoft.com/office/powerpoint/2010/main" val="187236054"/>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blank">
  <p:cSld name="Blank- White">
    <p:spTree>
      <p:nvGrpSpPr>
        <p:cNvPr id="1" name=""/>
        <p:cNvGrpSpPr/>
        <p:nvPr/>
      </p:nvGrpSpPr>
      <p:grpSpPr>
        <a:xfrm>
          <a:off x="0" y="0"/>
          <a:ext cx="0" cy="0"/>
          <a:chOff x="0" y="0"/>
          <a:chExt cx="0" cy="0"/>
        </a:xfrm>
      </p:grpSpPr>
      <p:sp>
        <p:nvSpPr>
          <p:cNvPr id="6" name="Footer Placeholder 4"/>
          <p:cNvSpPr>
            <a:spLocks noGrp="1"/>
          </p:cNvSpPr>
          <p:nvPr>
            <p:ph type="ftr" sz="quarter" idx="3"/>
          </p:nvPr>
        </p:nvSpPr>
        <p:spPr>
          <a:xfrm>
            <a:off x="4248587" y="6388985"/>
            <a:ext cx="3937714" cy="372394"/>
          </a:xfrm>
          <a:prstGeom prst="rect">
            <a:avLst/>
          </a:prstGeom>
        </p:spPr>
        <p:txBody>
          <a:bodyPr vert="horz" lIns="91440" tIns="45720" rIns="91440" bIns="45720" rtlCol="0" anchor="b"/>
          <a:lstStyle>
            <a:lvl1pPr algn="ctr">
              <a:defRPr sz="816">
                <a:solidFill>
                  <a:schemeClr val="tx2"/>
                </a:solidFill>
              </a:defRPr>
            </a:lvl1pPr>
          </a:lstStyle>
          <a:p>
            <a:pPr defTabSz="931933"/>
            <a:endParaRPr lang="en-US" dirty="0">
              <a:solidFill>
                <a:srgbClr val="505050"/>
              </a:solidFill>
            </a:endParaRPr>
          </a:p>
        </p:txBody>
      </p:sp>
      <p:sp>
        <p:nvSpPr>
          <p:cNvPr id="7" name="Slide Number Placeholder 5"/>
          <p:cNvSpPr>
            <a:spLocks noGrp="1"/>
          </p:cNvSpPr>
          <p:nvPr>
            <p:ph type="sldNum" sz="quarter" idx="4"/>
          </p:nvPr>
        </p:nvSpPr>
        <p:spPr>
          <a:xfrm>
            <a:off x="8186302" y="6388985"/>
            <a:ext cx="3937714" cy="372394"/>
          </a:xfrm>
          <a:prstGeom prst="rect">
            <a:avLst/>
          </a:prstGeom>
        </p:spPr>
        <p:txBody>
          <a:bodyPr vert="horz" lIns="91440" tIns="45720" rIns="91440" bIns="45720" rtlCol="0" anchor="b"/>
          <a:lstStyle>
            <a:lvl1pPr algn="r">
              <a:defRPr sz="816">
                <a:solidFill>
                  <a:schemeClr val="tx2"/>
                </a:solidFill>
              </a:defRPr>
            </a:lvl1pPr>
          </a:lstStyle>
          <a:p>
            <a:pPr defTabSz="931933"/>
            <a:fld id="{FE8F78AB-F42F-4814-9F13-9D3CFCC3597B}" type="slidenum">
              <a:rPr lang="en-US" smtClean="0">
                <a:solidFill>
                  <a:srgbClr val="505050"/>
                </a:solidFill>
              </a:rPr>
              <a:pPr defTabSz="931933"/>
              <a:t>‹#›</a:t>
            </a:fld>
            <a:endParaRPr lang="en-US" dirty="0">
              <a:solidFill>
                <a:srgbClr val="505050"/>
              </a:solidFill>
            </a:endParaRPr>
          </a:p>
        </p:txBody>
      </p:sp>
      <p:sp>
        <p:nvSpPr>
          <p:cNvPr id="2" name="Rectangle 1"/>
          <p:cNvSpPr/>
          <p:nvPr userDrawn="1"/>
        </p:nvSpPr>
        <p:spPr>
          <a:xfrm>
            <a:off x="0" y="1"/>
            <a:ext cx="12434888" cy="6994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1933"/>
            <a:endParaRPr lang="en-US" sz="1836" dirty="0">
              <a:solidFill>
                <a:srgbClr val="FFFFFF"/>
              </a:solidFill>
            </a:endParaRPr>
          </a:p>
        </p:txBody>
      </p:sp>
    </p:spTree>
    <p:extLst>
      <p:ext uri="{BB962C8B-B14F-4D97-AF65-F5344CB8AC3E}">
        <p14:creationId xmlns:p14="http://schemas.microsoft.com/office/powerpoint/2010/main" val="2811736211"/>
      </p:ext>
    </p:extLst>
  </p:cSld>
  <p:clrMapOvr>
    <a:masterClrMapping/>
  </p:clrMapOvr>
  <mc:AlternateContent xmlns:mc="http://schemas.openxmlformats.org/markup-compatibility/2006" xmlns:p14="http://schemas.microsoft.com/office/powerpoint/2010/main">
    <mc:Choice Requires="p14">
      <p:transition spd="slow" p14:dur="1500">
        <p:push/>
      </p:transition>
    </mc:Choice>
    <mc:Fallback xmlns="">
      <p:transition spd="slow">
        <p:push/>
      </p:transition>
    </mc:Fallback>
  </mc:AlternateContent>
</p:sldLayout>
</file>

<file path=ppt/slideLayouts/slideLayout333.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7091556"/>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04" y="1212851"/>
            <a:ext cx="11885683" cy="2025170"/>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534" indent="0">
              <a:buNone/>
              <a:defRPr/>
            </a:lvl3pPr>
            <a:lvl4pPr marL="457066" indent="0">
              <a:buNone/>
              <a:defRPr/>
            </a:lvl4pPr>
            <a:lvl5pPr marL="6856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0385272"/>
      </p:ext>
    </p:extLst>
  </p:cSld>
  <p:clrMapOvr>
    <a:masterClrMapping/>
  </p:clrMapOvr>
  <p:transition>
    <p:fade/>
  </p:transition>
</p:sldLayout>
</file>

<file path=ppt/slideLayouts/slideLayout335.xml><?xml version="1.0" encoding="utf-8"?>
<p:sldLayout xmlns:a="http://schemas.openxmlformats.org/drawingml/2006/main" xmlns:r="http://schemas.openxmlformats.org/officeDocument/2006/relationships" xmlns:p="http://schemas.openxmlformats.org/presentationml/2006/main"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03" y="1209973"/>
            <a:ext cx="8227249" cy="1181862"/>
          </a:xfrm>
          <a:noFill/>
        </p:spPr>
        <p:txBody>
          <a:bodyPr wrap="square" tIns="91440" bIns="91440" anchor="t" anchorCtr="0">
            <a:spAutoFit/>
          </a:bodyPr>
          <a:lstStyle>
            <a:lvl1pPr>
              <a:defRPr sz="7199" spc="-100" baseline="0">
                <a:gradFill>
                  <a:gsLst>
                    <a:gs pos="8850">
                      <a:schemeClr val="tx1"/>
                    </a:gs>
                    <a:gs pos="23894">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03" y="3954463"/>
            <a:ext cx="8228549" cy="738664"/>
          </a:xfrm>
          <a:noFill/>
        </p:spPr>
        <p:txBody>
          <a:bodyPr wrap="square" lIns="182880" tIns="146304" rIns="182880" bIns="146304">
            <a:spAutoFit/>
          </a:bodyPr>
          <a:lstStyle>
            <a:lvl1pPr marL="0" indent="0">
              <a:spcBef>
                <a:spcPts val="0"/>
              </a:spcBef>
              <a:buNone/>
              <a:defRPr sz="3200" spc="0" baseline="0">
                <a:gradFill>
                  <a:gsLst>
                    <a:gs pos="8850">
                      <a:schemeClr val="tx1"/>
                    </a:gs>
                    <a:gs pos="23894">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211742499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03" y="2125662"/>
            <a:ext cx="11885683"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55362693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50-50 Right Photo Layou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04" y="1241427"/>
            <a:ext cx="5485699" cy="2012859"/>
          </a:xfrm>
        </p:spPr>
        <p:txBody>
          <a:bodyPr>
            <a:spAutoFit/>
          </a:bodyPr>
          <a:lstStyle>
            <a:lvl1pPr>
              <a:defRPr sz="6600"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219031" y="1"/>
            <a:ext cx="6215857" cy="6992587"/>
          </a:xfr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dirty="0"/>
              <a:t>Click icon to add picture</a:t>
            </a:r>
          </a:p>
        </p:txBody>
      </p:sp>
    </p:spTree>
    <p:extLst>
      <p:ext uri="{BB962C8B-B14F-4D97-AF65-F5344CB8AC3E}">
        <p14:creationId xmlns:p14="http://schemas.microsoft.com/office/powerpoint/2010/main" val="75085370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302983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565035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212849"/>
            <a:ext cx="12434888"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800"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03" y="1221158"/>
            <a:ext cx="11885682"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75001290"/>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losing logo slide_color">
    <p:bg>
      <p:bgRef idx="1001">
        <a:schemeClr val="bg2"/>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03" y="6294477"/>
            <a:ext cx="11885682"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2016 Microsoft Corporation. All rights reserved. </a:t>
            </a:r>
          </a:p>
        </p:txBody>
      </p:sp>
      <p:pic>
        <p:nvPicPr>
          <p:cNvPr id="5" name="Picture 4"/>
          <p:cNvPicPr>
            <a:picLocks noChangeAspect="1"/>
          </p:cNvPicPr>
          <p:nvPr userDrawn="1"/>
        </p:nvPicPr>
        <p:blipFill>
          <a:blip r:embed="rId2"/>
          <a:stretch>
            <a:fillRect/>
          </a:stretch>
        </p:blipFill>
        <p:spPr bwMode="invGray">
          <a:xfrm>
            <a:off x="463954" y="479425"/>
            <a:ext cx="1436130" cy="306604"/>
          </a:xfrm>
          <a:prstGeom prst="rect">
            <a:avLst/>
          </a:prstGeom>
        </p:spPr>
      </p:pic>
    </p:spTree>
    <p:extLst>
      <p:ext uri="{BB962C8B-B14F-4D97-AF65-F5344CB8AC3E}">
        <p14:creationId xmlns:p14="http://schemas.microsoft.com/office/powerpoint/2010/main" val="182125624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03" y="1212850"/>
            <a:ext cx="11885683"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3133736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03" y="1212850"/>
            <a:ext cx="11885683"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363076"/>
            <a:ext cx="12434889"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78540401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Walkin">
    <p:bg bwMode="gray">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274603" y="2119164"/>
            <a:ext cx="6399983" cy="27497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8" name="Picture 17"/>
          <p:cNvPicPr>
            <a:picLocks noChangeAspect="1"/>
          </p:cNvPicPr>
          <p:nvPr userDrawn="1"/>
        </p:nvPicPr>
        <p:blipFill>
          <a:blip r:embed="rId2"/>
          <a:stretch>
            <a:fillRect/>
          </a:stretch>
        </p:blipFill>
        <p:spPr>
          <a:xfrm>
            <a:off x="-246470" y="1965643"/>
            <a:ext cx="7898540" cy="2148840"/>
          </a:xfrm>
          <a:prstGeom prst="rect">
            <a:avLst/>
          </a:prstGeom>
        </p:spPr>
      </p:pic>
      <p:sp>
        <p:nvSpPr>
          <p:cNvPr id="6" name="Rectangle 5"/>
          <p:cNvSpPr/>
          <p:nvPr userDrawn="1"/>
        </p:nvSpPr>
        <p:spPr bwMode="gray">
          <a:xfrm>
            <a:off x="0" y="5758901"/>
            <a:ext cx="12434253" cy="123562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8" name="Picture 7"/>
          <p:cNvPicPr>
            <a:picLocks noChangeAspect="1"/>
          </p:cNvPicPr>
          <p:nvPr userDrawn="1"/>
        </p:nvPicPr>
        <p:blipFill>
          <a:blip r:embed="rId3"/>
          <a:stretch>
            <a:fillRect/>
          </a:stretch>
        </p:blipFill>
        <p:spPr>
          <a:xfrm>
            <a:off x="462221" y="6209084"/>
            <a:ext cx="1456232" cy="310896"/>
          </a:xfrm>
          <a:prstGeom prst="rect">
            <a:avLst/>
          </a:prstGeom>
        </p:spPr>
      </p:pic>
    </p:spTree>
    <p:extLst>
      <p:ext uri="{BB962C8B-B14F-4D97-AF65-F5344CB8AC3E}">
        <p14:creationId xmlns:p14="http://schemas.microsoft.com/office/powerpoint/2010/main" val="312019848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Slide">
    <p:bg bwMode="gray">
      <p:bgPr>
        <a:solidFill>
          <a:schemeClr val="accent1"/>
        </a:solidFill>
        <a:effectLst/>
      </p:bgPr>
    </p:bg>
    <p:spTree>
      <p:nvGrpSpPr>
        <p:cNvPr id="1" name=""/>
        <p:cNvGrpSpPr/>
        <p:nvPr/>
      </p:nvGrpSpPr>
      <p:grpSpPr>
        <a:xfrm>
          <a:off x="0" y="0"/>
          <a:ext cx="0" cy="0"/>
          <a:chOff x="0" y="0"/>
          <a:chExt cx="0" cy="0"/>
        </a:xfrm>
      </p:grpSpPr>
      <p:sp>
        <p:nvSpPr>
          <p:cNvPr id="10" name="Rectangle 9"/>
          <p:cNvSpPr/>
          <p:nvPr userDrawn="1"/>
        </p:nvSpPr>
        <p:spPr bwMode="gray">
          <a:xfrm>
            <a:off x="0" y="5758901"/>
            <a:ext cx="12434253" cy="123562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p:cNvPicPr>
            <a:picLocks noChangeAspect="1"/>
          </p:cNvPicPr>
          <p:nvPr userDrawn="1"/>
        </p:nvPicPr>
        <p:blipFill>
          <a:blip r:embed="rId2"/>
          <a:stretch>
            <a:fillRect/>
          </a:stretch>
        </p:blipFill>
        <p:spPr>
          <a:xfrm>
            <a:off x="462221" y="6209084"/>
            <a:ext cx="1456232" cy="310896"/>
          </a:xfrm>
          <a:prstGeom prst="rect">
            <a:avLst/>
          </a:prstGeom>
        </p:spPr>
      </p:pic>
      <p:pic>
        <p:nvPicPr>
          <p:cNvPr id="16" name="Picture 15" hidden="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9171" y="6240964"/>
            <a:ext cx="1278347" cy="274137"/>
          </a:xfrm>
          <a:prstGeom prst="rect">
            <a:avLst/>
          </a:prstGeom>
        </p:spPr>
      </p:pic>
      <p:sp>
        <p:nvSpPr>
          <p:cNvPr id="8" name="Title 1"/>
          <p:cNvSpPr>
            <a:spLocks noGrp="1"/>
          </p:cNvSpPr>
          <p:nvPr>
            <p:ph type="title" hasCustomPrompt="1"/>
          </p:nvPr>
        </p:nvSpPr>
        <p:spPr bwMode="white">
          <a:xfrm>
            <a:off x="274667" y="1679645"/>
            <a:ext cx="9142769" cy="1828786"/>
          </a:xfrm>
          <a:noFill/>
        </p:spPr>
        <p:txBody>
          <a:bodyPr lIns="146304" tIns="91440" rIns="146304" bIns="91440" anchor="t" anchorCtr="0"/>
          <a:lstStyle>
            <a:lvl1pPr>
              <a:defRPr sz="5400" spc="-100" baseline="0">
                <a:gradFill>
                  <a:gsLst>
                    <a:gs pos="100000">
                      <a:schemeClr val="tx2"/>
                    </a:gs>
                    <a:gs pos="0">
                      <a:schemeClr val="tx2"/>
                    </a:gs>
                  </a:gsLst>
                  <a:lin ang="5400000" scaled="0"/>
                </a:gradFill>
              </a:defRPr>
            </a:lvl1pPr>
          </a:lstStyle>
          <a:p>
            <a:r>
              <a:rPr lang="en-US" dirty="0"/>
              <a:t>Presentation title</a:t>
            </a:r>
          </a:p>
        </p:txBody>
      </p:sp>
      <p:sp>
        <p:nvSpPr>
          <p:cNvPr id="9" name="Text Placeholder 4"/>
          <p:cNvSpPr>
            <a:spLocks noGrp="1"/>
          </p:cNvSpPr>
          <p:nvPr>
            <p:ph type="body" sz="quarter" idx="12" hasCustomPrompt="1"/>
          </p:nvPr>
        </p:nvSpPr>
        <p:spPr bwMode="white">
          <a:xfrm>
            <a:off x="274666" y="3509754"/>
            <a:ext cx="7314204" cy="1828007"/>
          </a:xfrm>
          <a:noFill/>
        </p:spPr>
        <p:txBody>
          <a:bodyPr lIns="146304" tIns="109728" rIns="146304" bIns="109728">
            <a:noAutofit/>
          </a:bodyPr>
          <a:lstStyle>
            <a:lvl1pPr marL="0" indent="0">
              <a:spcBef>
                <a:spcPts val="0"/>
              </a:spcBef>
              <a:buNone/>
              <a:defRPr sz="3200" spc="0" baseline="0">
                <a:gradFill>
                  <a:gsLst>
                    <a:gs pos="91000">
                      <a:schemeClr val="tx1"/>
                    </a:gs>
                    <a:gs pos="0">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335083773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03" y="1212850"/>
            <a:ext cx="11885683" cy="2025170"/>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8695971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03" y="1212850"/>
            <a:ext cx="11885683"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1810061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03" y="1212851"/>
            <a:ext cx="11885683" cy="2092881"/>
          </a:xfrm>
        </p:spPr>
        <p:txBody>
          <a:bodyPr>
            <a:spAutoFit/>
          </a:bodyPr>
          <a:lstStyle>
            <a:lvl1pPr>
              <a:defRPr sz="4000">
                <a:gradFill>
                  <a:gsLst>
                    <a:gs pos="1250">
                      <a:schemeClr val="tx2"/>
                    </a:gs>
                    <a:gs pos="99000">
                      <a:schemeClr val="tx2"/>
                    </a:gs>
                  </a:gsLst>
                  <a:lin ang="5400000" scaled="0"/>
                </a:gra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8669847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03" y="1212851"/>
            <a:ext cx="11885683" cy="2092881"/>
          </a:xfrm>
        </p:spPr>
        <p:txBody>
          <a:bodyPr>
            <a:spAutoFit/>
          </a:bodyPr>
          <a:lstStyle>
            <a:lvl1pPr>
              <a:defRPr sz="4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8340185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wo Column 2-color Non-bulleted">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04" y="1212849"/>
            <a:ext cx="54856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4588" y="1212849"/>
            <a:ext cx="54856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9747864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wo Column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04" y="1212849"/>
            <a:ext cx="54856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4588" y="1212849"/>
            <a:ext cx="54856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9527684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04" y="1212850"/>
            <a:ext cx="54856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4588" y="1212850"/>
            <a:ext cx="54856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7358864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03" y="1212851"/>
            <a:ext cx="11885683" cy="2092881"/>
          </a:xfrm>
        </p:spPr>
        <p:txBody>
          <a:bodyPr>
            <a:spAutoFit/>
          </a:bodyPr>
          <a:lstStyle>
            <a:lvl1pPr>
              <a:defRPr sz="4000">
                <a:gradFill>
                  <a:gsLst>
                    <a:gs pos="1250">
                      <a:schemeClr val="tx2"/>
                    </a:gs>
                    <a:gs pos="99000">
                      <a:schemeClr val="tx2"/>
                    </a:gs>
                  </a:gsLst>
                  <a:lin ang="5400000" scaled="0"/>
                </a:gra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3240436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wo Column Bullet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04" y="1212850"/>
            <a:ext cx="54856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4588" y="1212850"/>
            <a:ext cx="54856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3675529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200996460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ustomer Evidence Slide">
    <p:bg bwMode="gray">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gradFill>
                  <a:gsLst>
                    <a:gs pos="18584">
                      <a:schemeClr val="tx2"/>
                    </a:gs>
                    <a:gs pos="57000">
                      <a:schemeClr val="tx2"/>
                    </a:gs>
                  </a:gsLst>
                  <a:lin ang="5400000" scaled="0"/>
                </a:gradFill>
              </a:defRPr>
            </a:lvl1pPr>
          </a:lstStyle>
          <a:p>
            <a:r>
              <a:rPr lang="en-US" dirty="0"/>
              <a:t>Customer evidence slide</a:t>
            </a:r>
          </a:p>
        </p:txBody>
      </p:sp>
      <p:sp>
        <p:nvSpPr>
          <p:cNvPr id="4" name="Picture Placeholder 3"/>
          <p:cNvSpPr>
            <a:spLocks noGrp="1"/>
          </p:cNvSpPr>
          <p:nvPr>
            <p:ph type="pic" sz="quarter" idx="10"/>
          </p:nvPr>
        </p:nvSpPr>
        <p:spPr bwMode="gray">
          <a:xfrm>
            <a:off x="274603" y="1434069"/>
            <a:ext cx="5485700" cy="1827214"/>
          </a:xfrm>
          <a:blipFill>
            <a:blip r:embed="rId2"/>
            <a:stretch>
              <a:fillRect/>
            </a:stretch>
          </a:blipFill>
        </p:spPr>
        <p:txBody>
          <a:bodyPr lIns="182880" tIns="146304" rIns="182880" bIns="146304">
            <a:noAutofit/>
          </a:bodyPr>
          <a:lstStyle>
            <a:lvl1pPr marL="0" indent="0">
              <a:buNone/>
              <a:defRPr lang="en-US" sz="2400" kern="1200" spc="0" baseline="0" dirty="0">
                <a:noFill/>
                <a:latin typeface="+mn-lt"/>
                <a:ea typeface="+mn-ea"/>
                <a:cs typeface="+mn-cs"/>
              </a:defRPr>
            </a:lvl1pPr>
            <a:lvl2pP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endParaRPr lang="en-US" dirty="0"/>
          </a:p>
        </p:txBody>
      </p:sp>
      <p:sp>
        <p:nvSpPr>
          <p:cNvPr id="5" name="Rectangle 4"/>
          <p:cNvSpPr/>
          <p:nvPr userDrawn="1"/>
        </p:nvSpPr>
        <p:spPr bwMode="auto">
          <a:xfrm>
            <a:off x="6217444" y="4868863"/>
            <a:ext cx="5945207" cy="182880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5439">
                    <a:srgbClr val="F8F8F8"/>
                  </a:gs>
                  <a:gs pos="10000">
                    <a:srgbClr val="F8F8F8"/>
                  </a:gs>
                </a:gsLst>
                <a:lin ang="5400000" scaled="0"/>
              </a:gradFill>
            </a:endParaRPr>
          </a:p>
        </p:txBody>
      </p:sp>
      <p:sp>
        <p:nvSpPr>
          <p:cNvPr id="6" name="Picture Placeholder 3"/>
          <p:cNvSpPr>
            <a:spLocks noGrp="1"/>
          </p:cNvSpPr>
          <p:nvPr>
            <p:ph type="pic" sz="quarter" idx="11" hasCustomPrompt="1"/>
          </p:nvPr>
        </p:nvSpPr>
        <p:spPr bwMode="gray">
          <a:xfrm>
            <a:off x="6217444" y="1434069"/>
            <a:ext cx="5942843" cy="3433208"/>
          </a:xfrm>
          <a:blipFill>
            <a:blip r:embed="rId3"/>
            <a:stretch>
              <a:fillRect/>
            </a:stretch>
          </a:blipFill>
        </p:spPr>
        <p:txBody>
          <a:bodyPr lIns="182880" tIns="146304" rIns="182880" bIns="146304">
            <a:noAutofit/>
          </a:bodyPr>
          <a:lstStyle>
            <a:lvl1pPr marL="0" indent="0">
              <a:buNone/>
              <a:defRPr lang="en-US" sz="2400" kern="1200" spc="0" baseline="0" dirty="0">
                <a:gradFill>
                  <a:gsLst>
                    <a:gs pos="1250">
                      <a:schemeClr val="tx1"/>
                    </a:gs>
                    <a:gs pos="100000">
                      <a:schemeClr val="tx1"/>
                    </a:gs>
                  </a:gsLst>
                  <a:lin ang="5400000" scaled="0"/>
                </a:gradFill>
                <a:latin typeface="+mn-lt"/>
                <a:ea typeface="+mn-ea"/>
                <a:cs typeface="+mn-cs"/>
              </a:defRPr>
            </a:lvl1pPr>
            <a:lvl2pPr algn="ct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dirty="0"/>
              <a:t>Your image here</a:t>
            </a:r>
          </a:p>
        </p:txBody>
      </p:sp>
      <p:cxnSp>
        <p:nvCxnSpPr>
          <p:cNvPr id="7" name="Straight Connector 6"/>
          <p:cNvCxnSpPr/>
          <p:nvPr userDrawn="1"/>
        </p:nvCxnSpPr>
        <p:spPr>
          <a:xfrm>
            <a:off x="5988874" y="1836883"/>
            <a:ext cx="0" cy="4754828"/>
          </a:xfrm>
          <a:prstGeom prst="line">
            <a:avLst/>
          </a:prstGeom>
          <a:ln w="3175">
            <a:solidFill>
              <a:schemeClr val="tx1">
                <a:alpha val="2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2"/>
          </p:nvPr>
        </p:nvSpPr>
        <p:spPr>
          <a:xfrm>
            <a:off x="274603" y="3260725"/>
            <a:ext cx="5485700" cy="3436938"/>
          </a:xfrm>
        </p:spPr>
        <p:txBody>
          <a:bodyPr lIns="182880" tIns="146304" rIns="182880" bIns="146304">
            <a:noAutofit/>
          </a:bodyPr>
          <a:lstStyle>
            <a:lvl1pPr marL="0" indent="0">
              <a:buNone/>
              <a:defRPr sz="2400">
                <a:latin typeface="+mn-lt"/>
              </a:defRPr>
            </a:lvl1pPr>
          </a:lstStyle>
          <a:p>
            <a:pPr lvl="0"/>
            <a:r>
              <a:rPr lang="en-US" dirty="0"/>
              <a:t>Edit Master text styles</a:t>
            </a:r>
          </a:p>
        </p:txBody>
      </p:sp>
      <p:sp>
        <p:nvSpPr>
          <p:cNvPr id="15" name="Text Placeholder 14"/>
          <p:cNvSpPr>
            <a:spLocks noGrp="1"/>
          </p:cNvSpPr>
          <p:nvPr>
            <p:ph type="body" sz="quarter" idx="13"/>
          </p:nvPr>
        </p:nvSpPr>
        <p:spPr>
          <a:xfrm>
            <a:off x="6217444" y="4868863"/>
            <a:ext cx="5942842" cy="1827214"/>
          </a:xfrm>
        </p:spPr>
        <p:txBody>
          <a:bodyPr lIns="182880" tIns="146304" rIns="182880" bIns="146304" anchor="ctr">
            <a:noAutofit/>
          </a:bodyPr>
          <a:lstStyle>
            <a:lvl1pPr marL="0" indent="0" algn="ctr">
              <a:buNone/>
              <a:defRPr sz="3200">
                <a:gradFill>
                  <a:gsLst>
                    <a:gs pos="27434">
                      <a:srgbClr val="FFFFFF"/>
                    </a:gs>
                    <a:gs pos="54000">
                      <a:srgbClr val="FFFFFF"/>
                    </a:gs>
                  </a:gsLst>
                  <a:lin ang="5400000" scaled="0"/>
                </a:gradFill>
                <a:latin typeface="+mj-lt"/>
              </a:defRPr>
            </a:lvl1pPr>
          </a:lstStyle>
          <a:p>
            <a:pPr lvl="0"/>
            <a:r>
              <a:rPr lang="en-US" dirty="0"/>
              <a:t>Edit Master text styles</a:t>
            </a:r>
          </a:p>
        </p:txBody>
      </p:sp>
    </p:spTree>
    <p:extLst>
      <p:ext uri="{BB962C8B-B14F-4D97-AF65-F5344CB8AC3E}">
        <p14:creationId xmlns:p14="http://schemas.microsoft.com/office/powerpoint/2010/main" val="199669854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03" y="1209973"/>
            <a:ext cx="8227249" cy="1181862"/>
          </a:xfrm>
          <a:noFill/>
        </p:spPr>
        <p:txBody>
          <a:bodyPr wrap="square" tIns="91440" bIns="91440" anchor="t" anchorCtr="0">
            <a:spAutoFit/>
          </a:bodyPr>
          <a:lstStyle>
            <a:lvl1pPr>
              <a:defRPr sz="7200" spc="-100" baseline="0">
                <a:gradFill>
                  <a:gsLst>
                    <a:gs pos="8850">
                      <a:schemeClr val="tx1"/>
                    </a:gs>
                    <a:gs pos="23894">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03" y="3954463"/>
            <a:ext cx="8228549" cy="738664"/>
          </a:xfrm>
          <a:noFill/>
        </p:spPr>
        <p:txBody>
          <a:bodyPr wrap="square" lIns="182880" tIns="146304" rIns="182880" bIns="146304">
            <a:spAutoFit/>
          </a:bodyPr>
          <a:lstStyle>
            <a:lvl1pPr marL="0" indent="0">
              <a:spcBef>
                <a:spcPts val="0"/>
              </a:spcBef>
              <a:buNone/>
              <a:defRPr sz="3200" spc="0" baseline="0">
                <a:gradFill>
                  <a:gsLst>
                    <a:gs pos="8850">
                      <a:schemeClr val="tx1"/>
                    </a:gs>
                    <a:gs pos="23894">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408852537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03" y="1209973"/>
            <a:ext cx="8228549" cy="1181862"/>
          </a:xfrm>
          <a:noFill/>
        </p:spPr>
        <p:txBody>
          <a:bodyPr wrap="square" tIns="91440" bIns="91440" anchor="t" anchorCtr="0">
            <a:spAutoFit/>
          </a:bodyPr>
          <a:lstStyle>
            <a:lvl1pPr>
              <a:defRPr sz="7200" spc="-100" baseline="0">
                <a:gradFill>
                  <a:gsLst>
                    <a:gs pos="10619">
                      <a:schemeClr val="tx1"/>
                    </a:gs>
                    <a:gs pos="26549">
                      <a:schemeClr val="tx1"/>
                    </a:gs>
                  </a:gsLst>
                  <a:lin ang="5400000" scaled="0"/>
                </a:gradFill>
              </a:defRPr>
            </a:lvl1pPr>
          </a:lstStyle>
          <a:p>
            <a:r>
              <a:rPr lang="en-US" dirty="0"/>
              <a:t>Video title</a:t>
            </a:r>
          </a:p>
        </p:txBody>
      </p:sp>
    </p:spTree>
    <p:extLst>
      <p:ext uri="{BB962C8B-B14F-4D97-AF65-F5344CB8AC3E}">
        <p14:creationId xmlns:p14="http://schemas.microsoft.com/office/powerpoint/2010/main" val="367499328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03" y="2125662"/>
            <a:ext cx="11885683"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22181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03" y="2125662"/>
            <a:ext cx="11885683"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97650572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50-50 Right Photo Layou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04" y="1241427"/>
            <a:ext cx="5485699" cy="2012859"/>
          </a:xfrm>
        </p:spPr>
        <p:txBody>
          <a:bodyPr>
            <a:spAutoFit/>
          </a:bodyPr>
          <a:lstStyle>
            <a:lvl1pPr>
              <a:defRPr sz="6600"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219031" y="1"/>
            <a:ext cx="6215857" cy="6992587"/>
          </a:xfr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dirty="0"/>
              <a:t>Click icon to add picture</a:t>
            </a:r>
          </a:p>
        </p:txBody>
      </p:sp>
    </p:spTree>
    <p:extLst>
      <p:ext uri="{BB962C8B-B14F-4D97-AF65-F5344CB8AC3E}">
        <p14:creationId xmlns:p14="http://schemas.microsoft.com/office/powerpoint/2010/main" val="379500563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lank Accent Color 1">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286061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953841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03" y="1212851"/>
            <a:ext cx="11885683" cy="2092881"/>
          </a:xfrm>
        </p:spPr>
        <p:txBody>
          <a:bodyPr>
            <a:spAutoFit/>
          </a:bodyPr>
          <a:lstStyle>
            <a:lvl1pPr>
              <a:defRPr sz="40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0326847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212849"/>
            <a:ext cx="12434888"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800"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03" y="1221158"/>
            <a:ext cx="11885682"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84353885"/>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losing logo slide_color">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03" y="6294477"/>
            <a:ext cx="11885682"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2016 Microsoft Corporation. All rights reserved. </a:t>
            </a:r>
          </a:p>
        </p:txBody>
      </p:sp>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b="1380"/>
          <a:stretch/>
        </p:blipFill>
        <p:spPr bwMode="invGray">
          <a:xfrm>
            <a:off x="457142" y="479425"/>
            <a:ext cx="1449754" cy="306604"/>
          </a:xfrm>
          <a:prstGeom prst="rect">
            <a:avLst/>
          </a:prstGeom>
        </p:spPr>
      </p:pic>
    </p:spTree>
    <p:extLst>
      <p:ext uri="{BB962C8B-B14F-4D97-AF65-F5344CB8AC3E}">
        <p14:creationId xmlns:p14="http://schemas.microsoft.com/office/powerpoint/2010/main" val="147828159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03" y="1212850"/>
            <a:ext cx="11885683"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363076"/>
            <a:ext cx="12434889"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69040151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Walkin No tile">
    <p:bg>
      <p:bgRef idx="1001">
        <a:schemeClr val="bg2"/>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932053" y="-318"/>
            <a:ext cx="8502835" cy="6995160"/>
          </a:xfrm>
          <a:prstGeom prst="rect">
            <a:avLst/>
          </a:prstGeom>
        </p:spPr>
      </p:pic>
      <p:sp>
        <p:nvSpPr>
          <p:cNvPr id="2" name="Rectangle 1"/>
          <p:cNvSpPr/>
          <p:nvPr userDrawn="1"/>
        </p:nvSpPr>
        <p:spPr bwMode="auto">
          <a:xfrm>
            <a:off x="274603" y="2119164"/>
            <a:ext cx="6399983" cy="27497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5" name="Rectangle 4"/>
          <p:cNvSpPr/>
          <p:nvPr userDrawn="1"/>
        </p:nvSpPr>
        <p:spPr bwMode="gray">
          <a:xfrm>
            <a:off x="0" y="1"/>
            <a:ext cx="3931736" cy="6994525"/>
          </a:xfrm>
          <a:prstGeom prst="rect">
            <a:avLst/>
          </a:prstGeom>
          <a:solidFill>
            <a:srgbClr val="0072C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0" name="TextBox 9"/>
          <p:cNvSpPr txBox="1"/>
          <p:nvPr userDrawn="1"/>
        </p:nvSpPr>
        <p:spPr bwMode="white">
          <a:xfrm>
            <a:off x="479260" y="4900107"/>
            <a:ext cx="3361072" cy="738664"/>
          </a:xfrm>
          <a:prstGeom prst="rect">
            <a:avLst/>
          </a:prstGeom>
          <a:noFill/>
        </p:spPr>
        <p:txBody>
          <a:bodyPr wrap="square" lIns="0" tIns="146304" rIns="182880" bIns="146304" rtlCol="0">
            <a:spAutoFit/>
          </a:bodyPr>
          <a:lstStyle/>
          <a:p>
            <a:pPr>
              <a:lnSpc>
                <a:spcPct val="90000"/>
              </a:lnSpc>
              <a:spcAft>
                <a:spcPts val="600"/>
              </a:spcAft>
            </a:pPr>
            <a:r>
              <a:rPr lang="en-US" sz="3200" dirty="0">
                <a:gradFill>
                  <a:gsLst>
                    <a:gs pos="0">
                      <a:srgbClr val="FFFFFF"/>
                    </a:gs>
                    <a:gs pos="100000">
                      <a:srgbClr val="FFFFFF"/>
                    </a:gs>
                  </a:gsLst>
                  <a:lin ang="5400000" scaled="1"/>
                </a:gradFill>
                <a:latin typeface="+mj-lt"/>
              </a:rPr>
              <a:t>1–4 February 2016</a:t>
            </a: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479261" y="491661"/>
            <a:ext cx="2803808" cy="4127000"/>
          </a:xfrm>
          <a:prstGeom prst="rect">
            <a:avLst/>
          </a:prstGeom>
        </p:spPr>
      </p:pic>
      <p:pic>
        <p:nvPicPr>
          <p:cNvPr id="13" name="Picture 1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bwMode="gray">
          <a:xfrm>
            <a:off x="463880" y="6238523"/>
            <a:ext cx="1273466" cy="274320"/>
          </a:xfrm>
          <a:prstGeom prst="rect">
            <a:avLst/>
          </a:prstGeom>
        </p:spPr>
      </p:pic>
    </p:spTree>
    <p:extLst>
      <p:ext uri="{BB962C8B-B14F-4D97-AF65-F5344CB8AC3E}">
        <p14:creationId xmlns:p14="http://schemas.microsoft.com/office/powerpoint/2010/main" val="96640919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Title Slide Photo_Option">
    <p:bg>
      <p:bgRef idx="1001">
        <a:schemeClr val="bg2"/>
      </p:bgRef>
    </p:bg>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17" y="-318"/>
            <a:ext cx="12434253" cy="6995160"/>
          </a:xfrm>
          <a:prstGeom prst="rect">
            <a:avLst/>
          </a:prstGeom>
        </p:spPr>
      </p:pic>
      <p:sp>
        <p:nvSpPr>
          <p:cNvPr id="12" name="Rectangle 11"/>
          <p:cNvSpPr/>
          <p:nvPr userDrawn="1"/>
        </p:nvSpPr>
        <p:spPr bwMode="auto">
          <a:xfrm>
            <a:off x="0" y="1"/>
            <a:ext cx="12434888" cy="6994525"/>
          </a:xfrm>
          <a:prstGeom prst="rect">
            <a:avLst/>
          </a:prstGeom>
          <a:gradFill flip="none" rotWithShape="1">
            <a:gsLst>
              <a:gs pos="0">
                <a:srgbClr val="000000">
                  <a:alpha val="60000"/>
                </a:srgbClr>
              </a:gs>
              <a:gs pos="18000">
                <a:srgbClr val="000000">
                  <a:alpha val="25000"/>
                </a:srgbClr>
              </a:gs>
              <a:gs pos="43000">
                <a:srgbClr val="000000">
                  <a:alpha val="0"/>
                </a:srgbClr>
              </a:gs>
            </a:gsLst>
            <a:lin ang="2700000" scaled="1"/>
            <a:tileRect/>
          </a:gra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a:gradFill>
                <a:gsLst>
                  <a:gs pos="0">
                    <a:srgbClr val="FFFFFF"/>
                  </a:gs>
                  <a:gs pos="100000">
                    <a:srgbClr val="FFFFFF"/>
                  </a:gs>
                </a:gsLst>
                <a:lin ang="5400000" scaled="0"/>
              </a:gradFill>
            </a:endParaRPr>
          </a:p>
        </p:txBody>
      </p:sp>
      <p:sp>
        <p:nvSpPr>
          <p:cNvPr id="13" name="Rectangle 12"/>
          <p:cNvSpPr/>
          <p:nvPr userDrawn="1"/>
        </p:nvSpPr>
        <p:spPr bwMode="gray">
          <a:xfrm>
            <a:off x="4854327" y="2125663"/>
            <a:ext cx="7314267" cy="4571986"/>
          </a:xfrm>
          <a:prstGeom prst="rect">
            <a:avLst/>
          </a:prstGeom>
          <a:solidFill>
            <a:schemeClr val="accent1">
              <a:alpha val="93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gray">
          <a:xfrm>
            <a:off x="4854327" y="2125650"/>
            <a:ext cx="7314267" cy="2736729"/>
          </a:xfrm>
          <a:noFill/>
        </p:spPr>
        <p:txBody>
          <a:bodyPr lIns="146304" tIns="91440" rIns="146304" bIns="91440" anchor="t" anchorCtr="0"/>
          <a:lstStyle>
            <a:lvl1pPr>
              <a:defRPr sz="5400" spc="-100" baseline="0">
                <a:gradFill>
                  <a:gsLst>
                    <a:gs pos="57576">
                      <a:srgbClr val="FFFFFF"/>
                    </a:gs>
                    <a:gs pos="35000">
                      <a:srgbClr val="FFFFFF"/>
                    </a:gs>
                  </a:gsLst>
                  <a:lin ang="5400000" scaled="0"/>
                </a:gradFill>
              </a:defRPr>
            </a:lvl1pPr>
          </a:lstStyle>
          <a:p>
            <a:r>
              <a:rPr lang="en-US" dirty="0"/>
              <a:t>Presentation title</a:t>
            </a:r>
          </a:p>
        </p:txBody>
      </p:sp>
      <p:sp>
        <p:nvSpPr>
          <p:cNvPr id="3" name="Text Placeholder 2"/>
          <p:cNvSpPr>
            <a:spLocks noGrp="1"/>
          </p:cNvSpPr>
          <p:nvPr>
            <p:ph type="body" sz="quarter" idx="14" hasCustomPrompt="1"/>
          </p:nvPr>
        </p:nvSpPr>
        <p:spPr bwMode="gray">
          <a:xfrm>
            <a:off x="4852676" y="4868863"/>
            <a:ext cx="7315918" cy="1828800"/>
          </a:xfrm>
        </p:spPr>
        <p:txBody>
          <a:bodyPr tIns="109728" bIns="109728">
            <a:noAutofit/>
          </a:bodyPr>
          <a:lstStyle>
            <a:lvl1pPr marL="0" indent="0">
              <a:spcBef>
                <a:spcPts val="0"/>
              </a:spcBef>
              <a:buNone/>
              <a:defRPr sz="3200">
                <a:gradFill>
                  <a:gsLst>
                    <a:gs pos="57576">
                      <a:srgbClr val="FFFFFF"/>
                    </a:gs>
                    <a:gs pos="35000">
                      <a:srgbClr val="FFFFFF"/>
                    </a:gs>
                  </a:gsLst>
                  <a:lin ang="5400000" scaled="0"/>
                </a:gradFill>
              </a:defRPr>
            </a:lvl1pPr>
          </a:lstStyle>
          <a:p>
            <a:pPr lvl="0"/>
            <a:r>
              <a:rPr lang="en-US" dirty="0"/>
              <a:t>Speaker Name</a:t>
            </a:r>
          </a:p>
        </p:txBody>
      </p:sp>
      <p:sp>
        <p:nvSpPr>
          <p:cNvPr id="15" name="Text Placeholder 14"/>
          <p:cNvSpPr>
            <a:spLocks noGrp="1"/>
          </p:cNvSpPr>
          <p:nvPr>
            <p:ph type="body" sz="quarter" idx="15" hasCustomPrompt="1"/>
          </p:nvPr>
        </p:nvSpPr>
        <p:spPr>
          <a:xfrm>
            <a:off x="273015" y="296863"/>
            <a:ext cx="3658721" cy="572464"/>
          </a:xfrm>
        </p:spPr>
        <p:txBody>
          <a:bodyPr lIns="182880" tIns="146304" rIns="182880" bIns="146304"/>
          <a:lstStyle>
            <a:lvl1pPr marL="0" indent="0">
              <a:buNone/>
              <a:defRPr sz="2000">
                <a:gradFill>
                  <a:gsLst>
                    <a:gs pos="20354">
                      <a:srgbClr val="FFFFFF"/>
                    </a:gs>
                    <a:gs pos="58000">
                      <a:srgbClr val="FFFFFF"/>
                    </a:gs>
                  </a:gsLst>
                  <a:lin ang="5400000" scaled="0"/>
                </a:gradFill>
                <a:latin typeface="+mn-lt"/>
              </a:defRPr>
            </a:lvl1pPr>
          </a:lstStyle>
          <a:p>
            <a:pPr lvl="0"/>
            <a:r>
              <a:rPr lang="en-US" dirty="0"/>
              <a:t>Session Code</a:t>
            </a:r>
          </a:p>
        </p:txBody>
      </p:sp>
      <p:pic>
        <p:nvPicPr>
          <p:cNvPr id="16" name="Picture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10704281" y="479425"/>
            <a:ext cx="1273466" cy="274320"/>
          </a:xfrm>
          <a:prstGeom prst="rect">
            <a:avLst/>
          </a:prstGeom>
        </p:spPr>
      </p:pic>
    </p:spTree>
    <p:extLst>
      <p:ext uri="{BB962C8B-B14F-4D97-AF65-F5344CB8AC3E}">
        <p14:creationId xmlns:p14="http://schemas.microsoft.com/office/powerpoint/2010/main" val="5917946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Slide Light">
    <p:bg bwMode="gray">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74667" y="2125678"/>
            <a:ext cx="9142769" cy="1828786"/>
          </a:xfrm>
          <a:noFill/>
        </p:spPr>
        <p:txBody>
          <a:bodyPr lIns="146304" tIns="91440" rIns="146304" bIns="91440" anchor="t" anchorCtr="0"/>
          <a:lstStyle>
            <a:lvl1pPr>
              <a:defRPr sz="5400" spc="-100" baseline="0">
                <a:gradFill>
                  <a:gsLst>
                    <a:gs pos="100000">
                      <a:schemeClr val="tx2"/>
                    </a:gs>
                    <a:gs pos="0">
                      <a:schemeClr val="tx2"/>
                    </a:gs>
                  </a:gsLst>
                  <a:lin ang="5400000" scaled="0"/>
                </a:gradFill>
              </a:defRPr>
            </a:lvl1pPr>
          </a:lstStyle>
          <a:p>
            <a:r>
              <a:rPr lang="en-US" dirty="0"/>
              <a:t>Presentation title</a:t>
            </a:r>
          </a:p>
        </p:txBody>
      </p:sp>
      <p:sp>
        <p:nvSpPr>
          <p:cNvPr id="5" name="Text Placeholder 4"/>
          <p:cNvSpPr>
            <a:spLocks noGrp="1"/>
          </p:cNvSpPr>
          <p:nvPr>
            <p:ph type="body" sz="quarter" idx="12" hasCustomPrompt="1"/>
          </p:nvPr>
        </p:nvSpPr>
        <p:spPr>
          <a:xfrm>
            <a:off x="274666" y="3955787"/>
            <a:ext cx="7314204" cy="1828007"/>
          </a:xfrm>
          <a:noFill/>
        </p:spPr>
        <p:txBody>
          <a:bodyPr lIns="146304" tIns="109728" rIns="146304" bIns="109728">
            <a:noAutofit/>
          </a:bodyPr>
          <a:lstStyle>
            <a:lvl1pPr marL="0" indent="0">
              <a:spcBef>
                <a:spcPts val="0"/>
              </a:spcBef>
              <a:buNone/>
              <a:defRPr sz="3200" spc="0" baseline="0">
                <a:gradFill>
                  <a:gsLst>
                    <a:gs pos="91000">
                      <a:schemeClr val="tx1"/>
                    </a:gs>
                    <a:gs pos="0">
                      <a:schemeClr val="tx1"/>
                    </a:gs>
                  </a:gsLst>
                  <a:lin ang="5400000" scaled="0"/>
                </a:gradFill>
                <a:latin typeface="+mj-lt"/>
              </a:defRPr>
            </a:lvl1pPr>
          </a:lstStyle>
          <a:p>
            <a:pPr lvl="0"/>
            <a:r>
              <a:rPr lang="en-US" dirty="0"/>
              <a:t>Speaker Name</a:t>
            </a:r>
          </a:p>
        </p:txBody>
      </p:sp>
      <p:pic>
        <p:nvPicPr>
          <p:cNvPr id="6" name="Picture 5"/>
          <p:cNvPicPr>
            <a:picLocks noChangeAspect="1"/>
          </p:cNvPicPr>
          <p:nvPr userDrawn="1"/>
        </p:nvPicPr>
        <p:blipFill>
          <a:blip r:embed="rId2"/>
          <a:stretch>
            <a:fillRect/>
          </a:stretch>
        </p:blipFill>
        <p:spPr>
          <a:xfrm>
            <a:off x="457521" y="6243237"/>
            <a:ext cx="1279997" cy="274492"/>
          </a:xfrm>
          <a:prstGeom prst="rect">
            <a:avLst/>
          </a:prstGeom>
        </p:spPr>
      </p:pic>
      <p:sp>
        <p:nvSpPr>
          <p:cNvPr id="7" name="Text Placeholder 14"/>
          <p:cNvSpPr>
            <a:spLocks noGrp="1"/>
          </p:cNvSpPr>
          <p:nvPr>
            <p:ph type="body" sz="quarter" idx="15" hasCustomPrompt="1"/>
          </p:nvPr>
        </p:nvSpPr>
        <p:spPr>
          <a:xfrm>
            <a:off x="273015" y="296863"/>
            <a:ext cx="3658721" cy="572464"/>
          </a:xfrm>
        </p:spPr>
        <p:txBody>
          <a:bodyPr lIns="182880" tIns="146304" rIns="182880" bIns="146304"/>
          <a:lstStyle>
            <a:lvl1pPr marL="0" indent="0">
              <a:buNone/>
              <a:defRPr sz="2000">
                <a:gradFill>
                  <a:gsLst>
                    <a:gs pos="0">
                      <a:schemeClr val="tx1"/>
                    </a:gs>
                    <a:gs pos="100000">
                      <a:schemeClr val="tx1"/>
                    </a:gs>
                  </a:gsLst>
                  <a:lin ang="5400000" scaled="0"/>
                </a:gradFill>
                <a:latin typeface="+mn-lt"/>
              </a:defRPr>
            </a:lvl1pPr>
          </a:lstStyle>
          <a:p>
            <a:pPr lvl="0"/>
            <a:r>
              <a:rPr lang="en-US" dirty="0"/>
              <a:t>Session Code</a:t>
            </a:r>
          </a:p>
        </p:txBody>
      </p:sp>
    </p:spTree>
    <p:extLst>
      <p:ext uri="{BB962C8B-B14F-4D97-AF65-F5344CB8AC3E}">
        <p14:creationId xmlns:p14="http://schemas.microsoft.com/office/powerpoint/2010/main" val="51972919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Slide Dark">
    <p:bg bwMode="gray">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bwMode="gray">
          <a:xfrm>
            <a:off x="274667" y="2125678"/>
            <a:ext cx="9142769" cy="1828786"/>
          </a:xfrm>
          <a:noFill/>
        </p:spPr>
        <p:txBody>
          <a:bodyPr lIns="146304" tIns="91440" rIns="146304" bIns="91440" anchor="t" anchorCtr="0"/>
          <a:lstStyle>
            <a:lvl1pPr>
              <a:defRPr sz="5400" spc="-100" baseline="0">
                <a:gradFill>
                  <a:gsLst>
                    <a:gs pos="100000">
                      <a:schemeClr val="tx2"/>
                    </a:gs>
                    <a:gs pos="0">
                      <a:schemeClr val="tx2"/>
                    </a:gs>
                  </a:gsLst>
                  <a:lin ang="5400000" scaled="0"/>
                </a:gradFill>
              </a:defRPr>
            </a:lvl1pPr>
          </a:lstStyle>
          <a:p>
            <a:r>
              <a:rPr lang="en-US" dirty="0"/>
              <a:t>Presentation title</a:t>
            </a:r>
          </a:p>
        </p:txBody>
      </p:sp>
      <p:sp>
        <p:nvSpPr>
          <p:cNvPr id="5" name="Text Placeholder 4"/>
          <p:cNvSpPr>
            <a:spLocks noGrp="1"/>
          </p:cNvSpPr>
          <p:nvPr>
            <p:ph type="body" sz="quarter" idx="12" hasCustomPrompt="1"/>
          </p:nvPr>
        </p:nvSpPr>
        <p:spPr bwMode="gray">
          <a:xfrm>
            <a:off x="274666" y="3955787"/>
            <a:ext cx="7314204" cy="1828007"/>
          </a:xfrm>
          <a:noFill/>
        </p:spPr>
        <p:txBody>
          <a:bodyPr lIns="146304" tIns="109728" rIns="146304" bIns="109728">
            <a:noAutofit/>
          </a:bodyPr>
          <a:lstStyle>
            <a:lvl1pPr marL="0" indent="0">
              <a:spcBef>
                <a:spcPts val="0"/>
              </a:spcBef>
              <a:buNone/>
              <a:defRPr sz="3200" spc="0" baseline="0">
                <a:gradFill>
                  <a:gsLst>
                    <a:gs pos="91000">
                      <a:schemeClr val="tx1"/>
                    </a:gs>
                    <a:gs pos="0">
                      <a:schemeClr val="tx1"/>
                    </a:gs>
                  </a:gsLst>
                  <a:lin ang="5400000" scaled="0"/>
                </a:gradFill>
                <a:latin typeface="+mj-lt"/>
              </a:defRPr>
            </a:lvl1pPr>
          </a:lstStyle>
          <a:p>
            <a:pPr lvl="0"/>
            <a:r>
              <a:rPr lang="en-US" dirty="0"/>
              <a:t>Speaker Name</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463880" y="6238523"/>
            <a:ext cx="1273466" cy="274320"/>
          </a:xfrm>
          <a:prstGeom prst="rect">
            <a:avLst/>
          </a:prstGeom>
        </p:spPr>
      </p:pic>
      <p:sp>
        <p:nvSpPr>
          <p:cNvPr id="6" name="Text Placeholder 14"/>
          <p:cNvSpPr>
            <a:spLocks noGrp="1"/>
          </p:cNvSpPr>
          <p:nvPr>
            <p:ph type="body" sz="quarter" idx="15" hasCustomPrompt="1"/>
          </p:nvPr>
        </p:nvSpPr>
        <p:spPr>
          <a:xfrm>
            <a:off x="273015" y="296863"/>
            <a:ext cx="3658721" cy="572464"/>
          </a:xfrm>
        </p:spPr>
        <p:txBody>
          <a:bodyPr lIns="182880" tIns="146304" rIns="182880" bIns="146304"/>
          <a:lstStyle>
            <a:lvl1pPr marL="0" indent="0">
              <a:buNone/>
              <a:defRPr sz="2000">
                <a:gradFill>
                  <a:gsLst>
                    <a:gs pos="0">
                      <a:schemeClr val="tx1"/>
                    </a:gs>
                    <a:gs pos="100000">
                      <a:schemeClr val="tx1"/>
                    </a:gs>
                  </a:gsLst>
                  <a:lin ang="5400000" scaled="0"/>
                </a:gradFill>
                <a:latin typeface="+mn-lt"/>
              </a:defRPr>
            </a:lvl1pPr>
          </a:lstStyle>
          <a:p>
            <a:pPr lvl="0"/>
            <a:r>
              <a:rPr lang="en-US" dirty="0"/>
              <a:t>Session Code</a:t>
            </a:r>
          </a:p>
        </p:txBody>
      </p:sp>
    </p:spTree>
    <p:extLst>
      <p:ext uri="{BB962C8B-B14F-4D97-AF65-F5344CB8AC3E}">
        <p14:creationId xmlns:p14="http://schemas.microsoft.com/office/powerpoint/2010/main" val="106926499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03" y="1212850"/>
            <a:ext cx="11885683" cy="2025170"/>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9711072"/>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03" y="1212850"/>
            <a:ext cx="11885683"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76588321"/>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03" y="1212851"/>
            <a:ext cx="11885683" cy="2092881"/>
          </a:xfrm>
        </p:spPr>
        <p:txBody>
          <a:bodyPr>
            <a:spAutoFit/>
          </a:bodyPr>
          <a:lstStyle>
            <a:lvl1pPr>
              <a:defRPr sz="4000">
                <a:gradFill>
                  <a:gsLst>
                    <a:gs pos="1250">
                      <a:schemeClr val="tx2"/>
                    </a:gs>
                    <a:gs pos="99000">
                      <a:schemeClr val="tx2"/>
                    </a:gs>
                  </a:gsLst>
                  <a:lin ang="5400000" scaled="0"/>
                </a:gra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41416437"/>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 2-color Non-bulleted">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04" y="1212849"/>
            <a:ext cx="54856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4588" y="1212849"/>
            <a:ext cx="54856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7397787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03" y="1212851"/>
            <a:ext cx="11885683" cy="2092881"/>
          </a:xfrm>
        </p:spPr>
        <p:txBody>
          <a:bodyPr>
            <a:spAutoFit/>
          </a:bodyPr>
          <a:lstStyle>
            <a:lvl1pPr>
              <a:defRPr sz="40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74903028"/>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04" y="1212849"/>
            <a:ext cx="54856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4588" y="1212849"/>
            <a:ext cx="54856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94082588"/>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04" y="1212849"/>
            <a:ext cx="54856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4588" y="1212849"/>
            <a:ext cx="54856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60698294"/>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04" y="1212850"/>
            <a:ext cx="5485699" cy="1982081"/>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4588" y="1212850"/>
            <a:ext cx="5485699" cy="1982081"/>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36541037"/>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04" y="1212850"/>
            <a:ext cx="5485699" cy="1982081"/>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4588" y="1212850"/>
            <a:ext cx="5485699" cy="1982081"/>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39625740"/>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124131031"/>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04" y="1209973"/>
            <a:ext cx="10055529" cy="1181862"/>
          </a:xfrm>
          <a:noFill/>
        </p:spPr>
        <p:txBody>
          <a:bodyPr tIns="91440" bIns="91440" anchor="t" anchorCtr="0">
            <a:spAutoFit/>
          </a:bodyPr>
          <a:lstStyle>
            <a:lvl1pPr>
              <a:defRPr sz="7200" spc="-100" baseline="0">
                <a:gradFill>
                  <a:gsLst>
                    <a:gs pos="0">
                      <a:schemeClr val="tx1"/>
                    </a:gs>
                    <a:gs pos="100000">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04" y="3954463"/>
            <a:ext cx="10057117" cy="738664"/>
          </a:xfrm>
          <a:noFill/>
        </p:spPr>
        <p:txBody>
          <a:bodyPr lIns="182880" tIns="146304" rIns="182880" bIns="146304">
            <a:spAutoFit/>
          </a:bodyPr>
          <a:lstStyle>
            <a:lvl1pPr marL="0" indent="0">
              <a:spcBef>
                <a:spcPts val="0"/>
              </a:spcBef>
              <a:buNone/>
              <a:defRPr sz="3200" spc="0" baseline="0">
                <a:gradFill>
                  <a:gsLst>
                    <a:gs pos="0">
                      <a:schemeClr val="tx1"/>
                    </a:gs>
                    <a:gs pos="100000">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342151121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04" y="1209973"/>
            <a:ext cx="10055529" cy="1181862"/>
          </a:xfrm>
          <a:noFill/>
        </p:spPr>
        <p:txBody>
          <a:bodyPr tIns="91440" bIns="91440" anchor="t" anchorCtr="0">
            <a:spAutoFit/>
          </a:bodyPr>
          <a:lstStyle>
            <a:lvl1pPr>
              <a:defRPr lang="en-US" sz="7200" b="0" kern="1200" cap="none" spc="-100"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dirty="0"/>
              <a:t>Video title</a:t>
            </a:r>
          </a:p>
        </p:txBody>
      </p:sp>
    </p:spTree>
    <p:extLst>
      <p:ext uri="{BB962C8B-B14F-4D97-AF65-F5344CB8AC3E}">
        <p14:creationId xmlns:p14="http://schemas.microsoft.com/office/powerpoint/2010/main" val="317959003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03" y="2125662"/>
            <a:ext cx="11885683"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3669065487"/>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03" y="2125662"/>
            <a:ext cx="11885683"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30366822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04" y="1212849"/>
            <a:ext cx="54856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4588" y="1212849"/>
            <a:ext cx="54856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795992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03" y="2125662"/>
            <a:ext cx="11885683"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47913109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03" y="2125662"/>
            <a:ext cx="11885683"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48280465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50-50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04" y="1241427"/>
            <a:ext cx="5485699" cy="2012859"/>
          </a:xfrm>
        </p:spPr>
        <p:txBody>
          <a:bodyPr>
            <a:spAutoFit/>
          </a:bodyPr>
          <a:lstStyle>
            <a:lvl1pPr>
              <a:defRPr sz="6600"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219031" y="1"/>
            <a:ext cx="6215857" cy="6992587"/>
          </a:xfr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Tree>
    <p:extLst>
      <p:ext uri="{BB962C8B-B14F-4D97-AF65-F5344CB8AC3E}">
        <p14:creationId xmlns:p14="http://schemas.microsoft.com/office/powerpoint/2010/main" val="3265000659"/>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3977515"/>
      </p:ext>
    </p:extLst>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174277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715523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589100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212849"/>
            <a:ext cx="12434888"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800"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03" y="1221158"/>
            <a:ext cx="11885682"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37547699"/>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losing logo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stretch>
            <a:fillRect/>
          </a:stretch>
        </p:blipFill>
        <p:spPr>
          <a:xfrm>
            <a:off x="459171" y="3145040"/>
            <a:ext cx="3291420" cy="705834"/>
          </a:xfrm>
          <a:prstGeom prst="rect">
            <a:avLst/>
          </a:prstGeom>
        </p:spPr>
      </p:pic>
      <p:pic>
        <p:nvPicPr>
          <p:cNvPr id="4" name="Picture 3"/>
          <p:cNvPicPr>
            <a:picLocks noChangeAspect="1"/>
          </p:cNvPicPr>
          <p:nvPr userDrawn="1"/>
        </p:nvPicPr>
        <p:blipFill>
          <a:blip r:embed="rId2"/>
          <a:stretch>
            <a:fillRect/>
          </a:stretch>
        </p:blipFill>
        <p:spPr>
          <a:xfrm>
            <a:off x="459171" y="3145040"/>
            <a:ext cx="3291420" cy="705834"/>
          </a:xfrm>
          <a:prstGeom prst="rect">
            <a:avLst/>
          </a:prstGeom>
        </p:spPr>
      </p:pic>
      <p:sp>
        <p:nvSpPr>
          <p:cNvPr id="2" name="Text Box 3"/>
          <p:cNvSpPr txBox="1">
            <a:spLocks noChangeArrowheads="1"/>
          </p:cNvSpPr>
          <p:nvPr userDrawn="1"/>
        </p:nvSpPr>
        <p:spPr bwMode="blackWhite">
          <a:xfrm>
            <a:off x="274603" y="6294477"/>
            <a:ext cx="11885682"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2016 Microsoft Corporation. All rights reserved. </a:t>
            </a:r>
          </a:p>
        </p:txBody>
      </p:sp>
    </p:spTree>
    <p:extLst>
      <p:ext uri="{BB962C8B-B14F-4D97-AF65-F5344CB8AC3E}">
        <p14:creationId xmlns:p14="http://schemas.microsoft.com/office/powerpoint/2010/main" val="1721249777"/>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03" y="1212850"/>
            <a:ext cx="11885683"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363076"/>
            <a:ext cx="12434889"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6884538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04" y="1212850"/>
            <a:ext cx="5485699" cy="1982081"/>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4588" y="1212850"/>
            <a:ext cx="5485699" cy="1982081"/>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6056847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Title &amp; Content, 2-color, no Bullets">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529594" y="1476621"/>
            <a:ext cx="11374084" cy="2130904"/>
          </a:xfrm>
          <a:prstGeom prst="rect">
            <a:avLst/>
          </a:prstGeom>
        </p:spPr>
        <p:txBody>
          <a:bodyPr/>
          <a:lstStyle>
            <a:lvl1pPr marL="0" indent="0">
              <a:spcBef>
                <a:spcPts val="2448"/>
              </a:spcBef>
              <a:buNone/>
              <a:defRPr sz="4080">
                <a:gradFill>
                  <a:gsLst>
                    <a:gs pos="100000">
                      <a:schemeClr val="tx2"/>
                    </a:gs>
                    <a:gs pos="0">
                      <a:schemeClr val="tx2"/>
                    </a:gs>
                  </a:gsLst>
                  <a:lin ang="5400000" scaled="0"/>
                </a:gradFill>
                <a:latin typeface="+mj-lt"/>
              </a:defRPr>
            </a:lvl1pPr>
            <a:lvl2pPr marL="0" indent="0">
              <a:buNone/>
              <a:defRPr sz="2040">
                <a:gradFill>
                  <a:gsLst>
                    <a:gs pos="100000">
                      <a:schemeClr val="bg2"/>
                    </a:gs>
                    <a:gs pos="6000">
                      <a:schemeClr val="bg2"/>
                    </a:gs>
                  </a:gsLst>
                  <a:lin ang="5400000" scaled="0"/>
                </a:gradFill>
              </a:defRPr>
            </a:lvl2pPr>
            <a:lvl3pPr marL="236387" indent="0">
              <a:buNone/>
              <a:defRPr sz="2040">
                <a:gradFill>
                  <a:gsLst>
                    <a:gs pos="100000">
                      <a:schemeClr val="bg2"/>
                    </a:gs>
                    <a:gs pos="6000">
                      <a:schemeClr val="bg2"/>
                    </a:gs>
                  </a:gsLst>
                  <a:lin ang="5400000" scaled="0"/>
                </a:gradFill>
              </a:defRPr>
            </a:lvl3pPr>
            <a:lvl4pPr marL="466298" indent="0">
              <a:buNone/>
              <a:defRPr sz="2040">
                <a:gradFill>
                  <a:gsLst>
                    <a:gs pos="100000">
                      <a:schemeClr val="bg2"/>
                    </a:gs>
                    <a:gs pos="6000">
                      <a:schemeClr val="bg2"/>
                    </a:gs>
                  </a:gsLst>
                  <a:lin ang="5400000" scaled="0"/>
                </a:gradFill>
              </a:defRPr>
            </a:lvl4pPr>
            <a:lvl5pPr marL="707543" indent="0">
              <a:buNone/>
              <a:defRPr sz="2040">
                <a:gradFill>
                  <a:gsLst>
                    <a:gs pos="100000">
                      <a:schemeClr val="bg2"/>
                    </a:gs>
                    <a:gs pos="6000">
                      <a:schemeClr val="bg2"/>
                    </a:gs>
                  </a:gsLst>
                  <a:lin ang="5400000" scaled="0"/>
                </a:gra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2"/>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dirty="0"/>
              <a:t>Click to edit Master title style</a:t>
            </a:r>
          </a:p>
        </p:txBody>
      </p:sp>
      <p:sp>
        <p:nvSpPr>
          <p:cNvPr id="6" name="Slide Number Placeholder 9"/>
          <p:cNvSpPr>
            <a:spLocks noGrp="1"/>
          </p:cNvSpPr>
          <p:nvPr>
            <p:ph type="sldNum" sz="quarter" idx="12"/>
          </p:nvPr>
        </p:nvSpPr>
        <p:spPr>
          <a:xfrm>
            <a:off x="531212" y="6526956"/>
            <a:ext cx="572005" cy="223825"/>
          </a:xfrm>
          <a:prstGeom prst="rect">
            <a:avLst/>
          </a:prstGeom>
        </p:spPr>
        <p:txBody>
          <a:bodyPr lIns="121899" tIns="60949" rIns="121899" bIns="60949" anchor="ctr"/>
          <a:lstStyle>
            <a:lvl1pPr algn="l">
              <a:defRPr sz="1632">
                <a:gradFill>
                  <a:gsLst>
                    <a:gs pos="100000">
                      <a:schemeClr val="bg2"/>
                    </a:gs>
                    <a:gs pos="0">
                      <a:schemeClr val="bg2"/>
                    </a:gs>
                  </a:gsLst>
                  <a:lin ang="5400000" scaled="0"/>
                </a:gradFill>
              </a:defRPr>
            </a:lvl1pPr>
          </a:lstStyle>
          <a:p>
            <a:pPr defTabSz="932559"/>
            <a:fld id="{727B4C2D-45E2-4621-8491-2995EB46A674}" type="slidenum">
              <a:rPr lang="en-US" smtClean="0">
                <a:gradFill>
                  <a:gsLst>
                    <a:gs pos="100000">
                      <a:srgbClr val="797A7D"/>
                    </a:gs>
                    <a:gs pos="0">
                      <a:srgbClr val="797A7D"/>
                    </a:gs>
                  </a:gsLst>
                  <a:lin ang="5400000" scaled="0"/>
                </a:gradFill>
              </a:rPr>
              <a:pPr defTabSz="932559"/>
              <a:t>‹#›</a:t>
            </a:fld>
            <a:endParaRPr lang="en-US" dirty="0">
              <a:gradFill>
                <a:gsLst>
                  <a:gs pos="100000">
                    <a:srgbClr val="797A7D"/>
                  </a:gs>
                  <a:gs pos="0">
                    <a:srgbClr val="797A7D"/>
                  </a:gs>
                </a:gsLst>
                <a:lin ang="5400000" scaled="0"/>
              </a:gra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7873" y="6221789"/>
            <a:ext cx="2208282" cy="764735"/>
          </a:xfrm>
          <a:prstGeom prst="rect">
            <a:avLst/>
          </a:prstGeom>
        </p:spPr>
      </p:pic>
    </p:spTree>
    <p:extLst>
      <p:ext uri="{BB962C8B-B14F-4D97-AF65-F5344CB8AC3E}">
        <p14:creationId xmlns:p14="http://schemas.microsoft.com/office/powerpoint/2010/main" val="2101151866"/>
      </p:ext>
    </p:extLst>
  </p:cSld>
  <p:clrMapOvr>
    <a:masterClrMapping/>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52pt Title">
    <p:bg>
      <p:bgPr>
        <a:solidFill>
          <a:schemeClr val="bg1"/>
        </a:solidFill>
        <a:effectLst/>
      </p:bgPr>
    </p:bg>
    <p:spTree>
      <p:nvGrpSpPr>
        <p:cNvPr id="1" name=""/>
        <p:cNvGrpSpPr/>
        <p:nvPr/>
      </p:nvGrpSpPr>
      <p:grpSpPr>
        <a:xfrm>
          <a:off x="0" y="0"/>
          <a:ext cx="0" cy="0"/>
          <a:chOff x="0" y="0"/>
          <a:chExt cx="0" cy="0"/>
        </a:xfrm>
      </p:grpSpPr>
      <p:sp>
        <p:nvSpPr>
          <p:cNvPr id="5" name="Title 2"/>
          <p:cNvSpPr>
            <a:spLocks noGrp="1"/>
          </p:cNvSpPr>
          <p:nvPr>
            <p:ph type="title"/>
          </p:nvPr>
        </p:nvSpPr>
        <p:spPr>
          <a:xfrm>
            <a:off x="274285" y="292083"/>
            <a:ext cx="11885683" cy="946413"/>
          </a:xfrm>
          <a:prstGeom prst="rect">
            <a:avLst/>
          </a:prstGeom>
        </p:spPr>
        <p:txBody>
          <a:bodyPr/>
          <a:lstStyle>
            <a:lvl1pPr algn="l">
              <a:defRPr sz="5200">
                <a:solidFill>
                  <a:schemeClr val="tx2"/>
                </a:solidFill>
              </a:defRPr>
            </a:lvl1pPr>
          </a:lstStyle>
          <a:p>
            <a:r>
              <a:rPr lang="en-US" dirty="0"/>
              <a:t>Click to edit Master title style</a:t>
            </a:r>
          </a:p>
        </p:txBody>
      </p:sp>
      <p:sp>
        <p:nvSpPr>
          <p:cNvPr id="3" name="Footer Placeholder 2"/>
          <p:cNvSpPr>
            <a:spLocks noGrp="1"/>
          </p:cNvSpPr>
          <p:nvPr>
            <p:ph type="ftr" sz="quarter" idx="10"/>
          </p:nvPr>
        </p:nvSpPr>
        <p:spPr/>
        <p:txBody>
          <a:bodyPr/>
          <a:lstStyle>
            <a:lvl1pPr fontAlgn="base">
              <a:spcBef>
                <a:spcPct val="0"/>
              </a:spcBef>
              <a:spcAft>
                <a:spcPct val="0"/>
              </a:spcAft>
              <a:defRPr>
                <a:solidFill>
                  <a:srgbClr val="002050"/>
                </a:solidFill>
              </a:defRPr>
            </a:lvl1pPr>
          </a:lstStyle>
          <a:p>
            <a:pPr>
              <a:defRPr/>
            </a:pPr>
            <a:r>
              <a:t>Microsoft Confidential</a:t>
            </a:r>
          </a:p>
        </p:txBody>
      </p:sp>
      <p:sp>
        <p:nvSpPr>
          <p:cNvPr id="4" name="Slide Number Placeholder 3"/>
          <p:cNvSpPr>
            <a:spLocks noGrp="1"/>
          </p:cNvSpPr>
          <p:nvPr>
            <p:ph type="sldNum" sz="quarter" idx="11"/>
          </p:nvPr>
        </p:nvSpPr>
        <p:spPr/>
        <p:txBody>
          <a:bodyPr/>
          <a:lstStyle>
            <a:lvl1pPr defTabSz="931863" fontAlgn="base">
              <a:spcBef>
                <a:spcPct val="0"/>
              </a:spcBef>
              <a:spcAft>
                <a:spcPct val="0"/>
              </a:spcAft>
              <a:defRPr>
                <a:solidFill>
                  <a:srgbClr val="002050"/>
                </a:solidFill>
              </a:defRPr>
            </a:lvl1pPr>
          </a:lstStyle>
          <a:p>
            <a:pPr>
              <a:defRPr/>
            </a:pPr>
            <a:fld id="{EC136591-509A-F246-B30E-5ECE4A4A5F5E}" type="slidenum">
              <a:rPr/>
              <a:pPr>
                <a:defRPr/>
              </a:pPr>
              <a:t>‹#›</a:t>
            </a:fld>
            <a:endParaRPr/>
          </a:p>
        </p:txBody>
      </p:sp>
    </p:spTree>
    <p:extLst>
      <p:ext uri="{BB962C8B-B14F-4D97-AF65-F5344CB8AC3E}">
        <p14:creationId xmlns:p14="http://schemas.microsoft.com/office/powerpoint/2010/main" val="2057227403"/>
      </p:ext>
    </p:extLst>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le Slide Photo_Option">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tretch/>
        </p:blipFill>
        <p:spPr>
          <a:xfrm>
            <a:off x="0" y="-5374"/>
            <a:ext cx="12434887" cy="7003148"/>
          </a:xfrm>
          <a:prstGeom prst="rect">
            <a:avLst/>
          </a:prstGeom>
          <a:noFill/>
          <a:ln>
            <a:noFill/>
          </a:ln>
        </p:spPr>
      </p:pic>
      <p:sp>
        <p:nvSpPr>
          <p:cNvPr id="4" name="Rectangle 3"/>
          <p:cNvSpPr/>
          <p:nvPr userDrawn="1"/>
        </p:nvSpPr>
        <p:spPr bwMode="auto">
          <a:xfrm>
            <a:off x="272951" y="1759922"/>
            <a:ext cx="6401635" cy="3654405"/>
          </a:xfrm>
          <a:prstGeom prst="rect">
            <a:avLst/>
          </a:prstGeom>
          <a:solidFill>
            <a:srgbClr val="00188F">
              <a:alpha val="9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auto">
          <a:xfrm>
            <a:off x="274603" y="1759921"/>
            <a:ext cx="6401571" cy="1828800"/>
          </a:xfrm>
          <a:noFill/>
        </p:spPr>
        <p:txBody>
          <a:bodyPr lIns="146304" tIns="91440" rIns="146304" bIns="91440" anchor="t" anchorCtr="0"/>
          <a:lstStyle>
            <a:lvl1pPr>
              <a:defRPr sz="5400" spc="-100" baseline="0">
                <a:gradFill>
                  <a:gsLst>
                    <a:gs pos="76250">
                      <a:srgbClr val="FFFFFF"/>
                    </a:gs>
                    <a:gs pos="51000">
                      <a:srgbClr val="FFFFFF"/>
                    </a:gs>
                  </a:gsLst>
                  <a:lin ang="5400000" scaled="0"/>
                </a:gradFill>
              </a:defRPr>
            </a:lvl1pPr>
          </a:lstStyle>
          <a:p>
            <a:r>
              <a:rPr lang="en-US" dirty="0"/>
              <a:t>Presentation title</a:t>
            </a:r>
          </a:p>
        </p:txBody>
      </p:sp>
      <p:sp>
        <p:nvSpPr>
          <p:cNvPr id="3" name="Text Placeholder 2"/>
          <p:cNvSpPr>
            <a:spLocks noGrp="1"/>
          </p:cNvSpPr>
          <p:nvPr>
            <p:ph type="body" sz="quarter" idx="14" hasCustomPrompt="1"/>
          </p:nvPr>
        </p:nvSpPr>
        <p:spPr bwMode="auto">
          <a:xfrm>
            <a:off x="272951" y="3588702"/>
            <a:ext cx="6401571" cy="1825625"/>
          </a:xfrm>
        </p:spPr>
        <p:txBody>
          <a:bodyPr tIns="109728" bIns="109728">
            <a:noAutofit/>
          </a:bodyPr>
          <a:lstStyle>
            <a:lvl1pPr marL="0" indent="0">
              <a:spcBef>
                <a:spcPts val="0"/>
              </a:spcBef>
              <a:buNone/>
              <a:defRPr sz="3200">
                <a:gradFill>
                  <a:gsLst>
                    <a:gs pos="76250">
                      <a:srgbClr val="FFFFFF"/>
                    </a:gs>
                    <a:gs pos="51000">
                      <a:srgbClr val="FFFFFF"/>
                    </a:gs>
                  </a:gsLst>
                  <a:lin ang="5400000" scaled="0"/>
                </a:gradFill>
              </a:defRPr>
            </a:lvl1pPr>
          </a:lstStyle>
          <a:p>
            <a:pPr lvl="0"/>
            <a:r>
              <a:rPr lang="en-US" dirty="0"/>
              <a:t>Speaker Name</a:t>
            </a:r>
          </a:p>
        </p:txBody>
      </p:sp>
      <p:grpSp>
        <p:nvGrpSpPr>
          <p:cNvPr id="8" name="Group 7"/>
          <p:cNvGrpSpPr>
            <a:grpSpLocks noChangeAspect="1"/>
          </p:cNvGrpSpPr>
          <p:nvPr userDrawn="1"/>
        </p:nvGrpSpPr>
        <p:grpSpPr bwMode="gray">
          <a:xfrm>
            <a:off x="457460" y="6161742"/>
            <a:ext cx="1681198" cy="360979"/>
            <a:chOff x="457200" y="1643393"/>
            <a:chExt cx="4492753" cy="964540"/>
          </a:xfrm>
        </p:grpSpPr>
        <p:pic>
          <p:nvPicPr>
            <p:cNvPr id="11" name="Picture 10"/>
            <p:cNvPicPr>
              <a:picLocks noChangeAspect="1"/>
            </p:cNvPicPr>
            <p:nvPr/>
          </p:nvPicPr>
          <p:blipFill>
            <a:blip r:embed="rId3"/>
            <a:stretch>
              <a:fillRect/>
            </a:stretch>
          </p:blipFill>
          <p:spPr bwMode="gray">
            <a:xfrm>
              <a:off x="457200" y="1643393"/>
              <a:ext cx="964540" cy="964540"/>
            </a:xfrm>
            <a:prstGeom prst="rect">
              <a:avLst/>
            </a:prstGeom>
          </p:spPr>
        </p:pic>
        <p:sp>
          <p:nvSpPr>
            <p:cNvPr id="12" name="Freeform 12"/>
            <p:cNvSpPr>
              <a:spLocks noEditPoints="1"/>
            </p:cNvSpPr>
            <p:nvPr/>
          </p:nvSpPr>
          <p:spPr bwMode="gray">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sz="1800"/>
            </a:p>
          </p:txBody>
        </p:sp>
      </p:grpSp>
    </p:spTree>
    <p:extLst>
      <p:ext uri="{BB962C8B-B14F-4D97-AF65-F5344CB8AC3E}">
        <p14:creationId xmlns:p14="http://schemas.microsoft.com/office/powerpoint/2010/main" val="2533278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6505" y="3954457"/>
            <a:ext cx="6398396" cy="1830388"/>
          </a:xfrm>
          <a:noFill/>
        </p:spPr>
        <p:txBody>
          <a:bodyPr lIns="146304" tIns="109728" rIns="146304" bIns="109728">
            <a:noAutofit/>
          </a:bodyPr>
          <a:lstStyle>
            <a:lvl1pPr marL="0" indent="0">
              <a:spcBef>
                <a:spcPts val="0"/>
              </a:spcBef>
              <a:buNone/>
              <a:defRPr sz="3200" spc="0" baseline="0">
                <a:gradFill>
                  <a:gsLst>
                    <a:gs pos="0">
                      <a:schemeClr val="tx1"/>
                    </a:gs>
                    <a:gs pos="100000">
                      <a:schemeClr val="tx1"/>
                    </a:gs>
                  </a:gsLst>
                  <a:lin ang="5400000" scaled="0"/>
                </a:gradFill>
                <a:latin typeface="+mj-lt"/>
              </a:defRPr>
            </a:lvl1pPr>
          </a:lstStyle>
          <a:p>
            <a:pPr lvl="0"/>
            <a:r>
              <a:rPr lang="en-US" dirty="0"/>
              <a:t>Speaker Name</a:t>
            </a:r>
          </a:p>
        </p:txBody>
      </p:sp>
      <p:sp>
        <p:nvSpPr>
          <p:cNvPr id="9" name="Title 1"/>
          <p:cNvSpPr>
            <a:spLocks noGrp="1"/>
          </p:cNvSpPr>
          <p:nvPr>
            <p:ph type="title" hasCustomPrompt="1"/>
          </p:nvPr>
        </p:nvSpPr>
        <p:spPr>
          <a:xfrm>
            <a:off x="274667" y="2117165"/>
            <a:ext cx="8228485" cy="1837298"/>
          </a:xfrm>
          <a:noFill/>
        </p:spPr>
        <p:txBody>
          <a:bodyPr lIns="146304" tIns="91440" rIns="146304" bIns="91440" anchor="t" anchorCtr="0"/>
          <a:lstStyle>
            <a:lvl1pPr>
              <a:defRPr sz="5400" spc="-100" baseline="0">
                <a:gradFill>
                  <a:gsLst>
                    <a:gs pos="3333">
                      <a:schemeClr val="tx2"/>
                    </a:gs>
                    <a:gs pos="39000">
                      <a:schemeClr val="tx2"/>
                    </a:gs>
                  </a:gsLst>
                  <a:lin ang="5400000" scaled="0"/>
                </a:gradFill>
              </a:defRPr>
            </a:lvl1pPr>
          </a:lstStyle>
          <a:p>
            <a:r>
              <a:rPr lang="en-US" dirty="0"/>
              <a:t>Presentation title</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457460" y="6161442"/>
            <a:ext cx="1645710" cy="353658"/>
          </a:xfrm>
          <a:prstGeom prst="rect">
            <a:avLst/>
          </a:prstGeom>
        </p:spPr>
      </p:pic>
    </p:spTree>
    <p:extLst>
      <p:ext uri="{BB962C8B-B14F-4D97-AF65-F5344CB8AC3E}">
        <p14:creationId xmlns:p14="http://schemas.microsoft.com/office/powerpoint/2010/main" val="411938899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03" y="1212850"/>
            <a:ext cx="11885683" cy="2025170"/>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7162178"/>
      </p:ext>
    </p:extLst>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03" y="1212850"/>
            <a:ext cx="11885683"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53926062"/>
      </p:ext>
    </p:extLst>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03" y="1212850"/>
            <a:ext cx="11885683" cy="2025170"/>
          </a:xfrm>
        </p:spPr>
        <p:txBody>
          <a:bodyPr>
            <a:spAutoFit/>
          </a:bodyPr>
          <a:lstStyle>
            <a:lvl1pPr>
              <a:defRPr sz="3600">
                <a:gradFill>
                  <a:gsLst>
                    <a:gs pos="1250">
                      <a:schemeClr val="tx2"/>
                    </a:gs>
                    <a:gs pos="99000">
                      <a:schemeClr val="tx2"/>
                    </a:gs>
                  </a:gsLst>
                  <a:lin ang="5400000" scaled="0"/>
                </a:gra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40981091"/>
      </p:ext>
    </p:extLst>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03" y="1212850"/>
            <a:ext cx="11885683" cy="2025170"/>
          </a:xfrm>
        </p:spPr>
        <p:txBody>
          <a:bodyPr>
            <a:spAutoFit/>
          </a:bodyPr>
          <a:lstStyle>
            <a:lvl1pPr>
              <a:defRPr sz="36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25744504"/>
      </p:ext>
    </p:extLst>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04" y="1212849"/>
            <a:ext cx="5485699" cy="1969770"/>
          </a:xfrm>
        </p:spPr>
        <p:txBody>
          <a:bodyPr wrap="square">
            <a:spAutoFit/>
          </a:bodyPr>
          <a:lstStyle>
            <a:lvl1pPr marL="0" indent="0">
              <a:spcBef>
                <a:spcPts val="1224"/>
              </a:spcBef>
              <a:buClr>
                <a:schemeClr val="tx1"/>
              </a:buClr>
              <a:buFont typeface="Wingdings" pitchFamily="2" charset="2"/>
              <a:buNone/>
              <a:defRPr sz="36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4588" y="1212849"/>
            <a:ext cx="5485699" cy="1969770"/>
          </a:xfrm>
        </p:spPr>
        <p:txBody>
          <a:bodyPr wrap="square">
            <a:spAutoFit/>
          </a:bodyPr>
          <a:lstStyle>
            <a:lvl1pPr marL="0" indent="0">
              <a:spcBef>
                <a:spcPts val="1224"/>
              </a:spcBef>
              <a:buClr>
                <a:schemeClr val="tx1"/>
              </a:buClr>
              <a:buFont typeface="Wingdings" pitchFamily="2" charset="2"/>
              <a:buNone/>
              <a:defRPr sz="36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42557794"/>
      </p:ext>
    </p:extLst>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04" y="1212849"/>
            <a:ext cx="5485699" cy="1969770"/>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4588" y="1212849"/>
            <a:ext cx="5485699" cy="1969770"/>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18867372"/>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82.xml"/><Relationship Id="rId13" Type="http://schemas.openxmlformats.org/officeDocument/2006/relationships/slideLayout" Target="../slideLayouts/slideLayout187.xml"/><Relationship Id="rId18" Type="http://schemas.openxmlformats.org/officeDocument/2006/relationships/slideLayout" Target="../slideLayouts/slideLayout192.xml"/><Relationship Id="rId26" Type="http://schemas.openxmlformats.org/officeDocument/2006/relationships/slideLayout" Target="../slideLayouts/slideLayout200.xml"/><Relationship Id="rId3" Type="http://schemas.openxmlformats.org/officeDocument/2006/relationships/slideLayout" Target="../slideLayouts/slideLayout177.xml"/><Relationship Id="rId21" Type="http://schemas.openxmlformats.org/officeDocument/2006/relationships/slideLayout" Target="../slideLayouts/slideLayout195.xml"/><Relationship Id="rId7" Type="http://schemas.openxmlformats.org/officeDocument/2006/relationships/slideLayout" Target="../slideLayouts/slideLayout181.xml"/><Relationship Id="rId12" Type="http://schemas.openxmlformats.org/officeDocument/2006/relationships/slideLayout" Target="../slideLayouts/slideLayout186.xml"/><Relationship Id="rId17" Type="http://schemas.openxmlformats.org/officeDocument/2006/relationships/slideLayout" Target="../slideLayouts/slideLayout191.xml"/><Relationship Id="rId25" Type="http://schemas.openxmlformats.org/officeDocument/2006/relationships/slideLayout" Target="../slideLayouts/slideLayout199.xml"/><Relationship Id="rId2" Type="http://schemas.openxmlformats.org/officeDocument/2006/relationships/slideLayout" Target="../slideLayouts/slideLayout176.xml"/><Relationship Id="rId16" Type="http://schemas.openxmlformats.org/officeDocument/2006/relationships/slideLayout" Target="../slideLayouts/slideLayout190.xml"/><Relationship Id="rId20" Type="http://schemas.openxmlformats.org/officeDocument/2006/relationships/slideLayout" Target="../slideLayouts/slideLayout194.xml"/><Relationship Id="rId29" Type="http://schemas.openxmlformats.org/officeDocument/2006/relationships/theme" Target="../theme/theme10.xml"/><Relationship Id="rId1" Type="http://schemas.openxmlformats.org/officeDocument/2006/relationships/slideLayout" Target="../slideLayouts/slideLayout175.xml"/><Relationship Id="rId6" Type="http://schemas.openxmlformats.org/officeDocument/2006/relationships/slideLayout" Target="../slideLayouts/slideLayout180.xml"/><Relationship Id="rId11" Type="http://schemas.openxmlformats.org/officeDocument/2006/relationships/slideLayout" Target="../slideLayouts/slideLayout185.xml"/><Relationship Id="rId24" Type="http://schemas.openxmlformats.org/officeDocument/2006/relationships/slideLayout" Target="../slideLayouts/slideLayout198.xml"/><Relationship Id="rId5" Type="http://schemas.openxmlformats.org/officeDocument/2006/relationships/slideLayout" Target="../slideLayouts/slideLayout179.xml"/><Relationship Id="rId15" Type="http://schemas.openxmlformats.org/officeDocument/2006/relationships/slideLayout" Target="../slideLayouts/slideLayout189.xml"/><Relationship Id="rId23" Type="http://schemas.openxmlformats.org/officeDocument/2006/relationships/slideLayout" Target="../slideLayouts/slideLayout197.xml"/><Relationship Id="rId28" Type="http://schemas.openxmlformats.org/officeDocument/2006/relationships/slideLayout" Target="../slideLayouts/slideLayout202.xml"/><Relationship Id="rId10" Type="http://schemas.openxmlformats.org/officeDocument/2006/relationships/slideLayout" Target="../slideLayouts/slideLayout184.xml"/><Relationship Id="rId19" Type="http://schemas.openxmlformats.org/officeDocument/2006/relationships/slideLayout" Target="../slideLayouts/slideLayout193.xml"/><Relationship Id="rId4" Type="http://schemas.openxmlformats.org/officeDocument/2006/relationships/slideLayout" Target="../slideLayouts/slideLayout178.xml"/><Relationship Id="rId9" Type="http://schemas.openxmlformats.org/officeDocument/2006/relationships/slideLayout" Target="../slideLayouts/slideLayout183.xml"/><Relationship Id="rId14" Type="http://schemas.openxmlformats.org/officeDocument/2006/relationships/slideLayout" Target="../slideLayouts/slideLayout188.xml"/><Relationship Id="rId22" Type="http://schemas.openxmlformats.org/officeDocument/2006/relationships/slideLayout" Target="../slideLayouts/slideLayout196.xml"/><Relationship Id="rId27" Type="http://schemas.openxmlformats.org/officeDocument/2006/relationships/slideLayout" Target="../slideLayouts/slideLayout201.xml"/><Relationship Id="rId30" Type="http://schemas.openxmlformats.org/officeDocument/2006/relationships/image" Target="../media/image8.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210.xml"/><Relationship Id="rId13" Type="http://schemas.openxmlformats.org/officeDocument/2006/relationships/slideLayout" Target="../slideLayouts/slideLayout215.xml"/><Relationship Id="rId18" Type="http://schemas.openxmlformats.org/officeDocument/2006/relationships/slideLayout" Target="../slideLayouts/slideLayout220.xml"/><Relationship Id="rId3" Type="http://schemas.openxmlformats.org/officeDocument/2006/relationships/slideLayout" Target="../slideLayouts/slideLayout205.xml"/><Relationship Id="rId21" Type="http://schemas.openxmlformats.org/officeDocument/2006/relationships/slideLayout" Target="../slideLayouts/slideLayout223.xml"/><Relationship Id="rId7" Type="http://schemas.openxmlformats.org/officeDocument/2006/relationships/slideLayout" Target="../slideLayouts/slideLayout209.xml"/><Relationship Id="rId12" Type="http://schemas.openxmlformats.org/officeDocument/2006/relationships/slideLayout" Target="../slideLayouts/slideLayout214.xml"/><Relationship Id="rId17" Type="http://schemas.openxmlformats.org/officeDocument/2006/relationships/slideLayout" Target="../slideLayouts/slideLayout219.xml"/><Relationship Id="rId25" Type="http://schemas.openxmlformats.org/officeDocument/2006/relationships/theme" Target="../theme/theme11.xml"/><Relationship Id="rId2" Type="http://schemas.openxmlformats.org/officeDocument/2006/relationships/slideLayout" Target="../slideLayouts/slideLayout204.xml"/><Relationship Id="rId16" Type="http://schemas.openxmlformats.org/officeDocument/2006/relationships/slideLayout" Target="../slideLayouts/slideLayout218.xml"/><Relationship Id="rId20" Type="http://schemas.openxmlformats.org/officeDocument/2006/relationships/slideLayout" Target="../slideLayouts/slideLayout222.xml"/><Relationship Id="rId1" Type="http://schemas.openxmlformats.org/officeDocument/2006/relationships/slideLayout" Target="../slideLayouts/slideLayout203.xml"/><Relationship Id="rId6" Type="http://schemas.openxmlformats.org/officeDocument/2006/relationships/slideLayout" Target="../slideLayouts/slideLayout208.xml"/><Relationship Id="rId11" Type="http://schemas.openxmlformats.org/officeDocument/2006/relationships/slideLayout" Target="../slideLayouts/slideLayout213.xml"/><Relationship Id="rId24" Type="http://schemas.openxmlformats.org/officeDocument/2006/relationships/slideLayout" Target="../slideLayouts/slideLayout226.xml"/><Relationship Id="rId5" Type="http://schemas.openxmlformats.org/officeDocument/2006/relationships/slideLayout" Target="../slideLayouts/slideLayout207.xml"/><Relationship Id="rId15" Type="http://schemas.openxmlformats.org/officeDocument/2006/relationships/slideLayout" Target="../slideLayouts/slideLayout217.xml"/><Relationship Id="rId23" Type="http://schemas.openxmlformats.org/officeDocument/2006/relationships/slideLayout" Target="../slideLayouts/slideLayout225.xml"/><Relationship Id="rId10" Type="http://schemas.openxmlformats.org/officeDocument/2006/relationships/slideLayout" Target="../slideLayouts/slideLayout212.xml"/><Relationship Id="rId19" Type="http://schemas.openxmlformats.org/officeDocument/2006/relationships/slideLayout" Target="../slideLayouts/slideLayout221.xml"/><Relationship Id="rId4" Type="http://schemas.openxmlformats.org/officeDocument/2006/relationships/slideLayout" Target="../slideLayouts/slideLayout206.xml"/><Relationship Id="rId9" Type="http://schemas.openxmlformats.org/officeDocument/2006/relationships/slideLayout" Target="../slideLayouts/slideLayout211.xml"/><Relationship Id="rId14" Type="http://schemas.openxmlformats.org/officeDocument/2006/relationships/slideLayout" Target="../slideLayouts/slideLayout216.xml"/><Relationship Id="rId22" Type="http://schemas.openxmlformats.org/officeDocument/2006/relationships/slideLayout" Target="../slideLayouts/slideLayout22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234.xml"/><Relationship Id="rId13" Type="http://schemas.openxmlformats.org/officeDocument/2006/relationships/slideLayout" Target="../slideLayouts/slideLayout239.xml"/><Relationship Id="rId18" Type="http://schemas.openxmlformats.org/officeDocument/2006/relationships/slideLayout" Target="../slideLayouts/slideLayout244.xml"/><Relationship Id="rId3" Type="http://schemas.openxmlformats.org/officeDocument/2006/relationships/slideLayout" Target="../slideLayouts/slideLayout229.xml"/><Relationship Id="rId21" Type="http://schemas.openxmlformats.org/officeDocument/2006/relationships/slideLayout" Target="../slideLayouts/slideLayout247.xml"/><Relationship Id="rId7" Type="http://schemas.openxmlformats.org/officeDocument/2006/relationships/slideLayout" Target="../slideLayouts/slideLayout233.xml"/><Relationship Id="rId12" Type="http://schemas.openxmlformats.org/officeDocument/2006/relationships/slideLayout" Target="../slideLayouts/slideLayout238.xml"/><Relationship Id="rId17" Type="http://schemas.openxmlformats.org/officeDocument/2006/relationships/slideLayout" Target="../slideLayouts/slideLayout243.xml"/><Relationship Id="rId2" Type="http://schemas.openxmlformats.org/officeDocument/2006/relationships/slideLayout" Target="../slideLayouts/slideLayout228.xml"/><Relationship Id="rId16" Type="http://schemas.openxmlformats.org/officeDocument/2006/relationships/slideLayout" Target="../slideLayouts/slideLayout242.xml"/><Relationship Id="rId20" Type="http://schemas.openxmlformats.org/officeDocument/2006/relationships/slideLayout" Target="../slideLayouts/slideLayout246.xml"/><Relationship Id="rId1" Type="http://schemas.openxmlformats.org/officeDocument/2006/relationships/slideLayout" Target="../slideLayouts/slideLayout227.xml"/><Relationship Id="rId6" Type="http://schemas.openxmlformats.org/officeDocument/2006/relationships/slideLayout" Target="../slideLayouts/slideLayout232.xml"/><Relationship Id="rId11" Type="http://schemas.openxmlformats.org/officeDocument/2006/relationships/slideLayout" Target="../slideLayouts/slideLayout237.xml"/><Relationship Id="rId5" Type="http://schemas.openxmlformats.org/officeDocument/2006/relationships/slideLayout" Target="../slideLayouts/slideLayout231.xml"/><Relationship Id="rId15" Type="http://schemas.openxmlformats.org/officeDocument/2006/relationships/slideLayout" Target="../slideLayouts/slideLayout241.xml"/><Relationship Id="rId23" Type="http://schemas.openxmlformats.org/officeDocument/2006/relationships/theme" Target="../theme/theme12.xml"/><Relationship Id="rId10" Type="http://schemas.openxmlformats.org/officeDocument/2006/relationships/slideLayout" Target="../slideLayouts/slideLayout236.xml"/><Relationship Id="rId19" Type="http://schemas.openxmlformats.org/officeDocument/2006/relationships/slideLayout" Target="../slideLayouts/slideLayout245.xml"/><Relationship Id="rId4" Type="http://schemas.openxmlformats.org/officeDocument/2006/relationships/slideLayout" Target="../slideLayouts/slideLayout230.xml"/><Relationship Id="rId9" Type="http://schemas.openxmlformats.org/officeDocument/2006/relationships/slideLayout" Target="../slideLayouts/slideLayout235.xml"/><Relationship Id="rId14" Type="http://schemas.openxmlformats.org/officeDocument/2006/relationships/slideLayout" Target="../slideLayouts/slideLayout240.xml"/><Relationship Id="rId22" Type="http://schemas.openxmlformats.org/officeDocument/2006/relationships/slideLayout" Target="../slideLayouts/slideLayout248.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56.xml"/><Relationship Id="rId13" Type="http://schemas.openxmlformats.org/officeDocument/2006/relationships/slideLayout" Target="../slideLayouts/slideLayout261.xml"/><Relationship Id="rId18" Type="http://schemas.openxmlformats.org/officeDocument/2006/relationships/slideLayout" Target="../slideLayouts/slideLayout266.xml"/><Relationship Id="rId3" Type="http://schemas.openxmlformats.org/officeDocument/2006/relationships/slideLayout" Target="../slideLayouts/slideLayout251.xml"/><Relationship Id="rId21" Type="http://schemas.openxmlformats.org/officeDocument/2006/relationships/slideLayout" Target="../slideLayouts/slideLayout269.xml"/><Relationship Id="rId7" Type="http://schemas.openxmlformats.org/officeDocument/2006/relationships/slideLayout" Target="../slideLayouts/slideLayout255.xml"/><Relationship Id="rId12" Type="http://schemas.openxmlformats.org/officeDocument/2006/relationships/slideLayout" Target="../slideLayouts/slideLayout260.xml"/><Relationship Id="rId17" Type="http://schemas.openxmlformats.org/officeDocument/2006/relationships/slideLayout" Target="../slideLayouts/slideLayout265.xml"/><Relationship Id="rId2" Type="http://schemas.openxmlformats.org/officeDocument/2006/relationships/slideLayout" Target="../slideLayouts/slideLayout250.xml"/><Relationship Id="rId16" Type="http://schemas.openxmlformats.org/officeDocument/2006/relationships/slideLayout" Target="../slideLayouts/slideLayout264.xml"/><Relationship Id="rId20" Type="http://schemas.openxmlformats.org/officeDocument/2006/relationships/slideLayout" Target="../slideLayouts/slideLayout268.xml"/><Relationship Id="rId1" Type="http://schemas.openxmlformats.org/officeDocument/2006/relationships/slideLayout" Target="../slideLayouts/slideLayout249.xml"/><Relationship Id="rId6" Type="http://schemas.openxmlformats.org/officeDocument/2006/relationships/slideLayout" Target="../slideLayouts/slideLayout254.xml"/><Relationship Id="rId11" Type="http://schemas.openxmlformats.org/officeDocument/2006/relationships/slideLayout" Target="../slideLayouts/slideLayout259.xml"/><Relationship Id="rId5" Type="http://schemas.openxmlformats.org/officeDocument/2006/relationships/slideLayout" Target="../slideLayouts/slideLayout253.xml"/><Relationship Id="rId15" Type="http://schemas.openxmlformats.org/officeDocument/2006/relationships/slideLayout" Target="../slideLayouts/slideLayout263.xml"/><Relationship Id="rId10" Type="http://schemas.openxmlformats.org/officeDocument/2006/relationships/slideLayout" Target="../slideLayouts/slideLayout258.xml"/><Relationship Id="rId19" Type="http://schemas.openxmlformats.org/officeDocument/2006/relationships/slideLayout" Target="../slideLayouts/slideLayout267.xml"/><Relationship Id="rId4" Type="http://schemas.openxmlformats.org/officeDocument/2006/relationships/slideLayout" Target="../slideLayouts/slideLayout252.xml"/><Relationship Id="rId9" Type="http://schemas.openxmlformats.org/officeDocument/2006/relationships/slideLayout" Target="../slideLayouts/slideLayout257.xml"/><Relationship Id="rId14" Type="http://schemas.openxmlformats.org/officeDocument/2006/relationships/slideLayout" Target="../slideLayouts/slideLayout262.xml"/><Relationship Id="rId22"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77.xml"/><Relationship Id="rId13" Type="http://schemas.openxmlformats.org/officeDocument/2006/relationships/slideLayout" Target="../slideLayouts/slideLayout282.xml"/><Relationship Id="rId18" Type="http://schemas.openxmlformats.org/officeDocument/2006/relationships/slideLayout" Target="../slideLayouts/slideLayout287.xml"/><Relationship Id="rId3" Type="http://schemas.openxmlformats.org/officeDocument/2006/relationships/slideLayout" Target="../slideLayouts/slideLayout272.xml"/><Relationship Id="rId21" Type="http://schemas.openxmlformats.org/officeDocument/2006/relationships/slideLayout" Target="../slideLayouts/slideLayout290.xml"/><Relationship Id="rId7" Type="http://schemas.openxmlformats.org/officeDocument/2006/relationships/slideLayout" Target="../slideLayouts/slideLayout276.xml"/><Relationship Id="rId12" Type="http://schemas.openxmlformats.org/officeDocument/2006/relationships/slideLayout" Target="../slideLayouts/slideLayout281.xml"/><Relationship Id="rId17" Type="http://schemas.openxmlformats.org/officeDocument/2006/relationships/slideLayout" Target="../slideLayouts/slideLayout286.xml"/><Relationship Id="rId25" Type="http://schemas.openxmlformats.org/officeDocument/2006/relationships/theme" Target="../theme/theme14.xml"/><Relationship Id="rId2" Type="http://schemas.openxmlformats.org/officeDocument/2006/relationships/slideLayout" Target="../slideLayouts/slideLayout271.xml"/><Relationship Id="rId16" Type="http://schemas.openxmlformats.org/officeDocument/2006/relationships/slideLayout" Target="../slideLayouts/slideLayout285.xml"/><Relationship Id="rId20" Type="http://schemas.openxmlformats.org/officeDocument/2006/relationships/slideLayout" Target="../slideLayouts/slideLayout289.xml"/><Relationship Id="rId1" Type="http://schemas.openxmlformats.org/officeDocument/2006/relationships/slideLayout" Target="../slideLayouts/slideLayout270.xml"/><Relationship Id="rId6" Type="http://schemas.openxmlformats.org/officeDocument/2006/relationships/slideLayout" Target="../slideLayouts/slideLayout275.xml"/><Relationship Id="rId11" Type="http://schemas.openxmlformats.org/officeDocument/2006/relationships/slideLayout" Target="../slideLayouts/slideLayout280.xml"/><Relationship Id="rId24" Type="http://schemas.openxmlformats.org/officeDocument/2006/relationships/slideLayout" Target="../slideLayouts/slideLayout293.xml"/><Relationship Id="rId5" Type="http://schemas.openxmlformats.org/officeDocument/2006/relationships/slideLayout" Target="../slideLayouts/slideLayout274.xml"/><Relationship Id="rId15" Type="http://schemas.openxmlformats.org/officeDocument/2006/relationships/slideLayout" Target="../slideLayouts/slideLayout284.xml"/><Relationship Id="rId23" Type="http://schemas.openxmlformats.org/officeDocument/2006/relationships/slideLayout" Target="../slideLayouts/slideLayout292.xml"/><Relationship Id="rId10" Type="http://schemas.openxmlformats.org/officeDocument/2006/relationships/slideLayout" Target="../slideLayouts/slideLayout279.xml"/><Relationship Id="rId19" Type="http://schemas.openxmlformats.org/officeDocument/2006/relationships/slideLayout" Target="../slideLayouts/slideLayout288.xml"/><Relationship Id="rId4" Type="http://schemas.openxmlformats.org/officeDocument/2006/relationships/slideLayout" Target="../slideLayouts/slideLayout273.xml"/><Relationship Id="rId9" Type="http://schemas.openxmlformats.org/officeDocument/2006/relationships/slideLayout" Target="../slideLayouts/slideLayout278.xml"/><Relationship Id="rId14" Type="http://schemas.openxmlformats.org/officeDocument/2006/relationships/slideLayout" Target="../slideLayouts/slideLayout283.xml"/><Relationship Id="rId22" Type="http://schemas.openxmlformats.org/officeDocument/2006/relationships/slideLayout" Target="../slideLayouts/slideLayout291.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301.xml"/><Relationship Id="rId13" Type="http://schemas.openxmlformats.org/officeDocument/2006/relationships/slideLayout" Target="../slideLayouts/slideLayout306.xml"/><Relationship Id="rId18" Type="http://schemas.openxmlformats.org/officeDocument/2006/relationships/slideLayout" Target="../slideLayouts/slideLayout311.xml"/><Relationship Id="rId3" Type="http://schemas.openxmlformats.org/officeDocument/2006/relationships/slideLayout" Target="../slideLayouts/slideLayout296.xml"/><Relationship Id="rId21" Type="http://schemas.openxmlformats.org/officeDocument/2006/relationships/slideLayout" Target="../slideLayouts/slideLayout314.xml"/><Relationship Id="rId7" Type="http://schemas.openxmlformats.org/officeDocument/2006/relationships/slideLayout" Target="../slideLayouts/slideLayout300.xml"/><Relationship Id="rId12" Type="http://schemas.openxmlformats.org/officeDocument/2006/relationships/slideLayout" Target="../slideLayouts/slideLayout305.xml"/><Relationship Id="rId17" Type="http://schemas.openxmlformats.org/officeDocument/2006/relationships/slideLayout" Target="../slideLayouts/slideLayout310.xml"/><Relationship Id="rId2" Type="http://schemas.openxmlformats.org/officeDocument/2006/relationships/slideLayout" Target="../slideLayouts/slideLayout295.xml"/><Relationship Id="rId16" Type="http://schemas.openxmlformats.org/officeDocument/2006/relationships/slideLayout" Target="../slideLayouts/slideLayout309.xml"/><Relationship Id="rId20" Type="http://schemas.openxmlformats.org/officeDocument/2006/relationships/slideLayout" Target="../slideLayouts/slideLayout313.xml"/><Relationship Id="rId1" Type="http://schemas.openxmlformats.org/officeDocument/2006/relationships/slideLayout" Target="../slideLayouts/slideLayout294.xml"/><Relationship Id="rId6" Type="http://schemas.openxmlformats.org/officeDocument/2006/relationships/slideLayout" Target="../slideLayouts/slideLayout299.xml"/><Relationship Id="rId11" Type="http://schemas.openxmlformats.org/officeDocument/2006/relationships/slideLayout" Target="../slideLayouts/slideLayout304.xml"/><Relationship Id="rId24" Type="http://schemas.openxmlformats.org/officeDocument/2006/relationships/theme" Target="../theme/theme15.xml"/><Relationship Id="rId5" Type="http://schemas.openxmlformats.org/officeDocument/2006/relationships/slideLayout" Target="../slideLayouts/slideLayout298.xml"/><Relationship Id="rId15" Type="http://schemas.openxmlformats.org/officeDocument/2006/relationships/slideLayout" Target="../slideLayouts/slideLayout308.xml"/><Relationship Id="rId23" Type="http://schemas.openxmlformats.org/officeDocument/2006/relationships/slideLayout" Target="../slideLayouts/slideLayout316.xml"/><Relationship Id="rId10" Type="http://schemas.openxmlformats.org/officeDocument/2006/relationships/slideLayout" Target="../slideLayouts/slideLayout303.xml"/><Relationship Id="rId19" Type="http://schemas.openxmlformats.org/officeDocument/2006/relationships/slideLayout" Target="../slideLayouts/slideLayout312.xml"/><Relationship Id="rId4" Type="http://schemas.openxmlformats.org/officeDocument/2006/relationships/slideLayout" Target="../slideLayouts/slideLayout297.xml"/><Relationship Id="rId9" Type="http://schemas.openxmlformats.org/officeDocument/2006/relationships/slideLayout" Target="../slideLayouts/slideLayout302.xml"/><Relationship Id="rId14" Type="http://schemas.openxmlformats.org/officeDocument/2006/relationships/slideLayout" Target="../slideLayouts/slideLayout307.xml"/><Relationship Id="rId22" Type="http://schemas.openxmlformats.org/officeDocument/2006/relationships/slideLayout" Target="../slideLayouts/slideLayout31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324.xml"/><Relationship Id="rId13" Type="http://schemas.openxmlformats.org/officeDocument/2006/relationships/slideLayout" Target="../slideLayouts/slideLayout329.xml"/><Relationship Id="rId18" Type="http://schemas.openxmlformats.org/officeDocument/2006/relationships/slideLayout" Target="../slideLayouts/slideLayout334.xml"/><Relationship Id="rId3" Type="http://schemas.openxmlformats.org/officeDocument/2006/relationships/slideLayout" Target="../slideLayouts/slideLayout319.xml"/><Relationship Id="rId7" Type="http://schemas.openxmlformats.org/officeDocument/2006/relationships/slideLayout" Target="../slideLayouts/slideLayout323.xml"/><Relationship Id="rId12" Type="http://schemas.openxmlformats.org/officeDocument/2006/relationships/slideLayout" Target="../slideLayouts/slideLayout328.xml"/><Relationship Id="rId17" Type="http://schemas.openxmlformats.org/officeDocument/2006/relationships/slideLayout" Target="../slideLayouts/slideLayout333.xml"/><Relationship Id="rId2" Type="http://schemas.openxmlformats.org/officeDocument/2006/relationships/slideLayout" Target="../slideLayouts/slideLayout318.xml"/><Relationship Id="rId16" Type="http://schemas.openxmlformats.org/officeDocument/2006/relationships/slideLayout" Target="../slideLayouts/slideLayout332.xml"/><Relationship Id="rId20" Type="http://schemas.openxmlformats.org/officeDocument/2006/relationships/theme" Target="../theme/theme16.xml"/><Relationship Id="rId1" Type="http://schemas.openxmlformats.org/officeDocument/2006/relationships/slideLayout" Target="../slideLayouts/slideLayout317.xml"/><Relationship Id="rId6" Type="http://schemas.openxmlformats.org/officeDocument/2006/relationships/slideLayout" Target="../slideLayouts/slideLayout322.xml"/><Relationship Id="rId11" Type="http://schemas.openxmlformats.org/officeDocument/2006/relationships/slideLayout" Target="../slideLayouts/slideLayout327.xml"/><Relationship Id="rId5" Type="http://schemas.openxmlformats.org/officeDocument/2006/relationships/slideLayout" Target="../slideLayouts/slideLayout321.xml"/><Relationship Id="rId15" Type="http://schemas.openxmlformats.org/officeDocument/2006/relationships/slideLayout" Target="../slideLayouts/slideLayout331.xml"/><Relationship Id="rId10" Type="http://schemas.openxmlformats.org/officeDocument/2006/relationships/slideLayout" Target="../slideLayouts/slideLayout326.xml"/><Relationship Id="rId19" Type="http://schemas.openxmlformats.org/officeDocument/2006/relationships/slideLayout" Target="../slideLayouts/slideLayout335.xml"/><Relationship Id="rId4" Type="http://schemas.openxmlformats.org/officeDocument/2006/relationships/slideLayout" Target="../slideLayouts/slideLayout320.xml"/><Relationship Id="rId9" Type="http://schemas.openxmlformats.org/officeDocument/2006/relationships/slideLayout" Target="../slideLayouts/slideLayout325.xml"/><Relationship Id="rId14" Type="http://schemas.openxmlformats.org/officeDocument/2006/relationships/slideLayout" Target="../slideLayouts/slideLayout3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19" Type="http://schemas.openxmlformats.org/officeDocument/2006/relationships/theme" Target="../theme/theme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18" Type="http://schemas.openxmlformats.org/officeDocument/2006/relationships/slideLayout" Target="../slideLayouts/slideLayout58.xml"/><Relationship Id="rId3" Type="http://schemas.openxmlformats.org/officeDocument/2006/relationships/slideLayout" Target="../slideLayouts/slideLayout43.xml"/><Relationship Id="rId21" Type="http://schemas.openxmlformats.org/officeDocument/2006/relationships/slideLayout" Target="../slideLayouts/slideLayout61.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20" Type="http://schemas.openxmlformats.org/officeDocument/2006/relationships/slideLayout" Target="../slideLayouts/slideLayout60.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23" Type="http://schemas.openxmlformats.org/officeDocument/2006/relationships/theme" Target="../theme/theme3.xml"/><Relationship Id="rId10" Type="http://schemas.openxmlformats.org/officeDocument/2006/relationships/slideLayout" Target="../slideLayouts/slideLayout50.xml"/><Relationship Id="rId19" Type="http://schemas.openxmlformats.org/officeDocument/2006/relationships/slideLayout" Target="../slideLayouts/slideLayout59.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 Id="rId22" Type="http://schemas.openxmlformats.org/officeDocument/2006/relationships/slideLayout" Target="../slideLayouts/slideLayout6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18" Type="http://schemas.openxmlformats.org/officeDocument/2006/relationships/slideLayout" Target="../slideLayouts/slideLayout80.xml"/><Relationship Id="rId26" Type="http://schemas.openxmlformats.org/officeDocument/2006/relationships/slideLayout" Target="../slideLayouts/slideLayout88.xml"/><Relationship Id="rId3" Type="http://schemas.openxmlformats.org/officeDocument/2006/relationships/slideLayout" Target="../slideLayouts/slideLayout65.xml"/><Relationship Id="rId21" Type="http://schemas.openxmlformats.org/officeDocument/2006/relationships/slideLayout" Target="../slideLayouts/slideLayout83.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17" Type="http://schemas.openxmlformats.org/officeDocument/2006/relationships/slideLayout" Target="../slideLayouts/slideLayout79.xml"/><Relationship Id="rId25" Type="http://schemas.openxmlformats.org/officeDocument/2006/relationships/slideLayout" Target="../slideLayouts/slideLayout87.xml"/><Relationship Id="rId2" Type="http://schemas.openxmlformats.org/officeDocument/2006/relationships/slideLayout" Target="../slideLayouts/slideLayout64.xml"/><Relationship Id="rId16" Type="http://schemas.openxmlformats.org/officeDocument/2006/relationships/slideLayout" Target="../slideLayouts/slideLayout78.xml"/><Relationship Id="rId20" Type="http://schemas.openxmlformats.org/officeDocument/2006/relationships/slideLayout" Target="../slideLayouts/slideLayout82.xml"/><Relationship Id="rId29" Type="http://schemas.openxmlformats.org/officeDocument/2006/relationships/slideLayout" Target="../slideLayouts/slideLayout91.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24" Type="http://schemas.openxmlformats.org/officeDocument/2006/relationships/slideLayout" Target="../slideLayouts/slideLayout86.xml"/><Relationship Id="rId5" Type="http://schemas.openxmlformats.org/officeDocument/2006/relationships/slideLayout" Target="../slideLayouts/slideLayout67.xml"/><Relationship Id="rId15" Type="http://schemas.openxmlformats.org/officeDocument/2006/relationships/slideLayout" Target="../slideLayouts/slideLayout77.xml"/><Relationship Id="rId23" Type="http://schemas.openxmlformats.org/officeDocument/2006/relationships/slideLayout" Target="../slideLayouts/slideLayout85.xml"/><Relationship Id="rId28" Type="http://schemas.openxmlformats.org/officeDocument/2006/relationships/slideLayout" Target="../slideLayouts/slideLayout90.xml"/><Relationship Id="rId10" Type="http://schemas.openxmlformats.org/officeDocument/2006/relationships/slideLayout" Target="../slideLayouts/slideLayout72.xml"/><Relationship Id="rId19" Type="http://schemas.openxmlformats.org/officeDocument/2006/relationships/slideLayout" Target="../slideLayouts/slideLayout81.xml"/><Relationship Id="rId31" Type="http://schemas.openxmlformats.org/officeDocument/2006/relationships/image" Target="../media/image8.png"/><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 Id="rId22" Type="http://schemas.openxmlformats.org/officeDocument/2006/relationships/slideLayout" Target="../slideLayouts/slideLayout84.xml"/><Relationship Id="rId27" Type="http://schemas.openxmlformats.org/officeDocument/2006/relationships/slideLayout" Target="../slideLayouts/slideLayout89.xml"/><Relationship Id="rId30"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slideLayout" Target="../slideLayouts/slideLayout104.xml"/><Relationship Id="rId18" Type="http://schemas.openxmlformats.org/officeDocument/2006/relationships/slideLayout" Target="../slideLayouts/slideLayout109.xml"/><Relationship Id="rId3" Type="http://schemas.openxmlformats.org/officeDocument/2006/relationships/slideLayout" Target="../slideLayouts/slideLayout94.xml"/><Relationship Id="rId21" Type="http://schemas.openxmlformats.org/officeDocument/2006/relationships/slideLayout" Target="../slideLayouts/slideLayout112.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17" Type="http://schemas.openxmlformats.org/officeDocument/2006/relationships/slideLayout" Target="../slideLayouts/slideLayout108.xml"/><Relationship Id="rId2" Type="http://schemas.openxmlformats.org/officeDocument/2006/relationships/slideLayout" Target="../slideLayouts/slideLayout93.xml"/><Relationship Id="rId16" Type="http://schemas.openxmlformats.org/officeDocument/2006/relationships/slideLayout" Target="../slideLayouts/slideLayout107.xml"/><Relationship Id="rId20" Type="http://schemas.openxmlformats.org/officeDocument/2006/relationships/slideLayout" Target="../slideLayouts/slideLayout111.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24" Type="http://schemas.openxmlformats.org/officeDocument/2006/relationships/theme" Target="../theme/theme5.xml"/><Relationship Id="rId5" Type="http://schemas.openxmlformats.org/officeDocument/2006/relationships/slideLayout" Target="../slideLayouts/slideLayout96.xml"/><Relationship Id="rId15" Type="http://schemas.openxmlformats.org/officeDocument/2006/relationships/slideLayout" Target="../slideLayouts/slideLayout106.xml"/><Relationship Id="rId23" Type="http://schemas.openxmlformats.org/officeDocument/2006/relationships/slideLayout" Target="../slideLayouts/slideLayout114.xml"/><Relationship Id="rId10" Type="http://schemas.openxmlformats.org/officeDocument/2006/relationships/slideLayout" Target="../slideLayouts/slideLayout101.xml"/><Relationship Id="rId19" Type="http://schemas.openxmlformats.org/officeDocument/2006/relationships/slideLayout" Target="../slideLayouts/slideLayout110.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slideLayout" Target="../slideLayouts/slideLayout105.xml"/><Relationship Id="rId22" Type="http://schemas.openxmlformats.org/officeDocument/2006/relationships/slideLayout" Target="../slideLayouts/slideLayout113.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117.xml"/><Relationship Id="rId7" Type="http://schemas.openxmlformats.org/officeDocument/2006/relationships/image" Target="../media/image8.png"/><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theme" Target="../theme/theme6.xml"/><Relationship Id="rId5" Type="http://schemas.openxmlformats.org/officeDocument/2006/relationships/slideLayout" Target="../slideLayouts/slideLayout119.xml"/><Relationship Id="rId4" Type="http://schemas.openxmlformats.org/officeDocument/2006/relationships/slideLayout" Target="../slideLayouts/slideLayout11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27.xml"/><Relationship Id="rId13" Type="http://schemas.openxmlformats.org/officeDocument/2006/relationships/slideLayout" Target="../slideLayouts/slideLayout132.xml"/><Relationship Id="rId18" Type="http://schemas.openxmlformats.org/officeDocument/2006/relationships/slideLayout" Target="../slideLayouts/slideLayout137.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slideLayout" Target="../slideLayouts/slideLayout131.xml"/><Relationship Id="rId17" Type="http://schemas.openxmlformats.org/officeDocument/2006/relationships/slideLayout" Target="../slideLayouts/slideLayout136.xml"/><Relationship Id="rId2" Type="http://schemas.openxmlformats.org/officeDocument/2006/relationships/slideLayout" Target="../slideLayouts/slideLayout121.xml"/><Relationship Id="rId16" Type="http://schemas.openxmlformats.org/officeDocument/2006/relationships/slideLayout" Target="../slideLayouts/slideLayout135.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5" Type="http://schemas.openxmlformats.org/officeDocument/2006/relationships/slideLayout" Target="../slideLayouts/slideLayout134.xml"/><Relationship Id="rId10" Type="http://schemas.openxmlformats.org/officeDocument/2006/relationships/slideLayout" Target="../slideLayouts/slideLayout129.xml"/><Relationship Id="rId19" Type="http://schemas.openxmlformats.org/officeDocument/2006/relationships/theme" Target="../theme/theme7.xml"/><Relationship Id="rId4" Type="http://schemas.openxmlformats.org/officeDocument/2006/relationships/slideLayout" Target="../slideLayouts/slideLayout123.xml"/><Relationship Id="rId9" Type="http://schemas.openxmlformats.org/officeDocument/2006/relationships/slideLayout" Target="../slideLayouts/slideLayout128.xml"/><Relationship Id="rId14" Type="http://schemas.openxmlformats.org/officeDocument/2006/relationships/slideLayout" Target="../slideLayouts/slideLayout13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45.xml"/><Relationship Id="rId13" Type="http://schemas.openxmlformats.org/officeDocument/2006/relationships/slideLayout" Target="../slideLayouts/slideLayout150.xml"/><Relationship Id="rId18" Type="http://schemas.openxmlformats.org/officeDocument/2006/relationships/slideLayout" Target="../slideLayouts/slideLayout155.xml"/><Relationship Id="rId26" Type="http://schemas.openxmlformats.org/officeDocument/2006/relationships/slideLayout" Target="../slideLayouts/slideLayout163.xml"/><Relationship Id="rId3" Type="http://schemas.openxmlformats.org/officeDocument/2006/relationships/slideLayout" Target="../slideLayouts/slideLayout140.xml"/><Relationship Id="rId21" Type="http://schemas.openxmlformats.org/officeDocument/2006/relationships/slideLayout" Target="../slideLayouts/slideLayout158.xml"/><Relationship Id="rId7" Type="http://schemas.openxmlformats.org/officeDocument/2006/relationships/slideLayout" Target="../slideLayouts/slideLayout144.xml"/><Relationship Id="rId12" Type="http://schemas.openxmlformats.org/officeDocument/2006/relationships/slideLayout" Target="../slideLayouts/slideLayout149.xml"/><Relationship Id="rId17" Type="http://schemas.openxmlformats.org/officeDocument/2006/relationships/slideLayout" Target="../slideLayouts/slideLayout154.xml"/><Relationship Id="rId25" Type="http://schemas.openxmlformats.org/officeDocument/2006/relationships/slideLayout" Target="../slideLayouts/slideLayout162.xml"/><Relationship Id="rId2" Type="http://schemas.openxmlformats.org/officeDocument/2006/relationships/slideLayout" Target="../slideLayouts/slideLayout139.xml"/><Relationship Id="rId16" Type="http://schemas.openxmlformats.org/officeDocument/2006/relationships/slideLayout" Target="../slideLayouts/slideLayout153.xml"/><Relationship Id="rId20" Type="http://schemas.openxmlformats.org/officeDocument/2006/relationships/slideLayout" Target="../slideLayouts/slideLayout157.xml"/><Relationship Id="rId29" Type="http://schemas.openxmlformats.org/officeDocument/2006/relationships/theme" Target="../theme/theme8.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24" Type="http://schemas.openxmlformats.org/officeDocument/2006/relationships/slideLayout" Target="../slideLayouts/slideLayout161.xml"/><Relationship Id="rId5" Type="http://schemas.openxmlformats.org/officeDocument/2006/relationships/slideLayout" Target="../slideLayouts/slideLayout142.xml"/><Relationship Id="rId15" Type="http://schemas.openxmlformats.org/officeDocument/2006/relationships/slideLayout" Target="../slideLayouts/slideLayout152.xml"/><Relationship Id="rId23" Type="http://schemas.openxmlformats.org/officeDocument/2006/relationships/slideLayout" Target="../slideLayouts/slideLayout160.xml"/><Relationship Id="rId28" Type="http://schemas.openxmlformats.org/officeDocument/2006/relationships/slideLayout" Target="../slideLayouts/slideLayout165.xml"/><Relationship Id="rId10" Type="http://schemas.openxmlformats.org/officeDocument/2006/relationships/slideLayout" Target="../slideLayouts/slideLayout147.xml"/><Relationship Id="rId19" Type="http://schemas.openxmlformats.org/officeDocument/2006/relationships/slideLayout" Target="../slideLayouts/slideLayout156.xml"/><Relationship Id="rId4" Type="http://schemas.openxmlformats.org/officeDocument/2006/relationships/slideLayout" Target="../slideLayouts/slideLayout141.xml"/><Relationship Id="rId9" Type="http://schemas.openxmlformats.org/officeDocument/2006/relationships/slideLayout" Target="../slideLayouts/slideLayout146.xml"/><Relationship Id="rId14" Type="http://schemas.openxmlformats.org/officeDocument/2006/relationships/slideLayout" Target="../slideLayouts/slideLayout151.xml"/><Relationship Id="rId22" Type="http://schemas.openxmlformats.org/officeDocument/2006/relationships/slideLayout" Target="../slideLayouts/slideLayout159.xml"/><Relationship Id="rId27" Type="http://schemas.openxmlformats.org/officeDocument/2006/relationships/slideLayout" Target="../slideLayouts/slideLayout164.xml"/><Relationship Id="rId30" Type="http://schemas.openxmlformats.org/officeDocument/2006/relationships/image" Target="../media/image8.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5" Type="http://schemas.openxmlformats.org/officeDocument/2006/relationships/slideLayout" Target="../slideLayouts/slideLayout170.xml"/><Relationship Id="rId10" Type="http://schemas.openxmlformats.org/officeDocument/2006/relationships/theme" Target="../theme/theme9.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8F8F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04" y="295275"/>
            <a:ext cx="11888047" cy="91757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74605" y="1212852"/>
            <a:ext cx="11885681" cy="2092881"/>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3" name="Group 2"/>
          <p:cNvGrpSpPr/>
          <p:nvPr userDrawn="1"/>
        </p:nvGrpSpPr>
        <p:grpSpPr>
          <a:xfrm>
            <a:off x="12617357" y="1"/>
            <a:ext cx="952279" cy="5766967"/>
            <a:chOff x="12618967" y="0"/>
            <a:chExt cx="952401" cy="5766967"/>
          </a:xfrm>
        </p:grpSpPr>
        <p:grpSp>
          <p:nvGrpSpPr>
            <p:cNvPr id="26" name="Group 25"/>
            <p:cNvGrpSpPr/>
            <p:nvPr userDrawn="1"/>
          </p:nvGrpSpPr>
          <p:grpSpPr>
            <a:xfrm rot="5400000">
              <a:off x="11584220" y="1040742"/>
              <a:ext cx="2698730" cy="629236"/>
              <a:chOff x="1584344" y="4543426"/>
              <a:chExt cx="2698730" cy="629236"/>
            </a:xfrm>
          </p:grpSpPr>
          <p:sp>
            <p:nvSpPr>
              <p:cNvPr id="37" name="Rectangle 36"/>
              <p:cNvSpPr/>
              <p:nvPr userDrawn="1"/>
            </p:nvSpPr>
            <p:spPr bwMode="auto">
              <a:xfrm>
                <a:off x="1586734" y="4543428"/>
                <a:ext cx="869930" cy="28976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err="1">
                    <a:gradFill>
                      <a:gsLst>
                        <a:gs pos="0">
                          <a:srgbClr val="FFFFFF"/>
                        </a:gs>
                        <a:gs pos="100000">
                          <a:srgbClr val="FFFFFF"/>
                        </a:gs>
                      </a:gsLst>
                      <a:lin ang="5400000" scaled="0"/>
                    </a:gradFill>
                    <a:latin typeface="+mn-lt"/>
                    <a:ea typeface="Segoe UI" pitchFamily="34" charset="0"/>
                    <a:cs typeface="Segoe UI" pitchFamily="34" charset="0"/>
                  </a:rPr>
                  <a:t>Oragen</a:t>
                </a:r>
                <a:endPar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endParaRPr>
              </a:p>
              <a:p>
                <a:pPr algn="l" defTabSz="932472" fontAlgn="base">
                  <a:lnSpc>
                    <a:spcPct val="100000"/>
                  </a:lnSpc>
                  <a:spcBef>
                    <a:spcPct val="0"/>
                  </a:spcBef>
                  <a:spcAft>
                    <a:spcPct val="0"/>
                  </a:spcAft>
                </a:pPr>
                <a:r>
                  <a:rPr lang="en-US" sz="500" dirty="0">
                    <a:gradFill>
                      <a:gsLst>
                        <a:gs pos="0">
                          <a:srgbClr val="FFFFFF"/>
                        </a:gs>
                        <a:gs pos="100000">
                          <a:srgbClr val="FFFFFF"/>
                        </a:gs>
                      </a:gsLst>
                      <a:lin ang="5400000" scaled="0"/>
                    </a:gradFill>
                    <a:ea typeface="Segoe UI" pitchFamily="34" charset="0"/>
                    <a:cs typeface="Segoe UI" pitchFamily="34" charset="0"/>
                  </a:rPr>
                  <a:t>R:</a:t>
                </a:r>
                <a:r>
                  <a:rPr lang="en-US" sz="500" baseline="0" dirty="0">
                    <a:gradFill>
                      <a:gsLst>
                        <a:gs pos="0">
                          <a:srgbClr val="FFFFFF"/>
                        </a:gs>
                        <a:gs pos="100000">
                          <a:srgbClr val="FFFFFF"/>
                        </a:gs>
                      </a:gsLst>
                      <a:lin ang="5400000" scaled="0"/>
                    </a:gradFill>
                    <a:ea typeface="Segoe UI" pitchFamily="34" charset="0"/>
                    <a:cs typeface="Segoe UI" pitchFamily="34" charset="0"/>
                  </a:rPr>
                  <a:t>216 G:59 B:1</a:t>
                </a:r>
                <a:endParaRPr lang="en-US" sz="500" dirty="0">
                  <a:gradFill>
                    <a:gsLst>
                      <a:gs pos="0">
                        <a:srgbClr val="FFFFFF"/>
                      </a:gs>
                      <a:gs pos="100000">
                        <a:srgbClr val="FFFFFF"/>
                      </a:gs>
                    </a:gsLst>
                    <a:lin ang="5400000" scaled="0"/>
                  </a:gradFill>
                  <a:ea typeface="Segoe UI" pitchFamily="34" charset="0"/>
                  <a:cs typeface="Segoe UI" pitchFamily="34" charset="0"/>
                </a:endParaRPr>
              </a:p>
            </p:txBody>
          </p:sp>
          <p:sp>
            <p:nvSpPr>
              <p:cNvPr id="41" name="Rectangle 40"/>
              <p:cNvSpPr/>
              <p:nvPr userDrawn="1"/>
            </p:nvSpPr>
            <p:spPr bwMode="auto">
              <a:xfrm>
                <a:off x="2505456" y="4543427"/>
                <a:ext cx="869930" cy="28976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Blue</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R:0 G:120 B:215</a:t>
                </a:r>
              </a:p>
            </p:txBody>
          </p:sp>
          <p:sp>
            <p:nvSpPr>
              <p:cNvPr id="42" name="Rectangle 41"/>
              <p:cNvSpPr/>
              <p:nvPr userDrawn="1"/>
            </p:nvSpPr>
            <p:spPr bwMode="auto">
              <a:xfrm>
                <a:off x="3413144" y="4543426"/>
                <a:ext cx="869930" cy="28976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Gray</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R:80 G:80 B:80</a:t>
                </a:r>
              </a:p>
            </p:txBody>
          </p:sp>
          <p:sp>
            <p:nvSpPr>
              <p:cNvPr id="43" name="Rectangle 42"/>
              <p:cNvSpPr/>
              <p:nvPr userDrawn="1"/>
            </p:nvSpPr>
            <p:spPr bwMode="auto">
              <a:xfrm>
                <a:off x="2498744" y="4882896"/>
                <a:ext cx="869930" cy="289766"/>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Yellow</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G:185 B:0</a:t>
                </a:r>
              </a:p>
            </p:txBody>
          </p:sp>
          <p:sp>
            <p:nvSpPr>
              <p:cNvPr id="44" name="Rectangle 43"/>
              <p:cNvSpPr/>
              <p:nvPr userDrawn="1"/>
            </p:nvSpPr>
            <p:spPr bwMode="auto">
              <a:xfrm>
                <a:off x="3413144" y="4882895"/>
                <a:ext cx="869930" cy="289766"/>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Orange</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G:140 B:0</a:t>
                </a:r>
              </a:p>
            </p:txBody>
          </p:sp>
          <p:sp>
            <p:nvSpPr>
              <p:cNvPr id="45" name="Rectangle 44"/>
              <p:cNvSpPr/>
              <p:nvPr userDrawn="1"/>
            </p:nvSpPr>
            <p:spPr bwMode="auto">
              <a:xfrm>
                <a:off x="1584344" y="4882896"/>
                <a:ext cx="869930" cy="28976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Gray</a:t>
                </a:r>
              </a:p>
              <a:p>
                <a:pPr algn="l" defTabSz="932472" fontAlgn="base">
                  <a:lnSpc>
                    <a:spcPct val="100000"/>
                  </a:lnSpc>
                  <a:spcBef>
                    <a:spcPct val="0"/>
                  </a:spcBef>
                  <a:spcAft>
                    <a:spcPct val="0"/>
                  </a:spcAft>
                </a:pPr>
                <a:r>
                  <a:rPr lang="en-US" sz="500" dirty="0">
                    <a:gradFill>
                      <a:gsLst>
                        <a:gs pos="37168">
                          <a:srgbClr val="292929"/>
                        </a:gs>
                        <a:gs pos="72000">
                          <a:srgbClr val="292929"/>
                        </a:gs>
                      </a:gsLst>
                      <a:lin ang="5400000" scaled="0"/>
                    </a:gradFill>
                    <a:ea typeface="Segoe UI" pitchFamily="34" charset="0"/>
                    <a:cs typeface="Segoe UI" pitchFamily="34" charset="0"/>
                  </a:rPr>
                  <a:t>R:</a:t>
                </a:r>
                <a:r>
                  <a:rPr lang="en-US" sz="500" baseline="0" dirty="0">
                    <a:gradFill>
                      <a:gsLst>
                        <a:gs pos="37168">
                          <a:srgbClr val="292929"/>
                        </a:gs>
                        <a:gs pos="72000">
                          <a:srgbClr val="292929"/>
                        </a:gs>
                      </a:gsLst>
                      <a:lin ang="5400000" scaled="0"/>
                    </a:gradFill>
                    <a:ea typeface="Segoe UI" pitchFamily="34" charset="0"/>
                    <a:cs typeface="Segoe UI" pitchFamily="34" charset="0"/>
                  </a:rPr>
                  <a:t>210 G:210 B:210</a:t>
                </a:r>
                <a:endParaRPr lang="en-US" sz="500" dirty="0">
                  <a:gradFill>
                    <a:gsLst>
                      <a:gs pos="37168">
                        <a:srgbClr val="292929"/>
                      </a:gs>
                      <a:gs pos="72000">
                        <a:srgbClr val="292929"/>
                      </a:gs>
                    </a:gsLst>
                    <a:lin ang="5400000" scaled="0"/>
                  </a:gradFill>
                  <a:ea typeface="Segoe UI" pitchFamily="34" charset="0"/>
                  <a:cs typeface="Segoe UI" pitchFamily="34" charset="0"/>
                </a:endParaRPr>
              </a:p>
            </p:txBody>
          </p:sp>
        </p:grpSp>
        <p:sp>
          <p:nvSpPr>
            <p:cNvPr id="28" name="TextBox 27"/>
            <p:cNvSpPr txBox="1"/>
            <p:nvPr userDrawn="1"/>
          </p:nvSpPr>
          <p:spPr>
            <a:xfrm rot="5400000">
              <a:off x="12988035" y="260168"/>
              <a:ext cx="843501"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Main colors</a:t>
              </a:r>
            </a:p>
          </p:txBody>
        </p:sp>
        <p:sp>
          <p:nvSpPr>
            <p:cNvPr id="32" name="TextBox 31"/>
            <p:cNvSpPr txBox="1"/>
            <p:nvPr userDrawn="1"/>
          </p:nvSpPr>
          <p:spPr>
            <a:xfrm rot="5400000">
              <a:off x="11742070" y="4230580"/>
              <a:ext cx="2656496"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Secondary colors (use only when necessary)</a:t>
              </a:r>
            </a:p>
          </p:txBody>
        </p:sp>
        <p:sp>
          <p:nvSpPr>
            <p:cNvPr id="22" name="Rectangle 21"/>
            <p:cNvSpPr/>
            <p:nvPr userDrawn="1"/>
          </p:nvSpPr>
          <p:spPr bwMode="auto">
            <a:xfrm rot="5400000">
              <a:off x="12328888" y="5187119"/>
              <a:ext cx="869930" cy="289766"/>
            </a:xfrm>
            <a:prstGeom prst="rect">
              <a:avLst/>
            </a:prstGeom>
            <a:solidFill>
              <a:srgbClr val="A8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Red</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a:t>
              </a:r>
              <a:r>
                <a:rPr lang="en-US" sz="500" baseline="0" dirty="0">
                  <a:gradFill>
                    <a:gsLst>
                      <a:gs pos="2092">
                        <a:srgbClr val="F8F8F8"/>
                      </a:gs>
                      <a:gs pos="10042">
                        <a:srgbClr val="F8F8F8"/>
                      </a:gs>
                    </a:gsLst>
                    <a:lin ang="5400000" scaled="0"/>
                  </a:gradFill>
                  <a:ea typeface="Segoe UI" pitchFamily="34" charset="0"/>
                  <a:cs typeface="Segoe UI" pitchFamily="34" charset="0"/>
                </a:rPr>
                <a:t>168 G:0 B:0</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23" name="Rectangle 22"/>
            <p:cNvSpPr/>
            <p:nvPr userDrawn="1"/>
          </p:nvSpPr>
          <p:spPr bwMode="auto">
            <a:xfrm rot="5400000">
              <a:off x="12328888" y="3353997"/>
              <a:ext cx="869930" cy="289766"/>
            </a:xfrm>
            <a:prstGeom prst="rect">
              <a:avLst/>
            </a:prstGeom>
            <a:solidFill>
              <a:srgbClr val="00BC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Light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R:16</a:t>
              </a:r>
              <a:r>
                <a:rPr lang="en-US" sz="500" baseline="0" dirty="0">
                  <a:gradFill>
                    <a:gsLst>
                      <a:gs pos="2092">
                        <a:srgbClr val="F8F8F8"/>
                      </a:gs>
                      <a:gs pos="10042">
                        <a:srgbClr val="F8F8F8"/>
                      </a:gs>
                    </a:gsLst>
                    <a:lin ang="5400000" scaled="0"/>
                  </a:gradFill>
                  <a:ea typeface="Segoe UI" pitchFamily="34" charset="0"/>
                  <a:cs typeface="Segoe UI" pitchFamily="34" charset="0"/>
                </a:rPr>
                <a:t> G:124 B:16</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24" name="Rectangle 23"/>
            <p:cNvSpPr/>
            <p:nvPr userDrawn="1"/>
          </p:nvSpPr>
          <p:spPr bwMode="auto">
            <a:xfrm rot="5400000">
              <a:off x="12328888" y="4272719"/>
              <a:ext cx="869930" cy="289766"/>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R0 G32 B80</a:t>
              </a:r>
            </a:p>
          </p:txBody>
        </p:sp>
      </p:grpSp>
    </p:spTree>
    <p:extLst>
      <p:ext uri="{BB962C8B-B14F-4D97-AF65-F5344CB8AC3E}">
        <p14:creationId xmlns:p14="http://schemas.microsoft.com/office/powerpoint/2010/main" val="3588427678"/>
      </p:ext>
    </p:extLst>
  </p:cSld>
  <p:clrMap bg1="lt1" tx1="dk1" bg2="lt2" tx2="dk2" accent1="accent1" accent2="accent2" accent3="accent3" accent4="accent4" accent5="accent5" accent6="accent6" hlink="hlink" folHlink="folHlink"/>
  <p:sldLayoutIdLst>
    <p:sldLayoutId id="2147484338" r:id="rId1"/>
    <p:sldLayoutId id="2147484300" r:id="rId2"/>
    <p:sldLayoutId id="2147484295" r:id="rId3"/>
    <p:sldLayoutId id="2147484240" r:id="rId4"/>
    <p:sldLayoutId id="2147484296" r:id="rId5"/>
    <p:sldLayoutId id="2147484241" r:id="rId6"/>
    <p:sldLayoutId id="2147484297" r:id="rId7"/>
    <p:sldLayoutId id="2147484244" r:id="rId8"/>
    <p:sldLayoutId id="2147484298" r:id="rId9"/>
    <p:sldLayoutId id="2147484245" r:id="rId10"/>
    <p:sldLayoutId id="2147484247" r:id="rId11"/>
    <p:sldLayoutId id="2147484331" r:id="rId12"/>
    <p:sldLayoutId id="2147484249" r:id="rId13"/>
    <p:sldLayoutId id="2147484301" r:id="rId14"/>
    <p:sldLayoutId id="2147484251" r:id="rId15"/>
    <p:sldLayoutId id="2147484252" r:id="rId16"/>
    <p:sldLayoutId id="2147484254" r:id="rId17"/>
    <p:sldLayoutId id="2147484257" r:id="rId18"/>
    <p:sldLayoutId id="2147484258" r:id="rId19"/>
    <p:sldLayoutId id="2147484260" r:id="rId20"/>
    <p:sldLayoutId id="2147484299" r:id="rId21"/>
    <p:sldLayoutId id="2147484263" r:id="rId22"/>
  </p:sldLayoutIdLst>
  <p:transition>
    <p:fade/>
  </p:transition>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userDrawn="1">
          <p15:clr>
            <a:srgbClr val="5ACBF0"/>
          </p15:clr>
        </p15:guide>
        <p15:guide id="2" pos="173" userDrawn="1">
          <p15:clr>
            <a:srgbClr val="5ACBF0"/>
          </p15:clr>
        </p15:guide>
        <p15:guide id="3" pos="749" userDrawn="1">
          <p15:clr>
            <a:srgbClr val="5ACBF0"/>
          </p15:clr>
        </p15:guide>
        <p15:guide id="4" pos="1325" userDrawn="1">
          <p15:clr>
            <a:srgbClr val="5ACBF0"/>
          </p15:clr>
        </p15:guide>
        <p15:guide id="5" pos="1901" userDrawn="1">
          <p15:clr>
            <a:srgbClr val="5ACBF0"/>
          </p15:clr>
        </p15:guide>
        <p15:guide id="6" pos="2477" userDrawn="1">
          <p15:clr>
            <a:srgbClr val="5ACBF0"/>
          </p15:clr>
        </p15:guide>
        <p15:guide id="7" pos="3053" userDrawn="1">
          <p15:clr>
            <a:srgbClr val="5ACBF0"/>
          </p15:clr>
        </p15:guide>
        <p15:guide id="8" pos="3629" userDrawn="1">
          <p15:clr>
            <a:srgbClr val="5ACBF0"/>
          </p15:clr>
        </p15:guide>
        <p15:guide id="9" pos="4204" userDrawn="1">
          <p15:clr>
            <a:srgbClr val="5ACBF0"/>
          </p15:clr>
        </p15:guide>
        <p15:guide id="10" pos="4780" userDrawn="1">
          <p15:clr>
            <a:srgbClr val="5ACBF0"/>
          </p15:clr>
        </p15:guide>
        <p15:guide id="11" pos="5356" userDrawn="1">
          <p15:clr>
            <a:srgbClr val="5ACBF0"/>
          </p15:clr>
        </p15:guide>
        <p15:guide id="12" pos="5932" userDrawn="1">
          <p15:clr>
            <a:srgbClr val="5ACBF0"/>
          </p15:clr>
        </p15:guide>
        <p15:guide id="13" pos="6508" userDrawn="1">
          <p15:clr>
            <a:srgbClr val="5ACBF0"/>
          </p15:clr>
        </p15:guide>
        <p15:guide id="14" pos="7084" userDrawn="1">
          <p15:clr>
            <a:srgbClr val="5ACBF0"/>
          </p15:clr>
        </p15:guide>
        <p15:guide id="15" pos="7660" userDrawn="1">
          <p15:clr>
            <a:srgbClr val="5ACBF0"/>
          </p15:clr>
        </p15:guide>
        <p15:guide id="16" pos="288" userDrawn="1">
          <p15:clr>
            <a:srgbClr val="C35EA4"/>
          </p15:clr>
        </p15:guide>
        <p15:guide id="17" pos="7545" userDrawn="1">
          <p15:clr>
            <a:srgbClr val="C35EA4"/>
          </p15:clr>
        </p15:guide>
        <p15:guide id="18" orient="horz" pos="763" userDrawn="1">
          <p15:clr>
            <a:srgbClr val="5ACBF0"/>
          </p15:clr>
        </p15:guide>
        <p15:guide id="19" orient="horz" pos="1339" userDrawn="1">
          <p15:clr>
            <a:srgbClr val="5ACBF0"/>
          </p15:clr>
        </p15:guide>
        <p15:guide id="20" orient="horz" pos="1915" userDrawn="1">
          <p15:clr>
            <a:srgbClr val="5ACBF0"/>
          </p15:clr>
        </p15:guide>
        <p15:guide id="21" orient="horz" pos="2491" userDrawn="1">
          <p15:clr>
            <a:srgbClr val="5ACBF0"/>
          </p15:clr>
        </p15:guide>
        <p15:guide id="22" orient="horz" pos="3067" userDrawn="1">
          <p15:clr>
            <a:srgbClr val="5ACBF0"/>
          </p15:clr>
        </p15:guide>
        <p15:guide id="23" orient="horz" pos="3643" userDrawn="1">
          <p15:clr>
            <a:srgbClr val="5ACBF0"/>
          </p15:clr>
        </p15:guide>
        <p15:guide id="24" orient="horz" pos="4219" userDrawn="1">
          <p15:clr>
            <a:srgbClr val="5ACBF0"/>
          </p15:clr>
        </p15:guide>
        <p15:guide id="25" orient="horz" pos="302" userDrawn="1">
          <p15:clr>
            <a:srgbClr val="C35EA4"/>
          </p15:clr>
        </p15:guide>
        <p15:guide id="26" orient="horz" pos="4104" userDrawn="1">
          <p15:clr>
            <a:srgbClr val="C35EA4"/>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04" y="295276"/>
            <a:ext cx="11888047" cy="91757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74606" y="1212852"/>
            <a:ext cx="11885681" cy="2092881"/>
          </a:xfrm>
          <a:prstGeom prst="rect">
            <a:avLst/>
          </a:prstGeom>
        </p:spPr>
        <p:txBody>
          <a:bodyPr vert="horz" wrap="square" lIns="146304" tIns="91440" rIns="146304" bIns="9144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p:cNvPicPr>
            <a:picLocks noChangeAspect="1"/>
          </p:cNvPicPr>
          <p:nvPr userDrawn="1"/>
        </p:nvPicPr>
        <p:blipFill>
          <a:blip r:embed="rId30"/>
          <a:stretch>
            <a:fillRect/>
          </a:stretch>
        </p:blipFill>
        <p:spPr>
          <a:xfrm rot="5400000">
            <a:off x="9392254" y="3050571"/>
            <a:ext cx="6995160" cy="894020"/>
          </a:xfrm>
          <a:prstGeom prst="rect">
            <a:avLst/>
          </a:prstGeom>
        </p:spPr>
      </p:pic>
    </p:spTree>
    <p:extLst>
      <p:ext uri="{BB962C8B-B14F-4D97-AF65-F5344CB8AC3E}">
        <p14:creationId xmlns:p14="http://schemas.microsoft.com/office/powerpoint/2010/main" val="798580528"/>
      </p:ext>
    </p:extLst>
  </p:cSld>
  <p:clrMap bg1="lt1" tx1="dk1" bg2="lt2" tx2="dk2" accent1="accent1" accent2="accent2" accent3="accent3" accent4="accent4" accent5="accent5" accent6="accent6" hlink="hlink" folHlink="folHlink"/>
  <p:sldLayoutIdLst>
    <p:sldLayoutId id="2147484486" r:id="rId1"/>
    <p:sldLayoutId id="2147484487" r:id="rId2"/>
    <p:sldLayoutId id="2147484488" r:id="rId3"/>
    <p:sldLayoutId id="2147484489" r:id="rId4"/>
    <p:sldLayoutId id="2147484490" r:id="rId5"/>
    <p:sldLayoutId id="2147484491" r:id="rId6"/>
    <p:sldLayoutId id="2147484492" r:id="rId7"/>
    <p:sldLayoutId id="2147484493" r:id="rId8"/>
    <p:sldLayoutId id="2147484494" r:id="rId9"/>
    <p:sldLayoutId id="2147484495" r:id="rId10"/>
    <p:sldLayoutId id="2147484496" r:id="rId11"/>
    <p:sldLayoutId id="2147484497" r:id="rId12"/>
    <p:sldLayoutId id="2147484498" r:id="rId13"/>
    <p:sldLayoutId id="2147484499" r:id="rId14"/>
    <p:sldLayoutId id="2147484500" r:id="rId15"/>
    <p:sldLayoutId id="2147484501" r:id="rId16"/>
    <p:sldLayoutId id="2147484502" r:id="rId17"/>
    <p:sldLayoutId id="2147484503" r:id="rId18"/>
    <p:sldLayoutId id="2147484504" r:id="rId19"/>
    <p:sldLayoutId id="2147484505" r:id="rId20"/>
    <p:sldLayoutId id="2147484506" r:id="rId21"/>
    <p:sldLayoutId id="2147484507" r:id="rId22"/>
    <p:sldLayoutId id="2147484508" r:id="rId23"/>
    <p:sldLayoutId id="2147484509" r:id="rId24"/>
    <p:sldLayoutId id="2147484510" r:id="rId25"/>
    <p:sldLayoutId id="2147484511" r:id="rId26"/>
    <p:sldLayoutId id="2147484512" r:id="rId27"/>
    <p:sldLayoutId id="2147484513" r:id="rId28"/>
  </p:sldLayoutIdLst>
  <p:transition>
    <p:fade/>
  </p:transition>
  <p:txStyles>
    <p:titleStyle>
      <a:lvl1pPr algn="l" defTabSz="932563" rtl="0" eaLnBrk="1" latinLnBrk="0" hangingPunct="1">
        <a:lnSpc>
          <a:spcPct val="90000"/>
        </a:lnSpc>
        <a:spcBef>
          <a:spcPct val="0"/>
        </a:spcBef>
        <a:buNone/>
        <a:defRPr lang="en-US" sz="4799"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834" marR="0" indent="-342834" algn="l" defTabSz="932563" rtl="0" eaLnBrk="1" fontAlgn="auto" latinLnBrk="0" hangingPunct="1">
        <a:lnSpc>
          <a:spcPct val="90000"/>
        </a:lnSpc>
        <a:spcBef>
          <a:spcPct val="20000"/>
        </a:spcBef>
        <a:spcAft>
          <a:spcPts val="0"/>
        </a:spcAft>
        <a:buClrTx/>
        <a:buSzPct val="90000"/>
        <a:buFont typeface="Arial" pitchFamily="34" charset="0"/>
        <a:buChar char="•"/>
        <a:tabLst/>
        <a:defRPr sz="3999" kern="1200" spc="0" baseline="0">
          <a:gradFill>
            <a:gsLst>
              <a:gs pos="1250">
                <a:schemeClr val="tx1"/>
              </a:gs>
              <a:gs pos="100000">
                <a:schemeClr val="tx1"/>
              </a:gs>
            </a:gsLst>
            <a:lin ang="5400000" scaled="0"/>
          </a:gradFill>
          <a:latin typeface="+mj-lt"/>
          <a:ea typeface="+mn-ea"/>
          <a:cs typeface="+mn-cs"/>
        </a:defRPr>
      </a:lvl1pPr>
      <a:lvl2pPr marL="584088" marR="0" indent="-241253" algn="l" defTabSz="932563"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799946"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503"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058"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4548"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2"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563" rtl="0" eaLnBrk="1" latinLnBrk="0" hangingPunct="1">
        <a:defRPr sz="1800" kern="1200">
          <a:solidFill>
            <a:schemeClr val="tx1"/>
          </a:solidFill>
          <a:latin typeface="+mn-lt"/>
          <a:ea typeface="+mn-ea"/>
          <a:cs typeface="+mn-cs"/>
        </a:defRPr>
      </a:lvl1pPr>
      <a:lvl2pPr marL="466281" algn="l" defTabSz="932563" rtl="0" eaLnBrk="1" latinLnBrk="0" hangingPunct="1">
        <a:defRPr sz="1800" kern="1200">
          <a:solidFill>
            <a:schemeClr val="tx1"/>
          </a:solidFill>
          <a:latin typeface="+mn-lt"/>
          <a:ea typeface="+mn-ea"/>
          <a:cs typeface="+mn-cs"/>
        </a:defRPr>
      </a:lvl2pPr>
      <a:lvl3pPr marL="932563" algn="l" defTabSz="932563" rtl="0" eaLnBrk="1" latinLnBrk="0" hangingPunct="1">
        <a:defRPr sz="1800" kern="1200">
          <a:solidFill>
            <a:schemeClr val="tx1"/>
          </a:solidFill>
          <a:latin typeface="+mn-lt"/>
          <a:ea typeface="+mn-ea"/>
          <a:cs typeface="+mn-cs"/>
        </a:defRPr>
      </a:lvl3pPr>
      <a:lvl4pPr marL="1398844" algn="l" defTabSz="932563" rtl="0" eaLnBrk="1" latinLnBrk="0" hangingPunct="1">
        <a:defRPr sz="1800" kern="1200">
          <a:solidFill>
            <a:schemeClr val="tx1"/>
          </a:solidFill>
          <a:latin typeface="+mn-lt"/>
          <a:ea typeface="+mn-ea"/>
          <a:cs typeface="+mn-cs"/>
        </a:defRPr>
      </a:lvl4pPr>
      <a:lvl5pPr marL="1865126" algn="l" defTabSz="932563" rtl="0" eaLnBrk="1" latinLnBrk="0" hangingPunct="1">
        <a:defRPr sz="1800" kern="1200">
          <a:solidFill>
            <a:schemeClr val="tx1"/>
          </a:solidFill>
          <a:latin typeface="+mn-lt"/>
          <a:ea typeface="+mn-ea"/>
          <a:cs typeface="+mn-cs"/>
        </a:defRPr>
      </a:lvl5pPr>
      <a:lvl6pPr marL="2331408" algn="l" defTabSz="932563" rtl="0" eaLnBrk="1" latinLnBrk="0" hangingPunct="1">
        <a:defRPr sz="1800" kern="1200">
          <a:solidFill>
            <a:schemeClr val="tx1"/>
          </a:solidFill>
          <a:latin typeface="+mn-lt"/>
          <a:ea typeface="+mn-ea"/>
          <a:cs typeface="+mn-cs"/>
        </a:defRPr>
      </a:lvl6pPr>
      <a:lvl7pPr marL="2797689" algn="l" defTabSz="932563" rtl="0" eaLnBrk="1" latinLnBrk="0" hangingPunct="1">
        <a:defRPr sz="1800" kern="1200">
          <a:solidFill>
            <a:schemeClr val="tx1"/>
          </a:solidFill>
          <a:latin typeface="+mn-lt"/>
          <a:ea typeface="+mn-ea"/>
          <a:cs typeface="+mn-cs"/>
        </a:defRPr>
      </a:lvl7pPr>
      <a:lvl8pPr marL="3263970" algn="l" defTabSz="932563" rtl="0" eaLnBrk="1" latinLnBrk="0" hangingPunct="1">
        <a:defRPr sz="1800" kern="1200">
          <a:solidFill>
            <a:schemeClr val="tx1"/>
          </a:solidFill>
          <a:latin typeface="+mn-lt"/>
          <a:ea typeface="+mn-ea"/>
          <a:cs typeface="+mn-cs"/>
        </a:defRPr>
      </a:lvl8pPr>
      <a:lvl9pPr marL="3730253" algn="l" defTabSz="932563"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userDrawn="1">
          <p15:clr>
            <a:srgbClr val="5ACBF0"/>
          </p15:clr>
        </p15:guide>
        <p15:guide id="2" pos="173" userDrawn="1">
          <p15:clr>
            <a:srgbClr val="5ACBF0"/>
          </p15:clr>
        </p15:guide>
        <p15:guide id="3" pos="749" userDrawn="1">
          <p15:clr>
            <a:srgbClr val="5ACBF0"/>
          </p15:clr>
        </p15:guide>
        <p15:guide id="4" pos="1325" userDrawn="1">
          <p15:clr>
            <a:srgbClr val="5ACBF0"/>
          </p15:clr>
        </p15:guide>
        <p15:guide id="5" pos="1901" userDrawn="1">
          <p15:clr>
            <a:srgbClr val="5ACBF0"/>
          </p15:clr>
        </p15:guide>
        <p15:guide id="6" pos="2477" userDrawn="1">
          <p15:clr>
            <a:srgbClr val="5ACBF0"/>
          </p15:clr>
        </p15:guide>
        <p15:guide id="7" pos="3053" userDrawn="1">
          <p15:clr>
            <a:srgbClr val="5ACBF0"/>
          </p15:clr>
        </p15:guide>
        <p15:guide id="8" pos="3629" userDrawn="1">
          <p15:clr>
            <a:srgbClr val="5ACBF0"/>
          </p15:clr>
        </p15:guide>
        <p15:guide id="9" pos="4204" userDrawn="1">
          <p15:clr>
            <a:srgbClr val="5ACBF0"/>
          </p15:clr>
        </p15:guide>
        <p15:guide id="10" pos="4780" userDrawn="1">
          <p15:clr>
            <a:srgbClr val="5ACBF0"/>
          </p15:clr>
        </p15:guide>
        <p15:guide id="11" pos="5356" userDrawn="1">
          <p15:clr>
            <a:srgbClr val="5ACBF0"/>
          </p15:clr>
        </p15:guide>
        <p15:guide id="12" pos="5932" userDrawn="1">
          <p15:clr>
            <a:srgbClr val="5ACBF0"/>
          </p15:clr>
        </p15:guide>
        <p15:guide id="13" pos="6508" userDrawn="1">
          <p15:clr>
            <a:srgbClr val="5ACBF0"/>
          </p15:clr>
        </p15:guide>
        <p15:guide id="14" pos="7084" userDrawn="1">
          <p15:clr>
            <a:srgbClr val="5ACBF0"/>
          </p15:clr>
        </p15:guide>
        <p15:guide id="15" pos="7660" userDrawn="1">
          <p15:clr>
            <a:srgbClr val="5ACBF0"/>
          </p15:clr>
        </p15:guide>
        <p15:guide id="16" pos="288" userDrawn="1">
          <p15:clr>
            <a:srgbClr val="C35EA4"/>
          </p15:clr>
        </p15:guide>
        <p15:guide id="17" pos="7545" userDrawn="1">
          <p15:clr>
            <a:srgbClr val="C35EA4"/>
          </p15:clr>
        </p15:guide>
        <p15:guide id="18" orient="horz" pos="763" userDrawn="1">
          <p15:clr>
            <a:srgbClr val="5ACBF0"/>
          </p15:clr>
        </p15:guide>
        <p15:guide id="19" orient="horz" pos="1339" userDrawn="1">
          <p15:clr>
            <a:srgbClr val="5ACBF0"/>
          </p15:clr>
        </p15:guide>
        <p15:guide id="20" orient="horz" pos="1915" userDrawn="1">
          <p15:clr>
            <a:srgbClr val="5ACBF0"/>
          </p15:clr>
        </p15:guide>
        <p15:guide id="21" orient="horz" pos="2491" userDrawn="1">
          <p15:clr>
            <a:srgbClr val="5ACBF0"/>
          </p15:clr>
        </p15:guide>
        <p15:guide id="22" orient="horz" pos="3067" userDrawn="1">
          <p15:clr>
            <a:srgbClr val="5ACBF0"/>
          </p15:clr>
        </p15:guide>
        <p15:guide id="23" orient="horz" pos="3643" userDrawn="1">
          <p15:clr>
            <a:srgbClr val="5ACBF0"/>
          </p15:clr>
        </p15:guide>
        <p15:guide id="24" orient="horz" pos="4219" userDrawn="1">
          <p15:clr>
            <a:srgbClr val="5ACBF0"/>
          </p15:clr>
        </p15:guide>
        <p15:guide id="25" orient="horz" pos="302" userDrawn="1">
          <p15:clr>
            <a:srgbClr val="C35EA4"/>
          </p15:clr>
        </p15:guide>
        <p15:guide id="26" orient="horz" pos="4104" userDrawn="1">
          <p15:clr>
            <a:srgbClr val="C35EA4"/>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rgbClr val="F8F8F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04" y="295275"/>
            <a:ext cx="11888047" cy="91757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74605" y="1212852"/>
            <a:ext cx="11885681" cy="2092881"/>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3" name="Group 2"/>
          <p:cNvGrpSpPr/>
          <p:nvPr userDrawn="1"/>
        </p:nvGrpSpPr>
        <p:grpSpPr>
          <a:xfrm>
            <a:off x="12617357" y="1"/>
            <a:ext cx="952279" cy="5766967"/>
            <a:chOff x="12618967" y="0"/>
            <a:chExt cx="952401" cy="5766967"/>
          </a:xfrm>
        </p:grpSpPr>
        <p:grpSp>
          <p:nvGrpSpPr>
            <p:cNvPr id="26" name="Group 25"/>
            <p:cNvGrpSpPr/>
            <p:nvPr userDrawn="1"/>
          </p:nvGrpSpPr>
          <p:grpSpPr>
            <a:xfrm rot="5400000">
              <a:off x="11584220" y="1040742"/>
              <a:ext cx="2698730" cy="629236"/>
              <a:chOff x="1584344" y="4543426"/>
              <a:chExt cx="2698730" cy="629236"/>
            </a:xfrm>
          </p:grpSpPr>
          <p:sp>
            <p:nvSpPr>
              <p:cNvPr id="37" name="Rectangle 36"/>
              <p:cNvSpPr/>
              <p:nvPr userDrawn="1"/>
            </p:nvSpPr>
            <p:spPr bwMode="auto">
              <a:xfrm>
                <a:off x="1586734" y="4543428"/>
                <a:ext cx="869930" cy="28976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err="1">
                    <a:gradFill>
                      <a:gsLst>
                        <a:gs pos="0">
                          <a:srgbClr val="FFFFFF"/>
                        </a:gs>
                        <a:gs pos="100000">
                          <a:srgbClr val="FFFFFF"/>
                        </a:gs>
                      </a:gsLst>
                      <a:lin ang="5400000" scaled="0"/>
                    </a:gradFill>
                    <a:latin typeface="+mn-lt"/>
                    <a:ea typeface="Segoe UI" pitchFamily="34" charset="0"/>
                    <a:cs typeface="Segoe UI" pitchFamily="34" charset="0"/>
                  </a:rPr>
                  <a:t>Oragen</a:t>
                </a:r>
                <a:endPar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endParaRPr>
              </a:p>
              <a:p>
                <a:pPr algn="l" defTabSz="932472" fontAlgn="base">
                  <a:lnSpc>
                    <a:spcPct val="100000"/>
                  </a:lnSpc>
                  <a:spcBef>
                    <a:spcPct val="0"/>
                  </a:spcBef>
                  <a:spcAft>
                    <a:spcPct val="0"/>
                  </a:spcAft>
                </a:pPr>
                <a:r>
                  <a:rPr lang="en-US" sz="500" dirty="0">
                    <a:gradFill>
                      <a:gsLst>
                        <a:gs pos="0">
                          <a:srgbClr val="FFFFFF"/>
                        </a:gs>
                        <a:gs pos="100000">
                          <a:srgbClr val="FFFFFF"/>
                        </a:gs>
                      </a:gsLst>
                      <a:lin ang="5400000" scaled="0"/>
                    </a:gradFill>
                    <a:ea typeface="Segoe UI" pitchFamily="34" charset="0"/>
                    <a:cs typeface="Segoe UI" pitchFamily="34" charset="0"/>
                  </a:rPr>
                  <a:t>R:</a:t>
                </a:r>
                <a:r>
                  <a:rPr lang="en-US" sz="500" baseline="0" dirty="0">
                    <a:gradFill>
                      <a:gsLst>
                        <a:gs pos="0">
                          <a:srgbClr val="FFFFFF"/>
                        </a:gs>
                        <a:gs pos="100000">
                          <a:srgbClr val="FFFFFF"/>
                        </a:gs>
                      </a:gsLst>
                      <a:lin ang="5400000" scaled="0"/>
                    </a:gradFill>
                    <a:ea typeface="Segoe UI" pitchFamily="34" charset="0"/>
                    <a:cs typeface="Segoe UI" pitchFamily="34" charset="0"/>
                  </a:rPr>
                  <a:t>216 G:59 B:1</a:t>
                </a:r>
                <a:endParaRPr lang="en-US" sz="500" dirty="0">
                  <a:gradFill>
                    <a:gsLst>
                      <a:gs pos="0">
                        <a:srgbClr val="FFFFFF"/>
                      </a:gs>
                      <a:gs pos="100000">
                        <a:srgbClr val="FFFFFF"/>
                      </a:gs>
                    </a:gsLst>
                    <a:lin ang="5400000" scaled="0"/>
                  </a:gradFill>
                  <a:ea typeface="Segoe UI" pitchFamily="34" charset="0"/>
                  <a:cs typeface="Segoe UI" pitchFamily="34" charset="0"/>
                </a:endParaRPr>
              </a:p>
            </p:txBody>
          </p:sp>
          <p:sp>
            <p:nvSpPr>
              <p:cNvPr id="41" name="Rectangle 40"/>
              <p:cNvSpPr/>
              <p:nvPr userDrawn="1"/>
            </p:nvSpPr>
            <p:spPr bwMode="auto">
              <a:xfrm>
                <a:off x="2505456" y="4543427"/>
                <a:ext cx="869930" cy="28976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Blue</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R:0 G:120 B:215</a:t>
                </a:r>
              </a:p>
            </p:txBody>
          </p:sp>
          <p:sp>
            <p:nvSpPr>
              <p:cNvPr id="42" name="Rectangle 41"/>
              <p:cNvSpPr/>
              <p:nvPr userDrawn="1"/>
            </p:nvSpPr>
            <p:spPr bwMode="auto">
              <a:xfrm>
                <a:off x="3413144" y="4543426"/>
                <a:ext cx="869930" cy="28976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Gray</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R:80 G:80 B:80</a:t>
                </a:r>
              </a:p>
            </p:txBody>
          </p:sp>
          <p:sp>
            <p:nvSpPr>
              <p:cNvPr id="43" name="Rectangle 42"/>
              <p:cNvSpPr/>
              <p:nvPr userDrawn="1"/>
            </p:nvSpPr>
            <p:spPr bwMode="auto">
              <a:xfrm>
                <a:off x="2498744" y="4882896"/>
                <a:ext cx="869930" cy="289766"/>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Yellow</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G:185 B:0</a:t>
                </a:r>
              </a:p>
            </p:txBody>
          </p:sp>
          <p:sp>
            <p:nvSpPr>
              <p:cNvPr id="44" name="Rectangle 43"/>
              <p:cNvSpPr/>
              <p:nvPr userDrawn="1"/>
            </p:nvSpPr>
            <p:spPr bwMode="auto">
              <a:xfrm>
                <a:off x="3413144" y="4882895"/>
                <a:ext cx="869930" cy="289766"/>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Orange</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G:140 B:0</a:t>
                </a:r>
              </a:p>
            </p:txBody>
          </p:sp>
          <p:sp>
            <p:nvSpPr>
              <p:cNvPr id="45" name="Rectangle 44"/>
              <p:cNvSpPr/>
              <p:nvPr userDrawn="1"/>
            </p:nvSpPr>
            <p:spPr bwMode="auto">
              <a:xfrm>
                <a:off x="1584344" y="4882896"/>
                <a:ext cx="869930" cy="28976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Gray</a:t>
                </a:r>
              </a:p>
              <a:p>
                <a:pPr algn="l" defTabSz="932472" fontAlgn="base">
                  <a:lnSpc>
                    <a:spcPct val="100000"/>
                  </a:lnSpc>
                  <a:spcBef>
                    <a:spcPct val="0"/>
                  </a:spcBef>
                  <a:spcAft>
                    <a:spcPct val="0"/>
                  </a:spcAft>
                </a:pPr>
                <a:r>
                  <a:rPr lang="en-US" sz="500" dirty="0">
                    <a:gradFill>
                      <a:gsLst>
                        <a:gs pos="37168">
                          <a:srgbClr val="292929"/>
                        </a:gs>
                        <a:gs pos="72000">
                          <a:srgbClr val="292929"/>
                        </a:gs>
                      </a:gsLst>
                      <a:lin ang="5400000" scaled="0"/>
                    </a:gradFill>
                    <a:ea typeface="Segoe UI" pitchFamily="34" charset="0"/>
                    <a:cs typeface="Segoe UI" pitchFamily="34" charset="0"/>
                  </a:rPr>
                  <a:t>R:</a:t>
                </a:r>
                <a:r>
                  <a:rPr lang="en-US" sz="500" baseline="0" dirty="0">
                    <a:gradFill>
                      <a:gsLst>
                        <a:gs pos="37168">
                          <a:srgbClr val="292929"/>
                        </a:gs>
                        <a:gs pos="72000">
                          <a:srgbClr val="292929"/>
                        </a:gs>
                      </a:gsLst>
                      <a:lin ang="5400000" scaled="0"/>
                    </a:gradFill>
                    <a:ea typeface="Segoe UI" pitchFamily="34" charset="0"/>
                    <a:cs typeface="Segoe UI" pitchFamily="34" charset="0"/>
                  </a:rPr>
                  <a:t>210 G:210 B:210</a:t>
                </a:r>
                <a:endParaRPr lang="en-US" sz="500" dirty="0">
                  <a:gradFill>
                    <a:gsLst>
                      <a:gs pos="37168">
                        <a:srgbClr val="292929"/>
                      </a:gs>
                      <a:gs pos="72000">
                        <a:srgbClr val="292929"/>
                      </a:gs>
                    </a:gsLst>
                    <a:lin ang="5400000" scaled="0"/>
                  </a:gradFill>
                  <a:ea typeface="Segoe UI" pitchFamily="34" charset="0"/>
                  <a:cs typeface="Segoe UI" pitchFamily="34" charset="0"/>
                </a:endParaRPr>
              </a:p>
            </p:txBody>
          </p:sp>
        </p:grpSp>
        <p:sp>
          <p:nvSpPr>
            <p:cNvPr id="28" name="TextBox 27"/>
            <p:cNvSpPr txBox="1"/>
            <p:nvPr userDrawn="1"/>
          </p:nvSpPr>
          <p:spPr>
            <a:xfrm rot="5400000">
              <a:off x="12988035" y="260168"/>
              <a:ext cx="843501"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Main colors</a:t>
              </a:r>
            </a:p>
          </p:txBody>
        </p:sp>
        <p:sp>
          <p:nvSpPr>
            <p:cNvPr id="32" name="TextBox 31"/>
            <p:cNvSpPr txBox="1"/>
            <p:nvPr userDrawn="1"/>
          </p:nvSpPr>
          <p:spPr>
            <a:xfrm rot="5400000">
              <a:off x="11742070" y="4230580"/>
              <a:ext cx="2656496"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Secondary colors (use only when necessary)</a:t>
              </a:r>
            </a:p>
          </p:txBody>
        </p:sp>
        <p:sp>
          <p:nvSpPr>
            <p:cNvPr id="22" name="Rectangle 21"/>
            <p:cNvSpPr/>
            <p:nvPr userDrawn="1"/>
          </p:nvSpPr>
          <p:spPr bwMode="auto">
            <a:xfrm rot="5400000">
              <a:off x="12328888" y="5187119"/>
              <a:ext cx="869930" cy="289766"/>
            </a:xfrm>
            <a:prstGeom prst="rect">
              <a:avLst/>
            </a:prstGeom>
            <a:solidFill>
              <a:srgbClr val="A8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Red</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a:t>
              </a:r>
              <a:r>
                <a:rPr lang="en-US" sz="500" baseline="0" dirty="0">
                  <a:gradFill>
                    <a:gsLst>
                      <a:gs pos="2092">
                        <a:srgbClr val="F8F8F8"/>
                      </a:gs>
                      <a:gs pos="10042">
                        <a:srgbClr val="F8F8F8"/>
                      </a:gs>
                    </a:gsLst>
                    <a:lin ang="5400000" scaled="0"/>
                  </a:gradFill>
                  <a:ea typeface="Segoe UI" pitchFamily="34" charset="0"/>
                  <a:cs typeface="Segoe UI" pitchFamily="34" charset="0"/>
                </a:rPr>
                <a:t>168 G:0 B:0</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23" name="Rectangle 22"/>
            <p:cNvSpPr/>
            <p:nvPr userDrawn="1"/>
          </p:nvSpPr>
          <p:spPr bwMode="auto">
            <a:xfrm rot="5400000">
              <a:off x="12328888" y="3353997"/>
              <a:ext cx="869930" cy="289766"/>
            </a:xfrm>
            <a:prstGeom prst="rect">
              <a:avLst/>
            </a:prstGeom>
            <a:solidFill>
              <a:srgbClr val="00BC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Light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R:16</a:t>
              </a:r>
              <a:r>
                <a:rPr lang="en-US" sz="500" baseline="0" dirty="0">
                  <a:gradFill>
                    <a:gsLst>
                      <a:gs pos="2092">
                        <a:srgbClr val="F8F8F8"/>
                      </a:gs>
                      <a:gs pos="10042">
                        <a:srgbClr val="F8F8F8"/>
                      </a:gs>
                    </a:gsLst>
                    <a:lin ang="5400000" scaled="0"/>
                  </a:gradFill>
                  <a:ea typeface="Segoe UI" pitchFamily="34" charset="0"/>
                  <a:cs typeface="Segoe UI" pitchFamily="34" charset="0"/>
                </a:rPr>
                <a:t> G:124 B:16</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24" name="Rectangle 23"/>
            <p:cNvSpPr/>
            <p:nvPr userDrawn="1"/>
          </p:nvSpPr>
          <p:spPr bwMode="auto">
            <a:xfrm rot="5400000">
              <a:off x="12328888" y="4272719"/>
              <a:ext cx="869930" cy="289766"/>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R0 G32 B80</a:t>
              </a:r>
            </a:p>
          </p:txBody>
        </p:sp>
      </p:grpSp>
    </p:spTree>
    <p:extLst>
      <p:ext uri="{BB962C8B-B14F-4D97-AF65-F5344CB8AC3E}">
        <p14:creationId xmlns:p14="http://schemas.microsoft.com/office/powerpoint/2010/main" val="503904672"/>
      </p:ext>
    </p:extLst>
  </p:cSld>
  <p:clrMap bg1="lt1" tx1="dk1" bg2="lt2" tx2="dk2" accent1="accent1" accent2="accent2" accent3="accent3" accent4="accent4" accent5="accent5" accent6="accent6" hlink="hlink" folHlink="folHlink"/>
  <p:sldLayoutIdLst>
    <p:sldLayoutId id="2147484516" r:id="rId1"/>
    <p:sldLayoutId id="2147484517" r:id="rId2"/>
    <p:sldLayoutId id="2147484518" r:id="rId3"/>
    <p:sldLayoutId id="2147484519" r:id="rId4"/>
    <p:sldLayoutId id="2147484520" r:id="rId5"/>
    <p:sldLayoutId id="2147484521" r:id="rId6"/>
    <p:sldLayoutId id="2147484522" r:id="rId7"/>
    <p:sldLayoutId id="2147484523" r:id="rId8"/>
    <p:sldLayoutId id="2147484524" r:id="rId9"/>
    <p:sldLayoutId id="2147484525" r:id="rId10"/>
    <p:sldLayoutId id="2147484526" r:id="rId11"/>
    <p:sldLayoutId id="2147484527" r:id="rId12"/>
    <p:sldLayoutId id="2147484528" r:id="rId13"/>
    <p:sldLayoutId id="2147484529" r:id="rId14"/>
    <p:sldLayoutId id="2147484530" r:id="rId15"/>
    <p:sldLayoutId id="2147484531" r:id="rId16"/>
    <p:sldLayoutId id="2147484532" r:id="rId17"/>
    <p:sldLayoutId id="2147484533" r:id="rId18"/>
    <p:sldLayoutId id="2147484534" r:id="rId19"/>
    <p:sldLayoutId id="2147484535" r:id="rId20"/>
    <p:sldLayoutId id="2147484536" r:id="rId21"/>
    <p:sldLayoutId id="2147484537" r:id="rId22"/>
    <p:sldLayoutId id="2147484538" r:id="rId23"/>
    <p:sldLayoutId id="2147484539" r:id="rId24"/>
  </p:sldLayoutIdLst>
  <p:transition>
    <p:fade/>
  </p:transition>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userDrawn="1">
          <p15:clr>
            <a:srgbClr val="5ACBF0"/>
          </p15:clr>
        </p15:guide>
        <p15:guide id="2" pos="173" userDrawn="1">
          <p15:clr>
            <a:srgbClr val="5ACBF0"/>
          </p15:clr>
        </p15:guide>
        <p15:guide id="3" pos="749" userDrawn="1">
          <p15:clr>
            <a:srgbClr val="5ACBF0"/>
          </p15:clr>
        </p15:guide>
        <p15:guide id="4" pos="1325" userDrawn="1">
          <p15:clr>
            <a:srgbClr val="5ACBF0"/>
          </p15:clr>
        </p15:guide>
        <p15:guide id="5" pos="1901" userDrawn="1">
          <p15:clr>
            <a:srgbClr val="5ACBF0"/>
          </p15:clr>
        </p15:guide>
        <p15:guide id="6" pos="2477" userDrawn="1">
          <p15:clr>
            <a:srgbClr val="5ACBF0"/>
          </p15:clr>
        </p15:guide>
        <p15:guide id="7" pos="3053" userDrawn="1">
          <p15:clr>
            <a:srgbClr val="5ACBF0"/>
          </p15:clr>
        </p15:guide>
        <p15:guide id="8" pos="3629" userDrawn="1">
          <p15:clr>
            <a:srgbClr val="5ACBF0"/>
          </p15:clr>
        </p15:guide>
        <p15:guide id="9" pos="4204" userDrawn="1">
          <p15:clr>
            <a:srgbClr val="5ACBF0"/>
          </p15:clr>
        </p15:guide>
        <p15:guide id="10" pos="4780" userDrawn="1">
          <p15:clr>
            <a:srgbClr val="5ACBF0"/>
          </p15:clr>
        </p15:guide>
        <p15:guide id="11" pos="5356" userDrawn="1">
          <p15:clr>
            <a:srgbClr val="5ACBF0"/>
          </p15:clr>
        </p15:guide>
        <p15:guide id="12" pos="5932" userDrawn="1">
          <p15:clr>
            <a:srgbClr val="5ACBF0"/>
          </p15:clr>
        </p15:guide>
        <p15:guide id="13" pos="6508" userDrawn="1">
          <p15:clr>
            <a:srgbClr val="5ACBF0"/>
          </p15:clr>
        </p15:guide>
        <p15:guide id="14" pos="7084" userDrawn="1">
          <p15:clr>
            <a:srgbClr val="5ACBF0"/>
          </p15:clr>
        </p15:guide>
        <p15:guide id="15" pos="7660" userDrawn="1">
          <p15:clr>
            <a:srgbClr val="5ACBF0"/>
          </p15:clr>
        </p15:guide>
        <p15:guide id="16" pos="288" userDrawn="1">
          <p15:clr>
            <a:srgbClr val="C35EA4"/>
          </p15:clr>
        </p15:guide>
        <p15:guide id="17" pos="7545" userDrawn="1">
          <p15:clr>
            <a:srgbClr val="C35EA4"/>
          </p15:clr>
        </p15:guide>
        <p15:guide id="18" orient="horz" pos="763" userDrawn="1">
          <p15:clr>
            <a:srgbClr val="5ACBF0"/>
          </p15:clr>
        </p15:guide>
        <p15:guide id="19" orient="horz" pos="1339" userDrawn="1">
          <p15:clr>
            <a:srgbClr val="5ACBF0"/>
          </p15:clr>
        </p15:guide>
        <p15:guide id="20" orient="horz" pos="1915" userDrawn="1">
          <p15:clr>
            <a:srgbClr val="5ACBF0"/>
          </p15:clr>
        </p15:guide>
        <p15:guide id="21" orient="horz" pos="2491" userDrawn="1">
          <p15:clr>
            <a:srgbClr val="5ACBF0"/>
          </p15:clr>
        </p15:guide>
        <p15:guide id="22" orient="horz" pos="3067" userDrawn="1">
          <p15:clr>
            <a:srgbClr val="5ACBF0"/>
          </p15:clr>
        </p15:guide>
        <p15:guide id="23" orient="horz" pos="3643" userDrawn="1">
          <p15:clr>
            <a:srgbClr val="5ACBF0"/>
          </p15:clr>
        </p15:guide>
        <p15:guide id="24" orient="horz" pos="4219" userDrawn="1">
          <p15:clr>
            <a:srgbClr val="5ACBF0"/>
          </p15:clr>
        </p15:guide>
        <p15:guide id="25" orient="horz" pos="302" userDrawn="1">
          <p15:clr>
            <a:srgbClr val="C35EA4"/>
          </p15:clr>
        </p15:guide>
        <p15:guide id="26" orient="horz" pos="4104" userDrawn="1">
          <p15:clr>
            <a:srgbClr val="C35EA4"/>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rgbClr val="F8F8F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04" y="295275"/>
            <a:ext cx="11888047" cy="91757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74605" y="1212852"/>
            <a:ext cx="11885681" cy="2092881"/>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3" name="Group 2"/>
          <p:cNvGrpSpPr/>
          <p:nvPr userDrawn="1"/>
        </p:nvGrpSpPr>
        <p:grpSpPr>
          <a:xfrm>
            <a:off x="12617357" y="1"/>
            <a:ext cx="952279" cy="5766967"/>
            <a:chOff x="12618967" y="0"/>
            <a:chExt cx="952401" cy="5766967"/>
          </a:xfrm>
        </p:grpSpPr>
        <p:grpSp>
          <p:nvGrpSpPr>
            <p:cNvPr id="26" name="Group 25"/>
            <p:cNvGrpSpPr/>
            <p:nvPr userDrawn="1"/>
          </p:nvGrpSpPr>
          <p:grpSpPr>
            <a:xfrm rot="5400000">
              <a:off x="11584220" y="1040742"/>
              <a:ext cx="2698730" cy="629236"/>
              <a:chOff x="1584344" y="4543426"/>
              <a:chExt cx="2698730" cy="629236"/>
            </a:xfrm>
          </p:grpSpPr>
          <p:sp>
            <p:nvSpPr>
              <p:cNvPr id="37" name="Rectangle 36"/>
              <p:cNvSpPr/>
              <p:nvPr userDrawn="1"/>
            </p:nvSpPr>
            <p:spPr bwMode="auto">
              <a:xfrm>
                <a:off x="1586734" y="4543428"/>
                <a:ext cx="869930" cy="28976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379" fontAlgn="base">
                  <a:lnSpc>
                    <a:spcPct val="100000"/>
                  </a:lnSpc>
                  <a:spcBef>
                    <a:spcPct val="0"/>
                  </a:spcBef>
                  <a:spcAft>
                    <a:spcPct val="0"/>
                  </a:spcAft>
                </a:pPr>
                <a:r>
                  <a:rPr lang="en-US" sz="500" b="1" kern="1200" baseline="0" dirty="0" err="1">
                    <a:gradFill>
                      <a:gsLst>
                        <a:gs pos="0">
                          <a:srgbClr val="FFFFFF"/>
                        </a:gs>
                        <a:gs pos="100000">
                          <a:srgbClr val="FFFFFF"/>
                        </a:gs>
                      </a:gsLst>
                      <a:lin ang="5400000" scaled="0"/>
                    </a:gradFill>
                    <a:latin typeface="+mn-lt"/>
                    <a:ea typeface="Segoe UI" pitchFamily="34" charset="0"/>
                    <a:cs typeface="Segoe UI" pitchFamily="34" charset="0"/>
                  </a:rPr>
                  <a:t>Oragen</a:t>
                </a:r>
                <a:endPar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endParaRPr>
              </a:p>
              <a:p>
                <a:pPr algn="l" defTabSz="932379" fontAlgn="base">
                  <a:lnSpc>
                    <a:spcPct val="100000"/>
                  </a:lnSpc>
                  <a:spcBef>
                    <a:spcPct val="0"/>
                  </a:spcBef>
                  <a:spcAft>
                    <a:spcPct val="0"/>
                  </a:spcAft>
                </a:pPr>
                <a:r>
                  <a:rPr lang="en-US" sz="500" dirty="0">
                    <a:gradFill>
                      <a:gsLst>
                        <a:gs pos="0">
                          <a:srgbClr val="FFFFFF"/>
                        </a:gs>
                        <a:gs pos="100000">
                          <a:srgbClr val="FFFFFF"/>
                        </a:gs>
                      </a:gsLst>
                      <a:lin ang="5400000" scaled="0"/>
                    </a:gradFill>
                    <a:ea typeface="Segoe UI" pitchFamily="34" charset="0"/>
                    <a:cs typeface="Segoe UI" pitchFamily="34" charset="0"/>
                  </a:rPr>
                  <a:t>R:</a:t>
                </a:r>
                <a:r>
                  <a:rPr lang="en-US" sz="500" baseline="0" dirty="0">
                    <a:gradFill>
                      <a:gsLst>
                        <a:gs pos="0">
                          <a:srgbClr val="FFFFFF"/>
                        </a:gs>
                        <a:gs pos="100000">
                          <a:srgbClr val="FFFFFF"/>
                        </a:gs>
                      </a:gsLst>
                      <a:lin ang="5400000" scaled="0"/>
                    </a:gradFill>
                    <a:ea typeface="Segoe UI" pitchFamily="34" charset="0"/>
                    <a:cs typeface="Segoe UI" pitchFamily="34" charset="0"/>
                  </a:rPr>
                  <a:t>216 G:59 B:1</a:t>
                </a:r>
                <a:endParaRPr lang="en-US" sz="500" dirty="0">
                  <a:gradFill>
                    <a:gsLst>
                      <a:gs pos="0">
                        <a:srgbClr val="FFFFFF"/>
                      </a:gs>
                      <a:gs pos="100000">
                        <a:srgbClr val="FFFFFF"/>
                      </a:gs>
                    </a:gsLst>
                    <a:lin ang="5400000" scaled="0"/>
                  </a:gradFill>
                  <a:ea typeface="Segoe UI" pitchFamily="34" charset="0"/>
                  <a:cs typeface="Segoe UI" pitchFamily="34" charset="0"/>
                </a:endParaRPr>
              </a:p>
            </p:txBody>
          </p:sp>
          <p:sp>
            <p:nvSpPr>
              <p:cNvPr id="41" name="Rectangle 40"/>
              <p:cNvSpPr/>
              <p:nvPr userDrawn="1"/>
            </p:nvSpPr>
            <p:spPr bwMode="auto">
              <a:xfrm>
                <a:off x="2505456" y="4543427"/>
                <a:ext cx="869930" cy="28976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379" fontAlgn="base">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Blue</a:t>
                </a:r>
              </a:p>
              <a:p>
                <a:pPr marL="0" algn="l" defTabSz="932379"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R:0 G:120 B:215</a:t>
                </a:r>
              </a:p>
            </p:txBody>
          </p:sp>
          <p:sp>
            <p:nvSpPr>
              <p:cNvPr id="42" name="Rectangle 41"/>
              <p:cNvSpPr/>
              <p:nvPr userDrawn="1"/>
            </p:nvSpPr>
            <p:spPr bwMode="auto">
              <a:xfrm>
                <a:off x="3413144" y="4543426"/>
                <a:ext cx="869930" cy="28976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379"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Gray</a:t>
                </a:r>
              </a:p>
              <a:p>
                <a:pPr marL="0" algn="l" defTabSz="932379"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R:80 G:80 B:80</a:t>
                </a:r>
              </a:p>
            </p:txBody>
          </p:sp>
          <p:sp>
            <p:nvSpPr>
              <p:cNvPr id="43" name="Rectangle 42"/>
              <p:cNvSpPr/>
              <p:nvPr userDrawn="1"/>
            </p:nvSpPr>
            <p:spPr bwMode="auto">
              <a:xfrm>
                <a:off x="2498744" y="4882896"/>
                <a:ext cx="869930" cy="289766"/>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379"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Yellow</a:t>
                </a:r>
              </a:p>
              <a:p>
                <a:pPr marL="0" algn="l" defTabSz="932379"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G:185 B:0</a:t>
                </a:r>
              </a:p>
            </p:txBody>
          </p:sp>
          <p:sp>
            <p:nvSpPr>
              <p:cNvPr id="44" name="Rectangle 43"/>
              <p:cNvSpPr/>
              <p:nvPr userDrawn="1"/>
            </p:nvSpPr>
            <p:spPr bwMode="auto">
              <a:xfrm>
                <a:off x="3413144" y="4882895"/>
                <a:ext cx="869930" cy="289766"/>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379"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Orange</a:t>
                </a:r>
              </a:p>
              <a:p>
                <a:pPr marL="0" algn="l" defTabSz="932379"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G:140 B:0</a:t>
                </a:r>
              </a:p>
            </p:txBody>
          </p:sp>
          <p:sp>
            <p:nvSpPr>
              <p:cNvPr id="45" name="Rectangle 44"/>
              <p:cNvSpPr/>
              <p:nvPr userDrawn="1"/>
            </p:nvSpPr>
            <p:spPr bwMode="auto">
              <a:xfrm>
                <a:off x="1584344" y="4882896"/>
                <a:ext cx="869930" cy="28976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379"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Gray</a:t>
                </a:r>
              </a:p>
              <a:p>
                <a:pPr algn="l" defTabSz="932379" fontAlgn="base">
                  <a:lnSpc>
                    <a:spcPct val="100000"/>
                  </a:lnSpc>
                  <a:spcBef>
                    <a:spcPct val="0"/>
                  </a:spcBef>
                  <a:spcAft>
                    <a:spcPct val="0"/>
                  </a:spcAft>
                </a:pPr>
                <a:r>
                  <a:rPr lang="en-US" sz="500" dirty="0">
                    <a:gradFill>
                      <a:gsLst>
                        <a:gs pos="37168">
                          <a:srgbClr val="292929"/>
                        </a:gs>
                        <a:gs pos="72000">
                          <a:srgbClr val="292929"/>
                        </a:gs>
                      </a:gsLst>
                      <a:lin ang="5400000" scaled="0"/>
                    </a:gradFill>
                    <a:ea typeface="Segoe UI" pitchFamily="34" charset="0"/>
                    <a:cs typeface="Segoe UI" pitchFamily="34" charset="0"/>
                  </a:rPr>
                  <a:t>R:</a:t>
                </a:r>
                <a:r>
                  <a:rPr lang="en-US" sz="500" baseline="0" dirty="0">
                    <a:gradFill>
                      <a:gsLst>
                        <a:gs pos="37168">
                          <a:srgbClr val="292929"/>
                        </a:gs>
                        <a:gs pos="72000">
                          <a:srgbClr val="292929"/>
                        </a:gs>
                      </a:gsLst>
                      <a:lin ang="5400000" scaled="0"/>
                    </a:gradFill>
                    <a:ea typeface="Segoe UI" pitchFamily="34" charset="0"/>
                    <a:cs typeface="Segoe UI" pitchFamily="34" charset="0"/>
                  </a:rPr>
                  <a:t>210 G:210 B:210</a:t>
                </a:r>
                <a:endParaRPr lang="en-US" sz="500" dirty="0">
                  <a:gradFill>
                    <a:gsLst>
                      <a:gs pos="37168">
                        <a:srgbClr val="292929"/>
                      </a:gs>
                      <a:gs pos="72000">
                        <a:srgbClr val="292929"/>
                      </a:gs>
                    </a:gsLst>
                    <a:lin ang="5400000" scaled="0"/>
                  </a:gradFill>
                  <a:ea typeface="Segoe UI" pitchFamily="34" charset="0"/>
                  <a:cs typeface="Segoe UI" pitchFamily="34" charset="0"/>
                </a:endParaRPr>
              </a:p>
            </p:txBody>
          </p:sp>
        </p:grpSp>
        <p:sp>
          <p:nvSpPr>
            <p:cNvPr id="28" name="TextBox 27"/>
            <p:cNvSpPr txBox="1"/>
            <p:nvPr userDrawn="1"/>
          </p:nvSpPr>
          <p:spPr>
            <a:xfrm rot="5400000">
              <a:off x="12988035" y="260168"/>
              <a:ext cx="843501" cy="323165"/>
            </a:xfrm>
            <a:prstGeom prst="rect">
              <a:avLst/>
            </a:prstGeom>
            <a:noFill/>
          </p:spPr>
          <p:txBody>
            <a:bodyPr wrap="none" lIns="0" tIns="91440" rIns="182880" bIns="91440" rtlCol="0">
              <a:spAutoFit/>
            </a:bodyPr>
            <a:lstStyle/>
            <a:p>
              <a:pPr marL="0" algn="l" defTabSz="932649"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Main colors</a:t>
              </a:r>
            </a:p>
          </p:txBody>
        </p:sp>
        <p:sp>
          <p:nvSpPr>
            <p:cNvPr id="32" name="TextBox 31"/>
            <p:cNvSpPr txBox="1"/>
            <p:nvPr userDrawn="1"/>
          </p:nvSpPr>
          <p:spPr>
            <a:xfrm rot="5400000">
              <a:off x="11742070" y="4230580"/>
              <a:ext cx="2656496" cy="323165"/>
            </a:xfrm>
            <a:prstGeom prst="rect">
              <a:avLst/>
            </a:prstGeom>
            <a:noFill/>
          </p:spPr>
          <p:txBody>
            <a:bodyPr wrap="none" lIns="0" tIns="91440" rIns="182880" bIns="91440" rtlCol="0">
              <a:spAutoFit/>
            </a:bodyPr>
            <a:lstStyle/>
            <a:p>
              <a:pPr marL="0" algn="l" defTabSz="932649"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Secondary colors (use only when necessary)</a:t>
              </a:r>
            </a:p>
          </p:txBody>
        </p:sp>
        <p:sp>
          <p:nvSpPr>
            <p:cNvPr id="22" name="Rectangle 21"/>
            <p:cNvSpPr/>
            <p:nvPr userDrawn="1"/>
          </p:nvSpPr>
          <p:spPr bwMode="auto">
            <a:xfrm rot="5400000">
              <a:off x="12328888" y="5187119"/>
              <a:ext cx="869930" cy="289766"/>
            </a:xfrm>
            <a:prstGeom prst="rect">
              <a:avLst/>
            </a:prstGeom>
            <a:solidFill>
              <a:srgbClr val="A8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379"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Red</a:t>
              </a:r>
            </a:p>
            <a:p>
              <a:pPr algn="l" defTabSz="932379"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a:t>
              </a:r>
              <a:r>
                <a:rPr lang="en-US" sz="500" baseline="0" dirty="0">
                  <a:gradFill>
                    <a:gsLst>
                      <a:gs pos="2092">
                        <a:srgbClr val="F8F8F8"/>
                      </a:gs>
                      <a:gs pos="10042">
                        <a:srgbClr val="F8F8F8"/>
                      </a:gs>
                    </a:gsLst>
                    <a:lin ang="5400000" scaled="0"/>
                  </a:gradFill>
                  <a:ea typeface="Segoe UI" pitchFamily="34" charset="0"/>
                  <a:cs typeface="Segoe UI" pitchFamily="34" charset="0"/>
                </a:rPr>
                <a:t>168 G:0 B:0</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23" name="Rectangle 22"/>
            <p:cNvSpPr/>
            <p:nvPr userDrawn="1"/>
          </p:nvSpPr>
          <p:spPr bwMode="auto">
            <a:xfrm rot="5400000">
              <a:off x="12328888" y="3353997"/>
              <a:ext cx="869930" cy="289766"/>
            </a:xfrm>
            <a:prstGeom prst="rect">
              <a:avLst/>
            </a:prstGeom>
            <a:solidFill>
              <a:srgbClr val="00BC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379"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Light Blue</a:t>
              </a:r>
            </a:p>
            <a:p>
              <a:pPr algn="l" defTabSz="932379"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R:16</a:t>
              </a:r>
              <a:r>
                <a:rPr lang="en-US" sz="500" baseline="0" dirty="0">
                  <a:gradFill>
                    <a:gsLst>
                      <a:gs pos="2092">
                        <a:srgbClr val="F8F8F8"/>
                      </a:gs>
                      <a:gs pos="10042">
                        <a:srgbClr val="F8F8F8"/>
                      </a:gs>
                    </a:gsLst>
                    <a:lin ang="5400000" scaled="0"/>
                  </a:gradFill>
                  <a:ea typeface="Segoe UI" pitchFamily="34" charset="0"/>
                  <a:cs typeface="Segoe UI" pitchFamily="34" charset="0"/>
                </a:rPr>
                <a:t> G:124 B:16</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24" name="Rectangle 23"/>
            <p:cNvSpPr/>
            <p:nvPr userDrawn="1"/>
          </p:nvSpPr>
          <p:spPr bwMode="auto">
            <a:xfrm rot="5400000">
              <a:off x="12328888" y="4272719"/>
              <a:ext cx="869930" cy="289766"/>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379"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Blue</a:t>
              </a:r>
            </a:p>
            <a:p>
              <a:pPr algn="l" defTabSz="932379"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R0 G32 B80</a:t>
              </a:r>
            </a:p>
          </p:txBody>
        </p:sp>
      </p:grpSp>
    </p:spTree>
    <p:extLst>
      <p:ext uri="{BB962C8B-B14F-4D97-AF65-F5344CB8AC3E}">
        <p14:creationId xmlns:p14="http://schemas.microsoft.com/office/powerpoint/2010/main" val="2840325314"/>
      </p:ext>
    </p:extLst>
  </p:cSld>
  <p:clrMap bg1="lt1" tx1="dk1" bg2="lt2" tx2="dk2" accent1="accent1" accent2="accent2" accent3="accent3" accent4="accent4" accent5="accent5" accent6="accent6" hlink="hlink" folHlink="folHlink"/>
  <p:sldLayoutIdLst>
    <p:sldLayoutId id="2147484541" r:id="rId1"/>
    <p:sldLayoutId id="2147484542" r:id="rId2"/>
    <p:sldLayoutId id="2147484543" r:id="rId3"/>
    <p:sldLayoutId id="2147484544" r:id="rId4"/>
    <p:sldLayoutId id="2147484545" r:id="rId5"/>
    <p:sldLayoutId id="2147484546" r:id="rId6"/>
    <p:sldLayoutId id="2147484547" r:id="rId7"/>
    <p:sldLayoutId id="2147484548" r:id="rId8"/>
    <p:sldLayoutId id="2147484549" r:id="rId9"/>
    <p:sldLayoutId id="2147484550" r:id="rId10"/>
    <p:sldLayoutId id="2147484551" r:id="rId11"/>
    <p:sldLayoutId id="2147484552" r:id="rId12"/>
    <p:sldLayoutId id="2147484553" r:id="rId13"/>
    <p:sldLayoutId id="2147484554" r:id="rId14"/>
    <p:sldLayoutId id="2147484555" r:id="rId15"/>
    <p:sldLayoutId id="2147484556" r:id="rId16"/>
    <p:sldLayoutId id="2147484557" r:id="rId17"/>
    <p:sldLayoutId id="2147484558" r:id="rId18"/>
    <p:sldLayoutId id="2147484559" r:id="rId19"/>
    <p:sldLayoutId id="2147484560" r:id="rId20"/>
    <p:sldLayoutId id="2147484561" r:id="rId21"/>
    <p:sldLayoutId id="2147484562" r:id="rId22"/>
  </p:sldLayoutIdLst>
  <p:transition>
    <p:fade/>
  </p:transition>
  <p:txStyles>
    <p:titleStyle>
      <a:lvl1pPr algn="l" defTabSz="932649"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866" marR="0" indent="-342866" algn="l" defTabSz="932649"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142" marR="0" indent="-241276" algn="l" defTabSz="932649"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020" marR="0" indent="-228577" algn="l" defTabSz="932649"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597" marR="0" indent="-228577" algn="l" defTabSz="932649"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174" marR="0" indent="-228577" algn="l" defTabSz="932649"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4783" indent="-233163" algn="l" defTabSz="932649"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109" indent="-233163" algn="l" defTabSz="932649"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433" indent="-233163" algn="l" defTabSz="932649"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759" indent="-233163" algn="l" defTabSz="932649"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649" rtl="0" eaLnBrk="1" latinLnBrk="0" hangingPunct="1">
        <a:defRPr sz="1800" kern="1200">
          <a:solidFill>
            <a:schemeClr val="tx1"/>
          </a:solidFill>
          <a:latin typeface="+mn-lt"/>
          <a:ea typeface="+mn-ea"/>
          <a:cs typeface="+mn-cs"/>
        </a:defRPr>
      </a:lvl1pPr>
      <a:lvl2pPr marL="466324" algn="l" defTabSz="932649" rtl="0" eaLnBrk="1" latinLnBrk="0" hangingPunct="1">
        <a:defRPr sz="1800" kern="1200">
          <a:solidFill>
            <a:schemeClr val="tx1"/>
          </a:solidFill>
          <a:latin typeface="+mn-lt"/>
          <a:ea typeface="+mn-ea"/>
          <a:cs typeface="+mn-cs"/>
        </a:defRPr>
      </a:lvl2pPr>
      <a:lvl3pPr marL="932649" algn="l" defTabSz="932649" rtl="0" eaLnBrk="1" latinLnBrk="0" hangingPunct="1">
        <a:defRPr sz="1800" kern="1200">
          <a:solidFill>
            <a:schemeClr val="tx1"/>
          </a:solidFill>
          <a:latin typeface="+mn-lt"/>
          <a:ea typeface="+mn-ea"/>
          <a:cs typeface="+mn-cs"/>
        </a:defRPr>
      </a:lvl3pPr>
      <a:lvl4pPr marL="1398973" algn="l" defTabSz="932649" rtl="0" eaLnBrk="1" latinLnBrk="0" hangingPunct="1">
        <a:defRPr sz="1800" kern="1200">
          <a:solidFill>
            <a:schemeClr val="tx1"/>
          </a:solidFill>
          <a:latin typeface="+mn-lt"/>
          <a:ea typeface="+mn-ea"/>
          <a:cs typeface="+mn-cs"/>
        </a:defRPr>
      </a:lvl4pPr>
      <a:lvl5pPr marL="1865297" algn="l" defTabSz="932649" rtl="0" eaLnBrk="1" latinLnBrk="0" hangingPunct="1">
        <a:defRPr sz="1800" kern="1200">
          <a:solidFill>
            <a:schemeClr val="tx1"/>
          </a:solidFill>
          <a:latin typeface="+mn-lt"/>
          <a:ea typeface="+mn-ea"/>
          <a:cs typeface="+mn-cs"/>
        </a:defRPr>
      </a:lvl5pPr>
      <a:lvl6pPr marL="2331623" algn="l" defTabSz="932649" rtl="0" eaLnBrk="1" latinLnBrk="0" hangingPunct="1">
        <a:defRPr sz="1800" kern="1200">
          <a:solidFill>
            <a:schemeClr val="tx1"/>
          </a:solidFill>
          <a:latin typeface="+mn-lt"/>
          <a:ea typeface="+mn-ea"/>
          <a:cs typeface="+mn-cs"/>
        </a:defRPr>
      </a:lvl6pPr>
      <a:lvl7pPr marL="2797946" algn="l" defTabSz="932649" rtl="0" eaLnBrk="1" latinLnBrk="0" hangingPunct="1">
        <a:defRPr sz="1800" kern="1200">
          <a:solidFill>
            <a:schemeClr val="tx1"/>
          </a:solidFill>
          <a:latin typeface="+mn-lt"/>
          <a:ea typeface="+mn-ea"/>
          <a:cs typeface="+mn-cs"/>
        </a:defRPr>
      </a:lvl7pPr>
      <a:lvl8pPr marL="3264271" algn="l" defTabSz="932649" rtl="0" eaLnBrk="1" latinLnBrk="0" hangingPunct="1">
        <a:defRPr sz="1800" kern="1200">
          <a:solidFill>
            <a:schemeClr val="tx1"/>
          </a:solidFill>
          <a:latin typeface="+mn-lt"/>
          <a:ea typeface="+mn-ea"/>
          <a:cs typeface="+mn-cs"/>
        </a:defRPr>
      </a:lvl8pPr>
      <a:lvl9pPr marL="3730596" algn="l" defTabSz="932649"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rgbClr val="F8F8F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04" y="295275"/>
            <a:ext cx="11888047" cy="917575"/>
          </a:xfrm>
          <a:prstGeom prst="rect">
            <a:avLst/>
          </a:prstGeom>
        </p:spPr>
        <p:txBody>
          <a:bodyPr vert="horz" wrap="square" lIns="146304" tIns="91440" rIns="146304" bIns="91440" rtlCol="0" anchor="t">
            <a:noAutofit/>
          </a:bodyPr>
          <a:lstStyle/>
          <a:p>
            <a:r>
              <a:rPr lang="en-US" dirty="0"/>
              <a:t>Click to edit Master title style</a:t>
            </a:r>
          </a:p>
        </p:txBody>
      </p:sp>
      <p:sp>
        <p:nvSpPr>
          <p:cNvPr id="4" name="Text Placeholder 3"/>
          <p:cNvSpPr>
            <a:spLocks noGrp="1"/>
          </p:cNvSpPr>
          <p:nvPr>
            <p:ph type="body" idx="1"/>
          </p:nvPr>
        </p:nvSpPr>
        <p:spPr>
          <a:xfrm>
            <a:off x="274605" y="1212852"/>
            <a:ext cx="11885681" cy="2092881"/>
          </a:xfrm>
          <a:prstGeom prst="rect">
            <a:avLst/>
          </a:prstGeom>
        </p:spPr>
        <p:txBody>
          <a:bodyPr vert="horz" wrap="square" lIns="146304" tIns="91440" rIns="146304" bIns="9144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3" name="Group 2"/>
          <p:cNvGrpSpPr/>
          <p:nvPr userDrawn="1"/>
        </p:nvGrpSpPr>
        <p:grpSpPr>
          <a:xfrm>
            <a:off x="12617357" y="1"/>
            <a:ext cx="952279" cy="5766967"/>
            <a:chOff x="12618967" y="0"/>
            <a:chExt cx="952401" cy="5766967"/>
          </a:xfrm>
        </p:grpSpPr>
        <p:grpSp>
          <p:nvGrpSpPr>
            <p:cNvPr id="26" name="Group 25"/>
            <p:cNvGrpSpPr/>
            <p:nvPr userDrawn="1"/>
          </p:nvGrpSpPr>
          <p:grpSpPr>
            <a:xfrm rot="5400000">
              <a:off x="11584220" y="1040742"/>
              <a:ext cx="2698730" cy="629236"/>
              <a:chOff x="1584344" y="4543426"/>
              <a:chExt cx="2698730" cy="629236"/>
            </a:xfrm>
          </p:grpSpPr>
          <p:sp>
            <p:nvSpPr>
              <p:cNvPr id="37" name="Rectangle 36"/>
              <p:cNvSpPr/>
              <p:nvPr userDrawn="1"/>
            </p:nvSpPr>
            <p:spPr bwMode="auto">
              <a:xfrm>
                <a:off x="1586734" y="4543428"/>
                <a:ext cx="869930" cy="28976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379" fontAlgn="base">
                  <a:lnSpc>
                    <a:spcPct val="100000"/>
                  </a:lnSpc>
                  <a:spcBef>
                    <a:spcPct val="0"/>
                  </a:spcBef>
                  <a:spcAft>
                    <a:spcPct val="0"/>
                  </a:spcAft>
                </a:pPr>
                <a:r>
                  <a:rPr lang="en-US" sz="500" b="1" kern="1200" baseline="0" dirty="0" err="1">
                    <a:gradFill>
                      <a:gsLst>
                        <a:gs pos="0">
                          <a:srgbClr val="FFFFFF"/>
                        </a:gs>
                        <a:gs pos="100000">
                          <a:srgbClr val="FFFFFF"/>
                        </a:gs>
                      </a:gsLst>
                      <a:lin ang="5400000" scaled="0"/>
                    </a:gradFill>
                    <a:latin typeface="+mn-lt"/>
                    <a:ea typeface="Segoe UI" pitchFamily="34" charset="0"/>
                    <a:cs typeface="Segoe UI" pitchFamily="34" charset="0"/>
                  </a:rPr>
                  <a:t>Oragen</a:t>
                </a:r>
                <a:endPar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endParaRPr>
              </a:p>
              <a:p>
                <a:pPr algn="l" defTabSz="932379" fontAlgn="base">
                  <a:lnSpc>
                    <a:spcPct val="100000"/>
                  </a:lnSpc>
                  <a:spcBef>
                    <a:spcPct val="0"/>
                  </a:spcBef>
                  <a:spcAft>
                    <a:spcPct val="0"/>
                  </a:spcAft>
                </a:pPr>
                <a:r>
                  <a:rPr lang="en-US" sz="500" dirty="0">
                    <a:gradFill>
                      <a:gsLst>
                        <a:gs pos="0">
                          <a:srgbClr val="FFFFFF"/>
                        </a:gs>
                        <a:gs pos="100000">
                          <a:srgbClr val="FFFFFF"/>
                        </a:gs>
                      </a:gsLst>
                      <a:lin ang="5400000" scaled="0"/>
                    </a:gradFill>
                    <a:ea typeface="Segoe UI" pitchFamily="34" charset="0"/>
                    <a:cs typeface="Segoe UI" pitchFamily="34" charset="0"/>
                  </a:rPr>
                  <a:t>R:</a:t>
                </a:r>
                <a:r>
                  <a:rPr lang="en-US" sz="500" baseline="0" dirty="0">
                    <a:gradFill>
                      <a:gsLst>
                        <a:gs pos="0">
                          <a:srgbClr val="FFFFFF"/>
                        </a:gs>
                        <a:gs pos="100000">
                          <a:srgbClr val="FFFFFF"/>
                        </a:gs>
                      </a:gsLst>
                      <a:lin ang="5400000" scaled="0"/>
                    </a:gradFill>
                    <a:ea typeface="Segoe UI" pitchFamily="34" charset="0"/>
                    <a:cs typeface="Segoe UI" pitchFamily="34" charset="0"/>
                  </a:rPr>
                  <a:t>216 G:59 B:1</a:t>
                </a:r>
                <a:endParaRPr lang="en-US" sz="500" dirty="0">
                  <a:gradFill>
                    <a:gsLst>
                      <a:gs pos="0">
                        <a:srgbClr val="FFFFFF"/>
                      </a:gs>
                      <a:gs pos="100000">
                        <a:srgbClr val="FFFFFF"/>
                      </a:gs>
                    </a:gsLst>
                    <a:lin ang="5400000" scaled="0"/>
                  </a:gradFill>
                  <a:ea typeface="Segoe UI" pitchFamily="34" charset="0"/>
                  <a:cs typeface="Segoe UI" pitchFamily="34" charset="0"/>
                </a:endParaRPr>
              </a:p>
            </p:txBody>
          </p:sp>
          <p:sp>
            <p:nvSpPr>
              <p:cNvPr id="41" name="Rectangle 40"/>
              <p:cNvSpPr/>
              <p:nvPr userDrawn="1"/>
            </p:nvSpPr>
            <p:spPr bwMode="auto">
              <a:xfrm>
                <a:off x="2505456" y="4543427"/>
                <a:ext cx="869930" cy="28976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379" fontAlgn="base">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Blue</a:t>
                </a:r>
              </a:p>
              <a:p>
                <a:pPr marL="0" algn="l" defTabSz="932379"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R:0 G:120 B:215</a:t>
                </a:r>
              </a:p>
            </p:txBody>
          </p:sp>
          <p:sp>
            <p:nvSpPr>
              <p:cNvPr id="42" name="Rectangle 41"/>
              <p:cNvSpPr/>
              <p:nvPr userDrawn="1"/>
            </p:nvSpPr>
            <p:spPr bwMode="auto">
              <a:xfrm>
                <a:off x="3413144" y="4543426"/>
                <a:ext cx="869930" cy="28976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379"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Gray</a:t>
                </a:r>
              </a:p>
              <a:p>
                <a:pPr marL="0" algn="l" defTabSz="932379"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R:80 G:80 B:80</a:t>
                </a:r>
              </a:p>
            </p:txBody>
          </p:sp>
          <p:sp>
            <p:nvSpPr>
              <p:cNvPr id="43" name="Rectangle 42"/>
              <p:cNvSpPr/>
              <p:nvPr userDrawn="1"/>
            </p:nvSpPr>
            <p:spPr bwMode="auto">
              <a:xfrm>
                <a:off x="2498744" y="4882896"/>
                <a:ext cx="869930" cy="289766"/>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379"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Yellow</a:t>
                </a:r>
              </a:p>
              <a:p>
                <a:pPr marL="0" algn="l" defTabSz="932379"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G:185 B:0</a:t>
                </a:r>
              </a:p>
            </p:txBody>
          </p:sp>
          <p:sp>
            <p:nvSpPr>
              <p:cNvPr id="44" name="Rectangle 43"/>
              <p:cNvSpPr/>
              <p:nvPr userDrawn="1"/>
            </p:nvSpPr>
            <p:spPr bwMode="auto">
              <a:xfrm>
                <a:off x="3413144" y="4882895"/>
                <a:ext cx="869930" cy="289766"/>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379"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Orange</a:t>
                </a:r>
              </a:p>
              <a:p>
                <a:pPr marL="0" algn="l" defTabSz="932379"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G:140 B:0</a:t>
                </a:r>
              </a:p>
            </p:txBody>
          </p:sp>
          <p:sp>
            <p:nvSpPr>
              <p:cNvPr id="45" name="Rectangle 44"/>
              <p:cNvSpPr/>
              <p:nvPr userDrawn="1"/>
            </p:nvSpPr>
            <p:spPr bwMode="auto">
              <a:xfrm>
                <a:off x="1584344" y="4882896"/>
                <a:ext cx="869930" cy="28976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379"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Gray</a:t>
                </a:r>
              </a:p>
              <a:p>
                <a:pPr algn="l" defTabSz="932379" fontAlgn="base">
                  <a:lnSpc>
                    <a:spcPct val="100000"/>
                  </a:lnSpc>
                  <a:spcBef>
                    <a:spcPct val="0"/>
                  </a:spcBef>
                  <a:spcAft>
                    <a:spcPct val="0"/>
                  </a:spcAft>
                </a:pPr>
                <a:r>
                  <a:rPr lang="en-US" sz="500" dirty="0">
                    <a:gradFill>
                      <a:gsLst>
                        <a:gs pos="37168">
                          <a:srgbClr val="292929"/>
                        </a:gs>
                        <a:gs pos="72000">
                          <a:srgbClr val="292929"/>
                        </a:gs>
                      </a:gsLst>
                      <a:lin ang="5400000" scaled="0"/>
                    </a:gradFill>
                    <a:ea typeface="Segoe UI" pitchFamily="34" charset="0"/>
                    <a:cs typeface="Segoe UI" pitchFamily="34" charset="0"/>
                  </a:rPr>
                  <a:t>R:</a:t>
                </a:r>
                <a:r>
                  <a:rPr lang="en-US" sz="500" baseline="0" dirty="0">
                    <a:gradFill>
                      <a:gsLst>
                        <a:gs pos="37168">
                          <a:srgbClr val="292929"/>
                        </a:gs>
                        <a:gs pos="72000">
                          <a:srgbClr val="292929"/>
                        </a:gs>
                      </a:gsLst>
                      <a:lin ang="5400000" scaled="0"/>
                    </a:gradFill>
                    <a:ea typeface="Segoe UI" pitchFamily="34" charset="0"/>
                    <a:cs typeface="Segoe UI" pitchFamily="34" charset="0"/>
                  </a:rPr>
                  <a:t>210 G:210 B:210</a:t>
                </a:r>
                <a:endParaRPr lang="en-US" sz="500" dirty="0">
                  <a:gradFill>
                    <a:gsLst>
                      <a:gs pos="37168">
                        <a:srgbClr val="292929"/>
                      </a:gs>
                      <a:gs pos="72000">
                        <a:srgbClr val="292929"/>
                      </a:gs>
                    </a:gsLst>
                    <a:lin ang="5400000" scaled="0"/>
                  </a:gradFill>
                  <a:ea typeface="Segoe UI" pitchFamily="34" charset="0"/>
                  <a:cs typeface="Segoe UI" pitchFamily="34" charset="0"/>
                </a:endParaRPr>
              </a:p>
            </p:txBody>
          </p:sp>
        </p:grpSp>
        <p:sp>
          <p:nvSpPr>
            <p:cNvPr id="28" name="TextBox 27"/>
            <p:cNvSpPr txBox="1"/>
            <p:nvPr userDrawn="1"/>
          </p:nvSpPr>
          <p:spPr>
            <a:xfrm rot="5400000">
              <a:off x="12988035" y="260168"/>
              <a:ext cx="843501" cy="323165"/>
            </a:xfrm>
            <a:prstGeom prst="rect">
              <a:avLst/>
            </a:prstGeom>
            <a:noFill/>
          </p:spPr>
          <p:txBody>
            <a:bodyPr wrap="none" lIns="0" tIns="91440" rIns="182880" bIns="91440" rtlCol="0">
              <a:spAutoFit/>
            </a:bodyPr>
            <a:lstStyle/>
            <a:p>
              <a:pPr marL="0" algn="l" defTabSz="932649"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Main colors</a:t>
              </a:r>
            </a:p>
          </p:txBody>
        </p:sp>
        <p:sp>
          <p:nvSpPr>
            <p:cNvPr id="32" name="TextBox 31"/>
            <p:cNvSpPr txBox="1"/>
            <p:nvPr userDrawn="1"/>
          </p:nvSpPr>
          <p:spPr>
            <a:xfrm rot="5400000">
              <a:off x="11742070" y="4230580"/>
              <a:ext cx="2656496" cy="323165"/>
            </a:xfrm>
            <a:prstGeom prst="rect">
              <a:avLst/>
            </a:prstGeom>
            <a:noFill/>
          </p:spPr>
          <p:txBody>
            <a:bodyPr wrap="none" lIns="0" tIns="91440" rIns="182880" bIns="91440" rtlCol="0">
              <a:spAutoFit/>
            </a:bodyPr>
            <a:lstStyle/>
            <a:p>
              <a:pPr marL="0" algn="l" defTabSz="932649"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Secondary colors (use only when necessary)</a:t>
              </a:r>
            </a:p>
          </p:txBody>
        </p:sp>
        <p:sp>
          <p:nvSpPr>
            <p:cNvPr id="22" name="Rectangle 21"/>
            <p:cNvSpPr/>
            <p:nvPr userDrawn="1"/>
          </p:nvSpPr>
          <p:spPr bwMode="auto">
            <a:xfrm rot="5400000">
              <a:off x="12328888" y="5187119"/>
              <a:ext cx="869930" cy="289766"/>
            </a:xfrm>
            <a:prstGeom prst="rect">
              <a:avLst/>
            </a:prstGeom>
            <a:solidFill>
              <a:srgbClr val="A8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379"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Red</a:t>
              </a:r>
            </a:p>
            <a:p>
              <a:pPr algn="l" defTabSz="932379"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a:t>
              </a:r>
              <a:r>
                <a:rPr lang="en-US" sz="500" baseline="0" dirty="0">
                  <a:gradFill>
                    <a:gsLst>
                      <a:gs pos="2092">
                        <a:srgbClr val="F8F8F8"/>
                      </a:gs>
                      <a:gs pos="10042">
                        <a:srgbClr val="F8F8F8"/>
                      </a:gs>
                    </a:gsLst>
                    <a:lin ang="5400000" scaled="0"/>
                  </a:gradFill>
                  <a:ea typeface="Segoe UI" pitchFamily="34" charset="0"/>
                  <a:cs typeface="Segoe UI" pitchFamily="34" charset="0"/>
                </a:rPr>
                <a:t>168 G:0 B:0</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23" name="Rectangle 22"/>
            <p:cNvSpPr/>
            <p:nvPr userDrawn="1"/>
          </p:nvSpPr>
          <p:spPr bwMode="auto">
            <a:xfrm rot="5400000">
              <a:off x="12328888" y="3353997"/>
              <a:ext cx="869930" cy="289766"/>
            </a:xfrm>
            <a:prstGeom prst="rect">
              <a:avLst/>
            </a:prstGeom>
            <a:solidFill>
              <a:srgbClr val="00BC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379"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Light Blue</a:t>
              </a:r>
            </a:p>
            <a:p>
              <a:pPr algn="l" defTabSz="932379"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R:16</a:t>
              </a:r>
              <a:r>
                <a:rPr lang="en-US" sz="500" baseline="0" dirty="0">
                  <a:gradFill>
                    <a:gsLst>
                      <a:gs pos="2092">
                        <a:srgbClr val="F8F8F8"/>
                      </a:gs>
                      <a:gs pos="10042">
                        <a:srgbClr val="F8F8F8"/>
                      </a:gs>
                    </a:gsLst>
                    <a:lin ang="5400000" scaled="0"/>
                  </a:gradFill>
                  <a:ea typeface="Segoe UI" pitchFamily="34" charset="0"/>
                  <a:cs typeface="Segoe UI" pitchFamily="34" charset="0"/>
                </a:rPr>
                <a:t> G:124 B:16</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24" name="Rectangle 23"/>
            <p:cNvSpPr/>
            <p:nvPr userDrawn="1"/>
          </p:nvSpPr>
          <p:spPr bwMode="auto">
            <a:xfrm rot="5400000">
              <a:off x="12328888" y="4272719"/>
              <a:ext cx="869930" cy="289766"/>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379"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Blue</a:t>
              </a:r>
            </a:p>
            <a:p>
              <a:pPr algn="l" defTabSz="932379"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R0 G32 B80</a:t>
              </a:r>
            </a:p>
          </p:txBody>
        </p:sp>
      </p:grpSp>
    </p:spTree>
    <p:extLst>
      <p:ext uri="{BB962C8B-B14F-4D97-AF65-F5344CB8AC3E}">
        <p14:creationId xmlns:p14="http://schemas.microsoft.com/office/powerpoint/2010/main" val="735559229"/>
      </p:ext>
    </p:extLst>
  </p:cSld>
  <p:clrMap bg1="lt1" tx1="dk1" bg2="lt2" tx2="dk2" accent1="accent1" accent2="accent2" accent3="accent3" accent4="accent4" accent5="accent5" accent6="accent6" hlink="hlink" folHlink="folHlink"/>
  <p:sldLayoutIdLst>
    <p:sldLayoutId id="2147484564" r:id="rId1"/>
    <p:sldLayoutId id="2147484565" r:id="rId2"/>
    <p:sldLayoutId id="2147484566" r:id="rId3"/>
    <p:sldLayoutId id="2147484567" r:id="rId4"/>
    <p:sldLayoutId id="2147484568" r:id="rId5"/>
    <p:sldLayoutId id="2147484569" r:id="rId6"/>
    <p:sldLayoutId id="2147484570" r:id="rId7"/>
    <p:sldLayoutId id="2147484571" r:id="rId8"/>
    <p:sldLayoutId id="2147484572" r:id="rId9"/>
    <p:sldLayoutId id="2147484573" r:id="rId10"/>
    <p:sldLayoutId id="2147484574" r:id="rId11"/>
    <p:sldLayoutId id="2147484575" r:id="rId12"/>
    <p:sldLayoutId id="2147484576" r:id="rId13"/>
    <p:sldLayoutId id="2147484577" r:id="rId14"/>
    <p:sldLayoutId id="2147484578" r:id="rId15"/>
    <p:sldLayoutId id="2147484579" r:id="rId16"/>
    <p:sldLayoutId id="2147484580" r:id="rId17"/>
    <p:sldLayoutId id="2147484581" r:id="rId18"/>
    <p:sldLayoutId id="2147484582" r:id="rId19"/>
    <p:sldLayoutId id="2147484583" r:id="rId20"/>
    <p:sldLayoutId id="2147484584" r:id="rId21"/>
  </p:sldLayoutIdLst>
  <p:transition>
    <p:fade/>
  </p:transition>
  <p:txStyles>
    <p:titleStyle>
      <a:lvl1pPr algn="l" defTabSz="932649"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866" marR="0" indent="-342866" algn="l" defTabSz="932649"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142" marR="0" indent="-241276" algn="l" defTabSz="932649"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020" marR="0" indent="-228577" algn="l" defTabSz="932649"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597" marR="0" indent="-228577" algn="l" defTabSz="932649"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174" marR="0" indent="-228577" algn="l" defTabSz="932649"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4783" indent="-233163" algn="l" defTabSz="932649"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109" indent="-233163" algn="l" defTabSz="932649"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433" indent="-233163" algn="l" defTabSz="932649"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759" indent="-233163" algn="l" defTabSz="932649"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649" rtl="0" eaLnBrk="1" latinLnBrk="0" hangingPunct="1">
        <a:defRPr sz="1800" kern="1200">
          <a:solidFill>
            <a:schemeClr val="tx1"/>
          </a:solidFill>
          <a:latin typeface="+mn-lt"/>
          <a:ea typeface="+mn-ea"/>
          <a:cs typeface="+mn-cs"/>
        </a:defRPr>
      </a:lvl1pPr>
      <a:lvl2pPr marL="466324" algn="l" defTabSz="932649" rtl="0" eaLnBrk="1" latinLnBrk="0" hangingPunct="1">
        <a:defRPr sz="1800" kern="1200">
          <a:solidFill>
            <a:schemeClr val="tx1"/>
          </a:solidFill>
          <a:latin typeface="+mn-lt"/>
          <a:ea typeface="+mn-ea"/>
          <a:cs typeface="+mn-cs"/>
        </a:defRPr>
      </a:lvl2pPr>
      <a:lvl3pPr marL="932649" algn="l" defTabSz="932649" rtl="0" eaLnBrk="1" latinLnBrk="0" hangingPunct="1">
        <a:defRPr sz="1800" kern="1200">
          <a:solidFill>
            <a:schemeClr val="tx1"/>
          </a:solidFill>
          <a:latin typeface="+mn-lt"/>
          <a:ea typeface="+mn-ea"/>
          <a:cs typeface="+mn-cs"/>
        </a:defRPr>
      </a:lvl3pPr>
      <a:lvl4pPr marL="1398973" algn="l" defTabSz="932649" rtl="0" eaLnBrk="1" latinLnBrk="0" hangingPunct="1">
        <a:defRPr sz="1800" kern="1200">
          <a:solidFill>
            <a:schemeClr val="tx1"/>
          </a:solidFill>
          <a:latin typeface="+mn-lt"/>
          <a:ea typeface="+mn-ea"/>
          <a:cs typeface="+mn-cs"/>
        </a:defRPr>
      </a:lvl4pPr>
      <a:lvl5pPr marL="1865297" algn="l" defTabSz="932649" rtl="0" eaLnBrk="1" latinLnBrk="0" hangingPunct="1">
        <a:defRPr sz="1800" kern="1200">
          <a:solidFill>
            <a:schemeClr val="tx1"/>
          </a:solidFill>
          <a:latin typeface="+mn-lt"/>
          <a:ea typeface="+mn-ea"/>
          <a:cs typeface="+mn-cs"/>
        </a:defRPr>
      </a:lvl5pPr>
      <a:lvl6pPr marL="2331623" algn="l" defTabSz="932649" rtl="0" eaLnBrk="1" latinLnBrk="0" hangingPunct="1">
        <a:defRPr sz="1800" kern="1200">
          <a:solidFill>
            <a:schemeClr val="tx1"/>
          </a:solidFill>
          <a:latin typeface="+mn-lt"/>
          <a:ea typeface="+mn-ea"/>
          <a:cs typeface="+mn-cs"/>
        </a:defRPr>
      </a:lvl6pPr>
      <a:lvl7pPr marL="2797946" algn="l" defTabSz="932649" rtl="0" eaLnBrk="1" latinLnBrk="0" hangingPunct="1">
        <a:defRPr sz="1800" kern="1200">
          <a:solidFill>
            <a:schemeClr val="tx1"/>
          </a:solidFill>
          <a:latin typeface="+mn-lt"/>
          <a:ea typeface="+mn-ea"/>
          <a:cs typeface="+mn-cs"/>
        </a:defRPr>
      </a:lvl7pPr>
      <a:lvl8pPr marL="3264271" algn="l" defTabSz="932649" rtl="0" eaLnBrk="1" latinLnBrk="0" hangingPunct="1">
        <a:defRPr sz="1800" kern="1200">
          <a:solidFill>
            <a:schemeClr val="tx1"/>
          </a:solidFill>
          <a:latin typeface="+mn-lt"/>
          <a:ea typeface="+mn-ea"/>
          <a:cs typeface="+mn-cs"/>
        </a:defRPr>
      </a:lvl8pPr>
      <a:lvl9pPr marL="3730596" algn="l" defTabSz="932649"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rgbClr val="F8F8F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04" y="295275"/>
            <a:ext cx="11888047" cy="91757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74605" y="1212852"/>
            <a:ext cx="11885681" cy="2092881"/>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3" name="Group 2"/>
          <p:cNvGrpSpPr/>
          <p:nvPr userDrawn="1"/>
        </p:nvGrpSpPr>
        <p:grpSpPr>
          <a:xfrm>
            <a:off x="12617357" y="1"/>
            <a:ext cx="952279" cy="5766967"/>
            <a:chOff x="12618967" y="0"/>
            <a:chExt cx="952401" cy="5766967"/>
          </a:xfrm>
        </p:grpSpPr>
        <p:grpSp>
          <p:nvGrpSpPr>
            <p:cNvPr id="26" name="Group 25"/>
            <p:cNvGrpSpPr/>
            <p:nvPr userDrawn="1"/>
          </p:nvGrpSpPr>
          <p:grpSpPr>
            <a:xfrm rot="5400000">
              <a:off x="11584220" y="1040742"/>
              <a:ext cx="2698730" cy="629236"/>
              <a:chOff x="1584344" y="4543426"/>
              <a:chExt cx="2698730" cy="629236"/>
            </a:xfrm>
          </p:grpSpPr>
          <p:sp>
            <p:nvSpPr>
              <p:cNvPr id="37" name="Rectangle 36"/>
              <p:cNvSpPr/>
              <p:nvPr userDrawn="1"/>
            </p:nvSpPr>
            <p:spPr bwMode="auto">
              <a:xfrm>
                <a:off x="1586734" y="4543428"/>
                <a:ext cx="869930" cy="28976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379" fontAlgn="base">
                  <a:lnSpc>
                    <a:spcPct val="100000"/>
                  </a:lnSpc>
                  <a:spcBef>
                    <a:spcPct val="0"/>
                  </a:spcBef>
                  <a:spcAft>
                    <a:spcPct val="0"/>
                  </a:spcAft>
                </a:pPr>
                <a:r>
                  <a:rPr lang="en-US" sz="500" b="1" kern="1200" baseline="0" dirty="0" err="1">
                    <a:gradFill>
                      <a:gsLst>
                        <a:gs pos="0">
                          <a:srgbClr val="FFFFFF"/>
                        </a:gs>
                        <a:gs pos="100000">
                          <a:srgbClr val="FFFFFF"/>
                        </a:gs>
                      </a:gsLst>
                      <a:lin ang="5400000" scaled="0"/>
                    </a:gradFill>
                    <a:latin typeface="+mn-lt"/>
                    <a:ea typeface="Segoe UI" pitchFamily="34" charset="0"/>
                    <a:cs typeface="Segoe UI" pitchFamily="34" charset="0"/>
                  </a:rPr>
                  <a:t>Oragen</a:t>
                </a:r>
                <a:endPar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endParaRPr>
              </a:p>
              <a:p>
                <a:pPr algn="l" defTabSz="932379" fontAlgn="base">
                  <a:lnSpc>
                    <a:spcPct val="100000"/>
                  </a:lnSpc>
                  <a:spcBef>
                    <a:spcPct val="0"/>
                  </a:spcBef>
                  <a:spcAft>
                    <a:spcPct val="0"/>
                  </a:spcAft>
                </a:pPr>
                <a:r>
                  <a:rPr lang="en-US" sz="500" dirty="0">
                    <a:gradFill>
                      <a:gsLst>
                        <a:gs pos="0">
                          <a:srgbClr val="FFFFFF"/>
                        </a:gs>
                        <a:gs pos="100000">
                          <a:srgbClr val="FFFFFF"/>
                        </a:gs>
                      </a:gsLst>
                      <a:lin ang="5400000" scaled="0"/>
                    </a:gradFill>
                    <a:ea typeface="Segoe UI" pitchFamily="34" charset="0"/>
                    <a:cs typeface="Segoe UI" pitchFamily="34" charset="0"/>
                  </a:rPr>
                  <a:t>R:</a:t>
                </a:r>
                <a:r>
                  <a:rPr lang="en-US" sz="500" baseline="0" dirty="0">
                    <a:gradFill>
                      <a:gsLst>
                        <a:gs pos="0">
                          <a:srgbClr val="FFFFFF"/>
                        </a:gs>
                        <a:gs pos="100000">
                          <a:srgbClr val="FFFFFF"/>
                        </a:gs>
                      </a:gsLst>
                      <a:lin ang="5400000" scaled="0"/>
                    </a:gradFill>
                    <a:ea typeface="Segoe UI" pitchFamily="34" charset="0"/>
                    <a:cs typeface="Segoe UI" pitchFamily="34" charset="0"/>
                  </a:rPr>
                  <a:t>216 G:59 B:1</a:t>
                </a:r>
                <a:endParaRPr lang="en-US" sz="500" dirty="0">
                  <a:gradFill>
                    <a:gsLst>
                      <a:gs pos="0">
                        <a:srgbClr val="FFFFFF"/>
                      </a:gs>
                      <a:gs pos="100000">
                        <a:srgbClr val="FFFFFF"/>
                      </a:gs>
                    </a:gsLst>
                    <a:lin ang="5400000" scaled="0"/>
                  </a:gradFill>
                  <a:ea typeface="Segoe UI" pitchFamily="34" charset="0"/>
                  <a:cs typeface="Segoe UI" pitchFamily="34" charset="0"/>
                </a:endParaRPr>
              </a:p>
            </p:txBody>
          </p:sp>
          <p:sp>
            <p:nvSpPr>
              <p:cNvPr id="41" name="Rectangle 40"/>
              <p:cNvSpPr/>
              <p:nvPr userDrawn="1"/>
            </p:nvSpPr>
            <p:spPr bwMode="auto">
              <a:xfrm>
                <a:off x="2505456" y="4543427"/>
                <a:ext cx="869930" cy="28976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379" fontAlgn="base">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Blue</a:t>
                </a:r>
              </a:p>
              <a:p>
                <a:pPr marL="0" algn="l" defTabSz="932379"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R:0 G:120 B:215</a:t>
                </a:r>
              </a:p>
            </p:txBody>
          </p:sp>
          <p:sp>
            <p:nvSpPr>
              <p:cNvPr id="42" name="Rectangle 41"/>
              <p:cNvSpPr/>
              <p:nvPr userDrawn="1"/>
            </p:nvSpPr>
            <p:spPr bwMode="auto">
              <a:xfrm>
                <a:off x="3413144" y="4543426"/>
                <a:ext cx="869930" cy="28976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379"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Gray</a:t>
                </a:r>
              </a:p>
              <a:p>
                <a:pPr marL="0" algn="l" defTabSz="932379"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R:80 G:80 B:80</a:t>
                </a:r>
              </a:p>
            </p:txBody>
          </p:sp>
          <p:sp>
            <p:nvSpPr>
              <p:cNvPr id="43" name="Rectangle 42"/>
              <p:cNvSpPr/>
              <p:nvPr userDrawn="1"/>
            </p:nvSpPr>
            <p:spPr bwMode="auto">
              <a:xfrm>
                <a:off x="2498744" y="4882896"/>
                <a:ext cx="869930" cy="289766"/>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379"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Yellow</a:t>
                </a:r>
              </a:p>
              <a:p>
                <a:pPr marL="0" algn="l" defTabSz="932379"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G:185 B:0</a:t>
                </a:r>
              </a:p>
            </p:txBody>
          </p:sp>
          <p:sp>
            <p:nvSpPr>
              <p:cNvPr id="44" name="Rectangle 43"/>
              <p:cNvSpPr/>
              <p:nvPr userDrawn="1"/>
            </p:nvSpPr>
            <p:spPr bwMode="auto">
              <a:xfrm>
                <a:off x="3413144" y="4882895"/>
                <a:ext cx="869930" cy="289766"/>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379"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Orange</a:t>
                </a:r>
              </a:p>
              <a:p>
                <a:pPr marL="0" algn="l" defTabSz="932379"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G:140 B:0</a:t>
                </a:r>
              </a:p>
            </p:txBody>
          </p:sp>
          <p:sp>
            <p:nvSpPr>
              <p:cNvPr id="45" name="Rectangle 44"/>
              <p:cNvSpPr/>
              <p:nvPr userDrawn="1"/>
            </p:nvSpPr>
            <p:spPr bwMode="auto">
              <a:xfrm>
                <a:off x="1584344" y="4882896"/>
                <a:ext cx="869930" cy="28976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379"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Gray</a:t>
                </a:r>
              </a:p>
              <a:p>
                <a:pPr algn="l" defTabSz="932379" fontAlgn="base">
                  <a:lnSpc>
                    <a:spcPct val="100000"/>
                  </a:lnSpc>
                  <a:spcBef>
                    <a:spcPct val="0"/>
                  </a:spcBef>
                  <a:spcAft>
                    <a:spcPct val="0"/>
                  </a:spcAft>
                </a:pPr>
                <a:r>
                  <a:rPr lang="en-US" sz="500" dirty="0">
                    <a:gradFill>
                      <a:gsLst>
                        <a:gs pos="37168">
                          <a:srgbClr val="292929"/>
                        </a:gs>
                        <a:gs pos="72000">
                          <a:srgbClr val="292929"/>
                        </a:gs>
                      </a:gsLst>
                      <a:lin ang="5400000" scaled="0"/>
                    </a:gradFill>
                    <a:ea typeface="Segoe UI" pitchFamily="34" charset="0"/>
                    <a:cs typeface="Segoe UI" pitchFamily="34" charset="0"/>
                  </a:rPr>
                  <a:t>R:</a:t>
                </a:r>
                <a:r>
                  <a:rPr lang="en-US" sz="500" baseline="0" dirty="0">
                    <a:gradFill>
                      <a:gsLst>
                        <a:gs pos="37168">
                          <a:srgbClr val="292929"/>
                        </a:gs>
                        <a:gs pos="72000">
                          <a:srgbClr val="292929"/>
                        </a:gs>
                      </a:gsLst>
                      <a:lin ang="5400000" scaled="0"/>
                    </a:gradFill>
                    <a:ea typeface="Segoe UI" pitchFamily="34" charset="0"/>
                    <a:cs typeface="Segoe UI" pitchFamily="34" charset="0"/>
                  </a:rPr>
                  <a:t>210 G:210 B:210</a:t>
                </a:r>
                <a:endParaRPr lang="en-US" sz="500" dirty="0">
                  <a:gradFill>
                    <a:gsLst>
                      <a:gs pos="37168">
                        <a:srgbClr val="292929"/>
                      </a:gs>
                      <a:gs pos="72000">
                        <a:srgbClr val="292929"/>
                      </a:gs>
                    </a:gsLst>
                    <a:lin ang="5400000" scaled="0"/>
                  </a:gradFill>
                  <a:ea typeface="Segoe UI" pitchFamily="34" charset="0"/>
                  <a:cs typeface="Segoe UI" pitchFamily="34" charset="0"/>
                </a:endParaRPr>
              </a:p>
            </p:txBody>
          </p:sp>
        </p:grpSp>
        <p:sp>
          <p:nvSpPr>
            <p:cNvPr id="28" name="TextBox 27"/>
            <p:cNvSpPr txBox="1"/>
            <p:nvPr userDrawn="1"/>
          </p:nvSpPr>
          <p:spPr>
            <a:xfrm rot="5400000">
              <a:off x="12988035" y="260168"/>
              <a:ext cx="843501" cy="323165"/>
            </a:xfrm>
            <a:prstGeom prst="rect">
              <a:avLst/>
            </a:prstGeom>
            <a:noFill/>
          </p:spPr>
          <p:txBody>
            <a:bodyPr wrap="none" lIns="0" tIns="91440" rIns="182880" bIns="91440" rtlCol="0">
              <a:spAutoFit/>
            </a:bodyPr>
            <a:lstStyle/>
            <a:p>
              <a:pPr marL="0" algn="l" defTabSz="932649"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Main colors</a:t>
              </a:r>
            </a:p>
          </p:txBody>
        </p:sp>
        <p:sp>
          <p:nvSpPr>
            <p:cNvPr id="32" name="TextBox 31"/>
            <p:cNvSpPr txBox="1"/>
            <p:nvPr userDrawn="1"/>
          </p:nvSpPr>
          <p:spPr>
            <a:xfrm rot="5400000">
              <a:off x="11742070" y="4230580"/>
              <a:ext cx="2656496" cy="323165"/>
            </a:xfrm>
            <a:prstGeom prst="rect">
              <a:avLst/>
            </a:prstGeom>
            <a:noFill/>
          </p:spPr>
          <p:txBody>
            <a:bodyPr wrap="none" lIns="0" tIns="91440" rIns="182880" bIns="91440" rtlCol="0">
              <a:spAutoFit/>
            </a:bodyPr>
            <a:lstStyle/>
            <a:p>
              <a:pPr marL="0" algn="l" defTabSz="932649"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Secondary colors (use only when necessary)</a:t>
              </a:r>
            </a:p>
          </p:txBody>
        </p:sp>
        <p:sp>
          <p:nvSpPr>
            <p:cNvPr id="22" name="Rectangle 21"/>
            <p:cNvSpPr/>
            <p:nvPr userDrawn="1"/>
          </p:nvSpPr>
          <p:spPr bwMode="auto">
            <a:xfrm rot="5400000">
              <a:off x="12328888" y="5187119"/>
              <a:ext cx="869930" cy="289766"/>
            </a:xfrm>
            <a:prstGeom prst="rect">
              <a:avLst/>
            </a:prstGeom>
            <a:solidFill>
              <a:srgbClr val="A8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379"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Red</a:t>
              </a:r>
            </a:p>
            <a:p>
              <a:pPr algn="l" defTabSz="932379"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a:t>
              </a:r>
              <a:r>
                <a:rPr lang="en-US" sz="500" baseline="0" dirty="0">
                  <a:gradFill>
                    <a:gsLst>
                      <a:gs pos="2092">
                        <a:srgbClr val="F8F8F8"/>
                      </a:gs>
                      <a:gs pos="10042">
                        <a:srgbClr val="F8F8F8"/>
                      </a:gs>
                    </a:gsLst>
                    <a:lin ang="5400000" scaled="0"/>
                  </a:gradFill>
                  <a:ea typeface="Segoe UI" pitchFamily="34" charset="0"/>
                  <a:cs typeface="Segoe UI" pitchFamily="34" charset="0"/>
                </a:rPr>
                <a:t>168 G:0 B:0</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23" name="Rectangle 22"/>
            <p:cNvSpPr/>
            <p:nvPr userDrawn="1"/>
          </p:nvSpPr>
          <p:spPr bwMode="auto">
            <a:xfrm rot="5400000">
              <a:off x="12328888" y="3353997"/>
              <a:ext cx="869930" cy="289766"/>
            </a:xfrm>
            <a:prstGeom prst="rect">
              <a:avLst/>
            </a:prstGeom>
            <a:solidFill>
              <a:srgbClr val="00BC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379"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Light Blue</a:t>
              </a:r>
            </a:p>
            <a:p>
              <a:pPr algn="l" defTabSz="932379"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R:16</a:t>
              </a:r>
              <a:r>
                <a:rPr lang="en-US" sz="500" baseline="0" dirty="0">
                  <a:gradFill>
                    <a:gsLst>
                      <a:gs pos="2092">
                        <a:srgbClr val="F8F8F8"/>
                      </a:gs>
                      <a:gs pos="10042">
                        <a:srgbClr val="F8F8F8"/>
                      </a:gs>
                    </a:gsLst>
                    <a:lin ang="5400000" scaled="0"/>
                  </a:gradFill>
                  <a:ea typeface="Segoe UI" pitchFamily="34" charset="0"/>
                  <a:cs typeface="Segoe UI" pitchFamily="34" charset="0"/>
                </a:rPr>
                <a:t> G:124 B:16</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24" name="Rectangle 23"/>
            <p:cNvSpPr/>
            <p:nvPr userDrawn="1"/>
          </p:nvSpPr>
          <p:spPr bwMode="auto">
            <a:xfrm rot="5400000">
              <a:off x="12328888" y="4272719"/>
              <a:ext cx="869930" cy="289766"/>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379"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Blue</a:t>
              </a:r>
            </a:p>
            <a:p>
              <a:pPr algn="l" defTabSz="932379"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R0 G32 B80</a:t>
              </a:r>
            </a:p>
          </p:txBody>
        </p:sp>
      </p:grpSp>
    </p:spTree>
    <p:extLst>
      <p:ext uri="{BB962C8B-B14F-4D97-AF65-F5344CB8AC3E}">
        <p14:creationId xmlns:p14="http://schemas.microsoft.com/office/powerpoint/2010/main" val="3377688430"/>
      </p:ext>
    </p:extLst>
  </p:cSld>
  <p:clrMap bg1="lt1" tx1="dk1" bg2="lt2" tx2="dk2" accent1="accent1" accent2="accent2" accent3="accent3" accent4="accent4" accent5="accent5" accent6="accent6" hlink="hlink" folHlink="folHlink"/>
  <p:sldLayoutIdLst>
    <p:sldLayoutId id="2147484586" r:id="rId1"/>
    <p:sldLayoutId id="2147484587" r:id="rId2"/>
    <p:sldLayoutId id="2147484588" r:id="rId3"/>
    <p:sldLayoutId id="2147484589" r:id="rId4"/>
    <p:sldLayoutId id="2147484590" r:id="rId5"/>
    <p:sldLayoutId id="2147484591" r:id="rId6"/>
    <p:sldLayoutId id="2147484592" r:id="rId7"/>
    <p:sldLayoutId id="2147484593" r:id="rId8"/>
    <p:sldLayoutId id="2147484594" r:id="rId9"/>
    <p:sldLayoutId id="2147484595" r:id="rId10"/>
    <p:sldLayoutId id="2147484596" r:id="rId11"/>
    <p:sldLayoutId id="2147484597" r:id="rId12"/>
    <p:sldLayoutId id="2147484598" r:id="rId13"/>
    <p:sldLayoutId id="2147484599" r:id="rId14"/>
    <p:sldLayoutId id="2147484600" r:id="rId15"/>
    <p:sldLayoutId id="2147484601" r:id="rId16"/>
    <p:sldLayoutId id="2147484602" r:id="rId17"/>
    <p:sldLayoutId id="2147484603" r:id="rId18"/>
    <p:sldLayoutId id="2147484604" r:id="rId19"/>
    <p:sldLayoutId id="2147484605" r:id="rId20"/>
    <p:sldLayoutId id="2147484606" r:id="rId21"/>
    <p:sldLayoutId id="2147484607" r:id="rId22"/>
    <p:sldLayoutId id="2147484608" r:id="rId23"/>
    <p:sldLayoutId id="2147484609" r:id="rId24"/>
  </p:sldLayoutIdLst>
  <p:transition>
    <p:fade/>
  </p:transition>
  <p:txStyles>
    <p:titleStyle>
      <a:lvl1pPr algn="l" defTabSz="932649"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866" marR="0" indent="-342866" algn="l" defTabSz="932649"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142" marR="0" indent="-241276" algn="l" defTabSz="932649"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020" marR="0" indent="-228577" algn="l" defTabSz="932649"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597" marR="0" indent="-228577" algn="l" defTabSz="932649"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174" marR="0" indent="-228577" algn="l" defTabSz="932649"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4783" indent="-233163" algn="l" defTabSz="932649"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109" indent="-233163" algn="l" defTabSz="932649"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433" indent="-233163" algn="l" defTabSz="932649"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759" indent="-233163" algn="l" defTabSz="932649"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649" rtl="0" eaLnBrk="1" latinLnBrk="0" hangingPunct="1">
        <a:defRPr sz="1800" kern="1200">
          <a:solidFill>
            <a:schemeClr val="tx1"/>
          </a:solidFill>
          <a:latin typeface="+mn-lt"/>
          <a:ea typeface="+mn-ea"/>
          <a:cs typeface="+mn-cs"/>
        </a:defRPr>
      </a:lvl1pPr>
      <a:lvl2pPr marL="466324" algn="l" defTabSz="932649" rtl="0" eaLnBrk="1" latinLnBrk="0" hangingPunct="1">
        <a:defRPr sz="1800" kern="1200">
          <a:solidFill>
            <a:schemeClr val="tx1"/>
          </a:solidFill>
          <a:latin typeface="+mn-lt"/>
          <a:ea typeface="+mn-ea"/>
          <a:cs typeface="+mn-cs"/>
        </a:defRPr>
      </a:lvl2pPr>
      <a:lvl3pPr marL="932649" algn="l" defTabSz="932649" rtl="0" eaLnBrk="1" latinLnBrk="0" hangingPunct="1">
        <a:defRPr sz="1800" kern="1200">
          <a:solidFill>
            <a:schemeClr val="tx1"/>
          </a:solidFill>
          <a:latin typeface="+mn-lt"/>
          <a:ea typeface="+mn-ea"/>
          <a:cs typeface="+mn-cs"/>
        </a:defRPr>
      </a:lvl3pPr>
      <a:lvl4pPr marL="1398973" algn="l" defTabSz="932649" rtl="0" eaLnBrk="1" latinLnBrk="0" hangingPunct="1">
        <a:defRPr sz="1800" kern="1200">
          <a:solidFill>
            <a:schemeClr val="tx1"/>
          </a:solidFill>
          <a:latin typeface="+mn-lt"/>
          <a:ea typeface="+mn-ea"/>
          <a:cs typeface="+mn-cs"/>
        </a:defRPr>
      </a:lvl4pPr>
      <a:lvl5pPr marL="1865297" algn="l" defTabSz="932649" rtl="0" eaLnBrk="1" latinLnBrk="0" hangingPunct="1">
        <a:defRPr sz="1800" kern="1200">
          <a:solidFill>
            <a:schemeClr val="tx1"/>
          </a:solidFill>
          <a:latin typeface="+mn-lt"/>
          <a:ea typeface="+mn-ea"/>
          <a:cs typeface="+mn-cs"/>
        </a:defRPr>
      </a:lvl5pPr>
      <a:lvl6pPr marL="2331623" algn="l" defTabSz="932649" rtl="0" eaLnBrk="1" latinLnBrk="0" hangingPunct="1">
        <a:defRPr sz="1800" kern="1200">
          <a:solidFill>
            <a:schemeClr val="tx1"/>
          </a:solidFill>
          <a:latin typeface="+mn-lt"/>
          <a:ea typeface="+mn-ea"/>
          <a:cs typeface="+mn-cs"/>
        </a:defRPr>
      </a:lvl6pPr>
      <a:lvl7pPr marL="2797946" algn="l" defTabSz="932649" rtl="0" eaLnBrk="1" latinLnBrk="0" hangingPunct="1">
        <a:defRPr sz="1800" kern="1200">
          <a:solidFill>
            <a:schemeClr val="tx1"/>
          </a:solidFill>
          <a:latin typeface="+mn-lt"/>
          <a:ea typeface="+mn-ea"/>
          <a:cs typeface="+mn-cs"/>
        </a:defRPr>
      </a:lvl7pPr>
      <a:lvl8pPr marL="3264271" algn="l" defTabSz="932649" rtl="0" eaLnBrk="1" latinLnBrk="0" hangingPunct="1">
        <a:defRPr sz="1800" kern="1200">
          <a:solidFill>
            <a:schemeClr val="tx1"/>
          </a:solidFill>
          <a:latin typeface="+mn-lt"/>
          <a:ea typeface="+mn-ea"/>
          <a:cs typeface="+mn-cs"/>
        </a:defRPr>
      </a:lvl8pPr>
      <a:lvl9pPr marL="3730596" algn="l" defTabSz="932649"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rgbClr val="F8F8F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04" y="295275"/>
            <a:ext cx="11888047" cy="91757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74605" y="1212852"/>
            <a:ext cx="11885681" cy="2092881"/>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3" name="Group 2"/>
          <p:cNvGrpSpPr/>
          <p:nvPr userDrawn="1"/>
        </p:nvGrpSpPr>
        <p:grpSpPr>
          <a:xfrm>
            <a:off x="12617357" y="1"/>
            <a:ext cx="952279" cy="5766967"/>
            <a:chOff x="12618967" y="0"/>
            <a:chExt cx="952401" cy="5766967"/>
          </a:xfrm>
        </p:grpSpPr>
        <p:grpSp>
          <p:nvGrpSpPr>
            <p:cNvPr id="26" name="Group 25"/>
            <p:cNvGrpSpPr/>
            <p:nvPr userDrawn="1"/>
          </p:nvGrpSpPr>
          <p:grpSpPr>
            <a:xfrm rot="5400000">
              <a:off x="11584220" y="1040742"/>
              <a:ext cx="2698730" cy="629236"/>
              <a:chOff x="1584344" y="4543426"/>
              <a:chExt cx="2698730" cy="629236"/>
            </a:xfrm>
          </p:grpSpPr>
          <p:sp>
            <p:nvSpPr>
              <p:cNvPr id="37" name="Rectangle 36"/>
              <p:cNvSpPr/>
              <p:nvPr userDrawn="1"/>
            </p:nvSpPr>
            <p:spPr bwMode="auto">
              <a:xfrm>
                <a:off x="1586734" y="4543428"/>
                <a:ext cx="869930" cy="28976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379" fontAlgn="base">
                  <a:lnSpc>
                    <a:spcPct val="100000"/>
                  </a:lnSpc>
                  <a:spcBef>
                    <a:spcPct val="0"/>
                  </a:spcBef>
                  <a:spcAft>
                    <a:spcPct val="0"/>
                  </a:spcAft>
                </a:pPr>
                <a:r>
                  <a:rPr lang="en-US" sz="500" b="1" kern="1200" baseline="0" dirty="0" err="1">
                    <a:gradFill>
                      <a:gsLst>
                        <a:gs pos="0">
                          <a:srgbClr val="FFFFFF"/>
                        </a:gs>
                        <a:gs pos="100000">
                          <a:srgbClr val="FFFFFF"/>
                        </a:gs>
                      </a:gsLst>
                      <a:lin ang="5400000" scaled="0"/>
                    </a:gradFill>
                    <a:latin typeface="+mn-lt"/>
                    <a:ea typeface="Segoe UI" pitchFamily="34" charset="0"/>
                    <a:cs typeface="Segoe UI" pitchFamily="34" charset="0"/>
                  </a:rPr>
                  <a:t>Oragen</a:t>
                </a:r>
                <a:endPar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endParaRPr>
              </a:p>
              <a:p>
                <a:pPr algn="l" defTabSz="932379" fontAlgn="base">
                  <a:lnSpc>
                    <a:spcPct val="100000"/>
                  </a:lnSpc>
                  <a:spcBef>
                    <a:spcPct val="0"/>
                  </a:spcBef>
                  <a:spcAft>
                    <a:spcPct val="0"/>
                  </a:spcAft>
                </a:pPr>
                <a:r>
                  <a:rPr lang="en-US" sz="500" dirty="0">
                    <a:gradFill>
                      <a:gsLst>
                        <a:gs pos="0">
                          <a:srgbClr val="FFFFFF"/>
                        </a:gs>
                        <a:gs pos="100000">
                          <a:srgbClr val="FFFFFF"/>
                        </a:gs>
                      </a:gsLst>
                      <a:lin ang="5400000" scaled="0"/>
                    </a:gradFill>
                    <a:ea typeface="Segoe UI" pitchFamily="34" charset="0"/>
                    <a:cs typeface="Segoe UI" pitchFamily="34" charset="0"/>
                  </a:rPr>
                  <a:t>R:</a:t>
                </a:r>
                <a:r>
                  <a:rPr lang="en-US" sz="500" baseline="0" dirty="0">
                    <a:gradFill>
                      <a:gsLst>
                        <a:gs pos="0">
                          <a:srgbClr val="FFFFFF"/>
                        </a:gs>
                        <a:gs pos="100000">
                          <a:srgbClr val="FFFFFF"/>
                        </a:gs>
                      </a:gsLst>
                      <a:lin ang="5400000" scaled="0"/>
                    </a:gradFill>
                    <a:ea typeface="Segoe UI" pitchFamily="34" charset="0"/>
                    <a:cs typeface="Segoe UI" pitchFamily="34" charset="0"/>
                  </a:rPr>
                  <a:t>216 G:59 B:1</a:t>
                </a:r>
                <a:endParaRPr lang="en-US" sz="500" dirty="0">
                  <a:gradFill>
                    <a:gsLst>
                      <a:gs pos="0">
                        <a:srgbClr val="FFFFFF"/>
                      </a:gs>
                      <a:gs pos="100000">
                        <a:srgbClr val="FFFFFF"/>
                      </a:gs>
                    </a:gsLst>
                    <a:lin ang="5400000" scaled="0"/>
                  </a:gradFill>
                  <a:ea typeface="Segoe UI" pitchFamily="34" charset="0"/>
                  <a:cs typeface="Segoe UI" pitchFamily="34" charset="0"/>
                </a:endParaRPr>
              </a:p>
            </p:txBody>
          </p:sp>
          <p:sp>
            <p:nvSpPr>
              <p:cNvPr id="41" name="Rectangle 40"/>
              <p:cNvSpPr/>
              <p:nvPr userDrawn="1"/>
            </p:nvSpPr>
            <p:spPr bwMode="auto">
              <a:xfrm>
                <a:off x="2505456" y="4543427"/>
                <a:ext cx="869930" cy="28976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379" fontAlgn="base">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Blue</a:t>
                </a:r>
              </a:p>
              <a:p>
                <a:pPr marL="0" algn="l" defTabSz="932379"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R:0 G:120 B:215</a:t>
                </a:r>
              </a:p>
            </p:txBody>
          </p:sp>
          <p:sp>
            <p:nvSpPr>
              <p:cNvPr id="42" name="Rectangle 41"/>
              <p:cNvSpPr/>
              <p:nvPr userDrawn="1"/>
            </p:nvSpPr>
            <p:spPr bwMode="auto">
              <a:xfrm>
                <a:off x="3413144" y="4543426"/>
                <a:ext cx="869930" cy="28976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379"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Gray</a:t>
                </a:r>
              </a:p>
              <a:p>
                <a:pPr marL="0" algn="l" defTabSz="932379"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R:80 G:80 B:80</a:t>
                </a:r>
              </a:p>
            </p:txBody>
          </p:sp>
          <p:sp>
            <p:nvSpPr>
              <p:cNvPr id="43" name="Rectangle 42"/>
              <p:cNvSpPr/>
              <p:nvPr userDrawn="1"/>
            </p:nvSpPr>
            <p:spPr bwMode="auto">
              <a:xfrm>
                <a:off x="2498744" y="4882896"/>
                <a:ext cx="869930" cy="289766"/>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379"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Yellow</a:t>
                </a:r>
              </a:p>
              <a:p>
                <a:pPr marL="0" algn="l" defTabSz="932379"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G:185 B:0</a:t>
                </a:r>
              </a:p>
            </p:txBody>
          </p:sp>
          <p:sp>
            <p:nvSpPr>
              <p:cNvPr id="44" name="Rectangle 43"/>
              <p:cNvSpPr/>
              <p:nvPr userDrawn="1"/>
            </p:nvSpPr>
            <p:spPr bwMode="auto">
              <a:xfrm>
                <a:off x="3413144" y="4882895"/>
                <a:ext cx="869930" cy="289766"/>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379"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Orange</a:t>
                </a:r>
              </a:p>
              <a:p>
                <a:pPr marL="0" algn="l" defTabSz="932379"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G:140 B:0</a:t>
                </a:r>
              </a:p>
            </p:txBody>
          </p:sp>
          <p:sp>
            <p:nvSpPr>
              <p:cNvPr id="45" name="Rectangle 44"/>
              <p:cNvSpPr/>
              <p:nvPr userDrawn="1"/>
            </p:nvSpPr>
            <p:spPr bwMode="auto">
              <a:xfrm>
                <a:off x="1584344" y="4882896"/>
                <a:ext cx="869930" cy="28976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379"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Gray</a:t>
                </a:r>
              </a:p>
              <a:p>
                <a:pPr algn="l" defTabSz="932379" fontAlgn="base">
                  <a:lnSpc>
                    <a:spcPct val="100000"/>
                  </a:lnSpc>
                  <a:spcBef>
                    <a:spcPct val="0"/>
                  </a:spcBef>
                  <a:spcAft>
                    <a:spcPct val="0"/>
                  </a:spcAft>
                </a:pPr>
                <a:r>
                  <a:rPr lang="en-US" sz="500" dirty="0">
                    <a:gradFill>
                      <a:gsLst>
                        <a:gs pos="37168">
                          <a:srgbClr val="292929"/>
                        </a:gs>
                        <a:gs pos="72000">
                          <a:srgbClr val="292929"/>
                        </a:gs>
                      </a:gsLst>
                      <a:lin ang="5400000" scaled="0"/>
                    </a:gradFill>
                    <a:ea typeface="Segoe UI" pitchFamily="34" charset="0"/>
                    <a:cs typeface="Segoe UI" pitchFamily="34" charset="0"/>
                  </a:rPr>
                  <a:t>R:</a:t>
                </a:r>
                <a:r>
                  <a:rPr lang="en-US" sz="500" baseline="0" dirty="0">
                    <a:gradFill>
                      <a:gsLst>
                        <a:gs pos="37168">
                          <a:srgbClr val="292929"/>
                        </a:gs>
                        <a:gs pos="72000">
                          <a:srgbClr val="292929"/>
                        </a:gs>
                      </a:gsLst>
                      <a:lin ang="5400000" scaled="0"/>
                    </a:gradFill>
                    <a:ea typeface="Segoe UI" pitchFamily="34" charset="0"/>
                    <a:cs typeface="Segoe UI" pitchFamily="34" charset="0"/>
                  </a:rPr>
                  <a:t>210 G:210 B:210</a:t>
                </a:r>
                <a:endParaRPr lang="en-US" sz="500" dirty="0">
                  <a:gradFill>
                    <a:gsLst>
                      <a:gs pos="37168">
                        <a:srgbClr val="292929"/>
                      </a:gs>
                      <a:gs pos="72000">
                        <a:srgbClr val="292929"/>
                      </a:gs>
                    </a:gsLst>
                    <a:lin ang="5400000" scaled="0"/>
                  </a:gradFill>
                  <a:ea typeface="Segoe UI" pitchFamily="34" charset="0"/>
                  <a:cs typeface="Segoe UI" pitchFamily="34" charset="0"/>
                </a:endParaRPr>
              </a:p>
            </p:txBody>
          </p:sp>
        </p:grpSp>
        <p:sp>
          <p:nvSpPr>
            <p:cNvPr id="28" name="TextBox 27"/>
            <p:cNvSpPr txBox="1"/>
            <p:nvPr userDrawn="1"/>
          </p:nvSpPr>
          <p:spPr>
            <a:xfrm rot="5400000">
              <a:off x="12988035" y="260168"/>
              <a:ext cx="843501" cy="323165"/>
            </a:xfrm>
            <a:prstGeom prst="rect">
              <a:avLst/>
            </a:prstGeom>
            <a:noFill/>
          </p:spPr>
          <p:txBody>
            <a:bodyPr wrap="none" lIns="0" tIns="91440" rIns="182880" bIns="91440" rtlCol="0">
              <a:spAutoFit/>
            </a:bodyPr>
            <a:lstStyle/>
            <a:p>
              <a:pPr marL="0" algn="l" defTabSz="932649"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Main colors</a:t>
              </a:r>
            </a:p>
          </p:txBody>
        </p:sp>
        <p:sp>
          <p:nvSpPr>
            <p:cNvPr id="32" name="TextBox 31"/>
            <p:cNvSpPr txBox="1"/>
            <p:nvPr userDrawn="1"/>
          </p:nvSpPr>
          <p:spPr>
            <a:xfrm rot="5400000">
              <a:off x="11742070" y="4230580"/>
              <a:ext cx="2656496" cy="323165"/>
            </a:xfrm>
            <a:prstGeom prst="rect">
              <a:avLst/>
            </a:prstGeom>
            <a:noFill/>
          </p:spPr>
          <p:txBody>
            <a:bodyPr wrap="none" lIns="0" tIns="91440" rIns="182880" bIns="91440" rtlCol="0">
              <a:spAutoFit/>
            </a:bodyPr>
            <a:lstStyle/>
            <a:p>
              <a:pPr marL="0" algn="l" defTabSz="932649"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Secondary colors (use only when necessary)</a:t>
              </a:r>
            </a:p>
          </p:txBody>
        </p:sp>
        <p:sp>
          <p:nvSpPr>
            <p:cNvPr id="22" name="Rectangle 21"/>
            <p:cNvSpPr/>
            <p:nvPr userDrawn="1"/>
          </p:nvSpPr>
          <p:spPr bwMode="auto">
            <a:xfrm rot="5400000">
              <a:off x="12328888" y="5187119"/>
              <a:ext cx="869930" cy="289766"/>
            </a:xfrm>
            <a:prstGeom prst="rect">
              <a:avLst/>
            </a:prstGeom>
            <a:solidFill>
              <a:srgbClr val="A8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379"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Red</a:t>
              </a:r>
            </a:p>
            <a:p>
              <a:pPr algn="l" defTabSz="932379"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a:t>
              </a:r>
              <a:r>
                <a:rPr lang="en-US" sz="500" baseline="0" dirty="0">
                  <a:gradFill>
                    <a:gsLst>
                      <a:gs pos="2092">
                        <a:srgbClr val="F8F8F8"/>
                      </a:gs>
                      <a:gs pos="10042">
                        <a:srgbClr val="F8F8F8"/>
                      </a:gs>
                    </a:gsLst>
                    <a:lin ang="5400000" scaled="0"/>
                  </a:gradFill>
                  <a:ea typeface="Segoe UI" pitchFamily="34" charset="0"/>
                  <a:cs typeface="Segoe UI" pitchFamily="34" charset="0"/>
                </a:rPr>
                <a:t>168 G:0 B:0</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23" name="Rectangle 22"/>
            <p:cNvSpPr/>
            <p:nvPr userDrawn="1"/>
          </p:nvSpPr>
          <p:spPr bwMode="auto">
            <a:xfrm rot="5400000">
              <a:off x="12328888" y="3353997"/>
              <a:ext cx="869930" cy="289766"/>
            </a:xfrm>
            <a:prstGeom prst="rect">
              <a:avLst/>
            </a:prstGeom>
            <a:solidFill>
              <a:srgbClr val="00BC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379"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Light Blue</a:t>
              </a:r>
            </a:p>
            <a:p>
              <a:pPr algn="l" defTabSz="932379"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R:16</a:t>
              </a:r>
              <a:r>
                <a:rPr lang="en-US" sz="500" baseline="0" dirty="0">
                  <a:gradFill>
                    <a:gsLst>
                      <a:gs pos="2092">
                        <a:srgbClr val="F8F8F8"/>
                      </a:gs>
                      <a:gs pos="10042">
                        <a:srgbClr val="F8F8F8"/>
                      </a:gs>
                    </a:gsLst>
                    <a:lin ang="5400000" scaled="0"/>
                  </a:gradFill>
                  <a:ea typeface="Segoe UI" pitchFamily="34" charset="0"/>
                  <a:cs typeface="Segoe UI" pitchFamily="34" charset="0"/>
                </a:rPr>
                <a:t> G:124 B:16</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24" name="Rectangle 23"/>
            <p:cNvSpPr/>
            <p:nvPr userDrawn="1"/>
          </p:nvSpPr>
          <p:spPr bwMode="auto">
            <a:xfrm rot="5400000">
              <a:off x="12328888" y="4272719"/>
              <a:ext cx="869930" cy="289766"/>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379"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Blue</a:t>
              </a:r>
            </a:p>
            <a:p>
              <a:pPr algn="l" defTabSz="932379"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R0 G32 B80</a:t>
              </a:r>
            </a:p>
          </p:txBody>
        </p:sp>
      </p:grpSp>
    </p:spTree>
    <p:extLst>
      <p:ext uri="{BB962C8B-B14F-4D97-AF65-F5344CB8AC3E}">
        <p14:creationId xmlns:p14="http://schemas.microsoft.com/office/powerpoint/2010/main" val="2414975313"/>
      </p:ext>
    </p:extLst>
  </p:cSld>
  <p:clrMap bg1="lt1" tx1="dk1" bg2="lt2" tx2="dk2" accent1="accent1" accent2="accent2" accent3="accent3" accent4="accent4" accent5="accent5" accent6="accent6" hlink="hlink" folHlink="folHlink"/>
  <p:sldLayoutIdLst>
    <p:sldLayoutId id="2147484611" r:id="rId1"/>
    <p:sldLayoutId id="2147484612" r:id="rId2"/>
    <p:sldLayoutId id="2147484613" r:id="rId3"/>
    <p:sldLayoutId id="2147484614" r:id="rId4"/>
    <p:sldLayoutId id="2147484615" r:id="rId5"/>
    <p:sldLayoutId id="2147484616" r:id="rId6"/>
    <p:sldLayoutId id="2147484617" r:id="rId7"/>
    <p:sldLayoutId id="2147484618" r:id="rId8"/>
    <p:sldLayoutId id="2147484619" r:id="rId9"/>
    <p:sldLayoutId id="2147484620" r:id="rId10"/>
    <p:sldLayoutId id="2147484621" r:id="rId11"/>
    <p:sldLayoutId id="2147484622" r:id="rId12"/>
    <p:sldLayoutId id="2147484623" r:id="rId13"/>
    <p:sldLayoutId id="2147484624" r:id="rId14"/>
    <p:sldLayoutId id="2147484625" r:id="rId15"/>
    <p:sldLayoutId id="2147484626" r:id="rId16"/>
    <p:sldLayoutId id="2147484627" r:id="rId17"/>
    <p:sldLayoutId id="2147484628" r:id="rId18"/>
    <p:sldLayoutId id="2147484629" r:id="rId19"/>
    <p:sldLayoutId id="2147484630" r:id="rId20"/>
    <p:sldLayoutId id="2147484631" r:id="rId21"/>
    <p:sldLayoutId id="2147484632" r:id="rId22"/>
    <p:sldLayoutId id="2147484633" r:id="rId23"/>
  </p:sldLayoutIdLst>
  <p:transition>
    <p:fade/>
  </p:transition>
  <p:txStyles>
    <p:titleStyle>
      <a:lvl1pPr algn="l" defTabSz="932649"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866" marR="0" indent="-342866" algn="l" defTabSz="932649"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142" marR="0" indent="-241276" algn="l" defTabSz="932649"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020" marR="0" indent="-228577" algn="l" defTabSz="932649"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597" marR="0" indent="-228577" algn="l" defTabSz="932649"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174" marR="0" indent="-228577" algn="l" defTabSz="932649"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4783" indent="-233163" algn="l" defTabSz="932649"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109" indent="-233163" algn="l" defTabSz="932649"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433" indent="-233163" algn="l" defTabSz="932649"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759" indent="-233163" algn="l" defTabSz="932649"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649" rtl="0" eaLnBrk="1" latinLnBrk="0" hangingPunct="1">
        <a:defRPr sz="1800" kern="1200">
          <a:solidFill>
            <a:schemeClr val="tx1"/>
          </a:solidFill>
          <a:latin typeface="+mn-lt"/>
          <a:ea typeface="+mn-ea"/>
          <a:cs typeface="+mn-cs"/>
        </a:defRPr>
      </a:lvl1pPr>
      <a:lvl2pPr marL="466324" algn="l" defTabSz="932649" rtl="0" eaLnBrk="1" latinLnBrk="0" hangingPunct="1">
        <a:defRPr sz="1800" kern="1200">
          <a:solidFill>
            <a:schemeClr val="tx1"/>
          </a:solidFill>
          <a:latin typeface="+mn-lt"/>
          <a:ea typeface="+mn-ea"/>
          <a:cs typeface="+mn-cs"/>
        </a:defRPr>
      </a:lvl2pPr>
      <a:lvl3pPr marL="932649" algn="l" defTabSz="932649" rtl="0" eaLnBrk="1" latinLnBrk="0" hangingPunct="1">
        <a:defRPr sz="1800" kern="1200">
          <a:solidFill>
            <a:schemeClr val="tx1"/>
          </a:solidFill>
          <a:latin typeface="+mn-lt"/>
          <a:ea typeface="+mn-ea"/>
          <a:cs typeface="+mn-cs"/>
        </a:defRPr>
      </a:lvl3pPr>
      <a:lvl4pPr marL="1398973" algn="l" defTabSz="932649" rtl="0" eaLnBrk="1" latinLnBrk="0" hangingPunct="1">
        <a:defRPr sz="1800" kern="1200">
          <a:solidFill>
            <a:schemeClr val="tx1"/>
          </a:solidFill>
          <a:latin typeface="+mn-lt"/>
          <a:ea typeface="+mn-ea"/>
          <a:cs typeface="+mn-cs"/>
        </a:defRPr>
      </a:lvl4pPr>
      <a:lvl5pPr marL="1865297" algn="l" defTabSz="932649" rtl="0" eaLnBrk="1" latinLnBrk="0" hangingPunct="1">
        <a:defRPr sz="1800" kern="1200">
          <a:solidFill>
            <a:schemeClr val="tx1"/>
          </a:solidFill>
          <a:latin typeface="+mn-lt"/>
          <a:ea typeface="+mn-ea"/>
          <a:cs typeface="+mn-cs"/>
        </a:defRPr>
      </a:lvl5pPr>
      <a:lvl6pPr marL="2331623" algn="l" defTabSz="932649" rtl="0" eaLnBrk="1" latinLnBrk="0" hangingPunct="1">
        <a:defRPr sz="1800" kern="1200">
          <a:solidFill>
            <a:schemeClr val="tx1"/>
          </a:solidFill>
          <a:latin typeface="+mn-lt"/>
          <a:ea typeface="+mn-ea"/>
          <a:cs typeface="+mn-cs"/>
        </a:defRPr>
      </a:lvl6pPr>
      <a:lvl7pPr marL="2797946" algn="l" defTabSz="932649" rtl="0" eaLnBrk="1" latinLnBrk="0" hangingPunct="1">
        <a:defRPr sz="1800" kern="1200">
          <a:solidFill>
            <a:schemeClr val="tx1"/>
          </a:solidFill>
          <a:latin typeface="+mn-lt"/>
          <a:ea typeface="+mn-ea"/>
          <a:cs typeface="+mn-cs"/>
        </a:defRPr>
      </a:lvl7pPr>
      <a:lvl8pPr marL="3264271" algn="l" defTabSz="932649" rtl="0" eaLnBrk="1" latinLnBrk="0" hangingPunct="1">
        <a:defRPr sz="1800" kern="1200">
          <a:solidFill>
            <a:schemeClr val="tx1"/>
          </a:solidFill>
          <a:latin typeface="+mn-lt"/>
          <a:ea typeface="+mn-ea"/>
          <a:cs typeface="+mn-cs"/>
        </a:defRPr>
      </a:lvl8pPr>
      <a:lvl9pPr marL="3730596" algn="l" defTabSz="932649"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Text Placeholder 3"/>
          <p:cNvSpPr>
            <a:spLocks noGrp="1"/>
          </p:cNvSpPr>
          <p:nvPr>
            <p:ph type="body" idx="1"/>
          </p:nvPr>
        </p:nvSpPr>
        <p:spPr>
          <a:xfrm>
            <a:off x="531212" y="1476625"/>
            <a:ext cx="11377324" cy="5129317"/>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Placeholder 1"/>
          <p:cNvSpPr>
            <a:spLocks noGrp="1"/>
          </p:cNvSpPr>
          <p:nvPr>
            <p:ph type="title"/>
          </p:nvPr>
        </p:nvSpPr>
        <p:spPr>
          <a:xfrm>
            <a:off x="0" y="307700"/>
            <a:ext cx="11903678" cy="795883"/>
          </a:xfrm>
          <a:prstGeom prst="rect">
            <a:avLst/>
          </a:prstGeom>
          <a:effectLst/>
        </p:spPr>
        <p:txBody>
          <a:bodyPr lIns="559562" tIns="46614" rIns="93231" bIns="46614" anchor="ctr"/>
          <a:lstStyle/>
          <a:p>
            <a:pPr marL="0" marR="0" lvl="0" indent="0" defTabSz="913959" fontAlgn="auto">
              <a:lnSpc>
                <a:spcPts val="3499"/>
              </a:lnSpc>
              <a:spcAft>
                <a:spcPts val="0"/>
              </a:spcAft>
              <a:buClrTx/>
              <a:buSzTx/>
              <a:buFontTx/>
              <a:tabLst/>
            </a:pPr>
            <a:r>
              <a:rPr lang="en-US" dirty="0"/>
              <a:t>Click to edit master title style</a:t>
            </a:r>
          </a:p>
        </p:txBody>
      </p:sp>
      <p:grpSp>
        <p:nvGrpSpPr>
          <p:cNvPr id="17" name="Group 16"/>
          <p:cNvGrpSpPr/>
          <p:nvPr userDrawn="1"/>
        </p:nvGrpSpPr>
        <p:grpSpPr>
          <a:xfrm>
            <a:off x="-740172" y="3"/>
            <a:ext cx="526115" cy="2484307"/>
            <a:chOff x="-1014548" y="0"/>
            <a:chExt cx="804672" cy="3799707"/>
          </a:xfrm>
        </p:grpSpPr>
        <p:sp>
          <p:nvSpPr>
            <p:cNvPr id="13" name="Rectangle 12"/>
            <p:cNvSpPr/>
            <p:nvPr userDrawn="1"/>
          </p:nvSpPr>
          <p:spPr bwMode="auto">
            <a:xfrm>
              <a:off x="-1014548" y="2991411"/>
              <a:ext cx="804672" cy="808296"/>
            </a:xfrm>
            <a:prstGeom prst="rect">
              <a:avLst/>
            </a:prstGeom>
            <a:solidFill>
              <a:srgbClr val="31323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32018" fontAlgn="base">
                <a:spcBef>
                  <a:spcPct val="0"/>
                </a:spcBef>
                <a:spcAft>
                  <a:spcPct val="0"/>
                </a:spcAft>
              </a:pPr>
              <a:endParaRPr lang="en-US" sz="2244" dirty="0">
                <a:gradFill>
                  <a:gsLst>
                    <a:gs pos="0">
                      <a:srgbClr val="FFFFFF"/>
                    </a:gs>
                    <a:gs pos="100000">
                      <a:srgbClr val="FFFFFF"/>
                    </a:gs>
                  </a:gsLst>
                  <a:lin ang="5400000" scaled="0"/>
                </a:gradFill>
                <a:ea typeface="Segoe UI" pitchFamily="34" charset="0"/>
                <a:cs typeface="Segoe UI" pitchFamily="34" charset="0"/>
              </a:endParaRPr>
            </a:p>
          </p:txBody>
        </p:sp>
        <p:sp>
          <p:nvSpPr>
            <p:cNvPr id="14" name="Rectangle 13"/>
            <p:cNvSpPr/>
            <p:nvPr userDrawn="1"/>
          </p:nvSpPr>
          <p:spPr bwMode="auto">
            <a:xfrm>
              <a:off x="-1014548" y="997137"/>
              <a:ext cx="804672" cy="808296"/>
            </a:xfrm>
            <a:prstGeom prst="rect">
              <a:avLst/>
            </a:prstGeom>
            <a:solidFill>
              <a:srgbClr val="A6A6A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13" tIns="45713" rIns="45713" bIns="45713" numCol="1" spcCol="0" rtlCol="0" fromWordArt="0" anchor="ctr" anchorCtr="0" forceAA="0" compatLnSpc="1">
              <a:prstTxWarp prst="textNoShape">
                <a:avLst/>
              </a:prstTxWarp>
              <a:noAutofit/>
            </a:bodyPr>
            <a:lstStyle/>
            <a:p>
              <a:pPr algn="ctr" defTabSz="931839" fontAlgn="base">
                <a:spcBef>
                  <a:spcPct val="0"/>
                </a:spcBef>
                <a:spcAft>
                  <a:spcPct val="0"/>
                </a:spcAft>
              </a:pPr>
              <a:endParaRPr lang="en-US" sz="2244" dirty="0">
                <a:gradFill>
                  <a:gsLst>
                    <a:gs pos="0">
                      <a:srgbClr val="FFFFFF"/>
                    </a:gs>
                    <a:gs pos="100000">
                      <a:srgbClr val="FFFFFF"/>
                    </a:gs>
                  </a:gsLst>
                  <a:lin ang="5400000" scaled="0"/>
                </a:gradFill>
                <a:ea typeface="Segoe UI" pitchFamily="34" charset="0"/>
                <a:cs typeface="Segoe UI" pitchFamily="34" charset="0"/>
              </a:endParaRPr>
            </a:p>
          </p:txBody>
        </p:sp>
        <p:sp>
          <p:nvSpPr>
            <p:cNvPr id="15" name="Rectangle 14"/>
            <p:cNvSpPr/>
            <p:nvPr userDrawn="1"/>
          </p:nvSpPr>
          <p:spPr bwMode="auto">
            <a:xfrm>
              <a:off x="-1014548" y="1994274"/>
              <a:ext cx="804672" cy="808296"/>
            </a:xfrm>
            <a:prstGeom prst="rect">
              <a:avLst/>
            </a:prstGeom>
            <a:solidFill>
              <a:srgbClr val="EB3C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13" tIns="45713" rIns="45713" bIns="45713" numCol="1" spcCol="0" rtlCol="0" fromWordArt="0" anchor="ctr" anchorCtr="0" forceAA="0" compatLnSpc="1">
              <a:prstTxWarp prst="textNoShape">
                <a:avLst/>
              </a:prstTxWarp>
              <a:noAutofit/>
            </a:bodyPr>
            <a:lstStyle/>
            <a:p>
              <a:pPr algn="ctr" defTabSz="931839" fontAlgn="base">
                <a:spcBef>
                  <a:spcPct val="0"/>
                </a:spcBef>
                <a:spcAft>
                  <a:spcPct val="0"/>
                </a:spcAft>
              </a:pPr>
              <a:endParaRPr lang="en-US" sz="2244" dirty="0">
                <a:gradFill>
                  <a:gsLst>
                    <a:gs pos="0">
                      <a:srgbClr val="FFFFFF"/>
                    </a:gs>
                    <a:gs pos="100000">
                      <a:srgbClr val="FFFFFF"/>
                    </a:gs>
                  </a:gsLst>
                  <a:lin ang="5400000" scaled="0"/>
                </a:gradFill>
                <a:ea typeface="Segoe UI" pitchFamily="34" charset="0"/>
                <a:cs typeface="Segoe UI" pitchFamily="34" charset="0"/>
              </a:endParaRPr>
            </a:p>
          </p:txBody>
        </p:sp>
        <p:sp>
          <p:nvSpPr>
            <p:cNvPr id="16" name="Rectangle 15"/>
            <p:cNvSpPr/>
            <p:nvPr userDrawn="1"/>
          </p:nvSpPr>
          <p:spPr bwMode="auto">
            <a:xfrm>
              <a:off x="-1014548" y="0"/>
              <a:ext cx="804672" cy="808296"/>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13" tIns="45713" rIns="45713" bIns="45713" numCol="1" spcCol="0" rtlCol="0" fromWordArt="0" anchor="ctr" anchorCtr="0" forceAA="0" compatLnSpc="1">
              <a:prstTxWarp prst="textNoShape">
                <a:avLst/>
              </a:prstTxWarp>
              <a:noAutofit/>
            </a:bodyPr>
            <a:lstStyle/>
            <a:p>
              <a:pPr algn="ctr" defTabSz="931839" fontAlgn="base">
                <a:spcBef>
                  <a:spcPct val="0"/>
                </a:spcBef>
                <a:spcAft>
                  <a:spcPct val="0"/>
                </a:spcAft>
              </a:pPr>
              <a:endParaRPr lang="en-US" sz="2244" dirty="0">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2436588388"/>
      </p:ext>
    </p:extLst>
  </p:cSld>
  <p:clrMap bg1="lt1" tx1="dk1" bg2="lt2" tx2="dk2" accent1="accent1" accent2="accent2" accent3="accent3" accent4="accent4" accent5="accent5" accent6="accent6" hlink="hlink" folHlink="folHlink"/>
  <p:sldLayoutIdLst>
    <p:sldLayoutId id="2147484635" r:id="rId1"/>
    <p:sldLayoutId id="2147484636" r:id="rId2"/>
    <p:sldLayoutId id="2147484637" r:id="rId3"/>
    <p:sldLayoutId id="2147484638" r:id="rId4"/>
    <p:sldLayoutId id="2147484639" r:id="rId5"/>
    <p:sldLayoutId id="2147484640" r:id="rId6"/>
    <p:sldLayoutId id="2147484641" r:id="rId7"/>
    <p:sldLayoutId id="2147484642" r:id="rId8"/>
    <p:sldLayoutId id="2147484643" r:id="rId9"/>
    <p:sldLayoutId id="2147484644" r:id="rId10"/>
    <p:sldLayoutId id="2147484645" r:id="rId11"/>
    <p:sldLayoutId id="2147484646" r:id="rId12"/>
    <p:sldLayoutId id="2147484647" r:id="rId13"/>
    <p:sldLayoutId id="2147484648" r:id="rId14"/>
    <p:sldLayoutId id="2147484649" r:id="rId15"/>
    <p:sldLayoutId id="2147484650" r:id="rId16"/>
    <p:sldLayoutId id="2147484651" r:id="rId17"/>
    <p:sldLayoutId id="2147484652" r:id="rId18"/>
    <p:sldLayoutId id="2147484653" r:id="rId19"/>
  </p:sldLayoutIdLst>
  <p:transition>
    <p:fade/>
  </p:transition>
  <p:hf hdr="0" ftr="0" dt="0"/>
  <p:txStyles>
    <p:titleStyle>
      <a:lvl1pPr algn="l" defTabSz="932287" rtl="0" eaLnBrk="1" latinLnBrk="0" hangingPunct="1">
        <a:lnSpc>
          <a:spcPct val="90000"/>
        </a:lnSpc>
        <a:spcBef>
          <a:spcPct val="0"/>
        </a:spcBef>
        <a:buNone/>
        <a:defRPr kumimoji="0" lang="en-US" sz="4080" b="0" i="0" u="none" strike="noStrike" kern="900" cap="none" spc="0" normalizeH="0" baseline="0" dirty="0">
          <a:ln>
            <a:noFill/>
          </a:ln>
          <a:solidFill>
            <a:schemeClr val="bg2">
              <a:lumMod val="50000"/>
            </a:schemeClr>
          </a:solidFill>
          <a:effectLst/>
          <a:uLnTx/>
          <a:uFillTx/>
          <a:latin typeface="+mj-lt"/>
          <a:ea typeface="+mj-ea"/>
          <a:cs typeface="+mj-cs"/>
        </a:defRPr>
      </a:lvl1pPr>
    </p:titleStyle>
    <p:bodyStyle>
      <a:lvl1pPr marL="116540" marR="0" indent="0" algn="l" defTabSz="932287" rtl="0" eaLnBrk="1" fontAlgn="auto" latinLnBrk="0" hangingPunct="1">
        <a:lnSpc>
          <a:spcPct val="90000"/>
        </a:lnSpc>
        <a:spcBef>
          <a:spcPct val="20000"/>
        </a:spcBef>
        <a:spcAft>
          <a:spcPts val="0"/>
        </a:spcAft>
        <a:buClrTx/>
        <a:buSzPct val="80000"/>
        <a:buFontTx/>
        <a:buNone/>
        <a:tabLst/>
        <a:defRPr sz="2448" kern="1200" spc="-71" baseline="0">
          <a:solidFill>
            <a:srgbClr val="505050"/>
          </a:solidFill>
          <a:latin typeface="+mn-lt"/>
          <a:ea typeface="+mn-ea"/>
          <a:cs typeface="+mn-cs"/>
        </a:defRPr>
      </a:lvl1pPr>
      <a:lvl2pPr marL="584322" marR="0" indent="-237937" algn="l" defTabSz="932287" rtl="0" eaLnBrk="1" fontAlgn="auto" latinLnBrk="0" hangingPunct="1">
        <a:lnSpc>
          <a:spcPct val="90000"/>
        </a:lnSpc>
        <a:spcBef>
          <a:spcPct val="20000"/>
        </a:spcBef>
        <a:spcAft>
          <a:spcPts val="0"/>
        </a:spcAft>
        <a:buClrTx/>
        <a:buSzPct val="90000"/>
        <a:buFont typeface="Wingdings" pitchFamily="2" charset="2"/>
        <a:buChar char="§"/>
        <a:tabLst/>
        <a:defRPr sz="2040" kern="1200" spc="0" baseline="0">
          <a:solidFill>
            <a:srgbClr val="505050"/>
          </a:solidFill>
          <a:latin typeface="+mn-lt"/>
          <a:ea typeface="+mn-ea"/>
          <a:cs typeface="+mn-cs"/>
        </a:defRPr>
      </a:lvl2pPr>
      <a:lvl3pPr marL="814165" marR="0" indent="-229844" algn="l" defTabSz="932287" rtl="0" eaLnBrk="1" fontAlgn="auto" latinLnBrk="0" hangingPunct="1">
        <a:lnSpc>
          <a:spcPct val="90000"/>
        </a:lnSpc>
        <a:spcBef>
          <a:spcPct val="20000"/>
        </a:spcBef>
        <a:spcAft>
          <a:spcPts val="0"/>
        </a:spcAft>
        <a:buClrTx/>
        <a:buSzPct val="90000"/>
        <a:buFont typeface="Wingdings" pitchFamily="2" charset="2"/>
        <a:buChar char="§"/>
        <a:tabLst>
          <a:tab pos="814165" algn="l"/>
        </a:tabLst>
        <a:defRPr sz="2040" kern="1200" spc="0" baseline="0">
          <a:solidFill>
            <a:srgbClr val="505050"/>
          </a:solidFill>
          <a:latin typeface="+mn-lt"/>
          <a:ea typeface="+mn-ea"/>
          <a:cs typeface="+mn-cs"/>
        </a:defRPr>
      </a:lvl3pPr>
      <a:lvl4pPr marL="1050484" marR="0" indent="-236317" algn="l" defTabSz="932287" rtl="0" eaLnBrk="1" fontAlgn="auto" latinLnBrk="0" hangingPunct="1">
        <a:lnSpc>
          <a:spcPct val="90000"/>
        </a:lnSpc>
        <a:spcBef>
          <a:spcPct val="20000"/>
        </a:spcBef>
        <a:spcAft>
          <a:spcPts val="0"/>
        </a:spcAft>
        <a:buClrTx/>
        <a:buSzPct val="90000"/>
        <a:buFont typeface="Wingdings" pitchFamily="2" charset="2"/>
        <a:buChar char="§"/>
        <a:tabLst/>
        <a:defRPr sz="1836" kern="1200" spc="0" baseline="0">
          <a:solidFill>
            <a:srgbClr val="505050"/>
          </a:solidFill>
          <a:latin typeface="+mn-lt"/>
          <a:ea typeface="+mn-ea"/>
          <a:cs typeface="+mn-cs"/>
        </a:defRPr>
      </a:lvl4pPr>
      <a:lvl5pPr marL="1280328" marR="0" indent="-229844" algn="l" defTabSz="932287" rtl="0" eaLnBrk="1" fontAlgn="auto" latinLnBrk="0" hangingPunct="1">
        <a:lnSpc>
          <a:spcPct val="90000"/>
        </a:lnSpc>
        <a:spcBef>
          <a:spcPct val="20000"/>
        </a:spcBef>
        <a:spcAft>
          <a:spcPts val="0"/>
        </a:spcAft>
        <a:buClrTx/>
        <a:buSzPct val="90000"/>
        <a:buFont typeface="Wingdings" pitchFamily="2" charset="2"/>
        <a:buChar char="§"/>
        <a:tabLst>
          <a:tab pos="1280328" algn="l"/>
        </a:tabLst>
        <a:defRPr sz="1836" kern="1200" spc="0" baseline="0">
          <a:solidFill>
            <a:srgbClr val="505050"/>
          </a:solidFill>
          <a:latin typeface="+mn-lt"/>
          <a:ea typeface="+mn-ea"/>
          <a:cs typeface="+mn-cs"/>
        </a:defRPr>
      </a:lvl5pPr>
      <a:lvl6pPr marL="2563790" indent="-233072" algn="l" defTabSz="932287" rtl="0" eaLnBrk="1" latinLnBrk="0" hangingPunct="1">
        <a:spcBef>
          <a:spcPct val="20000"/>
        </a:spcBef>
        <a:buFont typeface="Arial" pitchFamily="34" charset="0"/>
        <a:buChar char="•"/>
        <a:defRPr sz="2040" kern="1200">
          <a:solidFill>
            <a:schemeClr val="tx1"/>
          </a:solidFill>
          <a:latin typeface="+mn-lt"/>
          <a:ea typeface="+mn-ea"/>
          <a:cs typeface="+mn-cs"/>
        </a:defRPr>
      </a:lvl6pPr>
      <a:lvl7pPr marL="3029932" indent="-233072" algn="l" defTabSz="932287" rtl="0" eaLnBrk="1" latinLnBrk="0" hangingPunct="1">
        <a:spcBef>
          <a:spcPct val="20000"/>
        </a:spcBef>
        <a:buFont typeface="Arial" pitchFamily="34" charset="0"/>
        <a:buChar char="•"/>
        <a:defRPr sz="2040" kern="1200">
          <a:solidFill>
            <a:schemeClr val="tx1"/>
          </a:solidFill>
          <a:latin typeface="+mn-lt"/>
          <a:ea typeface="+mn-ea"/>
          <a:cs typeface="+mn-cs"/>
        </a:defRPr>
      </a:lvl7pPr>
      <a:lvl8pPr marL="3496075" indent="-233072" algn="l" defTabSz="932287" rtl="0" eaLnBrk="1" latinLnBrk="0" hangingPunct="1">
        <a:spcBef>
          <a:spcPct val="20000"/>
        </a:spcBef>
        <a:buFont typeface="Arial" pitchFamily="34" charset="0"/>
        <a:buChar char="•"/>
        <a:defRPr sz="2040" kern="1200">
          <a:solidFill>
            <a:schemeClr val="tx1"/>
          </a:solidFill>
          <a:latin typeface="+mn-lt"/>
          <a:ea typeface="+mn-ea"/>
          <a:cs typeface="+mn-cs"/>
        </a:defRPr>
      </a:lvl8pPr>
      <a:lvl9pPr marL="3962219" indent="-233072" algn="l" defTabSz="932287" rtl="0" eaLnBrk="1" latinLnBrk="0" hangingPunct="1">
        <a:spcBef>
          <a:spcPct val="20000"/>
        </a:spcBef>
        <a:buFont typeface="Arial" pitchFamily="34" charset="0"/>
        <a:buChar char="•"/>
        <a:defRPr sz="2040" kern="1200">
          <a:solidFill>
            <a:schemeClr val="tx1"/>
          </a:solidFill>
          <a:latin typeface="+mn-lt"/>
          <a:ea typeface="+mn-ea"/>
          <a:cs typeface="+mn-cs"/>
        </a:defRPr>
      </a:lvl9pPr>
    </p:bodyStyle>
    <p:otherStyle>
      <a:defPPr>
        <a:defRPr lang="en-US"/>
      </a:defPPr>
      <a:lvl1pPr marL="0" algn="l" defTabSz="932287" rtl="0" eaLnBrk="1" latinLnBrk="0" hangingPunct="1">
        <a:defRPr sz="1836" kern="1200">
          <a:solidFill>
            <a:schemeClr val="tx1"/>
          </a:solidFill>
          <a:latin typeface="+mn-lt"/>
          <a:ea typeface="+mn-ea"/>
          <a:cs typeface="+mn-cs"/>
        </a:defRPr>
      </a:lvl1pPr>
      <a:lvl2pPr marL="466143" algn="l" defTabSz="932287" rtl="0" eaLnBrk="1" latinLnBrk="0" hangingPunct="1">
        <a:defRPr sz="1836" kern="1200">
          <a:solidFill>
            <a:schemeClr val="tx1"/>
          </a:solidFill>
          <a:latin typeface="+mn-lt"/>
          <a:ea typeface="+mn-ea"/>
          <a:cs typeface="+mn-cs"/>
        </a:defRPr>
      </a:lvl2pPr>
      <a:lvl3pPr marL="932287" algn="l" defTabSz="932287" rtl="0" eaLnBrk="1" latinLnBrk="0" hangingPunct="1">
        <a:defRPr sz="1836" kern="1200">
          <a:solidFill>
            <a:schemeClr val="tx1"/>
          </a:solidFill>
          <a:latin typeface="+mn-lt"/>
          <a:ea typeface="+mn-ea"/>
          <a:cs typeface="+mn-cs"/>
        </a:defRPr>
      </a:lvl3pPr>
      <a:lvl4pPr marL="1398431" algn="l" defTabSz="932287" rtl="0" eaLnBrk="1" latinLnBrk="0" hangingPunct="1">
        <a:defRPr sz="1836" kern="1200">
          <a:solidFill>
            <a:schemeClr val="tx1"/>
          </a:solidFill>
          <a:latin typeface="+mn-lt"/>
          <a:ea typeface="+mn-ea"/>
          <a:cs typeface="+mn-cs"/>
        </a:defRPr>
      </a:lvl4pPr>
      <a:lvl5pPr marL="1864575" algn="l" defTabSz="932287" rtl="0" eaLnBrk="1" latinLnBrk="0" hangingPunct="1">
        <a:defRPr sz="1836" kern="1200">
          <a:solidFill>
            <a:schemeClr val="tx1"/>
          </a:solidFill>
          <a:latin typeface="+mn-lt"/>
          <a:ea typeface="+mn-ea"/>
          <a:cs typeface="+mn-cs"/>
        </a:defRPr>
      </a:lvl5pPr>
      <a:lvl6pPr marL="2330718" algn="l" defTabSz="932287" rtl="0" eaLnBrk="1" latinLnBrk="0" hangingPunct="1">
        <a:defRPr sz="1836" kern="1200">
          <a:solidFill>
            <a:schemeClr val="tx1"/>
          </a:solidFill>
          <a:latin typeface="+mn-lt"/>
          <a:ea typeface="+mn-ea"/>
          <a:cs typeface="+mn-cs"/>
        </a:defRPr>
      </a:lvl6pPr>
      <a:lvl7pPr marL="2796860" algn="l" defTabSz="932287" rtl="0" eaLnBrk="1" latinLnBrk="0" hangingPunct="1">
        <a:defRPr sz="1836" kern="1200">
          <a:solidFill>
            <a:schemeClr val="tx1"/>
          </a:solidFill>
          <a:latin typeface="+mn-lt"/>
          <a:ea typeface="+mn-ea"/>
          <a:cs typeface="+mn-cs"/>
        </a:defRPr>
      </a:lvl7pPr>
      <a:lvl8pPr marL="3263004" algn="l" defTabSz="932287" rtl="0" eaLnBrk="1" latinLnBrk="0" hangingPunct="1">
        <a:defRPr sz="1836" kern="1200">
          <a:solidFill>
            <a:schemeClr val="tx1"/>
          </a:solidFill>
          <a:latin typeface="+mn-lt"/>
          <a:ea typeface="+mn-ea"/>
          <a:cs typeface="+mn-cs"/>
        </a:defRPr>
      </a:lvl8pPr>
      <a:lvl9pPr marL="3729147" algn="l" defTabSz="932287" rtl="0" eaLnBrk="1" latinLnBrk="0" hangingPunct="1">
        <a:defRPr sz="1836"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ltGray">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04" y="295275"/>
            <a:ext cx="11888047" cy="917575"/>
          </a:xfrm>
          <a:prstGeom prst="rect">
            <a:avLst/>
          </a:prstGeom>
        </p:spPr>
        <p:txBody>
          <a:bodyPr vert="horz" wrap="square" lIns="146304" tIns="91440" rIns="146304" bIns="91440" rtlCol="0" anchor="t">
            <a:noAutofit/>
          </a:bodyPr>
          <a:lstStyle/>
          <a:p>
            <a:r>
              <a:rPr lang="en-US" dirty="0"/>
              <a:t>Click to edit Master title style</a:t>
            </a:r>
          </a:p>
        </p:txBody>
      </p:sp>
      <p:sp>
        <p:nvSpPr>
          <p:cNvPr id="4" name="Text Placeholder 3"/>
          <p:cNvSpPr>
            <a:spLocks noGrp="1"/>
          </p:cNvSpPr>
          <p:nvPr>
            <p:ph type="body" idx="1"/>
          </p:nvPr>
        </p:nvSpPr>
        <p:spPr>
          <a:xfrm>
            <a:off x="274605" y="1212852"/>
            <a:ext cx="11885681" cy="2092881"/>
          </a:xfrm>
          <a:prstGeom prst="rect">
            <a:avLst/>
          </a:prstGeom>
        </p:spPr>
        <p:txBody>
          <a:bodyPr vert="horz" wrap="square" lIns="146304" tIns="91440" rIns="146304" bIns="91440" rtlCol="0">
            <a:spAutoFit/>
          </a:bodyPr>
          <a:lstStyle/>
          <a:p>
            <a:pPr marL="342900" marR="0" lvl="0" indent="-342900" algn="l" defTabSz="932742" rtl="0" eaLnBrk="1" fontAlgn="auto" latinLnBrk="0" hangingPunct="1">
              <a:lnSpc>
                <a:spcPct val="90000"/>
              </a:lnSpc>
              <a:spcBef>
                <a:spcPct val="20000"/>
              </a:spcBef>
              <a:spcAft>
                <a:spcPts val="0"/>
              </a:spcAft>
              <a:buClrTx/>
              <a:buSzPct val="90000"/>
              <a:buFont typeface="Arial" pitchFamily="34" charset="0"/>
              <a:buChar char="•"/>
              <a:tabLst/>
            </a:pPr>
            <a:r>
              <a:rPr lang="en-US" dirty="0"/>
              <a:t>Click to edit Master text styles</a:t>
            </a:r>
          </a:p>
          <a:p>
            <a:pPr marL="584200" marR="0" lvl="1" indent="-241300" algn="l" defTabSz="932742" rtl="0" eaLnBrk="1" fontAlgn="auto" latinLnBrk="0" hangingPunct="1">
              <a:lnSpc>
                <a:spcPct val="90000"/>
              </a:lnSpc>
              <a:spcBef>
                <a:spcPct val="20000"/>
              </a:spcBef>
              <a:spcAft>
                <a:spcPts val="0"/>
              </a:spcAft>
              <a:buClrTx/>
              <a:buSzPct val="90000"/>
              <a:buFont typeface="Arial" pitchFamily="34" charset="0"/>
              <a:buChar char="•"/>
              <a:tabLst/>
            </a:pPr>
            <a:r>
              <a:rPr lang="en-US" dirty="0"/>
              <a:t>Second level</a:t>
            </a:r>
          </a:p>
          <a:p>
            <a:pPr lvl="2"/>
            <a:r>
              <a:rPr lang="en-US" dirty="0"/>
              <a:t>Third level</a:t>
            </a:r>
          </a:p>
          <a:p>
            <a:pPr lvl="3"/>
            <a:r>
              <a:rPr lang="en-US" dirty="0"/>
              <a:t>Fourth level</a:t>
            </a:r>
          </a:p>
          <a:p>
            <a:pPr lvl="4"/>
            <a:r>
              <a:rPr lang="en-US" dirty="0"/>
              <a:t>Fifth level</a:t>
            </a:r>
          </a:p>
        </p:txBody>
      </p:sp>
      <p:grpSp>
        <p:nvGrpSpPr>
          <p:cNvPr id="3" name="Group 2"/>
          <p:cNvGrpSpPr/>
          <p:nvPr userDrawn="1"/>
        </p:nvGrpSpPr>
        <p:grpSpPr>
          <a:xfrm>
            <a:off x="12617357" y="1"/>
            <a:ext cx="952279" cy="5766967"/>
            <a:chOff x="12618967" y="0"/>
            <a:chExt cx="952401" cy="5766967"/>
          </a:xfrm>
        </p:grpSpPr>
        <p:grpSp>
          <p:nvGrpSpPr>
            <p:cNvPr id="19" name="Group 18"/>
            <p:cNvGrpSpPr/>
            <p:nvPr userDrawn="1"/>
          </p:nvGrpSpPr>
          <p:grpSpPr>
            <a:xfrm rot="5400000">
              <a:off x="11584220" y="1040742"/>
              <a:ext cx="2698730" cy="629236"/>
              <a:chOff x="1584344" y="4543426"/>
              <a:chExt cx="2698730" cy="629236"/>
            </a:xfrm>
          </p:grpSpPr>
          <p:sp>
            <p:nvSpPr>
              <p:cNvPr id="25" name="Rectangle 24"/>
              <p:cNvSpPr/>
              <p:nvPr userDrawn="1"/>
            </p:nvSpPr>
            <p:spPr bwMode="auto">
              <a:xfrm>
                <a:off x="1586734" y="4543428"/>
                <a:ext cx="869930" cy="28976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err="1">
                    <a:gradFill>
                      <a:gsLst>
                        <a:gs pos="0">
                          <a:srgbClr val="FFFFFF"/>
                        </a:gs>
                        <a:gs pos="100000">
                          <a:srgbClr val="FFFFFF"/>
                        </a:gs>
                      </a:gsLst>
                      <a:lin ang="5400000" scaled="0"/>
                    </a:gradFill>
                    <a:latin typeface="+mn-lt"/>
                    <a:ea typeface="Segoe UI" pitchFamily="34" charset="0"/>
                    <a:cs typeface="Segoe UI" pitchFamily="34" charset="0"/>
                  </a:rPr>
                  <a:t>Oragen</a:t>
                </a:r>
                <a:endPar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endParaRPr>
              </a:p>
              <a:p>
                <a:pPr algn="l" defTabSz="932472" fontAlgn="base">
                  <a:lnSpc>
                    <a:spcPct val="100000"/>
                  </a:lnSpc>
                  <a:spcBef>
                    <a:spcPct val="0"/>
                  </a:spcBef>
                  <a:spcAft>
                    <a:spcPct val="0"/>
                  </a:spcAft>
                </a:pPr>
                <a:r>
                  <a:rPr lang="en-US" sz="500" dirty="0">
                    <a:gradFill>
                      <a:gsLst>
                        <a:gs pos="0">
                          <a:srgbClr val="FFFFFF"/>
                        </a:gs>
                        <a:gs pos="100000">
                          <a:srgbClr val="FFFFFF"/>
                        </a:gs>
                      </a:gsLst>
                      <a:lin ang="5400000" scaled="0"/>
                    </a:gradFill>
                    <a:ea typeface="Segoe UI" pitchFamily="34" charset="0"/>
                    <a:cs typeface="Segoe UI" pitchFamily="34" charset="0"/>
                  </a:rPr>
                  <a:t>R:</a:t>
                </a:r>
                <a:r>
                  <a:rPr lang="en-US" sz="500" baseline="0" dirty="0">
                    <a:gradFill>
                      <a:gsLst>
                        <a:gs pos="0">
                          <a:srgbClr val="FFFFFF"/>
                        </a:gs>
                        <a:gs pos="100000">
                          <a:srgbClr val="FFFFFF"/>
                        </a:gs>
                      </a:gsLst>
                      <a:lin ang="5400000" scaled="0"/>
                    </a:gradFill>
                    <a:ea typeface="Segoe UI" pitchFamily="34" charset="0"/>
                    <a:cs typeface="Segoe UI" pitchFamily="34" charset="0"/>
                  </a:rPr>
                  <a:t>216 G:59 B:1</a:t>
                </a:r>
                <a:endParaRPr lang="en-US" sz="500" dirty="0">
                  <a:gradFill>
                    <a:gsLst>
                      <a:gs pos="0">
                        <a:srgbClr val="FFFFFF"/>
                      </a:gs>
                      <a:gs pos="100000">
                        <a:srgbClr val="FFFFFF"/>
                      </a:gs>
                    </a:gsLst>
                    <a:lin ang="5400000" scaled="0"/>
                  </a:gradFill>
                  <a:ea typeface="Segoe UI" pitchFamily="34" charset="0"/>
                  <a:cs typeface="Segoe UI" pitchFamily="34" charset="0"/>
                </a:endParaRPr>
              </a:p>
            </p:txBody>
          </p:sp>
          <p:sp>
            <p:nvSpPr>
              <p:cNvPr id="26" name="Rectangle 25"/>
              <p:cNvSpPr/>
              <p:nvPr userDrawn="1"/>
            </p:nvSpPr>
            <p:spPr bwMode="auto">
              <a:xfrm>
                <a:off x="2505456" y="4543427"/>
                <a:ext cx="869930" cy="28976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Blue</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R:0 G:120 B:215</a:t>
                </a:r>
              </a:p>
            </p:txBody>
          </p:sp>
          <p:sp>
            <p:nvSpPr>
              <p:cNvPr id="27" name="Rectangle 26"/>
              <p:cNvSpPr/>
              <p:nvPr userDrawn="1"/>
            </p:nvSpPr>
            <p:spPr bwMode="auto">
              <a:xfrm>
                <a:off x="3413144" y="4543426"/>
                <a:ext cx="869930" cy="28976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Gray</a:t>
                </a:r>
              </a:p>
              <a:p>
                <a:pPr marL="0" algn="l" defTabSz="932472" rtl="0" eaLnBrk="1" fontAlgn="base" latinLnBrk="0" hangingPunct="1">
                  <a:lnSpc>
                    <a:spcPct val="100000"/>
                  </a:lnSpc>
                  <a:spcBef>
                    <a:spcPct val="0"/>
                  </a:spcBef>
                  <a:spcAft>
                    <a:spcPct val="0"/>
                  </a:spcAft>
                </a:pPr>
                <a:r>
                  <a:rPr lang="en-US" sz="500" b="0" kern="1200" baseline="0" dirty="0">
                    <a:gradFill>
                      <a:gsLst>
                        <a:gs pos="37168">
                          <a:srgbClr val="292929"/>
                        </a:gs>
                        <a:gs pos="72000">
                          <a:srgbClr val="292929"/>
                        </a:gs>
                      </a:gsLst>
                      <a:lin ang="5400000" scaled="0"/>
                    </a:gradFill>
                    <a:latin typeface="+mn-lt"/>
                    <a:ea typeface="Segoe UI" pitchFamily="34" charset="0"/>
                    <a:cs typeface="Segoe UI" pitchFamily="34" charset="0"/>
                  </a:rPr>
                  <a:t>R:210 G:210 B:210</a:t>
                </a:r>
              </a:p>
            </p:txBody>
          </p:sp>
          <p:sp>
            <p:nvSpPr>
              <p:cNvPr id="28" name="Rectangle 27"/>
              <p:cNvSpPr/>
              <p:nvPr userDrawn="1"/>
            </p:nvSpPr>
            <p:spPr bwMode="auto">
              <a:xfrm>
                <a:off x="2498744" y="4882896"/>
                <a:ext cx="869930" cy="289766"/>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Orange</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G:140 B:0</a:t>
                </a:r>
              </a:p>
            </p:txBody>
          </p:sp>
          <p:sp>
            <p:nvSpPr>
              <p:cNvPr id="29" name="Rectangle 28"/>
              <p:cNvSpPr/>
              <p:nvPr userDrawn="1"/>
            </p:nvSpPr>
            <p:spPr bwMode="auto">
              <a:xfrm>
                <a:off x="3413144" y="4882895"/>
                <a:ext cx="869930" cy="289766"/>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Blue</a:t>
                </a:r>
              </a:p>
              <a:p>
                <a:pPr marL="0" algn="l" defTabSz="932472" rtl="0" eaLnBrk="1" fontAlgn="base" latinLnBrk="0" hangingPunct="1">
                  <a:lnSpc>
                    <a:spcPct val="100000"/>
                  </a:lnSpc>
                  <a:spcBef>
                    <a:spcPct val="0"/>
                  </a:spcBef>
                  <a:spcAft>
                    <a:spcPct val="0"/>
                  </a:spcAft>
                </a:pPr>
                <a:r>
                  <a:rPr lang="en-US" sz="500" b="0" kern="1200" baseline="0" dirty="0">
                    <a:gradFill>
                      <a:gsLst>
                        <a:gs pos="37168">
                          <a:srgbClr val="292929"/>
                        </a:gs>
                        <a:gs pos="72000">
                          <a:srgbClr val="292929"/>
                        </a:gs>
                      </a:gsLst>
                      <a:lin ang="5400000" scaled="0"/>
                    </a:gradFill>
                    <a:latin typeface="+mn-lt"/>
                    <a:ea typeface="Segoe UI" pitchFamily="34" charset="0"/>
                    <a:cs typeface="Segoe UI" pitchFamily="34" charset="0"/>
                  </a:rPr>
                  <a:t>R:16 G:124 B:16</a:t>
                </a:r>
              </a:p>
            </p:txBody>
          </p:sp>
          <p:sp>
            <p:nvSpPr>
              <p:cNvPr id="30" name="Rectangle 29"/>
              <p:cNvSpPr/>
              <p:nvPr userDrawn="1"/>
            </p:nvSpPr>
            <p:spPr bwMode="auto">
              <a:xfrm>
                <a:off x="1584344" y="4882896"/>
                <a:ext cx="869930" cy="28976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Yellow</a:t>
                </a:r>
              </a:p>
              <a:p>
                <a:pPr marL="0" algn="l" defTabSz="932472" rtl="0" eaLnBrk="1" fontAlgn="base" latinLnBrk="0" hangingPunct="1">
                  <a:lnSpc>
                    <a:spcPct val="100000"/>
                  </a:lnSpc>
                  <a:spcBef>
                    <a:spcPct val="0"/>
                  </a:spcBef>
                  <a:spcAft>
                    <a:spcPct val="0"/>
                  </a:spcAft>
                </a:pPr>
                <a:r>
                  <a:rPr lang="en-US" sz="500" b="0" kern="1200" baseline="0" dirty="0">
                    <a:gradFill>
                      <a:gsLst>
                        <a:gs pos="37168">
                          <a:srgbClr val="292929"/>
                        </a:gs>
                        <a:gs pos="72000">
                          <a:srgbClr val="292929"/>
                        </a:gs>
                      </a:gsLst>
                      <a:lin ang="5400000" scaled="0"/>
                    </a:gradFill>
                    <a:latin typeface="+mn-lt"/>
                    <a:ea typeface="Segoe UI" pitchFamily="34" charset="0"/>
                    <a:cs typeface="Segoe UI" pitchFamily="34" charset="0"/>
                  </a:rPr>
                  <a:t>R:255 G:185 B:0</a:t>
                </a:r>
              </a:p>
            </p:txBody>
          </p:sp>
        </p:grpSp>
        <p:sp>
          <p:nvSpPr>
            <p:cNvPr id="20" name="TextBox 19"/>
            <p:cNvSpPr txBox="1"/>
            <p:nvPr userDrawn="1"/>
          </p:nvSpPr>
          <p:spPr>
            <a:xfrm rot="5400000">
              <a:off x="12988035" y="260168"/>
              <a:ext cx="843501"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Main colors</a:t>
              </a:r>
            </a:p>
          </p:txBody>
        </p:sp>
        <p:sp>
          <p:nvSpPr>
            <p:cNvPr id="21" name="TextBox 20"/>
            <p:cNvSpPr txBox="1"/>
            <p:nvPr userDrawn="1"/>
          </p:nvSpPr>
          <p:spPr>
            <a:xfrm rot="5400000">
              <a:off x="11742070" y="4230580"/>
              <a:ext cx="2656496"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Secondary colors (use only when necessary)</a:t>
              </a:r>
            </a:p>
          </p:txBody>
        </p:sp>
        <p:sp>
          <p:nvSpPr>
            <p:cNvPr id="22" name="Rectangle 21"/>
            <p:cNvSpPr/>
            <p:nvPr userDrawn="1"/>
          </p:nvSpPr>
          <p:spPr bwMode="auto">
            <a:xfrm rot="5400000">
              <a:off x="12328888" y="5187119"/>
              <a:ext cx="869930" cy="289766"/>
            </a:xfrm>
            <a:prstGeom prst="rect">
              <a:avLst/>
            </a:prstGeom>
            <a:solidFill>
              <a:srgbClr val="BAD80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Green </a:t>
              </a:r>
            </a:p>
            <a:p>
              <a:pPr marL="0" algn="l" defTabSz="932472" rtl="0" eaLnBrk="1" fontAlgn="base" latinLnBrk="0" hangingPunct="1">
                <a:lnSpc>
                  <a:spcPct val="100000"/>
                </a:lnSpc>
                <a:spcBef>
                  <a:spcPct val="0"/>
                </a:spcBef>
                <a:spcAft>
                  <a:spcPct val="0"/>
                </a:spcAft>
              </a:pPr>
              <a:r>
                <a:rPr lang="en-US" sz="500" b="0" kern="1200" baseline="0" dirty="0">
                  <a:gradFill>
                    <a:gsLst>
                      <a:gs pos="37168">
                        <a:srgbClr val="292929"/>
                      </a:gs>
                      <a:gs pos="72000">
                        <a:srgbClr val="292929"/>
                      </a:gs>
                    </a:gsLst>
                    <a:lin ang="5400000" scaled="0"/>
                  </a:gradFill>
                  <a:latin typeface="+mn-lt"/>
                  <a:ea typeface="Segoe UI" pitchFamily="34" charset="0"/>
                  <a:cs typeface="Segoe UI" pitchFamily="34" charset="0"/>
                </a:rPr>
                <a:t>R:168 G:216 B:10</a:t>
              </a:r>
            </a:p>
          </p:txBody>
        </p:sp>
        <p:sp>
          <p:nvSpPr>
            <p:cNvPr id="31" name="Rectangle 30"/>
            <p:cNvSpPr/>
            <p:nvPr userDrawn="1"/>
          </p:nvSpPr>
          <p:spPr bwMode="auto">
            <a:xfrm rot="5400000">
              <a:off x="12328888" y="4270558"/>
              <a:ext cx="869930" cy="289766"/>
            </a:xfrm>
            <a:prstGeom prst="rect">
              <a:avLst/>
            </a:prstGeom>
            <a:solidFill>
              <a:srgbClr val="A8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Red</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a:t>
              </a:r>
              <a:r>
                <a:rPr lang="en-US" sz="500" baseline="0" dirty="0">
                  <a:gradFill>
                    <a:gsLst>
                      <a:gs pos="2092">
                        <a:srgbClr val="F8F8F8"/>
                      </a:gs>
                      <a:gs pos="10042">
                        <a:srgbClr val="F8F8F8"/>
                      </a:gs>
                    </a:gsLst>
                    <a:lin ang="5400000" scaled="0"/>
                  </a:gradFill>
                  <a:ea typeface="Segoe UI" pitchFamily="34" charset="0"/>
                  <a:cs typeface="Segoe UI" pitchFamily="34" charset="0"/>
                </a:rPr>
                <a:t>168 G:0 B:0</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32" name="Rectangle 31"/>
            <p:cNvSpPr/>
            <p:nvPr userDrawn="1"/>
          </p:nvSpPr>
          <p:spPr bwMode="auto">
            <a:xfrm rot="5400000">
              <a:off x="12328888" y="3353997"/>
              <a:ext cx="869930" cy="289766"/>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R0 G32 B80</a:t>
              </a:r>
            </a:p>
          </p:txBody>
        </p:sp>
      </p:grpSp>
    </p:spTree>
    <p:extLst>
      <p:ext uri="{BB962C8B-B14F-4D97-AF65-F5344CB8AC3E}">
        <p14:creationId xmlns:p14="http://schemas.microsoft.com/office/powerpoint/2010/main" val="1249032989"/>
      </p:ext>
    </p:extLst>
  </p:cSld>
  <p:clrMap bg1="dk1" tx1="lt1" bg2="dk2" tx2="lt2" accent1="accent1" accent2="accent2" accent3="accent3" accent4="accent4" accent5="accent5" accent6="accent6" hlink="hlink" folHlink="folHlink"/>
  <p:sldLayoutIdLst>
    <p:sldLayoutId id="2147484339" r:id="rId1"/>
    <p:sldLayoutId id="2147484340" r:id="rId2"/>
    <p:sldLayoutId id="2147484311" r:id="rId3"/>
    <p:sldLayoutId id="2147484312" r:id="rId4"/>
    <p:sldLayoutId id="2147484313" r:id="rId5"/>
    <p:sldLayoutId id="2147484314" r:id="rId6"/>
    <p:sldLayoutId id="2147484315" r:id="rId7"/>
    <p:sldLayoutId id="2147484332" r:id="rId8"/>
    <p:sldLayoutId id="2147484333" r:id="rId9"/>
    <p:sldLayoutId id="2147484334" r:id="rId10"/>
    <p:sldLayoutId id="2147484335" r:id="rId11"/>
    <p:sldLayoutId id="2147484336" r:id="rId12"/>
    <p:sldLayoutId id="2147484323" r:id="rId13"/>
    <p:sldLayoutId id="2147484324" r:id="rId14"/>
    <p:sldLayoutId id="2147484325" r:id="rId15"/>
    <p:sldLayoutId id="2147484326" r:id="rId16"/>
    <p:sldLayoutId id="2147484327" r:id="rId17"/>
    <p:sldLayoutId id="2147484328" r:id="rId18"/>
  </p:sldLayoutIdLst>
  <p:transition>
    <p:fade/>
  </p:transition>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lang="en-US" sz="4000" kern="1200" spc="0" baseline="0" dirty="0" smtClean="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lang="en-US" sz="2400" kern="1200" spc="0" baseline="0" dirty="0" smtClean="0">
          <a:gradFill>
            <a:gsLst>
              <a:gs pos="1250">
                <a:schemeClr val="tx1"/>
              </a:gs>
              <a:gs pos="100000">
                <a:schemeClr val="tx1"/>
              </a:gs>
            </a:gsLst>
            <a:lin ang="5400000" scaled="0"/>
          </a:gradFill>
          <a:latin typeface="+mn-lt"/>
          <a:ea typeface="+mn-ea"/>
          <a:cs typeface="Segoe UI" panose="020B0502040204020203" pitchFamily="34" charset="0"/>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Segoe UI" panose="020B0502040204020203" pitchFamily="34" charset="0"/>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Segoe UI" panose="020B0502040204020203" pitchFamily="34" charset="0"/>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userDrawn="1">
          <p15:clr>
            <a:srgbClr val="5ACBF0"/>
          </p15:clr>
        </p15:guide>
        <p15:guide id="2" pos="173" userDrawn="1">
          <p15:clr>
            <a:srgbClr val="5ACBF0"/>
          </p15:clr>
        </p15:guide>
        <p15:guide id="3" pos="749" userDrawn="1">
          <p15:clr>
            <a:srgbClr val="5ACBF0"/>
          </p15:clr>
        </p15:guide>
        <p15:guide id="4" pos="1325" userDrawn="1">
          <p15:clr>
            <a:srgbClr val="5ACBF0"/>
          </p15:clr>
        </p15:guide>
        <p15:guide id="5" pos="1901" userDrawn="1">
          <p15:clr>
            <a:srgbClr val="5ACBF0"/>
          </p15:clr>
        </p15:guide>
        <p15:guide id="6" pos="2477" userDrawn="1">
          <p15:clr>
            <a:srgbClr val="5ACBF0"/>
          </p15:clr>
        </p15:guide>
        <p15:guide id="7" pos="3053" userDrawn="1">
          <p15:clr>
            <a:srgbClr val="5ACBF0"/>
          </p15:clr>
        </p15:guide>
        <p15:guide id="8" pos="3629" userDrawn="1">
          <p15:clr>
            <a:srgbClr val="5ACBF0"/>
          </p15:clr>
        </p15:guide>
        <p15:guide id="9" pos="4204" userDrawn="1">
          <p15:clr>
            <a:srgbClr val="5ACBF0"/>
          </p15:clr>
        </p15:guide>
        <p15:guide id="10" pos="4780" userDrawn="1">
          <p15:clr>
            <a:srgbClr val="5ACBF0"/>
          </p15:clr>
        </p15:guide>
        <p15:guide id="11" pos="5356" userDrawn="1">
          <p15:clr>
            <a:srgbClr val="5ACBF0"/>
          </p15:clr>
        </p15:guide>
        <p15:guide id="12" pos="5932" userDrawn="1">
          <p15:clr>
            <a:srgbClr val="5ACBF0"/>
          </p15:clr>
        </p15:guide>
        <p15:guide id="13" pos="6508" userDrawn="1">
          <p15:clr>
            <a:srgbClr val="5ACBF0"/>
          </p15:clr>
        </p15:guide>
        <p15:guide id="14" pos="7084" userDrawn="1">
          <p15:clr>
            <a:srgbClr val="5ACBF0"/>
          </p15:clr>
        </p15:guide>
        <p15:guide id="15" pos="7660" userDrawn="1">
          <p15:clr>
            <a:srgbClr val="5ACBF0"/>
          </p15:clr>
        </p15:guide>
        <p15:guide id="16" pos="288" userDrawn="1">
          <p15:clr>
            <a:srgbClr val="C35EA4"/>
          </p15:clr>
        </p15:guide>
        <p15:guide id="17" pos="7545" userDrawn="1">
          <p15:clr>
            <a:srgbClr val="C35EA4"/>
          </p15:clr>
        </p15:guide>
        <p15:guide id="18" orient="horz" pos="763" userDrawn="1">
          <p15:clr>
            <a:srgbClr val="5ACBF0"/>
          </p15:clr>
        </p15:guide>
        <p15:guide id="19" orient="horz" pos="1339" userDrawn="1">
          <p15:clr>
            <a:srgbClr val="5ACBF0"/>
          </p15:clr>
        </p15:guide>
        <p15:guide id="20" orient="horz" pos="1915" userDrawn="1">
          <p15:clr>
            <a:srgbClr val="5ACBF0"/>
          </p15:clr>
        </p15:guide>
        <p15:guide id="21" orient="horz" pos="2491" userDrawn="1">
          <p15:clr>
            <a:srgbClr val="5ACBF0"/>
          </p15:clr>
        </p15:guide>
        <p15:guide id="22" orient="horz" pos="3067" userDrawn="1">
          <p15:clr>
            <a:srgbClr val="5ACBF0"/>
          </p15:clr>
        </p15:guide>
        <p15:guide id="23" orient="horz" pos="3643" userDrawn="1">
          <p15:clr>
            <a:srgbClr val="5ACBF0"/>
          </p15:clr>
        </p15:guide>
        <p15:guide id="24" orient="horz" pos="4219" userDrawn="1">
          <p15:clr>
            <a:srgbClr val="5ACBF0"/>
          </p15:clr>
        </p15:guide>
        <p15:guide id="25" orient="horz" pos="302" userDrawn="1">
          <p15:clr>
            <a:srgbClr val="C35EA4"/>
          </p15:clr>
        </p15:guide>
        <p15:guide id="26" orient="horz" pos="4104" userDrawn="1">
          <p15:clr>
            <a:srgbClr val="C35E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8F8F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04" y="295275"/>
            <a:ext cx="11888047" cy="917575"/>
          </a:xfrm>
          <a:prstGeom prst="rect">
            <a:avLst/>
          </a:prstGeom>
        </p:spPr>
        <p:txBody>
          <a:bodyPr vert="horz" wrap="square" lIns="146304" tIns="91440" rIns="146304" bIns="91440" rtlCol="0" anchor="t">
            <a:noAutofit/>
          </a:bodyPr>
          <a:lstStyle/>
          <a:p>
            <a:r>
              <a:rPr lang="en-US" dirty="0"/>
              <a:t>Click to edit Master title style</a:t>
            </a:r>
          </a:p>
        </p:txBody>
      </p:sp>
      <p:sp>
        <p:nvSpPr>
          <p:cNvPr id="4" name="Text Placeholder 3"/>
          <p:cNvSpPr>
            <a:spLocks noGrp="1"/>
          </p:cNvSpPr>
          <p:nvPr>
            <p:ph type="body" idx="1"/>
          </p:nvPr>
        </p:nvSpPr>
        <p:spPr>
          <a:xfrm>
            <a:off x="274605" y="1212852"/>
            <a:ext cx="11885681" cy="2092881"/>
          </a:xfrm>
          <a:prstGeom prst="rect">
            <a:avLst/>
          </a:prstGeom>
        </p:spPr>
        <p:txBody>
          <a:bodyPr vert="horz" wrap="square" lIns="146304" tIns="91440" rIns="146304" bIns="9144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3" name="Group 2"/>
          <p:cNvGrpSpPr/>
          <p:nvPr userDrawn="1"/>
        </p:nvGrpSpPr>
        <p:grpSpPr>
          <a:xfrm>
            <a:off x="12617357" y="1"/>
            <a:ext cx="952279" cy="5766967"/>
            <a:chOff x="12618967" y="0"/>
            <a:chExt cx="952401" cy="5766967"/>
          </a:xfrm>
        </p:grpSpPr>
        <p:grpSp>
          <p:nvGrpSpPr>
            <p:cNvPr id="26" name="Group 25"/>
            <p:cNvGrpSpPr/>
            <p:nvPr userDrawn="1"/>
          </p:nvGrpSpPr>
          <p:grpSpPr>
            <a:xfrm rot="5400000">
              <a:off x="11584220" y="1040742"/>
              <a:ext cx="2698730" cy="629236"/>
              <a:chOff x="1584344" y="4543426"/>
              <a:chExt cx="2698730" cy="629236"/>
            </a:xfrm>
          </p:grpSpPr>
          <p:sp>
            <p:nvSpPr>
              <p:cNvPr id="37" name="Rectangle 36"/>
              <p:cNvSpPr/>
              <p:nvPr userDrawn="1"/>
            </p:nvSpPr>
            <p:spPr bwMode="auto">
              <a:xfrm>
                <a:off x="1586734" y="4543428"/>
                <a:ext cx="869930" cy="28976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err="1">
                    <a:gradFill>
                      <a:gsLst>
                        <a:gs pos="0">
                          <a:srgbClr val="FFFFFF"/>
                        </a:gs>
                        <a:gs pos="100000">
                          <a:srgbClr val="FFFFFF"/>
                        </a:gs>
                      </a:gsLst>
                      <a:lin ang="5400000" scaled="0"/>
                    </a:gradFill>
                    <a:latin typeface="+mn-lt"/>
                    <a:ea typeface="Segoe UI" pitchFamily="34" charset="0"/>
                    <a:cs typeface="Segoe UI" pitchFamily="34" charset="0"/>
                  </a:rPr>
                  <a:t>Oragen</a:t>
                </a:r>
                <a:endPar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endParaRPr>
              </a:p>
              <a:p>
                <a:pPr algn="l" defTabSz="932472" fontAlgn="base">
                  <a:lnSpc>
                    <a:spcPct val="100000"/>
                  </a:lnSpc>
                  <a:spcBef>
                    <a:spcPct val="0"/>
                  </a:spcBef>
                  <a:spcAft>
                    <a:spcPct val="0"/>
                  </a:spcAft>
                </a:pPr>
                <a:r>
                  <a:rPr lang="en-US" sz="500" dirty="0">
                    <a:gradFill>
                      <a:gsLst>
                        <a:gs pos="0">
                          <a:srgbClr val="FFFFFF"/>
                        </a:gs>
                        <a:gs pos="100000">
                          <a:srgbClr val="FFFFFF"/>
                        </a:gs>
                      </a:gsLst>
                      <a:lin ang="5400000" scaled="0"/>
                    </a:gradFill>
                    <a:ea typeface="Segoe UI" pitchFamily="34" charset="0"/>
                    <a:cs typeface="Segoe UI" pitchFamily="34" charset="0"/>
                  </a:rPr>
                  <a:t>R:</a:t>
                </a:r>
                <a:r>
                  <a:rPr lang="en-US" sz="500" baseline="0" dirty="0">
                    <a:gradFill>
                      <a:gsLst>
                        <a:gs pos="0">
                          <a:srgbClr val="FFFFFF"/>
                        </a:gs>
                        <a:gs pos="100000">
                          <a:srgbClr val="FFFFFF"/>
                        </a:gs>
                      </a:gsLst>
                      <a:lin ang="5400000" scaled="0"/>
                    </a:gradFill>
                    <a:ea typeface="Segoe UI" pitchFamily="34" charset="0"/>
                    <a:cs typeface="Segoe UI" pitchFamily="34" charset="0"/>
                  </a:rPr>
                  <a:t>216 G:59 B:1</a:t>
                </a:r>
                <a:endParaRPr lang="en-US" sz="500" dirty="0">
                  <a:gradFill>
                    <a:gsLst>
                      <a:gs pos="0">
                        <a:srgbClr val="FFFFFF"/>
                      </a:gs>
                      <a:gs pos="100000">
                        <a:srgbClr val="FFFFFF"/>
                      </a:gs>
                    </a:gsLst>
                    <a:lin ang="5400000" scaled="0"/>
                  </a:gradFill>
                  <a:ea typeface="Segoe UI" pitchFamily="34" charset="0"/>
                  <a:cs typeface="Segoe UI" pitchFamily="34" charset="0"/>
                </a:endParaRPr>
              </a:p>
            </p:txBody>
          </p:sp>
          <p:sp>
            <p:nvSpPr>
              <p:cNvPr id="41" name="Rectangle 40"/>
              <p:cNvSpPr/>
              <p:nvPr userDrawn="1"/>
            </p:nvSpPr>
            <p:spPr bwMode="auto">
              <a:xfrm>
                <a:off x="2505456" y="4543427"/>
                <a:ext cx="869930" cy="28976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Blue</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R:0 G:120 B:215</a:t>
                </a:r>
              </a:p>
            </p:txBody>
          </p:sp>
          <p:sp>
            <p:nvSpPr>
              <p:cNvPr id="42" name="Rectangle 41"/>
              <p:cNvSpPr/>
              <p:nvPr userDrawn="1"/>
            </p:nvSpPr>
            <p:spPr bwMode="auto">
              <a:xfrm>
                <a:off x="3413144" y="4543426"/>
                <a:ext cx="869930" cy="28976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Gray</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R:80 G:80 B:80</a:t>
                </a:r>
              </a:p>
            </p:txBody>
          </p:sp>
          <p:sp>
            <p:nvSpPr>
              <p:cNvPr id="43" name="Rectangle 42"/>
              <p:cNvSpPr/>
              <p:nvPr userDrawn="1"/>
            </p:nvSpPr>
            <p:spPr bwMode="auto">
              <a:xfrm>
                <a:off x="2498744" y="4882896"/>
                <a:ext cx="869930" cy="289766"/>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Yellow</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G:185 B:0</a:t>
                </a:r>
              </a:p>
            </p:txBody>
          </p:sp>
          <p:sp>
            <p:nvSpPr>
              <p:cNvPr id="44" name="Rectangle 43"/>
              <p:cNvSpPr/>
              <p:nvPr userDrawn="1"/>
            </p:nvSpPr>
            <p:spPr bwMode="auto">
              <a:xfrm>
                <a:off x="3413144" y="4882895"/>
                <a:ext cx="869930" cy="289766"/>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Orange</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G:140 B:0</a:t>
                </a:r>
              </a:p>
            </p:txBody>
          </p:sp>
          <p:sp>
            <p:nvSpPr>
              <p:cNvPr id="45" name="Rectangle 44"/>
              <p:cNvSpPr/>
              <p:nvPr userDrawn="1"/>
            </p:nvSpPr>
            <p:spPr bwMode="auto">
              <a:xfrm>
                <a:off x="1584344" y="4882896"/>
                <a:ext cx="869930" cy="28976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Gray</a:t>
                </a:r>
              </a:p>
              <a:p>
                <a:pPr algn="l" defTabSz="932472" fontAlgn="base">
                  <a:lnSpc>
                    <a:spcPct val="100000"/>
                  </a:lnSpc>
                  <a:spcBef>
                    <a:spcPct val="0"/>
                  </a:spcBef>
                  <a:spcAft>
                    <a:spcPct val="0"/>
                  </a:spcAft>
                </a:pPr>
                <a:r>
                  <a:rPr lang="en-US" sz="500" dirty="0">
                    <a:gradFill>
                      <a:gsLst>
                        <a:gs pos="37168">
                          <a:srgbClr val="292929"/>
                        </a:gs>
                        <a:gs pos="72000">
                          <a:srgbClr val="292929"/>
                        </a:gs>
                      </a:gsLst>
                      <a:lin ang="5400000" scaled="0"/>
                    </a:gradFill>
                    <a:ea typeface="Segoe UI" pitchFamily="34" charset="0"/>
                    <a:cs typeface="Segoe UI" pitchFamily="34" charset="0"/>
                  </a:rPr>
                  <a:t>R:</a:t>
                </a:r>
                <a:r>
                  <a:rPr lang="en-US" sz="500" baseline="0" dirty="0">
                    <a:gradFill>
                      <a:gsLst>
                        <a:gs pos="37168">
                          <a:srgbClr val="292929"/>
                        </a:gs>
                        <a:gs pos="72000">
                          <a:srgbClr val="292929"/>
                        </a:gs>
                      </a:gsLst>
                      <a:lin ang="5400000" scaled="0"/>
                    </a:gradFill>
                    <a:ea typeface="Segoe UI" pitchFamily="34" charset="0"/>
                    <a:cs typeface="Segoe UI" pitchFamily="34" charset="0"/>
                  </a:rPr>
                  <a:t>210 G:210 B:210</a:t>
                </a:r>
                <a:endParaRPr lang="en-US" sz="500" dirty="0">
                  <a:gradFill>
                    <a:gsLst>
                      <a:gs pos="37168">
                        <a:srgbClr val="292929"/>
                      </a:gs>
                      <a:gs pos="72000">
                        <a:srgbClr val="292929"/>
                      </a:gs>
                    </a:gsLst>
                    <a:lin ang="5400000" scaled="0"/>
                  </a:gradFill>
                  <a:ea typeface="Segoe UI" pitchFamily="34" charset="0"/>
                  <a:cs typeface="Segoe UI" pitchFamily="34" charset="0"/>
                </a:endParaRPr>
              </a:p>
            </p:txBody>
          </p:sp>
        </p:grpSp>
        <p:sp>
          <p:nvSpPr>
            <p:cNvPr id="28" name="TextBox 27"/>
            <p:cNvSpPr txBox="1"/>
            <p:nvPr userDrawn="1"/>
          </p:nvSpPr>
          <p:spPr>
            <a:xfrm rot="5400000">
              <a:off x="12988035" y="260168"/>
              <a:ext cx="843501"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Main colors</a:t>
              </a:r>
            </a:p>
          </p:txBody>
        </p:sp>
        <p:sp>
          <p:nvSpPr>
            <p:cNvPr id="32" name="TextBox 31"/>
            <p:cNvSpPr txBox="1"/>
            <p:nvPr userDrawn="1"/>
          </p:nvSpPr>
          <p:spPr>
            <a:xfrm rot="5400000">
              <a:off x="11742070" y="4230580"/>
              <a:ext cx="2656496"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Secondary colors (use only when necessary)</a:t>
              </a:r>
            </a:p>
          </p:txBody>
        </p:sp>
        <p:sp>
          <p:nvSpPr>
            <p:cNvPr id="22" name="Rectangle 21"/>
            <p:cNvSpPr/>
            <p:nvPr userDrawn="1"/>
          </p:nvSpPr>
          <p:spPr bwMode="auto">
            <a:xfrm rot="5400000">
              <a:off x="12328888" y="5187119"/>
              <a:ext cx="869930" cy="289766"/>
            </a:xfrm>
            <a:prstGeom prst="rect">
              <a:avLst/>
            </a:prstGeom>
            <a:solidFill>
              <a:srgbClr val="A8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Red</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a:t>
              </a:r>
              <a:r>
                <a:rPr lang="en-US" sz="500" baseline="0" dirty="0">
                  <a:gradFill>
                    <a:gsLst>
                      <a:gs pos="2092">
                        <a:srgbClr val="F8F8F8"/>
                      </a:gs>
                      <a:gs pos="10042">
                        <a:srgbClr val="F8F8F8"/>
                      </a:gs>
                    </a:gsLst>
                    <a:lin ang="5400000" scaled="0"/>
                  </a:gradFill>
                  <a:ea typeface="Segoe UI" pitchFamily="34" charset="0"/>
                  <a:cs typeface="Segoe UI" pitchFamily="34" charset="0"/>
                </a:rPr>
                <a:t>168 G:0 B:0</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23" name="Rectangle 22"/>
            <p:cNvSpPr/>
            <p:nvPr userDrawn="1"/>
          </p:nvSpPr>
          <p:spPr bwMode="auto">
            <a:xfrm rot="5400000">
              <a:off x="12328888" y="3353997"/>
              <a:ext cx="869930" cy="289766"/>
            </a:xfrm>
            <a:prstGeom prst="rect">
              <a:avLst/>
            </a:prstGeom>
            <a:solidFill>
              <a:srgbClr val="00BC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Light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R:16</a:t>
              </a:r>
              <a:r>
                <a:rPr lang="en-US" sz="500" baseline="0" dirty="0">
                  <a:gradFill>
                    <a:gsLst>
                      <a:gs pos="2092">
                        <a:srgbClr val="F8F8F8"/>
                      </a:gs>
                      <a:gs pos="10042">
                        <a:srgbClr val="F8F8F8"/>
                      </a:gs>
                    </a:gsLst>
                    <a:lin ang="5400000" scaled="0"/>
                  </a:gradFill>
                  <a:ea typeface="Segoe UI" pitchFamily="34" charset="0"/>
                  <a:cs typeface="Segoe UI" pitchFamily="34" charset="0"/>
                </a:rPr>
                <a:t> G:124 B:16</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24" name="Rectangle 23"/>
            <p:cNvSpPr/>
            <p:nvPr userDrawn="1"/>
          </p:nvSpPr>
          <p:spPr bwMode="auto">
            <a:xfrm rot="5400000">
              <a:off x="12328888" y="4272719"/>
              <a:ext cx="869930" cy="289766"/>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R0 G32 B80</a:t>
              </a:r>
            </a:p>
          </p:txBody>
        </p:sp>
      </p:grpSp>
    </p:spTree>
    <p:extLst>
      <p:ext uri="{BB962C8B-B14F-4D97-AF65-F5344CB8AC3E}">
        <p14:creationId xmlns:p14="http://schemas.microsoft.com/office/powerpoint/2010/main" val="2682552606"/>
      </p:ext>
    </p:extLst>
  </p:cSld>
  <p:clrMap bg1="lt1" tx1="dk1" bg2="lt2" tx2="dk2" accent1="accent1" accent2="accent2" accent3="accent3" accent4="accent4" accent5="accent5" accent6="accent6" hlink="hlink" folHlink="folHlink"/>
  <p:sldLayoutIdLst>
    <p:sldLayoutId id="2147484342" r:id="rId1"/>
    <p:sldLayoutId id="2147484343" r:id="rId2"/>
    <p:sldLayoutId id="2147484344" r:id="rId3"/>
    <p:sldLayoutId id="2147484345" r:id="rId4"/>
    <p:sldLayoutId id="2147484346" r:id="rId5"/>
    <p:sldLayoutId id="2147484347" r:id="rId6"/>
    <p:sldLayoutId id="2147484348" r:id="rId7"/>
    <p:sldLayoutId id="2147484349" r:id="rId8"/>
    <p:sldLayoutId id="2147484350" r:id="rId9"/>
    <p:sldLayoutId id="2147484351" r:id="rId10"/>
    <p:sldLayoutId id="2147484352" r:id="rId11"/>
    <p:sldLayoutId id="2147484353" r:id="rId12"/>
    <p:sldLayoutId id="2147484354" r:id="rId13"/>
    <p:sldLayoutId id="2147484355" r:id="rId14"/>
    <p:sldLayoutId id="2147484356" r:id="rId15"/>
    <p:sldLayoutId id="2147484357" r:id="rId16"/>
    <p:sldLayoutId id="2147484358" r:id="rId17"/>
    <p:sldLayoutId id="2147484359" r:id="rId18"/>
    <p:sldLayoutId id="2147484360" r:id="rId19"/>
    <p:sldLayoutId id="2147484361" r:id="rId20"/>
    <p:sldLayoutId id="2147484362" r:id="rId21"/>
    <p:sldLayoutId id="2147484363" r:id="rId22"/>
  </p:sldLayoutIdLst>
  <p:transition>
    <p:fade/>
  </p:transition>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userDrawn="1">
          <p15:clr>
            <a:srgbClr val="5ACBF0"/>
          </p15:clr>
        </p15:guide>
        <p15:guide id="2" pos="173" userDrawn="1">
          <p15:clr>
            <a:srgbClr val="5ACBF0"/>
          </p15:clr>
        </p15:guide>
        <p15:guide id="3" pos="749" userDrawn="1">
          <p15:clr>
            <a:srgbClr val="5ACBF0"/>
          </p15:clr>
        </p15:guide>
        <p15:guide id="4" pos="1325" userDrawn="1">
          <p15:clr>
            <a:srgbClr val="5ACBF0"/>
          </p15:clr>
        </p15:guide>
        <p15:guide id="5" pos="1901" userDrawn="1">
          <p15:clr>
            <a:srgbClr val="5ACBF0"/>
          </p15:clr>
        </p15:guide>
        <p15:guide id="6" pos="2477" userDrawn="1">
          <p15:clr>
            <a:srgbClr val="5ACBF0"/>
          </p15:clr>
        </p15:guide>
        <p15:guide id="7" pos="3053" userDrawn="1">
          <p15:clr>
            <a:srgbClr val="5ACBF0"/>
          </p15:clr>
        </p15:guide>
        <p15:guide id="8" pos="3629" userDrawn="1">
          <p15:clr>
            <a:srgbClr val="5ACBF0"/>
          </p15:clr>
        </p15:guide>
        <p15:guide id="9" pos="4204" userDrawn="1">
          <p15:clr>
            <a:srgbClr val="5ACBF0"/>
          </p15:clr>
        </p15:guide>
        <p15:guide id="10" pos="4780" userDrawn="1">
          <p15:clr>
            <a:srgbClr val="5ACBF0"/>
          </p15:clr>
        </p15:guide>
        <p15:guide id="11" pos="5356" userDrawn="1">
          <p15:clr>
            <a:srgbClr val="5ACBF0"/>
          </p15:clr>
        </p15:guide>
        <p15:guide id="12" pos="5932" userDrawn="1">
          <p15:clr>
            <a:srgbClr val="5ACBF0"/>
          </p15:clr>
        </p15:guide>
        <p15:guide id="13" pos="6508" userDrawn="1">
          <p15:clr>
            <a:srgbClr val="5ACBF0"/>
          </p15:clr>
        </p15:guide>
        <p15:guide id="14" pos="7084" userDrawn="1">
          <p15:clr>
            <a:srgbClr val="5ACBF0"/>
          </p15:clr>
        </p15:guide>
        <p15:guide id="15" pos="7660" userDrawn="1">
          <p15:clr>
            <a:srgbClr val="5ACBF0"/>
          </p15:clr>
        </p15:guide>
        <p15:guide id="16" pos="288" userDrawn="1">
          <p15:clr>
            <a:srgbClr val="C35EA4"/>
          </p15:clr>
        </p15:guide>
        <p15:guide id="17" pos="7545" userDrawn="1">
          <p15:clr>
            <a:srgbClr val="C35EA4"/>
          </p15:clr>
        </p15:guide>
        <p15:guide id="18" orient="horz" pos="763" userDrawn="1">
          <p15:clr>
            <a:srgbClr val="5ACBF0"/>
          </p15:clr>
        </p15:guide>
        <p15:guide id="19" orient="horz" pos="1339" userDrawn="1">
          <p15:clr>
            <a:srgbClr val="5ACBF0"/>
          </p15:clr>
        </p15:guide>
        <p15:guide id="20" orient="horz" pos="1915" userDrawn="1">
          <p15:clr>
            <a:srgbClr val="5ACBF0"/>
          </p15:clr>
        </p15:guide>
        <p15:guide id="21" orient="horz" pos="2491" userDrawn="1">
          <p15:clr>
            <a:srgbClr val="5ACBF0"/>
          </p15:clr>
        </p15:guide>
        <p15:guide id="22" orient="horz" pos="3067" userDrawn="1">
          <p15:clr>
            <a:srgbClr val="5ACBF0"/>
          </p15:clr>
        </p15:guide>
        <p15:guide id="23" orient="horz" pos="3643" userDrawn="1">
          <p15:clr>
            <a:srgbClr val="5ACBF0"/>
          </p15:clr>
        </p15:guide>
        <p15:guide id="24" orient="horz" pos="4219" userDrawn="1">
          <p15:clr>
            <a:srgbClr val="5ACBF0"/>
          </p15:clr>
        </p15:guide>
        <p15:guide id="25" orient="horz" pos="302" userDrawn="1">
          <p15:clr>
            <a:srgbClr val="C35EA4"/>
          </p15:clr>
        </p15:guide>
        <p15:guide id="26" orient="horz" pos="4104" userDrawn="1">
          <p15:clr>
            <a:srgbClr val="C35E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04" y="295275"/>
            <a:ext cx="11888047" cy="91757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74605" y="1212852"/>
            <a:ext cx="11885681" cy="2092881"/>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p:cNvPicPr>
            <a:picLocks noChangeAspect="1"/>
          </p:cNvPicPr>
          <p:nvPr userDrawn="1"/>
        </p:nvPicPr>
        <p:blipFill>
          <a:blip r:embed="rId31"/>
          <a:stretch>
            <a:fillRect/>
          </a:stretch>
        </p:blipFill>
        <p:spPr>
          <a:xfrm rot="5400000">
            <a:off x="9392254" y="3050570"/>
            <a:ext cx="6995160" cy="894020"/>
          </a:xfrm>
          <a:prstGeom prst="rect">
            <a:avLst/>
          </a:prstGeom>
        </p:spPr>
      </p:pic>
    </p:spTree>
    <p:extLst>
      <p:ext uri="{BB962C8B-B14F-4D97-AF65-F5344CB8AC3E}">
        <p14:creationId xmlns:p14="http://schemas.microsoft.com/office/powerpoint/2010/main" val="45826648"/>
      </p:ext>
    </p:extLst>
  </p:cSld>
  <p:clrMap bg1="lt1" tx1="dk1" bg2="lt2" tx2="dk2" accent1="accent1" accent2="accent2" accent3="accent3" accent4="accent4" accent5="accent5" accent6="accent6" hlink="hlink" folHlink="folHlink"/>
  <p:sldLayoutIdLst>
    <p:sldLayoutId id="2147484365" r:id="rId1"/>
    <p:sldLayoutId id="2147484366" r:id="rId2"/>
    <p:sldLayoutId id="2147484367" r:id="rId3"/>
    <p:sldLayoutId id="2147484368" r:id="rId4"/>
    <p:sldLayoutId id="2147484369" r:id="rId5"/>
    <p:sldLayoutId id="2147484370" r:id="rId6"/>
    <p:sldLayoutId id="2147484371" r:id="rId7"/>
    <p:sldLayoutId id="2147484372" r:id="rId8"/>
    <p:sldLayoutId id="2147484373" r:id="rId9"/>
    <p:sldLayoutId id="2147484374" r:id="rId10"/>
    <p:sldLayoutId id="2147484375" r:id="rId11"/>
    <p:sldLayoutId id="2147484376" r:id="rId12"/>
    <p:sldLayoutId id="2147484377" r:id="rId13"/>
    <p:sldLayoutId id="2147484378" r:id="rId14"/>
    <p:sldLayoutId id="2147484379" r:id="rId15"/>
    <p:sldLayoutId id="2147484380" r:id="rId16"/>
    <p:sldLayoutId id="2147484381" r:id="rId17"/>
    <p:sldLayoutId id="2147484382" r:id="rId18"/>
    <p:sldLayoutId id="2147484383" r:id="rId19"/>
    <p:sldLayoutId id="2147484384" r:id="rId20"/>
    <p:sldLayoutId id="2147484385" r:id="rId21"/>
    <p:sldLayoutId id="2147484386" r:id="rId22"/>
    <p:sldLayoutId id="2147484387" r:id="rId23"/>
    <p:sldLayoutId id="2147484388" r:id="rId24"/>
    <p:sldLayoutId id="2147484389" r:id="rId25"/>
    <p:sldLayoutId id="2147484390" r:id="rId26"/>
    <p:sldLayoutId id="2147484391" r:id="rId27"/>
    <p:sldLayoutId id="2147484392" r:id="rId28"/>
    <p:sldLayoutId id="2147484393" r:id="rId29"/>
  </p:sldLayoutIdLst>
  <p:transition>
    <p:fade/>
  </p:transition>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userDrawn="1">
          <p15:clr>
            <a:srgbClr val="5ACBF0"/>
          </p15:clr>
        </p15:guide>
        <p15:guide id="2" pos="173" userDrawn="1">
          <p15:clr>
            <a:srgbClr val="5ACBF0"/>
          </p15:clr>
        </p15:guide>
        <p15:guide id="3" pos="749" userDrawn="1">
          <p15:clr>
            <a:srgbClr val="5ACBF0"/>
          </p15:clr>
        </p15:guide>
        <p15:guide id="4" pos="1325" userDrawn="1">
          <p15:clr>
            <a:srgbClr val="5ACBF0"/>
          </p15:clr>
        </p15:guide>
        <p15:guide id="5" pos="1901" userDrawn="1">
          <p15:clr>
            <a:srgbClr val="5ACBF0"/>
          </p15:clr>
        </p15:guide>
        <p15:guide id="6" pos="2477" userDrawn="1">
          <p15:clr>
            <a:srgbClr val="5ACBF0"/>
          </p15:clr>
        </p15:guide>
        <p15:guide id="7" pos="3053" userDrawn="1">
          <p15:clr>
            <a:srgbClr val="5ACBF0"/>
          </p15:clr>
        </p15:guide>
        <p15:guide id="8" pos="3629" userDrawn="1">
          <p15:clr>
            <a:srgbClr val="5ACBF0"/>
          </p15:clr>
        </p15:guide>
        <p15:guide id="9" pos="4204" userDrawn="1">
          <p15:clr>
            <a:srgbClr val="5ACBF0"/>
          </p15:clr>
        </p15:guide>
        <p15:guide id="10" pos="4780" userDrawn="1">
          <p15:clr>
            <a:srgbClr val="5ACBF0"/>
          </p15:clr>
        </p15:guide>
        <p15:guide id="11" pos="5356" userDrawn="1">
          <p15:clr>
            <a:srgbClr val="5ACBF0"/>
          </p15:clr>
        </p15:guide>
        <p15:guide id="12" pos="5932" userDrawn="1">
          <p15:clr>
            <a:srgbClr val="5ACBF0"/>
          </p15:clr>
        </p15:guide>
        <p15:guide id="13" pos="6508" userDrawn="1">
          <p15:clr>
            <a:srgbClr val="5ACBF0"/>
          </p15:clr>
        </p15:guide>
        <p15:guide id="14" pos="7084" userDrawn="1">
          <p15:clr>
            <a:srgbClr val="5ACBF0"/>
          </p15:clr>
        </p15:guide>
        <p15:guide id="15" pos="7660" userDrawn="1">
          <p15:clr>
            <a:srgbClr val="5ACBF0"/>
          </p15:clr>
        </p15:guide>
        <p15:guide id="16" pos="288" userDrawn="1">
          <p15:clr>
            <a:srgbClr val="C35EA4"/>
          </p15:clr>
        </p15:guide>
        <p15:guide id="17" pos="7545" userDrawn="1">
          <p15:clr>
            <a:srgbClr val="C35EA4"/>
          </p15:clr>
        </p15:guide>
        <p15:guide id="18" orient="horz" pos="763" userDrawn="1">
          <p15:clr>
            <a:srgbClr val="5ACBF0"/>
          </p15:clr>
        </p15:guide>
        <p15:guide id="19" orient="horz" pos="1339" userDrawn="1">
          <p15:clr>
            <a:srgbClr val="5ACBF0"/>
          </p15:clr>
        </p15:guide>
        <p15:guide id="20" orient="horz" pos="1915" userDrawn="1">
          <p15:clr>
            <a:srgbClr val="5ACBF0"/>
          </p15:clr>
        </p15:guide>
        <p15:guide id="21" orient="horz" pos="2491" userDrawn="1">
          <p15:clr>
            <a:srgbClr val="5ACBF0"/>
          </p15:clr>
        </p15:guide>
        <p15:guide id="22" orient="horz" pos="3067" userDrawn="1">
          <p15:clr>
            <a:srgbClr val="5ACBF0"/>
          </p15:clr>
        </p15:guide>
        <p15:guide id="23" orient="horz" pos="3643" userDrawn="1">
          <p15:clr>
            <a:srgbClr val="5ACBF0"/>
          </p15:clr>
        </p15:guide>
        <p15:guide id="24" orient="horz" pos="4219" userDrawn="1">
          <p15:clr>
            <a:srgbClr val="5ACBF0"/>
          </p15:clr>
        </p15:guide>
        <p15:guide id="25" orient="horz" pos="302" userDrawn="1">
          <p15:clr>
            <a:srgbClr val="C35EA4"/>
          </p15:clr>
        </p15:guide>
        <p15:guide id="26" orient="horz" pos="4104" userDrawn="1">
          <p15:clr>
            <a:srgbClr val="C35EA4"/>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04" y="295275"/>
            <a:ext cx="11888047" cy="91757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74605" y="1212852"/>
            <a:ext cx="11885681" cy="2092881"/>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39480488"/>
      </p:ext>
    </p:extLst>
  </p:cSld>
  <p:clrMap bg1="lt1" tx1="dk1" bg2="lt2" tx2="dk2" accent1="accent1" accent2="accent2" accent3="accent3" accent4="accent4" accent5="accent5" accent6="accent6" hlink="hlink" folHlink="folHlink"/>
  <p:sldLayoutIdLst>
    <p:sldLayoutId id="2147484396" r:id="rId1"/>
    <p:sldLayoutId id="2147484397" r:id="rId2"/>
    <p:sldLayoutId id="2147484398" r:id="rId3"/>
    <p:sldLayoutId id="2147484399" r:id="rId4"/>
    <p:sldLayoutId id="2147484400" r:id="rId5"/>
    <p:sldLayoutId id="2147484401" r:id="rId6"/>
    <p:sldLayoutId id="2147484402" r:id="rId7"/>
    <p:sldLayoutId id="2147484403" r:id="rId8"/>
    <p:sldLayoutId id="2147484404" r:id="rId9"/>
    <p:sldLayoutId id="2147484405" r:id="rId10"/>
    <p:sldLayoutId id="2147484406" r:id="rId11"/>
    <p:sldLayoutId id="2147484407" r:id="rId12"/>
    <p:sldLayoutId id="2147484408" r:id="rId13"/>
    <p:sldLayoutId id="2147484409" r:id="rId14"/>
    <p:sldLayoutId id="2147484410" r:id="rId15"/>
    <p:sldLayoutId id="2147484411" r:id="rId16"/>
    <p:sldLayoutId id="2147484412" r:id="rId17"/>
    <p:sldLayoutId id="2147484413" r:id="rId18"/>
    <p:sldLayoutId id="2147484414" r:id="rId19"/>
    <p:sldLayoutId id="2147484415" r:id="rId20"/>
    <p:sldLayoutId id="2147484416" r:id="rId21"/>
    <p:sldLayoutId id="2147484417" r:id="rId22"/>
    <p:sldLayoutId id="2147484418" r:id="rId23"/>
  </p:sldLayoutIdLst>
  <p:transition>
    <p:fade/>
  </p:transition>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userDrawn="1">
          <p15:clr>
            <a:srgbClr val="5ACBF0"/>
          </p15:clr>
        </p15:guide>
        <p15:guide id="2" pos="173" userDrawn="1">
          <p15:clr>
            <a:srgbClr val="5ACBF0"/>
          </p15:clr>
        </p15:guide>
        <p15:guide id="3" pos="749" userDrawn="1">
          <p15:clr>
            <a:srgbClr val="5ACBF0"/>
          </p15:clr>
        </p15:guide>
        <p15:guide id="4" pos="1325" userDrawn="1">
          <p15:clr>
            <a:srgbClr val="5ACBF0"/>
          </p15:clr>
        </p15:guide>
        <p15:guide id="5" pos="1901" userDrawn="1">
          <p15:clr>
            <a:srgbClr val="5ACBF0"/>
          </p15:clr>
        </p15:guide>
        <p15:guide id="6" pos="2477" userDrawn="1">
          <p15:clr>
            <a:srgbClr val="5ACBF0"/>
          </p15:clr>
        </p15:guide>
        <p15:guide id="7" pos="3053" userDrawn="1">
          <p15:clr>
            <a:srgbClr val="5ACBF0"/>
          </p15:clr>
        </p15:guide>
        <p15:guide id="8" pos="3629" userDrawn="1">
          <p15:clr>
            <a:srgbClr val="5ACBF0"/>
          </p15:clr>
        </p15:guide>
        <p15:guide id="9" pos="4204" userDrawn="1">
          <p15:clr>
            <a:srgbClr val="5ACBF0"/>
          </p15:clr>
        </p15:guide>
        <p15:guide id="10" pos="4780" userDrawn="1">
          <p15:clr>
            <a:srgbClr val="5ACBF0"/>
          </p15:clr>
        </p15:guide>
        <p15:guide id="11" pos="5356" userDrawn="1">
          <p15:clr>
            <a:srgbClr val="5ACBF0"/>
          </p15:clr>
        </p15:guide>
        <p15:guide id="12" pos="5932" userDrawn="1">
          <p15:clr>
            <a:srgbClr val="5ACBF0"/>
          </p15:clr>
        </p15:guide>
        <p15:guide id="13" pos="6508" userDrawn="1">
          <p15:clr>
            <a:srgbClr val="5ACBF0"/>
          </p15:clr>
        </p15:guide>
        <p15:guide id="14" pos="7084" userDrawn="1">
          <p15:clr>
            <a:srgbClr val="5ACBF0"/>
          </p15:clr>
        </p15:guide>
        <p15:guide id="15" pos="7660" userDrawn="1">
          <p15:clr>
            <a:srgbClr val="5ACBF0"/>
          </p15:clr>
        </p15:guide>
        <p15:guide id="16" pos="288" userDrawn="1">
          <p15:clr>
            <a:srgbClr val="C35EA4"/>
          </p15:clr>
        </p15:guide>
        <p15:guide id="17" pos="7545" userDrawn="1">
          <p15:clr>
            <a:srgbClr val="C35EA4"/>
          </p15:clr>
        </p15:guide>
        <p15:guide id="18" orient="horz" pos="763" userDrawn="1">
          <p15:clr>
            <a:srgbClr val="5ACBF0"/>
          </p15:clr>
        </p15:guide>
        <p15:guide id="19" orient="horz" pos="1339" userDrawn="1">
          <p15:clr>
            <a:srgbClr val="5ACBF0"/>
          </p15:clr>
        </p15:guide>
        <p15:guide id="20" orient="horz" pos="1915" userDrawn="1">
          <p15:clr>
            <a:srgbClr val="5ACBF0"/>
          </p15:clr>
        </p15:guide>
        <p15:guide id="21" orient="horz" pos="2491" userDrawn="1">
          <p15:clr>
            <a:srgbClr val="5ACBF0"/>
          </p15:clr>
        </p15:guide>
        <p15:guide id="22" orient="horz" pos="3067" userDrawn="1">
          <p15:clr>
            <a:srgbClr val="5ACBF0"/>
          </p15:clr>
        </p15:guide>
        <p15:guide id="23" orient="horz" pos="3643" userDrawn="1">
          <p15:clr>
            <a:srgbClr val="5ACBF0"/>
          </p15:clr>
        </p15:guide>
        <p15:guide id="24" orient="horz" pos="4219" userDrawn="1">
          <p15:clr>
            <a:srgbClr val="5ACBF0"/>
          </p15:clr>
        </p15:guide>
        <p15:guide id="25" orient="horz" pos="302" userDrawn="1">
          <p15:clr>
            <a:srgbClr val="C35EA4"/>
          </p15:clr>
        </p15:guide>
        <p15:guide id="26" orient="horz" pos="4104" userDrawn="1">
          <p15:clr>
            <a:srgbClr val="C35EA4"/>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04" y="295276"/>
            <a:ext cx="11888047" cy="917575"/>
          </a:xfrm>
          <a:prstGeom prst="rect">
            <a:avLst/>
          </a:prstGeom>
        </p:spPr>
        <p:txBody>
          <a:bodyPr vert="horz" wrap="square" lIns="146304" tIns="91440" rIns="146304" bIns="91440" rtlCol="0" anchor="t">
            <a:noAutofit/>
          </a:bodyPr>
          <a:lstStyle/>
          <a:p>
            <a:r>
              <a:rPr lang="en-US" dirty="0"/>
              <a:t>Click to edit Master title style</a:t>
            </a:r>
          </a:p>
        </p:txBody>
      </p:sp>
      <p:sp>
        <p:nvSpPr>
          <p:cNvPr id="4" name="Text Placeholder 3"/>
          <p:cNvSpPr>
            <a:spLocks noGrp="1"/>
          </p:cNvSpPr>
          <p:nvPr>
            <p:ph type="body" idx="1"/>
          </p:nvPr>
        </p:nvSpPr>
        <p:spPr>
          <a:xfrm>
            <a:off x="274606" y="1212852"/>
            <a:ext cx="11885681" cy="2092881"/>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p:cNvPicPr>
            <a:picLocks noChangeAspect="1"/>
          </p:cNvPicPr>
          <p:nvPr userDrawn="1"/>
        </p:nvPicPr>
        <p:blipFill>
          <a:blip r:embed="rId7"/>
          <a:stretch>
            <a:fillRect/>
          </a:stretch>
        </p:blipFill>
        <p:spPr>
          <a:xfrm rot="5400000">
            <a:off x="9392254" y="3050571"/>
            <a:ext cx="6995160" cy="894020"/>
          </a:xfrm>
          <a:prstGeom prst="rect">
            <a:avLst/>
          </a:prstGeom>
        </p:spPr>
      </p:pic>
      <p:sp>
        <p:nvSpPr>
          <p:cNvPr id="5" name="TextBox 7"/>
          <p:cNvSpPr txBox="1"/>
          <p:nvPr userDrawn="1"/>
        </p:nvSpPr>
        <p:spPr bwMode="white">
          <a:xfrm>
            <a:off x="4506801" y="6829325"/>
            <a:ext cx="3670633" cy="168070"/>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marL="0" algn="ctr" defTabSz="932559" rtl="0" eaLnBrk="1" latinLnBrk="0" hangingPunct="1"/>
            <a:r>
              <a:rPr lang="en-US" sz="1071" b="0" kern="1200" spc="153" baseline="0" dirty="0">
                <a:gradFill>
                  <a:gsLst>
                    <a:gs pos="0">
                      <a:schemeClr val="tx1">
                        <a:alpha val="50000"/>
                      </a:schemeClr>
                    </a:gs>
                    <a:gs pos="86000">
                      <a:schemeClr val="tx1">
                        <a:alpha val="50000"/>
                      </a:schemeClr>
                    </a:gs>
                  </a:gsLst>
                  <a:lin ang="5400000" scaled="0"/>
                </a:gradFill>
                <a:latin typeface="+mn-lt"/>
                <a:ea typeface="+mn-ea"/>
                <a:cs typeface="+mn-cs"/>
              </a:rPr>
              <a:t>MICROSOFT CONFIDENTIAL – INTERNAL ONLY</a:t>
            </a:r>
          </a:p>
        </p:txBody>
      </p:sp>
    </p:spTree>
    <p:extLst>
      <p:ext uri="{BB962C8B-B14F-4D97-AF65-F5344CB8AC3E}">
        <p14:creationId xmlns:p14="http://schemas.microsoft.com/office/powerpoint/2010/main" val="3656758162"/>
      </p:ext>
    </p:extLst>
  </p:cSld>
  <p:clrMap bg1="lt1" tx1="dk1" bg2="lt2" tx2="dk2" accent1="accent1" accent2="accent2" accent3="accent3" accent4="accent4" accent5="accent5" accent6="accent6" hlink="hlink" folHlink="folHlink"/>
  <p:sldLayoutIdLst>
    <p:sldLayoutId id="2147484420" r:id="rId1"/>
    <p:sldLayoutId id="2147484421" r:id="rId2"/>
    <p:sldLayoutId id="2147484422" r:id="rId3"/>
    <p:sldLayoutId id="2147484423" r:id="rId4"/>
    <p:sldLayoutId id="2147484424" r:id="rId5"/>
  </p:sldLayoutIdLst>
  <p:transition>
    <p:fade/>
  </p:transition>
  <p:txStyles>
    <p:titleStyle>
      <a:lvl1pPr algn="l" defTabSz="932563" rtl="0" eaLnBrk="1" latinLnBrk="0" hangingPunct="1">
        <a:lnSpc>
          <a:spcPct val="90000"/>
        </a:lnSpc>
        <a:spcBef>
          <a:spcPct val="0"/>
        </a:spcBef>
        <a:buNone/>
        <a:defRPr lang="en-US" sz="4799"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834" marR="0" indent="-342834" algn="l" defTabSz="932563" rtl="0" eaLnBrk="1" fontAlgn="auto" latinLnBrk="0" hangingPunct="1">
        <a:lnSpc>
          <a:spcPct val="90000"/>
        </a:lnSpc>
        <a:spcBef>
          <a:spcPct val="20000"/>
        </a:spcBef>
        <a:spcAft>
          <a:spcPts val="0"/>
        </a:spcAft>
        <a:buClrTx/>
        <a:buSzPct val="90000"/>
        <a:buFont typeface="Arial" pitchFamily="34" charset="0"/>
        <a:buChar char="•"/>
        <a:tabLst/>
        <a:defRPr sz="3999" kern="1200" spc="0" baseline="0">
          <a:gradFill>
            <a:gsLst>
              <a:gs pos="1250">
                <a:schemeClr val="tx1"/>
              </a:gs>
              <a:gs pos="100000">
                <a:schemeClr val="tx1"/>
              </a:gs>
            </a:gsLst>
            <a:lin ang="5400000" scaled="0"/>
          </a:gradFill>
          <a:latin typeface="+mj-lt"/>
          <a:ea typeface="+mn-ea"/>
          <a:cs typeface="+mn-cs"/>
        </a:defRPr>
      </a:lvl1pPr>
      <a:lvl2pPr marL="584088" marR="0" indent="-241253" algn="l" defTabSz="932563"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799946"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503"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058"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4548"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2"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563" rtl="0" eaLnBrk="1" latinLnBrk="0" hangingPunct="1">
        <a:defRPr sz="1800" kern="1200">
          <a:solidFill>
            <a:schemeClr val="tx1"/>
          </a:solidFill>
          <a:latin typeface="+mn-lt"/>
          <a:ea typeface="+mn-ea"/>
          <a:cs typeface="+mn-cs"/>
        </a:defRPr>
      </a:lvl1pPr>
      <a:lvl2pPr marL="466281" algn="l" defTabSz="932563" rtl="0" eaLnBrk="1" latinLnBrk="0" hangingPunct="1">
        <a:defRPr sz="1800" kern="1200">
          <a:solidFill>
            <a:schemeClr val="tx1"/>
          </a:solidFill>
          <a:latin typeface="+mn-lt"/>
          <a:ea typeface="+mn-ea"/>
          <a:cs typeface="+mn-cs"/>
        </a:defRPr>
      </a:lvl2pPr>
      <a:lvl3pPr marL="932563" algn="l" defTabSz="932563" rtl="0" eaLnBrk="1" latinLnBrk="0" hangingPunct="1">
        <a:defRPr sz="1800" kern="1200">
          <a:solidFill>
            <a:schemeClr val="tx1"/>
          </a:solidFill>
          <a:latin typeface="+mn-lt"/>
          <a:ea typeface="+mn-ea"/>
          <a:cs typeface="+mn-cs"/>
        </a:defRPr>
      </a:lvl3pPr>
      <a:lvl4pPr marL="1398844" algn="l" defTabSz="932563" rtl="0" eaLnBrk="1" latinLnBrk="0" hangingPunct="1">
        <a:defRPr sz="1800" kern="1200">
          <a:solidFill>
            <a:schemeClr val="tx1"/>
          </a:solidFill>
          <a:latin typeface="+mn-lt"/>
          <a:ea typeface="+mn-ea"/>
          <a:cs typeface="+mn-cs"/>
        </a:defRPr>
      </a:lvl4pPr>
      <a:lvl5pPr marL="1865126" algn="l" defTabSz="932563" rtl="0" eaLnBrk="1" latinLnBrk="0" hangingPunct="1">
        <a:defRPr sz="1800" kern="1200">
          <a:solidFill>
            <a:schemeClr val="tx1"/>
          </a:solidFill>
          <a:latin typeface="+mn-lt"/>
          <a:ea typeface="+mn-ea"/>
          <a:cs typeface="+mn-cs"/>
        </a:defRPr>
      </a:lvl5pPr>
      <a:lvl6pPr marL="2331408" algn="l" defTabSz="932563" rtl="0" eaLnBrk="1" latinLnBrk="0" hangingPunct="1">
        <a:defRPr sz="1800" kern="1200">
          <a:solidFill>
            <a:schemeClr val="tx1"/>
          </a:solidFill>
          <a:latin typeface="+mn-lt"/>
          <a:ea typeface="+mn-ea"/>
          <a:cs typeface="+mn-cs"/>
        </a:defRPr>
      </a:lvl6pPr>
      <a:lvl7pPr marL="2797689" algn="l" defTabSz="932563" rtl="0" eaLnBrk="1" latinLnBrk="0" hangingPunct="1">
        <a:defRPr sz="1800" kern="1200">
          <a:solidFill>
            <a:schemeClr val="tx1"/>
          </a:solidFill>
          <a:latin typeface="+mn-lt"/>
          <a:ea typeface="+mn-ea"/>
          <a:cs typeface="+mn-cs"/>
        </a:defRPr>
      </a:lvl7pPr>
      <a:lvl8pPr marL="3263970" algn="l" defTabSz="932563" rtl="0" eaLnBrk="1" latinLnBrk="0" hangingPunct="1">
        <a:defRPr sz="1800" kern="1200">
          <a:solidFill>
            <a:schemeClr val="tx1"/>
          </a:solidFill>
          <a:latin typeface="+mn-lt"/>
          <a:ea typeface="+mn-ea"/>
          <a:cs typeface="+mn-cs"/>
        </a:defRPr>
      </a:lvl8pPr>
      <a:lvl9pPr marL="3730253" algn="l" defTabSz="932563"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userDrawn="1">
          <p15:clr>
            <a:srgbClr val="5ACBF0"/>
          </p15:clr>
        </p15:guide>
        <p15:guide id="2" pos="173" userDrawn="1">
          <p15:clr>
            <a:srgbClr val="5ACBF0"/>
          </p15:clr>
        </p15:guide>
        <p15:guide id="3" pos="749" userDrawn="1">
          <p15:clr>
            <a:srgbClr val="5ACBF0"/>
          </p15:clr>
        </p15:guide>
        <p15:guide id="4" pos="1325" userDrawn="1">
          <p15:clr>
            <a:srgbClr val="5ACBF0"/>
          </p15:clr>
        </p15:guide>
        <p15:guide id="5" pos="1901" userDrawn="1">
          <p15:clr>
            <a:srgbClr val="5ACBF0"/>
          </p15:clr>
        </p15:guide>
        <p15:guide id="6" pos="2477" userDrawn="1">
          <p15:clr>
            <a:srgbClr val="5ACBF0"/>
          </p15:clr>
        </p15:guide>
        <p15:guide id="7" pos="3053" userDrawn="1">
          <p15:clr>
            <a:srgbClr val="5ACBF0"/>
          </p15:clr>
        </p15:guide>
        <p15:guide id="8" pos="3629" userDrawn="1">
          <p15:clr>
            <a:srgbClr val="5ACBF0"/>
          </p15:clr>
        </p15:guide>
        <p15:guide id="9" pos="4204" userDrawn="1">
          <p15:clr>
            <a:srgbClr val="5ACBF0"/>
          </p15:clr>
        </p15:guide>
        <p15:guide id="10" pos="4780" userDrawn="1">
          <p15:clr>
            <a:srgbClr val="5ACBF0"/>
          </p15:clr>
        </p15:guide>
        <p15:guide id="11" pos="5356" userDrawn="1">
          <p15:clr>
            <a:srgbClr val="5ACBF0"/>
          </p15:clr>
        </p15:guide>
        <p15:guide id="12" pos="5932" userDrawn="1">
          <p15:clr>
            <a:srgbClr val="5ACBF0"/>
          </p15:clr>
        </p15:guide>
        <p15:guide id="13" pos="6508" userDrawn="1">
          <p15:clr>
            <a:srgbClr val="5ACBF0"/>
          </p15:clr>
        </p15:guide>
        <p15:guide id="14" pos="7084" userDrawn="1">
          <p15:clr>
            <a:srgbClr val="5ACBF0"/>
          </p15:clr>
        </p15:guide>
        <p15:guide id="15" pos="7660" userDrawn="1">
          <p15:clr>
            <a:srgbClr val="5ACBF0"/>
          </p15:clr>
        </p15:guide>
        <p15:guide id="16" pos="288" userDrawn="1">
          <p15:clr>
            <a:srgbClr val="C35EA4"/>
          </p15:clr>
        </p15:guide>
        <p15:guide id="17" pos="7545" userDrawn="1">
          <p15:clr>
            <a:srgbClr val="C35EA4"/>
          </p15:clr>
        </p15:guide>
        <p15:guide id="18" orient="horz" pos="763" userDrawn="1">
          <p15:clr>
            <a:srgbClr val="5ACBF0"/>
          </p15:clr>
        </p15:guide>
        <p15:guide id="19" orient="horz" pos="1339" userDrawn="1">
          <p15:clr>
            <a:srgbClr val="5ACBF0"/>
          </p15:clr>
        </p15:guide>
        <p15:guide id="20" orient="horz" pos="1915" userDrawn="1">
          <p15:clr>
            <a:srgbClr val="5ACBF0"/>
          </p15:clr>
        </p15:guide>
        <p15:guide id="21" orient="horz" pos="2491" userDrawn="1">
          <p15:clr>
            <a:srgbClr val="5ACBF0"/>
          </p15:clr>
        </p15:guide>
        <p15:guide id="22" orient="horz" pos="3067" userDrawn="1">
          <p15:clr>
            <a:srgbClr val="5ACBF0"/>
          </p15:clr>
        </p15:guide>
        <p15:guide id="23" orient="horz" pos="3643" userDrawn="1">
          <p15:clr>
            <a:srgbClr val="5ACBF0"/>
          </p15:clr>
        </p15:guide>
        <p15:guide id="24" orient="horz" pos="4219" userDrawn="1">
          <p15:clr>
            <a:srgbClr val="5ACBF0"/>
          </p15:clr>
        </p15:guide>
        <p15:guide id="25" orient="horz" pos="302" userDrawn="1">
          <p15:clr>
            <a:srgbClr val="C35EA4"/>
          </p15:clr>
        </p15:guide>
        <p15:guide id="26" orient="horz" pos="4104" userDrawn="1">
          <p15:clr>
            <a:srgbClr val="C35EA4"/>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Text Placeholder 3"/>
          <p:cNvSpPr>
            <a:spLocks noGrp="1"/>
          </p:cNvSpPr>
          <p:nvPr>
            <p:ph type="body" idx="1"/>
          </p:nvPr>
        </p:nvSpPr>
        <p:spPr>
          <a:xfrm>
            <a:off x="531212" y="1476625"/>
            <a:ext cx="11377324" cy="5129317"/>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Placeholder 1"/>
          <p:cNvSpPr>
            <a:spLocks noGrp="1"/>
          </p:cNvSpPr>
          <p:nvPr>
            <p:ph type="title"/>
          </p:nvPr>
        </p:nvSpPr>
        <p:spPr>
          <a:xfrm>
            <a:off x="0" y="307700"/>
            <a:ext cx="11903678" cy="795883"/>
          </a:xfrm>
          <a:prstGeom prst="rect">
            <a:avLst/>
          </a:prstGeom>
          <a:effectLst/>
        </p:spPr>
        <p:txBody>
          <a:bodyPr lIns="559562" tIns="46614" rIns="93231" bIns="46614" anchor="ctr"/>
          <a:lstStyle/>
          <a:p>
            <a:pPr marL="0" marR="0" lvl="0" indent="0" defTabSz="914050" fontAlgn="auto">
              <a:lnSpc>
                <a:spcPts val="3499"/>
              </a:lnSpc>
              <a:spcAft>
                <a:spcPts val="0"/>
              </a:spcAft>
              <a:buClrTx/>
              <a:buSzTx/>
              <a:buFontTx/>
              <a:tabLst/>
            </a:pPr>
            <a:r>
              <a:rPr lang="en-US" dirty="0"/>
              <a:t>Click to edit master title style</a:t>
            </a:r>
          </a:p>
        </p:txBody>
      </p:sp>
      <p:grpSp>
        <p:nvGrpSpPr>
          <p:cNvPr id="17" name="Group 16"/>
          <p:cNvGrpSpPr/>
          <p:nvPr userDrawn="1"/>
        </p:nvGrpSpPr>
        <p:grpSpPr>
          <a:xfrm>
            <a:off x="-740172" y="3"/>
            <a:ext cx="526115" cy="2484307"/>
            <a:chOff x="-1014548" y="0"/>
            <a:chExt cx="804672" cy="3799707"/>
          </a:xfrm>
        </p:grpSpPr>
        <p:sp>
          <p:nvSpPr>
            <p:cNvPr id="13" name="Rectangle 12"/>
            <p:cNvSpPr/>
            <p:nvPr userDrawn="1"/>
          </p:nvSpPr>
          <p:spPr bwMode="auto">
            <a:xfrm>
              <a:off x="-1014548" y="2991411"/>
              <a:ext cx="804672" cy="808296"/>
            </a:xfrm>
            <a:prstGeom prst="rect">
              <a:avLst/>
            </a:prstGeom>
            <a:solidFill>
              <a:srgbClr val="31323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32111" fontAlgn="base">
                <a:spcBef>
                  <a:spcPct val="0"/>
                </a:spcBef>
                <a:spcAft>
                  <a:spcPct val="0"/>
                </a:spcAft>
              </a:pPr>
              <a:endParaRPr lang="en-US" sz="2244" dirty="0">
                <a:gradFill>
                  <a:gsLst>
                    <a:gs pos="0">
                      <a:srgbClr val="FFFFFF"/>
                    </a:gs>
                    <a:gs pos="100000">
                      <a:srgbClr val="FFFFFF"/>
                    </a:gs>
                  </a:gsLst>
                  <a:lin ang="5400000" scaled="0"/>
                </a:gradFill>
                <a:ea typeface="Segoe UI" pitchFamily="34" charset="0"/>
                <a:cs typeface="Segoe UI" pitchFamily="34" charset="0"/>
              </a:endParaRPr>
            </a:p>
          </p:txBody>
        </p:sp>
        <p:sp>
          <p:nvSpPr>
            <p:cNvPr id="14" name="Rectangle 13"/>
            <p:cNvSpPr/>
            <p:nvPr userDrawn="1"/>
          </p:nvSpPr>
          <p:spPr bwMode="auto">
            <a:xfrm>
              <a:off x="-1014548" y="997137"/>
              <a:ext cx="804672" cy="808296"/>
            </a:xfrm>
            <a:prstGeom prst="rect">
              <a:avLst/>
            </a:prstGeom>
            <a:solidFill>
              <a:srgbClr val="A6A6A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13" tIns="45713" rIns="45713" bIns="45713" numCol="1" spcCol="0" rtlCol="0" fromWordArt="0" anchor="ctr" anchorCtr="0" forceAA="0" compatLnSpc="1">
              <a:prstTxWarp prst="textNoShape">
                <a:avLst/>
              </a:prstTxWarp>
              <a:noAutofit/>
            </a:bodyPr>
            <a:lstStyle/>
            <a:p>
              <a:pPr algn="ctr" defTabSz="931932" fontAlgn="base">
                <a:spcBef>
                  <a:spcPct val="0"/>
                </a:spcBef>
                <a:spcAft>
                  <a:spcPct val="0"/>
                </a:spcAft>
              </a:pPr>
              <a:endParaRPr lang="en-US" sz="2244" dirty="0">
                <a:gradFill>
                  <a:gsLst>
                    <a:gs pos="0">
                      <a:srgbClr val="FFFFFF"/>
                    </a:gs>
                    <a:gs pos="100000">
                      <a:srgbClr val="FFFFFF"/>
                    </a:gs>
                  </a:gsLst>
                  <a:lin ang="5400000" scaled="0"/>
                </a:gradFill>
                <a:ea typeface="Segoe UI" pitchFamily="34" charset="0"/>
                <a:cs typeface="Segoe UI" pitchFamily="34" charset="0"/>
              </a:endParaRPr>
            </a:p>
          </p:txBody>
        </p:sp>
        <p:sp>
          <p:nvSpPr>
            <p:cNvPr id="15" name="Rectangle 14"/>
            <p:cNvSpPr/>
            <p:nvPr userDrawn="1"/>
          </p:nvSpPr>
          <p:spPr bwMode="auto">
            <a:xfrm>
              <a:off x="-1014548" y="1994274"/>
              <a:ext cx="804672" cy="808296"/>
            </a:xfrm>
            <a:prstGeom prst="rect">
              <a:avLst/>
            </a:prstGeom>
            <a:solidFill>
              <a:srgbClr val="EB3C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13" tIns="45713" rIns="45713" bIns="45713" numCol="1" spcCol="0" rtlCol="0" fromWordArt="0" anchor="ctr" anchorCtr="0" forceAA="0" compatLnSpc="1">
              <a:prstTxWarp prst="textNoShape">
                <a:avLst/>
              </a:prstTxWarp>
              <a:noAutofit/>
            </a:bodyPr>
            <a:lstStyle/>
            <a:p>
              <a:pPr algn="ctr" defTabSz="931932" fontAlgn="base">
                <a:spcBef>
                  <a:spcPct val="0"/>
                </a:spcBef>
                <a:spcAft>
                  <a:spcPct val="0"/>
                </a:spcAft>
              </a:pPr>
              <a:endParaRPr lang="en-US" sz="2244" dirty="0">
                <a:gradFill>
                  <a:gsLst>
                    <a:gs pos="0">
                      <a:srgbClr val="FFFFFF"/>
                    </a:gs>
                    <a:gs pos="100000">
                      <a:srgbClr val="FFFFFF"/>
                    </a:gs>
                  </a:gsLst>
                  <a:lin ang="5400000" scaled="0"/>
                </a:gradFill>
                <a:ea typeface="Segoe UI" pitchFamily="34" charset="0"/>
                <a:cs typeface="Segoe UI" pitchFamily="34" charset="0"/>
              </a:endParaRPr>
            </a:p>
          </p:txBody>
        </p:sp>
        <p:sp>
          <p:nvSpPr>
            <p:cNvPr id="16" name="Rectangle 15"/>
            <p:cNvSpPr/>
            <p:nvPr userDrawn="1"/>
          </p:nvSpPr>
          <p:spPr bwMode="auto">
            <a:xfrm>
              <a:off x="-1014548" y="0"/>
              <a:ext cx="804672" cy="808296"/>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13" tIns="45713" rIns="45713" bIns="45713" numCol="1" spcCol="0" rtlCol="0" fromWordArt="0" anchor="ctr" anchorCtr="0" forceAA="0" compatLnSpc="1">
              <a:prstTxWarp prst="textNoShape">
                <a:avLst/>
              </a:prstTxWarp>
              <a:noAutofit/>
            </a:bodyPr>
            <a:lstStyle/>
            <a:p>
              <a:pPr algn="ctr" defTabSz="931932" fontAlgn="base">
                <a:spcBef>
                  <a:spcPct val="0"/>
                </a:spcBef>
                <a:spcAft>
                  <a:spcPct val="0"/>
                </a:spcAft>
              </a:pPr>
              <a:endParaRPr lang="en-US" sz="2244" dirty="0">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687428848"/>
      </p:ext>
    </p:extLst>
  </p:cSld>
  <p:clrMap bg1="lt1" tx1="dk1" bg2="lt2" tx2="dk2" accent1="accent1" accent2="accent2" accent3="accent3" accent4="accent4" accent5="accent5" accent6="accent6" hlink="hlink" folHlink="folHlink"/>
  <p:sldLayoutIdLst>
    <p:sldLayoutId id="2147484427" r:id="rId1"/>
    <p:sldLayoutId id="2147484428" r:id="rId2"/>
    <p:sldLayoutId id="2147484429" r:id="rId3"/>
    <p:sldLayoutId id="2147484430" r:id="rId4"/>
    <p:sldLayoutId id="2147484431" r:id="rId5"/>
    <p:sldLayoutId id="2147484432" r:id="rId6"/>
    <p:sldLayoutId id="2147484433" r:id="rId7"/>
    <p:sldLayoutId id="2147484434" r:id="rId8"/>
    <p:sldLayoutId id="2147484435" r:id="rId9"/>
    <p:sldLayoutId id="2147484436" r:id="rId10"/>
    <p:sldLayoutId id="2147484437" r:id="rId11"/>
    <p:sldLayoutId id="2147484438" r:id="rId12"/>
    <p:sldLayoutId id="2147484439" r:id="rId13"/>
    <p:sldLayoutId id="2147484440" r:id="rId14"/>
    <p:sldLayoutId id="2147484441" r:id="rId15"/>
    <p:sldLayoutId id="2147484442" r:id="rId16"/>
    <p:sldLayoutId id="2147484443" r:id="rId17"/>
    <p:sldLayoutId id="2147484444" r:id="rId18"/>
  </p:sldLayoutIdLst>
  <p:transition>
    <p:fade/>
  </p:transition>
  <p:hf hdr="0" ftr="0" dt="0"/>
  <p:txStyles>
    <p:titleStyle>
      <a:lvl1pPr algn="l" defTabSz="932380" rtl="0" eaLnBrk="1" latinLnBrk="0" hangingPunct="1">
        <a:lnSpc>
          <a:spcPct val="90000"/>
        </a:lnSpc>
        <a:spcBef>
          <a:spcPct val="0"/>
        </a:spcBef>
        <a:buNone/>
        <a:defRPr kumimoji="0" lang="en-US" sz="4080" b="0" i="0" u="none" strike="noStrike" kern="900" cap="none" spc="0" normalizeH="0" baseline="0" dirty="0">
          <a:ln>
            <a:noFill/>
          </a:ln>
          <a:solidFill>
            <a:schemeClr val="bg2">
              <a:lumMod val="50000"/>
            </a:schemeClr>
          </a:solidFill>
          <a:effectLst/>
          <a:uLnTx/>
          <a:uFillTx/>
          <a:latin typeface="+mj-lt"/>
          <a:ea typeface="+mj-ea"/>
          <a:cs typeface="+mj-cs"/>
        </a:defRPr>
      </a:lvl1pPr>
    </p:titleStyle>
    <p:bodyStyle>
      <a:lvl1pPr marL="116552" marR="0" indent="0" algn="l" defTabSz="932380" rtl="0" eaLnBrk="1" fontAlgn="auto" latinLnBrk="0" hangingPunct="1">
        <a:lnSpc>
          <a:spcPct val="90000"/>
        </a:lnSpc>
        <a:spcBef>
          <a:spcPct val="20000"/>
        </a:spcBef>
        <a:spcAft>
          <a:spcPts val="0"/>
        </a:spcAft>
        <a:buClrTx/>
        <a:buSzPct val="80000"/>
        <a:buFontTx/>
        <a:buNone/>
        <a:tabLst/>
        <a:defRPr sz="2448" kern="1200" spc="-71" baseline="0">
          <a:solidFill>
            <a:srgbClr val="505050"/>
          </a:solidFill>
          <a:latin typeface="+mn-lt"/>
          <a:ea typeface="+mn-ea"/>
          <a:cs typeface="+mn-cs"/>
        </a:defRPr>
      </a:lvl1pPr>
      <a:lvl2pPr marL="584380" marR="0" indent="-237961" algn="l" defTabSz="932380" rtl="0" eaLnBrk="1" fontAlgn="auto" latinLnBrk="0" hangingPunct="1">
        <a:lnSpc>
          <a:spcPct val="90000"/>
        </a:lnSpc>
        <a:spcBef>
          <a:spcPct val="20000"/>
        </a:spcBef>
        <a:spcAft>
          <a:spcPts val="0"/>
        </a:spcAft>
        <a:buClrTx/>
        <a:buSzPct val="90000"/>
        <a:buFont typeface="Wingdings" pitchFamily="2" charset="2"/>
        <a:buChar char="§"/>
        <a:tabLst/>
        <a:defRPr sz="2040" kern="1200" spc="0" baseline="0">
          <a:solidFill>
            <a:srgbClr val="505050"/>
          </a:solidFill>
          <a:latin typeface="+mn-lt"/>
          <a:ea typeface="+mn-ea"/>
          <a:cs typeface="+mn-cs"/>
        </a:defRPr>
      </a:lvl2pPr>
      <a:lvl3pPr marL="814246" marR="0" indent="-229867" algn="l" defTabSz="932380" rtl="0" eaLnBrk="1" fontAlgn="auto" latinLnBrk="0" hangingPunct="1">
        <a:lnSpc>
          <a:spcPct val="90000"/>
        </a:lnSpc>
        <a:spcBef>
          <a:spcPct val="20000"/>
        </a:spcBef>
        <a:spcAft>
          <a:spcPts val="0"/>
        </a:spcAft>
        <a:buClrTx/>
        <a:buSzPct val="90000"/>
        <a:buFont typeface="Wingdings" pitchFamily="2" charset="2"/>
        <a:buChar char="§"/>
        <a:tabLst>
          <a:tab pos="814246" algn="l"/>
        </a:tabLst>
        <a:defRPr sz="2040" kern="1200" spc="0" baseline="0">
          <a:solidFill>
            <a:srgbClr val="505050"/>
          </a:solidFill>
          <a:latin typeface="+mn-lt"/>
          <a:ea typeface="+mn-ea"/>
          <a:cs typeface="+mn-cs"/>
        </a:defRPr>
      </a:lvl3pPr>
      <a:lvl4pPr marL="1050589" marR="0" indent="-236341" algn="l" defTabSz="932380" rtl="0" eaLnBrk="1" fontAlgn="auto" latinLnBrk="0" hangingPunct="1">
        <a:lnSpc>
          <a:spcPct val="90000"/>
        </a:lnSpc>
        <a:spcBef>
          <a:spcPct val="20000"/>
        </a:spcBef>
        <a:spcAft>
          <a:spcPts val="0"/>
        </a:spcAft>
        <a:buClrTx/>
        <a:buSzPct val="90000"/>
        <a:buFont typeface="Wingdings" pitchFamily="2" charset="2"/>
        <a:buChar char="§"/>
        <a:tabLst/>
        <a:defRPr sz="1836" kern="1200" spc="0" baseline="0">
          <a:solidFill>
            <a:srgbClr val="505050"/>
          </a:solidFill>
          <a:latin typeface="+mn-lt"/>
          <a:ea typeface="+mn-ea"/>
          <a:cs typeface="+mn-cs"/>
        </a:defRPr>
      </a:lvl4pPr>
      <a:lvl5pPr marL="1280456" marR="0" indent="-229867" algn="l" defTabSz="932380" rtl="0" eaLnBrk="1" fontAlgn="auto" latinLnBrk="0" hangingPunct="1">
        <a:lnSpc>
          <a:spcPct val="90000"/>
        </a:lnSpc>
        <a:spcBef>
          <a:spcPct val="20000"/>
        </a:spcBef>
        <a:spcAft>
          <a:spcPts val="0"/>
        </a:spcAft>
        <a:buClrTx/>
        <a:buSzPct val="90000"/>
        <a:buFont typeface="Wingdings" pitchFamily="2" charset="2"/>
        <a:buChar char="§"/>
        <a:tabLst>
          <a:tab pos="1280456" algn="l"/>
        </a:tabLst>
        <a:defRPr sz="1836" kern="1200" spc="0" baseline="0">
          <a:solidFill>
            <a:srgbClr val="505050"/>
          </a:solidFill>
          <a:latin typeface="+mn-lt"/>
          <a:ea typeface="+mn-ea"/>
          <a:cs typeface="+mn-cs"/>
        </a:defRPr>
      </a:lvl5pPr>
      <a:lvl6pPr marL="2564046" indent="-233095" algn="l" defTabSz="932380" rtl="0" eaLnBrk="1" latinLnBrk="0" hangingPunct="1">
        <a:spcBef>
          <a:spcPct val="20000"/>
        </a:spcBef>
        <a:buFont typeface="Arial" pitchFamily="34" charset="0"/>
        <a:buChar char="•"/>
        <a:defRPr sz="2040" kern="1200">
          <a:solidFill>
            <a:schemeClr val="tx1"/>
          </a:solidFill>
          <a:latin typeface="+mn-lt"/>
          <a:ea typeface="+mn-ea"/>
          <a:cs typeface="+mn-cs"/>
        </a:defRPr>
      </a:lvl6pPr>
      <a:lvl7pPr marL="3030235" indent="-233095" algn="l" defTabSz="932380" rtl="0" eaLnBrk="1" latinLnBrk="0" hangingPunct="1">
        <a:spcBef>
          <a:spcPct val="20000"/>
        </a:spcBef>
        <a:buFont typeface="Arial" pitchFamily="34" charset="0"/>
        <a:buChar char="•"/>
        <a:defRPr sz="2040" kern="1200">
          <a:solidFill>
            <a:schemeClr val="tx1"/>
          </a:solidFill>
          <a:latin typeface="+mn-lt"/>
          <a:ea typeface="+mn-ea"/>
          <a:cs typeface="+mn-cs"/>
        </a:defRPr>
      </a:lvl7pPr>
      <a:lvl8pPr marL="3496425" indent="-233095" algn="l" defTabSz="932380" rtl="0" eaLnBrk="1" latinLnBrk="0" hangingPunct="1">
        <a:spcBef>
          <a:spcPct val="20000"/>
        </a:spcBef>
        <a:buFont typeface="Arial" pitchFamily="34" charset="0"/>
        <a:buChar char="•"/>
        <a:defRPr sz="2040" kern="1200">
          <a:solidFill>
            <a:schemeClr val="tx1"/>
          </a:solidFill>
          <a:latin typeface="+mn-lt"/>
          <a:ea typeface="+mn-ea"/>
          <a:cs typeface="+mn-cs"/>
        </a:defRPr>
      </a:lvl8pPr>
      <a:lvl9pPr marL="3962615" indent="-233095" algn="l" defTabSz="932380" rtl="0" eaLnBrk="1" latinLnBrk="0" hangingPunct="1">
        <a:spcBef>
          <a:spcPct val="20000"/>
        </a:spcBef>
        <a:buFont typeface="Arial" pitchFamily="34" charset="0"/>
        <a:buChar char="•"/>
        <a:defRPr sz="2040" kern="1200">
          <a:solidFill>
            <a:schemeClr val="tx1"/>
          </a:solidFill>
          <a:latin typeface="+mn-lt"/>
          <a:ea typeface="+mn-ea"/>
          <a:cs typeface="+mn-cs"/>
        </a:defRPr>
      </a:lvl9pPr>
    </p:bodyStyle>
    <p:otherStyle>
      <a:defPPr>
        <a:defRPr lang="en-US"/>
      </a:defPPr>
      <a:lvl1pPr marL="0" algn="l" defTabSz="932380" rtl="0" eaLnBrk="1" latinLnBrk="0" hangingPunct="1">
        <a:defRPr sz="1836" kern="1200">
          <a:solidFill>
            <a:schemeClr val="tx1"/>
          </a:solidFill>
          <a:latin typeface="+mn-lt"/>
          <a:ea typeface="+mn-ea"/>
          <a:cs typeface="+mn-cs"/>
        </a:defRPr>
      </a:lvl1pPr>
      <a:lvl2pPr marL="466190" algn="l" defTabSz="932380" rtl="0" eaLnBrk="1" latinLnBrk="0" hangingPunct="1">
        <a:defRPr sz="1836" kern="1200">
          <a:solidFill>
            <a:schemeClr val="tx1"/>
          </a:solidFill>
          <a:latin typeface="+mn-lt"/>
          <a:ea typeface="+mn-ea"/>
          <a:cs typeface="+mn-cs"/>
        </a:defRPr>
      </a:lvl2pPr>
      <a:lvl3pPr marL="932380" algn="l" defTabSz="932380" rtl="0" eaLnBrk="1" latinLnBrk="0" hangingPunct="1">
        <a:defRPr sz="1836" kern="1200">
          <a:solidFill>
            <a:schemeClr val="tx1"/>
          </a:solidFill>
          <a:latin typeface="+mn-lt"/>
          <a:ea typeface="+mn-ea"/>
          <a:cs typeface="+mn-cs"/>
        </a:defRPr>
      </a:lvl3pPr>
      <a:lvl4pPr marL="1398571" algn="l" defTabSz="932380" rtl="0" eaLnBrk="1" latinLnBrk="0" hangingPunct="1">
        <a:defRPr sz="1836" kern="1200">
          <a:solidFill>
            <a:schemeClr val="tx1"/>
          </a:solidFill>
          <a:latin typeface="+mn-lt"/>
          <a:ea typeface="+mn-ea"/>
          <a:cs typeface="+mn-cs"/>
        </a:defRPr>
      </a:lvl4pPr>
      <a:lvl5pPr marL="1864761" algn="l" defTabSz="932380" rtl="0" eaLnBrk="1" latinLnBrk="0" hangingPunct="1">
        <a:defRPr sz="1836" kern="1200">
          <a:solidFill>
            <a:schemeClr val="tx1"/>
          </a:solidFill>
          <a:latin typeface="+mn-lt"/>
          <a:ea typeface="+mn-ea"/>
          <a:cs typeface="+mn-cs"/>
        </a:defRPr>
      </a:lvl5pPr>
      <a:lvl6pPr marL="2330951" algn="l" defTabSz="932380" rtl="0" eaLnBrk="1" latinLnBrk="0" hangingPunct="1">
        <a:defRPr sz="1836" kern="1200">
          <a:solidFill>
            <a:schemeClr val="tx1"/>
          </a:solidFill>
          <a:latin typeface="+mn-lt"/>
          <a:ea typeface="+mn-ea"/>
          <a:cs typeface="+mn-cs"/>
        </a:defRPr>
      </a:lvl6pPr>
      <a:lvl7pPr marL="2797140" algn="l" defTabSz="932380" rtl="0" eaLnBrk="1" latinLnBrk="0" hangingPunct="1">
        <a:defRPr sz="1836" kern="1200">
          <a:solidFill>
            <a:schemeClr val="tx1"/>
          </a:solidFill>
          <a:latin typeface="+mn-lt"/>
          <a:ea typeface="+mn-ea"/>
          <a:cs typeface="+mn-cs"/>
        </a:defRPr>
      </a:lvl7pPr>
      <a:lvl8pPr marL="3263330" algn="l" defTabSz="932380" rtl="0" eaLnBrk="1" latinLnBrk="0" hangingPunct="1">
        <a:defRPr sz="1836" kern="1200">
          <a:solidFill>
            <a:schemeClr val="tx1"/>
          </a:solidFill>
          <a:latin typeface="+mn-lt"/>
          <a:ea typeface="+mn-ea"/>
          <a:cs typeface="+mn-cs"/>
        </a:defRPr>
      </a:lvl8pPr>
      <a:lvl9pPr marL="3729520" algn="l" defTabSz="932380" rtl="0" eaLnBrk="1" latinLnBrk="0" hangingPunct="1">
        <a:defRPr sz="1836"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04" y="295276"/>
            <a:ext cx="11888047" cy="91757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74606" y="1212852"/>
            <a:ext cx="11885681" cy="2092881"/>
          </a:xfrm>
          <a:prstGeom prst="rect">
            <a:avLst/>
          </a:prstGeom>
        </p:spPr>
        <p:txBody>
          <a:bodyPr vert="horz" wrap="square" lIns="146304" tIns="91440" rIns="146304" bIns="9144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p:cNvPicPr>
            <a:picLocks noChangeAspect="1"/>
          </p:cNvPicPr>
          <p:nvPr userDrawn="1"/>
        </p:nvPicPr>
        <p:blipFill>
          <a:blip r:embed="rId30"/>
          <a:stretch>
            <a:fillRect/>
          </a:stretch>
        </p:blipFill>
        <p:spPr>
          <a:xfrm rot="5400000">
            <a:off x="9392254" y="3050571"/>
            <a:ext cx="6995160" cy="894020"/>
          </a:xfrm>
          <a:prstGeom prst="rect">
            <a:avLst/>
          </a:prstGeom>
        </p:spPr>
      </p:pic>
    </p:spTree>
    <p:extLst>
      <p:ext uri="{BB962C8B-B14F-4D97-AF65-F5344CB8AC3E}">
        <p14:creationId xmlns:p14="http://schemas.microsoft.com/office/powerpoint/2010/main" val="3990903194"/>
      </p:ext>
    </p:extLst>
  </p:cSld>
  <p:clrMap bg1="lt1" tx1="dk1" bg2="lt2" tx2="dk2" accent1="accent1" accent2="accent2" accent3="accent3" accent4="accent4" accent5="accent5" accent6="accent6" hlink="hlink" folHlink="folHlink"/>
  <p:sldLayoutIdLst>
    <p:sldLayoutId id="2147484447" r:id="rId1"/>
    <p:sldLayoutId id="2147484448" r:id="rId2"/>
    <p:sldLayoutId id="2147484449" r:id="rId3"/>
    <p:sldLayoutId id="2147484450" r:id="rId4"/>
    <p:sldLayoutId id="2147484451" r:id="rId5"/>
    <p:sldLayoutId id="2147484452" r:id="rId6"/>
    <p:sldLayoutId id="2147484453" r:id="rId7"/>
    <p:sldLayoutId id="2147484454" r:id="rId8"/>
    <p:sldLayoutId id="2147484455" r:id="rId9"/>
    <p:sldLayoutId id="2147484456" r:id="rId10"/>
    <p:sldLayoutId id="2147484457" r:id="rId11"/>
    <p:sldLayoutId id="2147484458" r:id="rId12"/>
    <p:sldLayoutId id="2147484459" r:id="rId13"/>
    <p:sldLayoutId id="2147484460" r:id="rId14"/>
    <p:sldLayoutId id="2147484461" r:id="rId15"/>
    <p:sldLayoutId id="2147484462" r:id="rId16"/>
    <p:sldLayoutId id="2147484463" r:id="rId17"/>
    <p:sldLayoutId id="2147484464" r:id="rId18"/>
    <p:sldLayoutId id="2147484465" r:id="rId19"/>
    <p:sldLayoutId id="2147484466" r:id="rId20"/>
    <p:sldLayoutId id="2147484467" r:id="rId21"/>
    <p:sldLayoutId id="2147484468" r:id="rId22"/>
    <p:sldLayoutId id="2147484469" r:id="rId23"/>
    <p:sldLayoutId id="2147484470" r:id="rId24"/>
    <p:sldLayoutId id="2147484471" r:id="rId25"/>
    <p:sldLayoutId id="2147484472" r:id="rId26"/>
    <p:sldLayoutId id="2147484473" r:id="rId27"/>
    <p:sldLayoutId id="2147484474" r:id="rId28"/>
  </p:sldLayoutIdLst>
  <p:transition>
    <p:fade/>
  </p:transition>
  <p:txStyles>
    <p:titleStyle>
      <a:lvl1pPr algn="l" defTabSz="932563" rtl="0" eaLnBrk="1" latinLnBrk="0" hangingPunct="1">
        <a:lnSpc>
          <a:spcPct val="90000"/>
        </a:lnSpc>
        <a:spcBef>
          <a:spcPct val="0"/>
        </a:spcBef>
        <a:buNone/>
        <a:defRPr lang="en-US" sz="4799"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834" marR="0" indent="-342834" algn="l" defTabSz="932563" rtl="0" eaLnBrk="1" fontAlgn="auto" latinLnBrk="0" hangingPunct="1">
        <a:lnSpc>
          <a:spcPct val="90000"/>
        </a:lnSpc>
        <a:spcBef>
          <a:spcPct val="20000"/>
        </a:spcBef>
        <a:spcAft>
          <a:spcPts val="0"/>
        </a:spcAft>
        <a:buClrTx/>
        <a:buSzPct val="90000"/>
        <a:buFont typeface="Arial" pitchFamily="34" charset="0"/>
        <a:buChar char="•"/>
        <a:tabLst/>
        <a:defRPr sz="3999" kern="1200" spc="0" baseline="0">
          <a:gradFill>
            <a:gsLst>
              <a:gs pos="1250">
                <a:schemeClr val="tx1"/>
              </a:gs>
              <a:gs pos="100000">
                <a:schemeClr val="tx1"/>
              </a:gs>
            </a:gsLst>
            <a:lin ang="5400000" scaled="0"/>
          </a:gradFill>
          <a:latin typeface="+mj-lt"/>
          <a:ea typeface="+mn-ea"/>
          <a:cs typeface="+mn-cs"/>
        </a:defRPr>
      </a:lvl1pPr>
      <a:lvl2pPr marL="584088" marR="0" indent="-241253" algn="l" defTabSz="932563"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799946"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503"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058"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4548"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2"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563" rtl="0" eaLnBrk="1" latinLnBrk="0" hangingPunct="1">
        <a:defRPr sz="1800" kern="1200">
          <a:solidFill>
            <a:schemeClr val="tx1"/>
          </a:solidFill>
          <a:latin typeface="+mn-lt"/>
          <a:ea typeface="+mn-ea"/>
          <a:cs typeface="+mn-cs"/>
        </a:defRPr>
      </a:lvl1pPr>
      <a:lvl2pPr marL="466281" algn="l" defTabSz="932563" rtl="0" eaLnBrk="1" latinLnBrk="0" hangingPunct="1">
        <a:defRPr sz="1800" kern="1200">
          <a:solidFill>
            <a:schemeClr val="tx1"/>
          </a:solidFill>
          <a:latin typeface="+mn-lt"/>
          <a:ea typeface="+mn-ea"/>
          <a:cs typeface="+mn-cs"/>
        </a:defRPr>
      </a:lvl2pPr>
      <a:lvl3pPr marL="932563" algn="l" defTabSz="932563" rtl="0" eaLnBrk="1" latinLnBrk="0" hangingPunct="1">
        <a:defRPr sz="1800" kern="1200">
          <a:solidFill>
            <a:schemeClr val="tx1"/>
          </a:solidFill>
          <a:latin typeface="+mn-lt"/>
          <a:ea typeface="+mn-ea"/>
          <a:cs typeface="+mn-cs"/>
        </a:defRPr>
      </a:lvl3pPr>
      <a:lvl4pPr marL="1398844" algn="l" defTabSz="932563" rtl="0" eaLnBrk="1" latinLnBrk="0" hangingPunct="1">
        <a:defRPr sz="1800" kern="1200">
          <a:solidFill>
            <a:schemeClr val="tx1"/>
          </a:solidFill>
          <a:latin typeface="+mn-lt"/>
          <a:ea typeface="+mn-ea"/>
          <a:cs typeface="+mn-cs"/>
        </a:defRPr>
      </a:lvl4pPr>
      <a:lvl5pPr marL="1865126" algn="l" defTabSz="932563" rtl="0" eaLnBrk="1" latinLnBrk="0" hangingPunct="1">
        <a:defRPr sz="1800" kern="1200">
          <a:solidFill>
            <a:schemeClr val="tx1"/>
          </a:solidFill>
          <a:latin typeface="+mn-lt"/>
          <a:ea typeface="+mn-ea"/>
          <a:cs typeface="+mn-cs"/>
        </a:defRPr>
      </a:lvl5pPr>
      <a:lvl6pPr marL="2331408" algn="l" defTabSz="932563" rtl="0" eaLnBrk="1" latinLnBrk="0" hangingPunct="1">
        <a:defRPr sz="1800" kern="1200">
          <a:solidFill>
            <a:schemeClr val="tx1"/>
          </a:solidFill>
          <a:latin typeface="+mn-lt"/>
          <a:ea typeface="+mn-ea"/>
          <a:cs typeface="+mn-cs"/>
        </a:defRPr>
      </a:lvl6pPr>
      <a:lvl7pPr marL="2797689" algn="l" defTabSz="932563" rtl="0" eaLnBrk="1" latinLnBrk="0" hangingPunct="1">
        <a:defRPr sz="1800" kern="1200">
          <a:solidFill>
            <a:schemeClr val="tx1"/>
          </a:solidFill>
          <a:latin typeface="+mn-lt"/>
          <a:ea typeface="+mn-ea"/>
          <a:cs typeface="+mn-cs"/>
        </a:defRPr>
      </a:lvl7pPr>
      <a:lvl8pPr marL="3263970" algn="l" defTabSz="932563" rtl="0" eaLnBrk="1" latinLnBrk="0" hangingPunct="1">
        <a:defRPr sz="1800" kern="1200">
          <a:solidFill>
            <a:schemeClr val="tx1"/>
          </a:solidFill>
          <a:latin typeface="+mn-lt"/>
          <a:ea typeface="+mn-ea"/>
          <a:cs typeface="+mn-cs"/>
        </a:defRPr>
      </a:lvl8pPr>
      <a:lvl9pPr marL="3730253" algn="l" defTabSz="932563"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userDrawn="1">
          <p15:clr>
            <a:srgbClr val="5ACBF0"/>
          </p15:clr>
        </p15:guide>
        <p15:guide id="2" pos="173" userDrawn="1">
          <p15:clr>
            <a:srgbClr val="5ACBF0"/>
          </p15:clr>
        </p15:guide>
        <p15:guide id="3" pos="749" userDrawn="1">
          <p15:clr>
            <a:srgbClr val="5ACBF0"/>
          </p15:clr>
        </p15:guide>
        <p15:guide id="4" pos="1325" userDrawn="1">
          <p15:clr>
            <a:srgbClr val="5ACBF0"/>
          </p15:clr>
        </p15:guide>
        <p15:guide id="5" pos="1901" userDrawn="1">
          <p15:clr>
            <a:srgbClr val="5ACBF0"/>
          </p15:clr>
        </p15:guide>
        <p15:guide id="6" pos="2477" userDrawn="1">
          <p15:clr>
            <a:srgbClr val="5ACBF0"/>
          </p15:clr>
        </p15:guide>
        <p15:guide id="7" pos="3053" userDrawn="1">
          <p15:clr>
            <a:srgbClr val="5ACBF0"/>
          </p15:clr>
        </p15:guide>
        <p15:guide id="8" pos="3629" userDrawn="1">
          <p15:clr>
            <a:srgbClr val="5ACBF0"/>
          </p15:clr>
        </p15:guide>
        <p15:guide id="9" pos="4204" userDrawn="1">
          <p15:clr>
            <a:srgbClr val="5ACBF0"/>
          </p15:clr>
        </p15:guide>
        <p15:guide id="10" pos="4780" userDrawn="1">
          <p15:clr>
            <a:srgbClr val="5ACBF0"/>
          </p15:clr>
        </p15:guide>
        <p15:guide id="11" pos="5356" userDrawn="1">
          <p15:clr>
            <a:srgbClr val="5ACBF0"/>
          </p15:clr>
        </p15:guide>
        <p15:guide id="12" pos="5932" userDrawn="1">
          <p15:clr>
            <a:srgbClr val="5ACBF0"/>
          </p15:clr>
        </p15:guide>
        <p15:guide id="13" pos="6508" userDrawn="1">
          <p15:clr>
            <a:srgbClr val="5ACBF0"/>
          </p15:clr>
        </p15:guide>
        <p15:guide id="14" pos="7084" userDrawn="1">
          <p15:clr>
            <a:srgbClr val="5ACBF0"/>
          </p15:clr>
        </p15:guide>
        <p15:guide id="15" pos="7660" userDrawn="1">
          <p15:clr>
            <a:srgbClr val="5ACBF0"/>
          </p15:clr>
        </p15:guide>
        <p15:guide id="16" pos="288" userDrawn="1">
          <p15:clr>
            <a:srgbClr val="C35EA4"/>
          </p15:clr>
        </p15:guide>
        <p15:guide id="17" pos="7545" userDrawn="1">
          <p15:clr>
            <a:srgbClr val="C35EA4"/>
          </p15:clr>
        </p15:guide>
        <p15:guide id="18" orient="horz" pos="763" userDrawn="1">
          <p15:clr>
            <a:srgbClr val="5ACBF0"/>
          </p15:clr>
        </p15:guide>
        <p15:guide id="19" orient="horz" pos="1339" userDrawn="1">
          <p15:clr>
            <a:srgbClr val="5ACBF0"/>
          </p15:clr>
        </p15:guide>
        <p15:guide id="20" orient="horz" pos="1915" userDrawn="1">
          <p15:clr>
            <a:srgbClr val="5ACBF0"/>
          </p15:clr>
        </p15:guide>
        <p15:guide id="21" orient="horz" pos="2491" userDrawn="1">
          <p15:clr>
            <a:srgbClr val="5ACBF0"/>
          </p15:clr>
        </p15:guide>
        <p15:guide id="22" orient="horz" pos="3067" userDrawn="1">
          <p15:clr>
            <a:srgbClr val="5ACBF0"/>
          </p15:clr>
        </p15:guide>
        <p15:guide id="23" orient="horz" pos="3643" userDrawn="1">
          <p15:clr>
            <a:srgbClr val="5ACBF0"/>
          </p15:clr>
        </p15:guide>
        <p15:guide id="24" orient="horz" pos="4219" userDrawn="1">
          <p15:clr>
            <a:srgbClr val="5ACBF0"/>
          </p15:clr>
        </p15:guide>
        <p15:guide id="25" orient="horz" pos="302" userDrawn="1">
          <p15:clr>
            <a:srgbClr val="C35EA4"/>
          </p15:clr>
        </p15:guide>
        <p15:guide id="26" orient="horz" pos="4104" userDrawn="1">
          <p15:clr>
            <a:srgbClr val="C35EA4"/>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33155" y="299842"/>
            <a:ext cx="11929720" cy="695776"/>
          </a:xfrm>
          <a:prstGeom prst="rect">
            <a:avLst/>
          </a:prstGeom>
        </p:spPr>
        <p:txBody>
          <a:bodyPr vert="horz" lIns="137160" tIns="91440" rIns="137160" bIns="137160" rtlCol="0" anchor="t">
            <a:noAutofit/>
          </a:bodyPr>
          <a:lstStyle/>
          <a:p>
            <a:endParaRPr lang="en-US" dirty="0"/>
          </a:p>
        </p:txBody>
      </p:sp>
      <p:sp>
        <p:nvSpPr>
          <p:cNvPr id="7" name="Footer Placeholder 6"/>
          <p:cNvSpPr>
            <a:spLocks noGrp="1"/>
          </p:cNvSpPr>
          <p:nvPr>
            <p:ph type="ftr" sz="quarter" idx="3"/>
          </p:nvPr>
        </p:nvSpPr>
        <p:spPr>
          <a:xfrm>
            <a:off x="233155" y="6683659"/>
            <a:ext cx="11424553" cy="310869"/>
          </a:xfrm>
          <a:prstGeom prst="rect">
            <a:avLst/>
          </a:prstGeom>
        </p:spPr>
        <p:txBody>
          <a:bodyPr vert="horz" lIns="182880" tIns="38089" rIns="76179" bIns="38089" rtlCol="0" anchor="ctr"/>
          <a:lstStyle>
            <a:lvl1pPr algn="l">
              <a:defRPr sz="816">
                <a:solidFill>
                  <a:schemeClr val="tx1"/>
                </a:solidFill>
                <a:latin typeface="Segoe UI" pitchFamily="34" charset="0"/>
                <a:ea typeface="Segoe UI" pitchFamily="34" charset="0"/>
                <a:cs typeface="Segoe UI" pitchFamily="34" charset="0"/>
              </a:defRPr>
            </a:lvl1pPr>
          </a:lstStyle>
          <a:p>
            <a:pPr defTabSz="1109731">
              <a:defRPr/>
            </a:pPr>
            <a:endParaRPr lang="en-US" dirty="0">
              <a:solidFill>
                <a:srgbClr val="505050"/>
              </a:solidFill>
            </a:endParaRPr>
          </a:p>
        </p:txBody>
      </p:sp>
      <p:sp>
        <p:nvSpPr>
          <p:cNvPr id="15" name="Text Placeholder 14"/>
          <p:cNvSpPr>
            <a:spLocks noGrp="1"/>
          </p:cNvSpPr>
          <p:nvPr>
            <p:ph type="body" idx="1"/>
          </p:nvPr>
        </p:nvSpPr>
        <p:spPr>
          <a:xfrm>
            <a:off x="233155" y="1632059"/>
            <a:ext cx="11929720" cy="4650299"/>
          </a:xfrm>
          <a:prstGeom prst="rect">
            <a:avLst/>
          </a:prstGeom>
        </p:spPr>
        <p:txBody>
          <a:bodyPr vert="horz" lIns="137160" tIns="91440" rIns="137160" bIns="13716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Slide Number Placeholder 18"/>
          <p:cNvSpPr>
            <a:spLocks noGrp="1"/>
          </p:cNvSpPr>
          <p:nvPr>
            <p:ph type="sldNum" sz="quarter" idx="4"/>
          </p:nvPr>
        </p:nvSpPr>
        <p:spPr>
          <a:xfrm>
            <a:off x="11657711" y="6683659"/>
            <a:ext cx="777180" cy="310869"/>
          </a:xfrm>
          <a:prstGeom prst="rect">
            <a:avLst/>
          </a:prstGeom>
        </p:spPr>
        <p:txBody>
          <a:bodyPr vert="horz" lIns="91440" tIns="45720" rIns="91440" bIns="45720" rtlCol="0" anchor="ctr"/>
          <a:lstStyle>
            <a:lvl1pPr algn="r">
              <a:defRPr sz="816">
                <a:solidFill>
                  <a:schemeClr val="tx1"/>
                </a:solidFill>
                <a:latin typeface="Segoe UI" pitchFamily="34" charset="0"/>
                <a:ea typeface="Segoe UI" pitchFamily="34" charset="0"/>
                <a:cs typeface="Segoe UI" pitchFamily="34" charset="0"/>
              </a:defRPr>
            </a:lvl1pPr>
          </a:lstStyle>
          <a:p>
            <a:pPr defTabSz="1109731">
              <a:defRPr/>
            </a:pPr>
            <a:fld id="{FAADACFB-7C71-4E89-89D2-7BBA40B7BFA9}" type="slidenum">
              <a:rPr lang="en-US" smtClean="0">
                <a:solidFill>
                  <a:srgbClr val="505050"/>
                </a:solidFill>
              </a:rPr>
              <a:pPr defTabSz="1109731">
                <a:defRPr/>
              </a:pPr>
              <a:t>‹#›</a:t>
            </a:fld>
            <a:endParaRPr lang="en-US" dirty="0">
              <a:solidFill>
                <a:srgbClr val="505050"/>
              </a:solidFill>
            </a:endParaRPr>
          </a:p>
        </p:txBody>
      </p:sp>
    </p:spTree>
    <p:extLst>
      <p:ext uri="{BB962C8B-B14F-4D97-AF65-F5344CB8AC3E}">
        <p14:creationId xmlns:p14="http://schemas.microsoft.com/office/powerpoint/2010/main" val="3512610049"/>
      </p:ext>
    </p:extLst>
  </p:cSld>
  <p:clrMap bg1="lt1" tx1="dk1" bg2="lt2" tx2="dk2" accent1="accent1" accent2="accent2" accent3="accent3" accent4="accent4" accent5="accent5" accent6="accent6" hlink="hlink" folHlink="folHlink"/>
  <p:sldLayoutIdLst>
    <p:sldLayoutId id="2147484476" r:id="rId1"/>
    <p:sldLayoutId id="2147484477" r:id="rId2"/>
    <p:sldLayoutId id="2147484478" r:id="rId3"/>
    <p:sldLayoutId id="2147484479" r:id="rId4"/>
    <p:sldLayoutId id="2147484480" r:id="rId5"/>
    <p:sldLayoutId id="2147484481" r:id="rId6"/>
    <p:sldLayoutId id="2147484482" r:id="rId7"/>
    <p:sldLayoutId id="2147484483" r:id="rId8"/>
    <p:sldLayoutId id="2147484484" r:id="rId9"/>
  </p:sldLayoutIdLst>
  <p:transition>
    <p:fade/>
  </p:transition>
  <p:hf hdr="0" ftr="0" dt="0"/>
  <p:txStyles>
    <p:titleStyle>
      <a:lvl1pPr marL="0" algn="l" defTabSz="1109731" rtl="0" eaLnBrk="1" latinLnBrk="0" hangingPunct="1">
        <a:lnSpc>
          <a:spcPct val="90000"/>
        </a:lnSpc>
        <a:spcBef>
          <a:spcPct val="0"/>
        </a:spcBef>
        <a:buNone/>
        <a:defRPr lang="en-US" sz="4896" kern="1200" spc="-102" baseline="0" dirty="0">
          <a:solidFill>
            <a:schemeClr val="tx1"/>
          </a:solidFill>
          <a:latin typeface="+mj-lt"/>
          <a:ea typeface="Segoe UI Semibold" panose="020B0702040204020203" pitchFamily="34" charset="0"/>
          <a:cs typeface="Segoe UI Semibold" panose="020B0702040204020203" pitchFamily="34" charset="0"/>
        </a:defRPr>
      </a:lvl1pPr>
    </p:titleStyle>
    <p:bodyStyle>
      <a:lvl1pPr marL="0" indent="0" algn="l" defTabSz="1109731" rtl="0" eaLnBrk="1" latinLnBrk="0" hangingPunct="1">
        <a:spcBef>
          <a:spcPts val="1836"/>
        </a:spcBef>
        <a:buClr>
          <a:srgbClr val="0072C6"/>
        </a:buClr>
        <a:buSzPct val="100000"/>
        <a:buFont typeface="Wingdings" pitchFamily="2" charset="2"/>
        <a:buNone/>
        <a:defRPr sz="2448" kern="1200">
          <a:solidFill>
            <a:schemeClr val="tx1"/>
          </a:solidFill>
          <a:latin typeface="Segoe UI" pitchFamily="34" charset="0"/>
          <a:ea typeface="Segoe UI" pitchFamily="34" charset="0"/>
          <a:cs typeface="Segoe UI" pitchFamily="34" charset="0"/>
        </a:defRPr>
      </a:lvl1pPr>
      <a:lvl2pPr marL="485533" indent="-198259" algn="l" defTabSz="1109731" rtl="0" eaLnBrk="1" latinLnBrk="0" hangingPunct="1">
        <a:spcBef>
          <a:spcPct val="20000"/>
        </a:spcBef>
        <a:buFont typeface="Arial" pitchFamily="34" charset="0"/>
        <a:buChar char="•"/>
        <a:defRPr sz="1836" kern="1200">
          <a:solidFill>
            <a:schemeClr val="tx1"/>
          </a:solidFill>
          <a:latin typeface="Segoe UI" pitchFamily="34" charset="0"/>
          <a:ea typeface="Segoe UI" pitchFamily="34" charset="0"/>
          <a:cs typeface="Segoe UI" pitchFamily="34" charset="0"/>
        </a:defRPr>
      </a:lvl2pPr>
      <a:lvl3pPr marL="776851" indent="-176679" algn="l" defTabSz="1109731" rtl="0" eaLnBrk="1" latinLnBrk="0" hangingPunct="1">
        <a:spcBef>
          <a:spcPct val="20000"/>
        </a:spcBef>
        <a:buFont typeface="Arial" pitchFamily="34" charset="0"/>
        <a:buChar char="•"/>
        <a:defRPr sz="1632" kern="1200">
          <a:solidFill>
            <a:schemeClr val="tx1"/>
          </a:solidFill>
          <a:latin typeface="Segoe UI" pitchFamily="34" charset="0"/>
          <a:ea typeface="Segoe UI" pitchFamily="34" charset="0"/>
          <a:cs typeface="Segoe UI" pitchFamily="34" charset="0"/>
        </a:defRPr>
      </a:lvl3pPr>
      <a:lvl4pPr marL="1068170" indent="-180726" algn="l" defTabSz="1109731" rtl="0" eaLnBrk="1" latinLnBrk="0" hangingPunct="1">
        <a:spcBef>
          <a:spcPct val="20000"/>
        </a:spcBef>
        <a:buFont typeface="Arial" pitchFamily="34" charset="0"/>
        <a:buChar char="–"/>
        <a:defRPr sz="1428" kern="1200">
          <a:solidFill>
            <a:schemeClr val="tx1"/>
          </a:solidFill>
          <a:latin typeface="Segoe UI" pitchFamily="34" charset="0"/>
          <a:ea typeface="Segoe UI" pitchFamily="34" charset="0"/>
          <a:cs typeface="Segoe UI" pitchFamily="34" charset="0"/>
        </a:defRPr>
      </a:lvl4pPr>
      <a:lvl5pPr marL="1310936" indent="-183424" algn="l" defTabSz="1109731" rtl="0" eaLnBrk="1" latinLnBrk="0" hangingPunct="1">
        <a:spcBef>
          <a:spcPct val="20000"/>
        </a:spcBef>
        <a:buFont typeface="Arial" pitchFamily="34" charset="0"/>
        <a:buChar char="»"/>
        <a:defRPr sz="1428" kern="1200">
          <a:solidFill>
            <a:schemeClr val="tx1"/>
          </a:solidFill>
          <a:latin typeface="Segoe UI" pitchFamily="34" charset="0"/>
          <a:ea typeface="Segoe UI" pitchFamily="34" charset="0"/>
          <a:cs typeface="Segoe UI" pitchFamily="34" charset="0"/>
        </a:defRPr>
      </a:lvl5pPr>
      <a:lvl6pPr marL="3051761" indent="-277433" algn="l" defTabSz="1109731" rtl="0" eaLnBrk="1" latinLnBrk="0" hangingPunct="1">
        <a:spcBef>
          <a:spcPct val="20000"/>
        </a:spcBef>
        <a:buFont typeface="Arial" pitchFamily="34" charset="0"/>
        <a:buChar char="•"/>
        <a:defRPr sz="2550" kern="1200">
          <a:solidFill>
            <a:schemeClr val="tx1"/>
          </a:solidFill>
          <a:latin typeface="+mn-lt"/>
          <a:ea typeface="+mn-ea"/>
          <a:cs typeface="+mn-cs"/>
        </a:defRPr>
      </a:lvl6pPr>
      <a:lvl7pPr marL="3606625" indent="-277433" algn="l" defTabSz="1109731" rtl="0" eaLnBrk="1" latinLnBrk="0" hangingPunct="1">
        <a:spcBef>
          <a:spcPct val="20000"/>
        </a:spcBef>
        <a:buFont typeface="Arial" pitchFamily="34" charset="0"/>
        <a:buChar char="•"/>
        <a:defRPr sz="2550" kern="1200">
          <a:solidFill>
            <a:schemeClr val="tx1"/>
          </a:solidFill>
          <a:latin typeface="+mn-lt"/>
          <a:ea typeface="+mn-ea"/>
          <a:cs typeface="+mn-cs"/>
        </a:defRPr>
      </a:lvl7pPr>
      <a:lvl8pPr marL="4161492" indent="-277433" algn="l" defTabSz="1109731" rtl="0" eaLnBrk="1" latinLnBrk="0" hangingPunct="1">
        <a:spcBef>
          <a:spcPct val="20000"/>
        </a:spcBef>
        <a:buFont typeface="Arial" pitchFamily="34" charset="0"/>
        <a:buChar char="•"/>
        <a:defRPr sz="2550" kern="1200">
          <a:solidFill>
            <a:schemeClr val="tx1"/>
          </a:solidFill>
          <a:latin typeface="+mn-lt"/>
          <a:ea typeface="+mn-ea"/>
          <a:cs typeface="+mn-cs"/>
        </a:defRPr>
      </a:lvl8pPr>
      <a:lvl9pPr marL="4716356" indent="-277433" algn="l" defTabSz="1109731" rtl="0" eaLnBrk="1" latinLnBrk="0" hangingPunct="1">
        <a:spcBef>
          <a:spcPct val="20000"/>
        </a:spcBef>
        <a:buFont typeface="Arial" pitchFamily="34" charset="0"/>
        <a:buChar char="•"/>
        <a:defRPr sz="2550" kern="1200">
          <a:solidFill>
            <a:schemeClr val="tx1"/>
          </a:solidFill>
          <a:latin typeface="+mn-lt"/>
          <a:ea typeface="+mn-ea"/>
          <a:cs typeface="+mn-cs"/>
        </a:defRPr>
      </a:lvl9pPr>
    </p:bodyStyle>
    <p:otherStyle>
      <a:defPPr>
        <a:defRPr lang="en-US"/>
      </a:defPPr>
      <a:lvl1pPr marL="0" algn="l" defTabSz="1109731" rtl="0" eaLnBrk="1" latinLnBrk="0" hangingPunct="1">
        <a:defRPr sz="2244" kern="1200">
          <a:solidFill>
            <a:schemeClr val="tx1"/>
          </a:solidFill>
          <a:latin typeface="+mn-lt"/>
          <a:ea typeface="+mn-ea"/>
          <a:cs typeface="+mn-cs"/>
        </a:defRPr>
      </a:lvl1pPr>
      <a:lvl2pPr marL="554866" algn="l" defTabSz="1109731" rtl="0" eaLnBrk="1" latinLnBrk="0" hangingPunct="1">
        <a:defRPr sz="2244" kern="1200">
          <a:solidFill>
            <a:schemeClr val="tx1"/>
          </a:solidFill>
          <a:latin typeface="+mn-lt"/>
          <a:ea typeface="+mn-ea"/>
          <a:cs typeface="+mn-cs"/>
        </a:defRPr>
      </a:lvl2pPr>
      <a:lvl3pPr marL="1109731" algn="l" defTabSz="1109731" rtl="0" eaLnBrk="1" latinLnBrk="0" hangingPunct="1">
        <a:defRPr sz="2244" kern="1200">
          <a:solidFill>
            <a:schemeClr val="tx1"/>
          </a:solidFill>
          <a:latin typeface="+mn-lt"/>
          <a:ea typeface="+mn-ea"/>
          <a:cs typeface="+mn-cs"/>
        </a:defRPr>
      </a:lvl3pPr>
      <a:lvl4pPr marL="1664597" algn="l" defTabSz="1109731" rtl="0" eaLnBrk="1" latinLnBrk="0" hangingPunct="1">
        <a:defRPr sz="2244" kern="1200">
          <a:solidFill>
            <a:schemeClr val="tx1"/>
          </a:solidFill>
          <a:latin typeface="+mn-lt"/>
          <a:ea typeface="+mn-ea"/>
          <a:cs typeface="+mn-cs"/>
        </a:defRPr>
      </a:lvl4pPr>
      <a:lvl5pPr marL="2219462" algn="l" defTabSz="1109731" rtl="0" eaLnBrk="1" latinLnBrk="0" hangingPunct="1">
        <a:defRPr sz="2244" kern="1200">
          <a:solidFill>
            <a:schemeClr val="tx1"/>
          </a:solidFill>
          <a:latin typeface="+mn-lt"/>
          <a:ea typeface="+mn-ea"/>
          <a:cs typeface="+mn-cs"/>
        </a:defRPr>
      </a:lvl5pPr>
      <a:lvl6pPr marL="2774328" algn="l" defTabSz="1109731" rtl="0" eaLnBrk="1" latinLnBrk="0" hangingPunct="1">
        <a:defRPr sz="2244" kern="1200">
          <a:solidFill>
            <a:schemeClr val="tx1"/>
          </a:solidFill>
          <a:latin typeface="+mn-lt"/>
          <a:ea typeface="+mn-ea"/>
          <a:cs typeface="+mn-cs"/>
        </a:defRPr>
      </a:lvl6pPr>
      <a:lvl7pPr marL="3329192" algn="l" defTabSz="1109731" rtl="0" eaLnBrk="1" latinLnBrk="0" hangingPunct="1">
        <a:defRPr sz="2244" kern="1200">
          <a:solidFill>
            <a:schemeClr val="tx1"/>
          </a:solidFill>
          <a:latin typeface="+mn-lt"/>
          <a:ea typeface="+mn-ea"/>
          <a:cs typeface="+mn-cs"/>
        </a:defRPr>
      </a:lvl7pPr>
      <a:lvl8pPr marL="3884059" algn="l" defTabSz="1109731" rtl="0" eaLnBrk="1" latinLnBrk="0" hangingPunct="1">
        <a:defRPr sz="2244" kern="1200">
          <a:solidFill>
            <a:schemeClr val="tx1"/>
          </a:solidFill>
          <a:latin typeface="+mn-lt"/>
          <a:ea typeface="+mn-ea"/>
          <a:cs typeface="+mn-cs"/>
        </a:defRPr>
      </a:lvl8pPr>
      <a:lvl9pPr marL="4438925" algn="l" defTabSz="1109731" rtl="0" eaLnBrk="1" latinLnBrk="0" hangingPunct="1">
        <a:defRPr sz="2244"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551" userDrawn="1">
          <p15:clr>
            <a:srgbClr val="5ACBF0"/>
          </p15:clr>
        </p15:guide>
        <p15:guide id="2" pos="2976" userDrawn="1">
          <p15:clr>
            <a:srgbClr val="5ACBF0"/>
          </p15:clr>
        </p15:guide>
        <p15:guide id="3" pos="2424" userDrawn="1">
          <p15:clr>
            <a:srgbClr val="5ACBF0"/>
          </p15:clr>
        </p15:guide>
        <p15:guide id="4" pos="1848" userDrawn="1">
          <p15:clr>
            <a:srgbClr val="5ACBF0"/>
          </p15:clr>
        </p15:guide>
        <p15:guide id="5" pos="1296" userDrawn="1">
          <p15:clr>
            <a:srgbClr val="5ACBF0"/>
          </p15:clr>
        </p15:guide>
        <p15:guide id="6" pos="720" userDrawn="1">
          <p15:clr>
            <a:srgbClr val="5ACBF0"/>
          </p15:clr>
        </p15:guide>
        <p15:guide id="7" pos="144" userDrawn="1">
          <p15:clr>
            <a:srgbClr val="5ACBF0"/>
          </p15:clr>
        </p15:guide>
        <p15:guide id="8" pos="4126" userDrawn="1">
          <p15:clr>
            <a:srgbClr val="5ACBF0"/>
          </p15:clr>
        </p15:guide>
        <p15:guide id="9" pos="4679" userDrawn="1">
          <p15:clr>
            <a:srgbClr val="5ACBF0"/>
          </p15:clr>
        </p15:guide>
        <p15:guide id="10" pos="5255" userDrawn="1">
          <p15:clr>
            <a:srgbClr val="5ACBF0"/>
          </p15:clr>
        </p15:guide>
        <p15:guide id="11" pos="5807" userDrawn="1">
          <p15:clr>
            <a:srgbClr val="5ACBF0"/>
          </p15:clr>
        </p15:guide>
        <p15:guide id="12" pos="6383" userDrawn="1">
          <p15:clr>
            <a:srgbClr val="5ACBF0"/>
          </p15:clr>
        </p15:guide>
        <p15:guide id="13" pos="6935" userDrawn="1">
          <p15:clr>
            <a:srgbClr val="5ACBF0"/>
          </p15:clr>
        </p15:guide>
        <p15:guide id="14" pos="7511" userDrawn="1">
          <p15:clr>
            <a:srgbClr val="5ACBF0"/>
          </p15:clr>
        </p15:guide>
        <p15:guide id="15" orient="horz" pos="168" userDrawn="1">
          <p15:clr>
            <a:srgbClr val="5ACBF0"/>
          </p15:clr>
        </p15:guide>
        <p15:guide id="16" orient="horz" pos="744" userDrawn="1">
          <p15:clr>
            <a:srgbClr val="5ACBF0"/>
          </p15:clr>
        </p15:guide>
        <p15:guide id="17" orient="horz" pos="1320" userDrawn="1">
          <p15:clr>
            <a:srgbClr val="5ACBF0"/>
          </p15:clr>
        </p15:guide>
        <p15:guide id="18" orient="horz" pos="1872" userDrawn="1">
          <p15:clr>
            <a:srgbClr val="5ACBF0"/>
          </p15:clr>
        </p15:guide>
        <p15:guide id="19" orient="horz" pos="2448" userDrawn="1">
          <p15:clr>
            <a:srgbClr val="5ACBF0"/>
          </p15:clr>
        </p15:guide>
        <p15:guide id="20" orient="horz" pos="3000" userDrawn="1">
          <p15:clr>
            <a:srgbClr val="5ACBF0"/>
          </p15:clr>
        </p15:guide>
        <p15:guide id="21" orient="horz" pos="3576" userDrawn="1">
          <p15:clr>
            <a:srgbClr val="5ACBF0"/>
          </p15:clr>
        </p15:guide>
        <p15:guide id="22" orient="horz" pos="4128" userDrawn="1">
          <p15:clr>
            <a:srgbClr val="5ACBF0"/>
          </p15:clr>
        </p15:guide>
        <p15:guide id="23" pos="240" userDrawn="1">
          <p15:clr>
            <a:srgbClr val="F26B43"/>
          </p15:clr>
        </p15:guide>
        <p15:guide id="24" pos="7439" userDrawn="1">
          <p15:clr>
            <a:srgbClr val="F26B43"/>
          </p15:clr>
        </p15:guide>
        <p15:guide id="25" orient="horz" pos="264" userDrawn="1">
          <p15:clr>
            <a:srgbClr val="F26B43"/>
          </p15:clr>
        </p15:guide>
        <p15:guide id="26" orient="horz" pos="4032" userDrawn="1">
          <p15:clr>
            <a:srgbClr val="F26B43"/>
          </p15:clr>
        </p15:guide>
        <p15:guide id="27" pos="3839" userDrawn="1">
          <p15:clr>
            <a:srgbClr val="F26B43"/>
          </p15:clr>
        </p15:guide>
        <p15:guide id="28" orient="horz" pos="2160" userDrawn="1">
          <p15:clr>
            <a:srgbClr val="F26B43"/>
          </p15:clr>
        </p15:guide>
        <p15:guide id="29" orient="horz" pos="816" userDrawn="1">
          <p15:clr>
            <a:srgbClr val="F26B43"/>
          </p15:clr>
        </p15:guide>
        <p15:guide id="30" orient="horz" pos="1008"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27.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0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07.xml"/></Relationships>
</file>

<file path=ppt/slides/_rels/slide12.xml.rels><?xml version="1.0" encoding="UTF-8" standalone="yes"?>
<Relationships xmlns="http://schemas.openxmlformats.org/package/2006/relationships"><Relationship Id="rId8" Type="http://schemas.openxmlformats.org/officeDocument/2006/relationships/image" Target="../media/image28.jpg"/><Relationship Id="rId3" Type="http://schemas.openxmlformats.org/officeDocument/2006/relationships/image" Target="../media/image39.jpg"/><Relationship Id="rId7" Type="http://schemas.openxmlformats.org/officeDocument/2006/relationships/image" Target="../media/image42.jpg"/><Relationship Id="rId2" Type="http://schemas.openxmlformats.org/officeDocument/2006/relationships/notesSlide" Target="../notesSlides/notesSlide11.xml"/><Relationship Id="rId1" Type="http://schemas.openxmlformats.org/officeDocument/2006/relationships/slideLayout" Target="../slideLayouts/slideLayout305.xml"/><Relationship Id="rId6" Type="http://schemas.openxmlformats.org/officeDocument/2006/relationships/image" Target="../media/image41.jpg"/><Relationship Id="rId5" Type="http://schemas.openxmlformats.org/officeDocument/2006/relationships/image" Target="../media/image26.jpg"/><Relationship Id="rId10" Type="http://schemas.openxmlformats.org/officeDocument/2006/relationships/image" Target="../media/image44.jpg"/><Relationship Id="rId4" Type="http://schemas.openxmlformats.org/officeDocument/2006/relationships/image" Target="../media/image40.jpg"/><Relationship Id="rId9" Type="http://schemas.openxmlformats.org/officeDocument/2006/relationships/image" Target="../media/image43.jpg"/></Relationships>
</file>

<file path=ppt/slides/_rels/slide1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2.xml"/><Relationship Id="rId1" Type="http://schemas.openxmlformats.org/officeDocument/2006/relationships/slideLayout" Target="../slideLayouts/slideLayout316.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3.xml"/><Relationship Id="rId1" Type="http://schemas.openxmlformats.org/officeDocument/2006/relationships/slideLayout" Target="../slideLayouts/slideLayout316.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4.xml"/><Relationship Id="rId1" Type="http://schemas.openxmlformats.org/officeDocument/2006/relationships/slideLayout" Target="../slideLayouts/slideLayout318.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5.xml"/><Relationship Id="rId1" Type="http://schemas.openxmlformats.org/officeDocument/2006/relationships/slideLayout" Target="../slideLayouts/slideLayout31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35.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7.xml"/><Relationship Id="rId1" Type="http://schemas.openxmlformats.org/officeDocument/2006/relationships/slideLayout" Target="../slideLayouts/slideLayout296.xml"/><Relationship Id="rId6" Type="http://schemas.openxmlformats.org/officeDocument/2006/relationships/image" Target="../media/image31.jpg"/><Relationship Id="rId5" Type="http://schemas.openxmlformats.org/officeDocument/2006/relationships/image" Target="../media/image33.jpg"/><Relationship Id="rId4" Type="http://schemas.openxmlformats.org/officeDocument/2006/relationships/image" Target="../media/image29.jp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06.xml"/></Relationships>
</file>

<file path=ppt/slides/_rels/slide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xml"/><Relationship Id="rId1" Type="http://schemas.openxmlformats.org/officeDocument/2006/relationships/slideLayout" Target="../slideLayouts/slideLayout27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0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04.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0.xml"/><Relationship Id="rId1" Type="http://schemas.openxmlformats.org/officeDocument/2006/relationships/slideLayout" Target="../slideLayouts/slideLayout310.xml"/></Relationships>
</file>

<file path=ppt/slides/_rels/slide23.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1.xml"/><Relationship Id="rId1" Type="http://schemas.openxmlformats.org/officeDocument/2006/relationships/slideLayout" Target="../slideLayouts/slideLayout31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hyperlink" Target="http://fasttrack.microsoft.com/" TargetMode="External"/><Relationship Id="rId1" Type="http://schemas.openxmlformats.org/officeDocument/2006/relationships/slideLayout" Target="../slideLayouts/slideLayout264.xml"/></Relationships>
</file>

<file path=ppt/slides/_rels/slide26.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hyperlink" Target="http://techcommunity.microsoft.com/" TargetMode="External"/><Relationship Id="rId1" Type="http://schemas.openxmlformats.org/officeDocument/2006/relationships/slideLayout" Target="../slideLayouts/slideLayout264.xml"/></Relationships>
</file>

<file path=ppt/slides/_rels/slide27.xml.rels><?xml version="1.0" encoding="UTF-8" standalone="yes"?>
<Relationships xmlns="http://schemas.openxmlformats.org/package/2006/relationships"><Relationship Id="rId3" Type="http://schemas.openxmlformats.org/officeDocument/2006/relationships/hyperlink" Target="http://myignite.microsoft.com/" TargetMode="External"/><Relationship Id="rId2" Type="http://schemas.openxmlformats.org/officeDocument/2006/relationships/notesSlide" Target="../notesSlides/notesSlide23.xml"/><Relationship Id="rId1" Type="http://schemas.openxmlformats.org/officeDocument/2006/relationships/slideLayout" Target="../slideLayouts/slideLayout18.xml"/><Relationship Id="rId6" Type="http://schemas.openxmlformats.org/officeDocument/2006/relationships/image" Target="../media/image50.png"/><Relationship Id="rId5" Type="http://schemas.openxmlformats.org/officeDocument/2006/relationships/image" Target="../media/image49.jpg"/><Relationship Id="rId4" Type="http://schemas.openxmlformats.org/officeDocument/2006/relationships/hyperlink" Target="https://aka.ms/ignite.mobileapp" TargetMode="Externa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xml"/><Relationship Id="rId1" Type="http://schemas.openxmlformats.org/officeDocument/2006/relationships/slideLayout" Target="../slideLayouts/slideLayout310.xml"/></Relationships>
</file>

<file path=ppt/slides/_rels/slide4.xml.rels><?xml version="1.0" encoding="UTF-8" standalone="yes"?>
<Relationships xmlns="http://schemas.openxmlformats.org/package/2006/relationships"><Relationship Id="rId8" Type="http://schemas.openxmlformats.org/officeDocument/2006/relationships/image" Target="../media/image33.jpg"/><Relationship Id="rId3" Type="http://schemas.openxmlformats.org/officeDocument/2006/relationships/image" Target="../media/image28.jpg"/><Relationship Id="rId7" Type="http://schemas.openxmlformats.org/officeDocument/2006/relationships/image" Target="../media/image32.jpg"/><Relationship Id="rId2" Type="http://schemas.openxmlformats.org/officeDocument/2006/relationships/notesSlide" Target="../notesSlides/notesSlide4.xml"/><Relationship Id="rId1" Type="http://schemas.openxmlformats.org/officeDocument/2006/relationships/slideLayout" Target="../slideLayouts/slideLayout296.xml"/><Relationship Id="rId6" Type="http://schemas.openxmlformats.org/officeDocument/2006/relationships/image" Target="../media/image31.jpg"/><Relationship Id="rId5" Type="http://schemas.openxmlformats.org/officeDocument/2006/relationships/image" Target="../media/image30.jpg"/><Relationship Id="rId4" Type="http://schemas.openxmlformats.org/officeDocument/2006/relationships/image" Target="../media/image29.jpg"/><Relationship Id="rId9" Type="http://schemas.openxmlformats.org/officeDocument/2006/relationships/image" Target="../media/image26.jpg"/></Relationships>
</file>

<file path=ppt/slides/_rels/slide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5.xml"/><Relationship Id="rId1" Type="http://schemas.openxmlformats.org/officeDocument/2006/relationships/slideLayout" Target="../slideLayouts/slideLayout296.xml"/><Relationship Id="rId6" Type="http://schemas.openxmlformats.org/officeDocument/2006/relationships/image" Target="../media/image26.jpg"/><Relationship Id="rId5" Type="http://schemas.openxmlformats.org/officeDocument/2006/relationships/image" Target="../media/image36.jpg"/><Relationship Id="rId4" Type="http://schemas.openxmlformats.org/officeDocument/2006/relationships/image" Target="../media/image35.jpg"/></Relationships>
</file>

<file path=ppt/slides/_rels/slide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6.xml"/><Relationship Id="rId1" Type="http://schemas.openxmlformats.org/officeDocument/2006/relationships/slideLayout" Target="../slideLayouts/slideLayout29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06.xml"/></Relationships>
</file>

<file path=ppt/slides/_rels/slide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8.xml"/><Relationship Id="rId1" Type="http://schemas.openxmlformats.org/officeDocument/2006/relationships/slideLayout" Target="../slideLayouts/slideLayout296.xml"/><Relationship Id="rId6" Type="http://schemas.openxmlformats.org/officeDocument/2006/relationships/image" Target="../media/image26.jpg"/><Relationship Id="rId5" Type="http://schemas.openxmlformats.org/officeDocument/2006/relationships/image" Target="../media/image37.jpg"/><Relationship Id="rId4" Type="http://schemas.openxmlformats.org/officeDocument/2006/relationships/image" Target="../media/image28.jp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0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74667" y="1679645"/>
            <a:ext cx="11200577" cy="1828786"/>
          </a:xfrm>
        </p:spPr>
        <p:txBody>
          <a:bodyPr/>
          <a:lstStyle/>
          <a:p>
            <a:r>
              <a:rPr lang="en-US" sz="5400" dirty="0"/>
              <a:t>Take back your time with </a:t>
            </a:r>
            <a:r>
              <a:rPr lang="en-US" sz="5400" dirty="0" err="1"/>
              <a:t>MyAnalytics</a:t>
            </a:r>
            <a:endParaRPr lang="en-US" dirty="0"/>
          </a:p>
        </p:txBody>
      </p:sp>
      <p:sp>
        <p:nvSpPr>
          <p:cNvPr id="5" name="Text Placeholder 4"/>
          <p:cNvSpPr>
            <a:spLocks noGrp="1"/>
          </p:cNvSpPr>
          <p:nvPr>
            <p:ph type="body" sz="quarter" idx="12"/>
          </p:nvPr>
        </p:nvSpPr>
        <p:spPr>
          <a:xfrm>
            <a:off x="274666" y="3285467"/>
            <a:ext cx="10362378" cy="1828007"/>
          </a:xfrm>
        </p:spPr>
        <p:txBody>
          <a:bodyPr/>
          <a:lstStyle/>
          <a:p>
            <a:pPr>
              <a:spcAft>
                <a:spcPts val="1200"/>
              </a:spcAft>
            </a:pPr>
            <a:r>
              <a:rPr lang="en-US" sz="2400" dirty="0"/>
              <a:t>Nick Robinson, Sr Product Marketing Manager, </a:t>
            </a:r>
            <a:r>
              <a:rPr lang="en-US" sz="2400" dirty="0" err="1"/>
              <a:t>MyAnalytics</a:t>
            </a:r>
            <a:endParaRPr lang="en-US" sz="2400" dirty="0"/>
          </a:p>
          <a:p>
            <a:pPr>
              <a:spcAft>
                <a:spcPts val="1200"/>
              </a:spcAft>
            </a:pPr>
            <a:r>
              <a:rPr lang="en-US" sz="2400" dirty="0"/>
              <a:t>Bill </a:t>
            </a:r>
            <a:r>
              <a:rPr lang="en-US" sz="2400" dirty="0" err="1"/>
              <a:t>Diekmann</a:t>
            </a:r>
            <a:r>
              <a:rPr lang="en-US" sz="2400" dirty="0"/>
              <a:t>, Director, Information Technology at Cupertino Electric </a:t>
            </a:r>
            <a:r>
              <a:rPr lang="en-US" sz="2400" dirty="0" err="1"/>
              <a:t>Inc</a:t>
            </a:r>
            <a:endParaRPr lang="en-US" sz="2400" dirty="0"/>
          </a:p>
          <a:p>
            <a:pPr>
              <a:spcAft>
                <a:spcPts val="1200"/>
              </a:spcAft>
            </a:pPr>
            <a:r>
              <a:rPr lang="en-US" sz="2400" dirty="0"/>
              <a:t>Peter </a:t>
            </a:r>
            <a:r>
              <a:rPr lang="en-US" sz="2400" dirty="0" err="1"/>
              <a:t>Mabee</a:t>
            </a:r>
            <a:r>
              <a:rPr lang="en-US" sz="2400" dirty="0"/>
              <a:t>, Group Program Manager, </a:t>
            </a:r>
            <a:r>
              <a:rPr lang="en-US" sz="2400" dirty="0" err="1"/>
              <a:t>MyAnalytics</a:t>
            </a:r>
            <a:endParaRPr lang="en-US" sz="2400" dirty="0"/>
          </a:p>
        </p:txBody>
      </p:sp>
      <p:sp>
        <p:nvSpPr>
          <p:cNvPr id="6" name="Text Placeholder 5"/>
          <p:cNvSpPr>
            <a:spLocks noGrp="1"/>
          </p:cNvSpPr>
          <p:nvPr>
            <p:ph type="body" sz="quarter" idx="13"/>
          </p:nvPr>
        </p:nvSpPr>
        <p:spPr/>
        <p:txBody>
          <a:bodyPr/>
          <a:lstStyle/>
          <a:p>
            <a:r>
              <a:rPr lang="en-US" dirty="0"/>
              <a:t>BRK1020</a:t>
            </a:r>
          </a:p>
        </p:txBody>
      </p:sp>
    </p:spTree>
    <p:extLst>
      <p:ext uri="{BB962C8B-B14F-4D97-AF65-F5344CB8AC3E}">
        <p14:creationId xmlns:p14="http://schemas.microsoft.com/office/powerpoint/2010/main" val="3844008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Work_Analytics_ReadRate_Final">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447"/>
            <a:ext cx="12433301" cy="6993632"/>
          </a:xfrm>
          <a:prstGeom prst="rect">
            <a:avLst/>
          </a:prstGeom>
        </p:spPr>
      </p:pic>
    </p:spTree>
    <p:extLst>
      <p:ext uri="{BB962C8B-B14F-4D97-AF65-F5344CB8AC3E}">
        <p14:creationId xmlns:p14="http://schemas.microsoft.com/office/powerpoint/2010/main" val="2210708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12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Customer snapshot</a:t>
            </a:r>
          </a:p>
        </p:txBody>
      </p:sp>
      <p:sp>
        <p:nvSpPr>
          <p:cNvPr id="4" name="Text Placeholder 3"/>
          <p:cNvSpPr txBox="1">
            <a:spLocks/>
          </p:cNvSpPr>
          <p:nvPr/>
        </p:nvSpPr>
        <p:spPr>
          <a:xfrm>
            <a:off x="274604" y="3954403"/>
            <a:ext cx="11885682" cy="738570"/>
          </a:xfrm>
          <a:prstGeom prst="rect">
            <a:avLst/>
          </a:prstGeom>
        </p:spPr>
        <p:txBody>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932649">
              <a:buNone/>
            </a:pPr>
            <a:r>
              <a:rPr lang="en-US" sz="3600" dirty="0"/>
              <a:t>Bill Diekmann, Director of IT Architecture and Security, Cupertino Electric Inc</a:t>
            </a:r>
          </a:p>
        </p:txBody>
      </p:sp>
    </p:spTree>
    <p:extLst>
      <p:ext uri="{BB962C8B-B14F-4D97-AF65-F5344CB8AC3E}">
        <p14:creationId xmlns:p14="http://schemas.microsoft.com/office/powerpoint/2010/main" val="225806478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rgbClr val="F8F8F8"/>
        </a:solid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a:srcRect l="42138" r="1"/>
          <a:stretch/>
        </p:blipFill>
        <p:spPr>
          <a:xfrm>
            <a:off x="6460959" y="-7490"/>
            <a:ext cx="5973929" cy="6977082"/>
          </a:xfrm>
          <a:prstGeom prst="rect">
            <a:avLst/>
          </a:prstGeom>
        </p:spPr>
      </p:pic>
      <p:sp>
        <p:nvSpPr>
          <p:cNvPr id="7" name="Text Placeholder 6"/>
          <p:cNvSpPr>
            <a:spLocks noGrp="1"/>
          </p:cNvSpPr>
          <p:nvPr>
            <p:ph type="body" sz="quarter" idx="12"/>
          </p:nvPr>
        </p:nvSpPr>
        <p:spPr>
          <a:xfrm>
            <a:off x="1085405" y="1996770"/>
            <a:ext cx="2209517" cy="457142"/>
          </a:xfrm>
        </p:spPr>
        <p:txBody>
          <a:bodyPr/>
          <a:lstStyle/>
          <a:p>
            <a:r>
              <a:rPr lang="en-US" dirty="0">
                <a:solidFill>
                  <a:srgbClr val="505050"/>
                </a:solidFill>
                <a:latin typeface="+mj-lt"/>
              </a:rPr>
              <a:t>Founded 1954</a:t>
            </a:r>
          </a:p>
        </p:txBody>
      </p:sp>
      <p:sp>
        <p:nvSpPr>
          <p:cNvPr id="8" name="Text Placeholder 7"/>
          <p:cNvSpPr>
            <a:spLocks noGrp="1"/>
          </p:cNvSpPr>
          <p:nvPr>
            <p:ph type="body" sz="quarter" idx="13"/>
          </p:nvPr>
        </p:nvSpPr>
        <p:spPr>
          <a:xfrm>
            <a:off x="6457835" y="4474649"/>
            <a:ext cx="5977054" cy="2070224"/>
          </a:xfrm>
          <a:solidFill>
            <a:srgbClr val="00BCF2"/>
          </a:solidFill>
          <a:ln>
            <a:noFill/>
          </a:ln>
        </p:spPr>
        <p:txBody>
          <a:bodyPr/>
          <a:lstStyle/>
          <a:p>
            <a:r>
              <a:rPr lang="en-US" i="1" dirty="0">
                <a:latin typeface="+mn-lt"/>
              </a:rPr>
              <a:t>Our mission: </a:t>
            </a:r>
            <a:br>
              <a:rPr lang="en-US" i="1" dirty="0">
                <a:latin typeface="+mn-lt"/>
              </a:rPr>
            </a:br>
            <a:r>
              <a:rPr lang="en-US" sz="2000" i="1" dirty="0">
                <a:latin typeface="+mn-lt"/>
              </a:rPr>
              <a:t>To deliver power and possibilities</a:t>
            </a:r>
          </a:p>
          <a:p>
            <a:endParaRPr lang="en-US" sz="1000" dirty="0">
              <a:latin typeface="+mn-lt"/>
            </a:endParaRPr>
          </a:p>
          <a:p>
            <a:r>
              <a:rPr lang="en-US" sz="2000" dirty="0">
                <a:latin typeface="+mn-lt"/>
              </a:rPr>
              <a:t>– www.cei.com </a:t>
            </a:r>
          </a:p>
        </p:txBody>
      </p:sp>
      <p:pic>
        <p:nvPicPr>
          <p:cNvPr id="5" name="Picture 4"/>
          <p:cNvPicPr>
            <a:picLocks noChangeAspect="1"/>
          </p:cNvPicPr>
          <p:nvPr/>
        </p:nvPicPr>
        <p:blipFill>
          <a:blip r:embed="rId4"/>
          <a:stretch>
            <a:fillRect/>
          </a:stretch>
        </p:blipFill>
        <p:spPr>
          <a:xfrm>
            <a:off x="426983" y="690905"/>
            <a:ext cx="3098344" cy="532747"/>
          </a:xfrm>
          <a:prstGeom prst="rect">
            <a:avLst/>
          </a:prstGeom>
        </p:spPr>
      </p:pic>
      <p:sp>
        <p:nvSpPr>
          <p:cNvPr id="9" name="Text Placeholder 6"/>
          <p:cNvSpPr txBox="1">
            <a:spLocks/>
          </p:cNvSpPr>
          <p:nvPr/>
        </p:nvSpPr>
        <p:spPr>
          <a:xfrm>
            <a:off x="1067306" y="2703520"/>
            <a:ext cx="3123800" cy="502996"/>
          </a:xfrm>
          <a:prstGeom prst="rect">
            <a:avLst/>
          </a:prstGeom>
        </p:spPr>
        <p:txBody>
          <a:bodyPr vert="horz" wrap="square" lIns="182857" tIns="146285" rIns="182857" bIns="146285" rtlCol="0">
            <a:noAutofit/>
          </a:bodyPr>
          <a:lstStyle>
            <a:lvl1pPr marL="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2400" kern="1200" spc="0" baseline="0">
                <a:gradFill>
                  <a:gsLst>
                    <a:gs pos="1250">
                      <a:schemeClr val="tx1"/>
                    </a:gs>
                    <a:gs pos="100000">
                      <a:schemeClr val="tx1"/>
                    </a:gs>
                  </a:gsLst>
                  <a:lin ang="5400000" scaled="0"/>
                </a:gradFill>
                <a:latin typeface="+mn-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32649"/>
            <a:r>
              <a:rPr lang="en-US" dirty="0">
                <a:solidFill>
                  <a:srgbClr val="505050"/>
                </a:solidFill>
                <a:latin typeface="+mj-lt"/>
              </a:rPr>
              <a:t>$750M+ in Revenue</a:t>
            </a:r>
          </a:p>
        </p:txBody>
      </p:sp>
      <p:sp>
        <p:nvSpPr>
          <p:cNvPr id="11" name="Text Placeholder 6"/>
          <p:cNvSpPr txBox="1">
            <a:spLocks/>
          </p:cNvSpPr>
          <p:nvPr/>
        </p:nvSpPr>
        <p:spPr>
          <a:xfrm>
            <a:off x="1067306" y="3497262"/>
            <a:ext cx="5104747" cy="548850"/>
          </a:xfrm>
          <a:prstGeom prst="rect">
            <a:avLst/>
          </a:prstGeom>
        </p:spPr>
        <p:txBody>
          <a:bodyPr vert="horz" wrap="square" lIns="182857" tIns="146285" rIns="182857" bIns="146285" rtlCol="0">
            <a:noAutofit/>
          </a:bodyPr>
          <a:lstStyle>
            <a:lvl1pPr marL="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2400" kern="1200" spc="0" baseline="0">
                <a:gradFill>
                  <a:gsLst>
                    <a:gs pos="1250">
                      <a:schemeClr val="tx1"/>
                    </a:gs>
                    <a:gs pos="100000">
                      <a:schemeClr val="tx1"/>
                    </a:gs>
                  </a:gsLst>
                  <a:lin ang="5400000" scaled="0"/>
                </a:gradFill>
                <a:latin typeface="+mn-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32649"/>
            <a:r>
              <a:rPr lang="en-US" dirty="0">
                <a:solidFill>
                  <a:srgbClr val="505050"/>
                </a:solidFill>
                <a:latin typeface="+mj-lt"/>
              </a:rPr>
              <a:t>5M man-hours of labor in 2015</a:t>
            </a:r>
          </a:p>
        </p:txBody>
      </p:sp>
      <p:sp>
        <p:nvSpPr>
          <p:cNvPr id="13" name="Text Placeholder 6"/>
          <p:cNvSpPr txBox="1">
            <a:spLocks/>
          </p:cNvSpPr>
          <p:nvPr/>
        </p:nvSpPr>
        <p:spPr>
          <a:xfrm>
            <a:off x="1067306" y="4280123"/>
            <a:ext cx="4698012" cy="601172"/>
          </a:xfrm>
          <a:prstGeom prst="rect">
            <a:avLst/>
          </a:prstGeom>
        </p:spPr>
        <p:txBody>
          <a:bodyPr vert="horz" wrap="square" lIns="182857" tIns="146285" rIns="182857" bIns="146285" rtlCol="0">
            <a:noAutofit/>
          </a:bodyPr>
          <a:lstStyle>
            <a:lvl1pPr marL="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2400" kern="1200" spc="0" baseline="0">
                <a:gradFill>
                  <a:gsLst>
                    <a:gs pos="1250">
                      <a:schemeClr val="tx1"/>
                    </a:gs>
                    <a:gs pos="100000">
                      <a:schemeClr val="tx1"/>
                    </a:gs>
                  </a:gsLst>
                  <a:lin ang="5400000" scaled="0"/>
                </a:gradFill>
                <a:latin typeface="+mn-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32649"/>
            <a:r>
              <a:rPr lang="en-US" dirty="0">
                <a:solidFill>
                  <a:srgbClr val="505050"/>
                </a:solidFill>
                <a:latin typeface="+mj-lt"/>
              </a:rPr>
              <a:t>$1B+ of data centers constructed</a:t>
            </a:r>
          </a:p>
        </p:txBody>
      </p:sp>
      <p:sp>
        <p:nvSpPr>
          <p:cNvPr id="14" name="Text Placeholder 6"/>
          <p:cNvSpPr txBox="1">
            <a:spLocks/>
          </p:cNvSpPr>
          <p:nvPr/>
        </p:nvSpPr>
        <p:spPr>
          <a:xfrm>
            <a:off x="1088901" y="5009623"/>
            <a:ext cx="3901118" cy="840343"/>
          </a:xfrm>
          <a:prstGeom prst="rect">
            <a:avLst/>
          </a:prstGeom>
        </p:spPr>
        <p:txBody>
          <a:bodyPr vert="horz" wrap="square" lIns="182857" tIns="146285" rIns="182857" bIns="146285" rtlCol="0">
            <a:noAutofit/>
          </a:bodyPr>
          <a:lstStyle>
            <a:lvl1pPr marL="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2400" kern="1200" spc="0" baseline="0">
                <a:gradFill>
                  <a:gsLst>
                    <a:gs pos="1250">
                      <a:schemeClr val="tx1"/>
                    </a:gs>
                    <a:gs pos="100000">
                      <a:schemeClr val="tx1"/>
                    </a:gs>
                  </a:gsLst>
                  <a:lin ang="5400000" scaled="0"/>
                </a:gradFill>
                <a:latin typeface="+mn-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32649"/>
            <a:r>
              <a:rPr lang="en-US" dirty="0">
                <a:solidFill>
                  <a:srgbClr val="505050"/>
                </a:solidFill>
                <a:latin typeface="+mj-lt"/>
              </a:rPr>
              <a:t>1+ GW of solar installed</a:t>
            </a:r>
          </a:p>
        </p:txBody>
      </p:sp>
      <p:sp>
        <p:nvSpPr>
          <p:cNvPr id="15" name="Rectangle 14"/>
          <p:cNvSpPr/>
          <p:nvPr/>
        </p:nvSpPr>
        <p:spPr bwMode="auto">
          <a:xfrm>
            <a:off x="1" y="6518745"/>
            <a:ext cx="12434888" cy="475334"/>
          </a:xfrm>
          <a:prstGeom prst="rect">
            <a:avLst/>
          </a:prstGeom>
          <a:solidFill>
            <a:schemeClr val="bg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1" rIns="0" bIns="46631" numCol="1" rtlCol="0" anchor="ctr" anchorCtr="0" compatLnSpc="1">
            <a:prstTxWarp prst="textNoShape">
              <a:avLst/>
            </a:prstTxWarp>
          </a:bodyPr>
          <a:lstStyle/>
          <a:p>
            <a:pPr algn="ctr" defTabSz="932379" fontAlgn="base">
              <a:spcBef>
                <a:spcPct val="0"/>
              </a:spcBef>
              <a:spcAft>
                <a:spcPct val="0"/>
              </a:spcAft>
            </a:pPr>
            <a:endParaRPr lang="en-US" sz="2000" kern="0" dirty="0">
              <a:gradFill>
                <a:gsLst>
                  <a:gs pos="5439">
                    <a:srgbClr val="F8F8F8"/>
                  </a:gs>
                  <a:gs pos="10000">
                    <a:srgbClr val="F8F8F8"/>
                  </a:gs>
                </a:gsLst>
                <a:lin ang="5400000" scaled="0"/>
              </a:gradFill>
            </a:endParaRPr>
          </a:p>
        </p:txBody>
      </p:sp>
      <p:pic>
        <p:nvPicPr>
          <p:cNvPr id="16" name="Picture 15"/>
          <p:cNvPicPr>
            <a:picLocks noChangeAspect="1"/>
          </p:cNvPicPr>
          <p:nvPr/>
        </p:nvPicPr>
        <p:blipFill>
          <a:blip r:embed="rId5"/>
          <a:stretch>
            <a:fillRect/>
          </a:stretch>
        </p:blipFill>
        <p:spPr>
          <a:xfrm>
            <a:off x="503174" y="6526681"/>
            <a:ext cx="1954150" cy="475333"/>
          </a:xfrm>
          <a:prstGeom prst="rect">
            <a:avLst/>
          </a:prstGeom>
        </p:spPr>
      </p:pic>
      <p:grpSp>
        <p:nvGrpSpPr>
          <p:cNvPr id="18" name="Group 17"/>
          <p:cNvGrpSpPr/>
          <p:nvPr/>
        </p:nvGrpSpPr>
        <p:grpSpPr>
          <a:xfrm>
            <a:off x="503174" y="2113683"/>
            <a:ext cx="409897" cy="319199"/>
            <a:chOff x="427037" y="2125662"/>
            <a:chExt cx="704703" cy="548774"/>
          </a:xfrm>
        </p:grpSpPr>
        <p:sp>
          <p:nvSpPr>
            <p:cNvPr id="17" name="Rectangle 16"/>
            <p:cNvSpPr/>
            <p:nvPr/>
          </p:nvSpPr>
          <p:spPr bwMode="auto">
            <a:xfrm>
              <a:off x="427037" y="2125662"/>
              <a:ext cx="704703" cy="548774"/>
            </a:xfrm>
            <a:prstGeom prst="rect">
              <a:avLst/>
            </a:prstGeom>
            <a:solidFill>
              <a:srgbClr val="D2D2D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1" rIns="0" bIns="46631" numCol="1" rtlCol="0" anchor="ctr" anchorCtr="0" compatLnSpc="1">
              <a:prstTxWarp prst="textNoShape">
                <a:avLst/>
              </a:prstTxWarp>
            </a:bodyPr>
            <a:lstStyle/>
            <a:p>
              <a:pPr algn="ctr" defTabSz="932379" fontAlgn="base">
                <a:spcBef>
                  <a:spcPct val="0"/>
                </a:spcBef>
                <a:spcAft>
                  <a:spcPct val="0"/>
                </a:spcAft>
              </a:pPr>
              <a:endParaRPr lang="en-US" kern="0" dirty="0">
                <a:solidFill>
                  <a:sysClr val="windowText" lastClr="000000"/>
                </a:solidFill>
              </a:endParaRPr>
            </a:p>
          </p:txBody>
        </p:sp>
        <p:pic>
          <p:nvPicPr>
            <p:cNvPr id="3" name="Picture 2"/>
            <p:cNvPicPr>
              <a:picLocks noChangeAspect="1"/>
            </p:cNvPicPr>
            <p:nvPr/>
          </p:nvPicPr>
          <p:blipFill>
            <a:blip r:embed="rId6"/>
            <a:stretch>
              <a:fillRect/>
            </a:stretch>
          </p:blipFill>
          <p:spPr>
            <a:xfrm>
              <a:off x="552684" y="2197329"/>
              <a:ext cx="468620" cy="412386"/>
            </a:xfrm>
            <a:prstGeom prst="rect">
              <a:avLst/>
            </a:prstGeom>
          </p:spPr>
        </p:pic>
      </p:grpSp>
      <p:grpSp>
        <p:nvGrpSpPr>
          <p:cNvPr id="20" name="Group 19"/>
          <p:cNvGrpSpPr/>
          <p:nvPr/>
        </p:nvGrpSpPr>
        <p:grpSpPr>
          <a:xfrm>
            <a:off x="503174" y="2887063"/>
            <a:ext cx="409897" cy="319199"/>
            <a:chOff x="427037" y="2899141"/>
            <a:chExt cx="704703" cy="548774"/>
          </a:xfrm>
        </p:grpSpPr>
        <p:sp>
          <p:nvSpPr>
            <p:cNvPr id="19" name="Rectangle 18"/>
            <p:cNvSpPr/>
            <p:nvPr/>
          </p:nvSpPr>
          <p:spPr bwMode="auto">
            <a:xfrm>
              <a:off x="427037" y="2899141"/>
              <a:ext cx="704703" cy="548774"/>
            </a:xfrm>
            <a:prstGeom prst="rect">
              <a:avLst/>
            </a:prstGeom>
            <a:solidFill>
              <a:srgbClr val="D2D2D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1" rIns="0" bIns="46631" numCol="1" rtlCol="0" anchor="ctr" anchorCtr="0" compatLnSpc="1">
              <a:prstTxWarp prst="textNoShape">
                <a:avLst/>
              </a:prstTxWarp>
            </a:bodyPr>
            <a:lstStyle/>
            <a:p>
              <a:pPr algn="ctr" defTabSz="932379" fontAlgn="base">
                <a:spcBef>
                  <a:spcPct val="0"/>
                </a:spcBef>
                <a:spcAft>
                  <a:spcPct val="0"/>
                </a:spcAft>
              </a:pPr>
              <a:endParaRPr lang="en-US" kern="0" dirty="0">
                <a:solidFill>
                  <a:sysClr val="windowText" lastClr="000000"/>
                </a:solidFill>
              </a:endParaRPr>
            </a:p>
          </p:txBody>
        </p:sp>
        <p:pic>
          <p:nvPicPr>
            <p:cNvPr id="6" name="Picture 5"/>
            <p:cNvPicPr>
              <a:picLocks noChangeAspect="1"/>
            </p:cNvPicPr>
            <p:nvPr/>
          </p:nvPicPr>
          <p:blipFill>
            <a:blip r:embed="rId7"/>
            <a:stretch>
              <a:fillRect/>
            </a:stretch>
          </p:blipFill>
          <p:spPr>
            <a:xfrm>
              <a:off x="703188" y="2971507"/>
              <a:ext cx="152400" cy="388620"/>
            </a:xfrm>
            <a:prstGeom prst="rect">
              <a:avLst/>
            </a:prstGeom>
          </p:spPr>
        </p:pic>
      </p:grpSp>
      <p:grpSp>
        <p:nvGrpSpPr>
          <p:cNvPr id="22" name="Group 21"/>
          <p:cNvGrpSpPr/>
          <p:nvPr/>
        </p:nvGrpSpPr>
        <p:grpSpPr>
          <a:xfrm>
            <a:off x="500049" y="3648966"/>
            <a:ext cx="409897" cy="319199"/>
            <a:chOff x="423912" y="3661141"/>
            <a:chExt cx="704703" cy="548774"/>
          </a:xfrm>
        </p:grpSpPr>
        <p:sp>
          <p:nvSpPr>
            <p:cNvPr id="21" name="Rectangle 20"/>
            <p:cNvSpPr/>
            <p:nvPr/>
          </p:nvSpPr>
          <p:spPr bwMode="auto">
            <a:xfrm>
              <a:off x="423912" y="3661141"/>
              <a:ext cx="704703" cy="548774"/>
            </a:xfrm>
            <a:prstGeom prst="rect">
              <a:avLst/>
            </a:prstGeom>
            <a:solidFill>
              <a:srgbClr val="D2D2D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1" rIns="0" bIns="46631" numCol="1" rtlCol="0" anchor="ctr" anchorCtr="0" compatLnSpc="1">
              <a:prstTxWarp prst="textNoShape">
                <a:avLst/>
              </a:prstTxWarp>
            </a:bodyPr>
            <a:lstStyle/>
            <a:p>
              <a:pPr algn="ctr" defTabSz="932379" fontAlgn="base">
                <a:spcBef>
                  <a:spcPct val="0"/>
                </a:spcBef>
                <a:spcAft>
                  <a:spcPct val="0"/>
                </a:spcAft>
              </a:pPr>
              <a:endParaRPr lang="en-US" kern="0" dirty="0">
                <a:solidFill>
                  <a:sysClr val="windowText" lastClr="000000"/>
                </a:solidFill>
              </a:endParaRPr>
            </a:p>
          </p:txBody>
        </p:sp>
        <p:pic>
          <p:nvPicPr>
            <p:cNvPr id="23" name="Picture 22"/>
            <p:cNvPicPr>
              <a:picLocks noChangeAspect="1"/>
            </p:cNvPicPr>
            <p:nvPr/>
          </p:nvPicPr>
          <p:blipFill>
            <a:blip r:embed="rId8"/>
            <a:stretch>
              <a:fillRect/>
            </a:stretch>
          </p:blipFill>
          <p:spPr>
            <a:xfrm>
              <a:off x="609565" y="3752715"/>
              <a:ext cx="354857" cy="354857"/>
            </a:xfrm>
            <a:prstGeom prst="rect">
              <a:avLst/>
            </a:prstGeom>
          </p:spPr>
        </p:pic>
      </p:grpSp>
      <p:grpSp>
        <p:nvGrpSpPr>
          <p:cNvPr id="25" name="Group 24"/>
          <p:cNvGrpSpPr/>
          <p:nvPr/>
        </p:nvGrpSpPr>
        <p:grpSpPr>
          <a:xfrm>
            <a:off x="500049" y="4410868"/>
            <a:ext cx="409897" cy="319199"/>
            <a:chOff x="423912" y="4423141"/>
            <a:chExt cx="704703" cy="548774"/>
          </a:xfrm>
        </p:grpSpPr>
        <p:sp>
          <p:nvSpPr>
            <p:cNvPr id="24" name="Rectangle 23"/>
            <p:cNvSpPr/>
            <p:nvPr/>
          </p:nvSpPr>
          <p:spPr bwMode="auto">
            <a:xfrm>
              <a:off x="423912" y="4423141"/>
              <a:ext cx="704703" cy="548774"/>
            </a:xfrm>
            <a:prstGeom prst="rect">
              <a:avLst/>
            </a:prstGeom>
            <a:solidFill>
              <a:srgbClr val="D2D2D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1" rIns="0" bIns="46631" numCol="1" rtlCol="0" anchor="ctr" anchorCtr="0" compatLnSpc="1">
              <a:prstTxWarp prst="textNoShape">
                <a:avLst/>
              </a:prstTxWarp>
            </a:bodyPr>
            <a:lstStyle/>
            <a:p>
              <a:pPr algn="ctr" defTabSz="932379" fontAlgn="base">
                <a:spcBef>
                  <a:spcPct val="0"/>
                </a:spcBef>
                <a:spcAft>
                  <a:spcPct val="0"/>
                </a:spcAft>
              </a:pPr>
              <a:endParaRPr lang="en-US" kern="0" dirty="0">
                <a:solidFill>
                  <a:sysClr val="windowText" lastClr="000000"/>
                </a:solidFill>
              </a:endParaRPr>
            </a:p>
          </p:txBody>
        </p:sp>
        <p:pic>
          <p:nvPicPr>
            <p:cNvPr id="26" name="Picture 25"/>
            <p:cNvPicPr>
              <a:picLocks noChangeAspect="1"/>
            </p:cNvPicPr>
            <p:nvPr/>
          </p:nvPicPr>
          <p:blipFill>
            <a:blip r:embed="rId9"/>
            <a:stretch>
              <a:fillRect/>
            </a:stretch>
          </p:blipFill>
          <p:spPr>
            <a:xfrm>
              <a:off x="578011" y="4477727"/>
              <a:ext cx="396504" cy="439602"/>
            </a:xfrm>
            <a:prstGeom prst="rect">
              <a:avLst/>
            </a:prstGeom>
          </p:spPr>
        </p:pic>
      </p:grpSp>
      <p:grpSp>
        <p:nvGrpSpPr>
          <p:cNvPr id="28" name="Group 27"/>
          <p:cNvGrpSpPr/>
          <p:nvPr/>
        </p:nvGrpSpPr>
        <p:grpSpPr>
          <a:xfrm>
            <a:off x="503174" y="5172771"/>
            <a:ext cx="409897" cy="319199"/>
            <a:chOff x="427037" y="5185141"/>
            <a:chExt cx="704703" cy="548774"/>
          </a:xfrm>
        </p:grpSpPr>
        <p:sp>
          <p:nvSpPr>
            <p:cNvPr id="27" name="Rectangle 26"/>
            <p:cNvSpPr/>
            <p:nvPr/>
          </p:nvSpPr>
          <p:spPr bwMode="auto">
            <a:xfrm>
              <a:off x="427037" y="5185141"/>
              <a:ext cx="704703" cy="548774"/>
            </a:xfrm>
            <a:prstGeom prst="rect">
              <a:avLst/>
            </a:prstGeom>
            <a:solidFill>
              <a:srgbClr val="D2D2D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1" rIns="0" bIns="46631" numCol="1" rtlCol="0" anchor="ctr" anchorCtr="0" compatLnSpc="1">
              <a:prstTxWarp prst="textNoShape">
                <a:avLst/>
              </a:prstTxWarp>
            </a:bodyPr>
            <a:lstStyle/>
            <a:p>
              <a:pPr algn="ctr" defTabSz="932379" fontAlgn="base">
                <a:spcBef>
                  <a:spcPct val="0"/>
                </a:spcBef>
                <a:spcAft>
                  <a:spcPct val="0"/>
                </a:spcAft>
              </a:pPr>
              <a:endParaRPr lang="en-US" kern="0" dirty="0">
                <a:solidFill>
                  <a:sysClr val="windowText" lastClr="000000"/>
                </a:solidFill>
              </a:endParaRPr>
            </a:p>
          </p:txBody>
        </p:sp>
        <p:pic>
          <p:nvPicPr>
            <p:cNvPr id="29" name="Picture 28"/>
            <p:cNvPicPr>
              <a:picLocks noChangeAspect="1"/>
            </p:cNvPicPr>
            <p:nvPr/>
          </p:nvPicPr>
          <p:blipFill>
            <a:blip r:embed="rId10"/>
            <a:stretch>
              <a:fillRect/>
            </a:stretch>
          </p:blipFill>
          <p:spPr>
            <a:xfrm>
              <a:off x="578011" y="5252190"/>
              <a:ext cx="443635" cy="434581"/>
            </a:xfrm>
            <a:prstGeom prst="rect">
              <a:avLst/>
            </a:prstGeom>
          </p:spPr>
        </p:pic>
      </p:grpSp>
    </p:spTree>
    <p:extLst>
      <p:ext uri="{BB962C8B-B14F-4D97-AF65-F5344CB8AC3E}">
        <p14:creationId xmlns:p14="http://schemas.microsoft.com/office/powerpoint/2010/main" val="476547022"/>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Problem statement</a:t>
            </a:r>
          </a:p>
        </p:txBody>
      </p:sp>
      <p:sp>
        <p:nvSpPr>
          <p:cNvPr id="6" name="Rectangle 5"/>
          <p:cNvSpPr/>
          <p:nvPr/>
        </p:nvSpPr>
        <p:spPr>
          <a:xfrm>
            <a:off x="533800" y="2501229"/>
            <a:ext cx="4116552" cy="1115207"/>
          </a:xfrm>
          <a:prstGeom prst="rect">
            <a:avLst/>
          </a:prstGeom>
          <a:solidFill>
            <a:srgbClr val="00BCF2"/>
          </a:solidFill>
          <a:ln>
            <a:noFill/>
          </a:ln>
          <a:effectLst/>
        </p:spPr>
        <p:style>
          <a:lnRef idx="1">
            <a:schemeClr val="accent3"/>
          </a:lnRef>
          <a:fillRef idx="3">
            <a:schemeClr val="accent3"/>
          </a:fillRef>
          <a:effectRef idx="2">
            <a:schemeClr val="accent3"/>
          </a:effectRef>
          <a:fontRef idx="minor">
            <a:schemeClr val="lt1"/>
          </a:fontRef>
        </p:style>
        <p:txBody>
          <a:bodyPr wrap="square" lIns="186497" tIns="186497" rIns="186497" bIns="186497" rtlCol="0" anchor="ctr">
            <a:spAutoFit/>
          </a:bodyPr>
          <a:lstStyle/>
          <a:p>
            <a:pPr algn="ctr" defTabSz="932504">
              <a:lnSpc>
                <a:spcPct val="120000"/>
              </a:lnSpc>
              <a:buSzPct val="90000"/>
            </a:pPr>
            <a:r>
              <a:rPr lang="en-US" sz="2000" i="1" kern="0" spc="-70" dirty="0">
                <a:solidFill>
                  <a:schemeClr val="bg1"/>
                </a:solidFill>
              </a:rPr>
              <a:t>“We were good, but discovered </a:t>
            </a:r>
          </a:p>
          <a:p>
            <a:pPr algn="ctr" defTabSz="932504">
              <a:lnSpc>
                <a:spcPct val="120000"/>
              </a:lnSpc>
              <a:buSzPct val="90000"/>
            </a:pPr>
            <a:r>
              <a:rPr lang="en-US" sz="2000" i="1" kern="0" spc="-70" dirty="0">
                <a:solidFill>
                  <a:schemeClr val="bg1"/>
                </a:solidFill>
              </a:rPr>
              <a:t>we could be better”</a:t>
            </a:r>
          </a:p>
        </p:txBody>
      </p:sp>
      <p:sp>
        <p:nvSpPr>
          <p:cNvPr id="9" name="Rectangle 8"/>
          <p:cNvSpPr/>
          <p:nvPr/>
        </p:nvSpPr>
        <p:spPr bwMode="auto">
          <a:xfrm>
            <a:off x="533731" y="1907829"/>
            <a:ext cx="11003314" cy="652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3248" tIns="47559" rIns="0" bIns="279745" numCol="1" rtlCol="0" anchor="b" anchorCtr="0" compatLnSpc="1">
            <a:prstTxWarp prst="textNoShape">
              <a:avLst/>
            </a:prstTxWarp>
          </a:bodyPr>
          <a:lstStyle/>
          <a:p>
            <a:pPr defTabSz="932504">
              <a:lnSpc>
                <a:spcPct val="90000"/>
              </a:lnSpc>
              <a:spcBef>
                <a:spcPct val="20000"/>
              </a:spcBef>
              <a:buSzPct val="90000"/>
            </a:pPr>
            <a:r>
              <a:rPr lang="en-US" sz="2448" kern="0" dirty="0">
                <a:solidFill>
                  <a:srgbClr val="505050"/>
                </a:solidFill>
                <a:latin typeface="Segoe UI Semibold" panose="020B0702040204020203" pitchFamily="34" charset="0"/>
              </a:rPr>
              <a:t>TRIGGERED BY SUSPECTED HIDDEN INEFFICIENCIES</a:t>
            </a:r>
            <a:r>
              <a:rPr lang="en-US" sz="2448" kern="0" dirty="0">
                <a:solidFill>
                  <a:srgbClr val="505050"/>
                </a:solidFill>
                <a:latin typeface="+mj-lt"/>
              </a:rPr>
              <a:t> (</a:t>
            </a:r>
            <a:r>
              <a:rPr lang="en-US" sz="2040" kern="0" dirty="0">
                <a:solidFill>
                  <a:srgbClr val="505050"/>
                </a:solidFill>
                <a:latin typeface="+mj-lt"/>
              </a:rPr>
              <a:t>validated by </a:t>
            </a:r>
            <a:r>
              <a:rPr lang="en-US" sz="2040" kern="0" dirty="0" err="1">
                <a:solidFill>
                  <a:srgbClr val="505050"/>
                </a:solidFill>
                <a:latin typeface="+mj-lt"/>
              </a:rPr>
              <a:t>MyAnalytics</a:t>
            </a:r>
            <a:r>
              <a:rPr lang="en-US" sz="2040" kern="0" dirty="0">
                <a:solidFill>
                  <a:srgbClr val="505050"/>
                </a:solidFill>
                <a:latin typeface="+mj-lt"/>
              </a:rPr>
              <a:t>)</a:t>
            </a:r>
            <a:endParaRPr lang="en-US" sz="2448" kern="0" dirty="0">
              <a:solidFill>
                <a:srgbClr val="505050"/>
              </a:solidFill>
              <a:latin typeface="+mj-lt"/>
            </a:endParaRPr>
          </a:p>
        </p:txBody>
      </p:sp>
      <p:sp>
        <p:nvSpPr>
          <p:cNvPr id="10" name="Text Placeholder 5"/>
          <p:cNvSpPr txBox="1">
            <a:spLocks/>
          </p:cNvSpPr>
          <p:nvPr/>
        </p:nvSpPr>
        <p:spPr>
          <a:xfrm>
            <a:off x="656343" y="4267903"/>
            <a:ext cx="2243628" cy="470688"/>
          </a:xfrm>
          <a:prstGeom prst="rect">
            <a:avLst/>
          </a:prstGeom>
        </p:spPr>
        <p:txBody>
          <a:bodyPr vert="horz" wrap="square" lIns="149112" tIns="93195" rIns="149112" bIns="93195" numCol="1" spcCol="0" rtlCol="0" anchor="t" anchorCtr="0">
            <a:spAutoFit/>
          </a:bodyPr>
          <a:lstStyle>
            <a:lvl1pPr marL="0" marR="0" indent="0" algn="l" defTabSz="932742" rtl="0" eaLnBrk="1" fontAlgn="auto" latinLnBrk="0" hangingPunct="1">
              <a:lnSpc>
                <a:spcPct val="90000"/>
              </a:lnSpc>
              <a:spcBef>
                <a:spcPct val="20000"/>
              </a:spcBef>
              <a:spcAft>
                <a:spcPts val="0"/>
              </a:spcAft>
              <a:buClrTx/>
              <a:buSzPct val="90000"/>
              <a:buFont typeface="Wingdings" panose="05000000000000000000" pitchFamily="2" charset="2"/>
              <a:buNone/>
              <a:tabLst/>
              <a:defRPr sz="3800" kern="1200" spc="0" baseline="0">
                <a:gradFill>
                  <a:gsLst>
                    <a:gs pos="1250">
                      <a:schemeClr val="tx1"/>
                    </a:gs>
                    <a:gs pos="99000">
                      <a:schemeClr val="tx1"/>
                    </a:gs>
                  </a:gsLst>
                  <a:lin ang="5400000" scaled="0"/>
                </a:gradFill>
                <a:latin typeface="+mn-lt"/>
                <a:ea typeface="+mn-ea"/>
                <a:cs typeface="Segoe UI Semilight" panose="020B0402040204020203" pitchFamily="34" charset="0"/>
              </a:defRPr>
            </a:lvl1pPr>
            <a:lvl2pPr marL="0" marR="0" indent="0" algn="l" defTabSz="932742" rtl="0" eaLnBrk="1" fontAlgn="auto" latinLnBrk="0" hangingPunct="1">
              <a:lnSpc>
                <a:spcPct val="90000"/>
              </a:lnSpc>
              <a:spcBef>
                <a:spcPct val="20000"/>
              </a:spcBef>
              <a:spcAft>
                <a:spcPts val="0"/>
              </a:spcAft>
              <a:buClrTx/>
              <a:buSzPct val="90000"/>
              <a:buFontTx/>
              <a:buNone/>
              <a:tabLst/>
              <a:defRPr sz="2400" kern="1200" spc="0" baseline="0">
                <a:gradFill>
                  <a:gsLst>
                    <a:gs pos="1250">
                      <a:schemeClr val="tx1"/>
                    </a:gs>
                    <a:gs pos="100000">
                      <a:schemeClr val="tx1"/>
                    </a:gs>
                  </a:gsLst>
                  <a:lin ang="5400000" scaled="0"/>
                </a:gradFill>
                <a:latin typeface="+mn-lt"/>
                <a:ea typeface="+mn-ea"/>
                <a:cs typeface="Segoe UI Semilight" panose="020B0402040204020203" pitchFamily="34" charset="0"/>
              </a:defRPr>
            </a:lvl2pPr>
            <a:lvl3pPr marL="228600" marR="0" indent="0" algn="l" defTabSz="932742" rtl="0" eaLnBrk="1" fontAlgn="auto" latinLnBrk="0" hangingPunct="1">
              <a:lnSpc>
                <a:spcPct val="90000"/>
              </a:lnSpc>
              <a:spcBef>
                <a:spcPct val="20000"/>
              </a:spcBef>
              <a:spcAft>
                <a:spcPts val="0"/>
              </a:spcAft>
              <a:buClrTx/>
              <a:buSzPct val="90000"/>
              <a:buFont typeface="Wingdings" panose="05000000000000000000" pitchFamily="2" charset="2"/>
              <a:buNone/>
              <a:tabLst/>
              <a:defRPr sz="2000" kern="1200" spc="0" baseline="0">
                <a:gradFill>
                  <a:gsLst>
                    <a:gs pos="1250">
                      <a:schemeClr val="tx1"/>
                    </a:gs>
                    <a:gs pos="100000">
                      <a:schemeClr val="tx1"/>
                    </a:gs>
                  </a:gsLst>
                  <a:lin ang="5400000" scaled="0"/>
                </a:gradFill>
                <a:latin typeface="+mn-lt"/>
                <a:ea typeface="+mn-ea"/>
                <a:cs typeface="Segoe UI Semilight" panose="020B0402040204020203" pitchFamily="34" charset="0"/>
              </a:defRPr>
            </a:lvl3pPr>
            <a:lvl4pPr marL="457200" marR="0" indent="0" algn="l" defTabSz="932742" rtl="0" eaLnBrk="1" fontAlgn="auto" latinLnBrk="0" hangingPunct="1">
              <a:lnSpc>
                <a:spcPct val="90000"/>
              </a:lnSpc>
              <a:spcBef>
                <a:spcPct val="20000"/>
              </a:spcBef>
              <a:spcAft>
                <a:spcPts val="0"/>
              </a:spcAft>
              <a:buClrTx/>
              <a:buSzPct val="90000"/>
              <a:buFont typeface="Wingdings" panose="05000000000000000000" pitchFamily="2" charset="2"/>
              <a:buNone/>
              <a:tabLst/>
              <a:defRPr sz="1800" kern="1200" spc="0" baseline="0">
                <a:gradFill>
                  <a:gsLst>
                    <a:gs pos="1250">
                      <a:schemeClr val="tx1"/>
                    </a:gs>
                    <a:gs pos="100000">
                      <a:schemeClr val="tx1"/>
                    </a:gs>
                  </a:gsLst>
                  <a:lin ang="5400000" scaled="0"/>
                </a:gradFill>
                <a:latin typeface="+mn-lt"/>
                <a:ea typeface="+mn-ea"/>
                <a:cs typeface="Segoe UI Semilight" panose="020B0402040204020203" pitchFamily="34" charset="0"/>
              </a:defRPr>
            </a:lvl4pPr>
            <a:lvl5pPr marL="685800" marR="0" indent="0" algn="l" defTabSz="932742" rtl="0" eaLnBrk="1" fontAlgn="auto" latinLnBrk="0" hangingPunct="1">
              <a:lnSpc>
                <a:spcPct val="90000"/>
              </a:lnSpc>
              <a:spcBef>
                <a:spcPct val="20000"/>
              </a:spcBef>
              <a:spcAft>
                <a:spcPts val="0"/>
              </a:spcAft>
              <a:buClrTx/>
              <a:buSzPct val="90000"/>
              <a:buFont typeface="Wingdings" panose="05000000000000000000" pitchFamily="2" charset="2"/>
              <a:buNone/>
              <a:tabLst/>
              <a:defRPr sz="1800" kern="1200" spc="0" baseline="0">
                <a:gradFill>
                  <a:gsLst>
                    <a:gs pos="1250">
                      <a:schemeClr val="tx1"/>
                    </a:gs>
                    <a:gs pos="100000">
                      <a:schemeClr val="tx1"/>
                    </a:gs>
                  </a:gsLst>
                  <a:lin ang="5400000" scaled="0"/>
                </a:gradFill>
                <a:latin typeface="+mn-lt"/>
                <a:ea typeface="+mn-ea"/>
                <a:cs typeface="Segoe UI Semilight" panose="020B04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32287">
              <a:spcBef>
                <a:spcPts val="1836"/>
              </a:spcBef>
              <a:buSzPct val="80000"/>
              <a:defRPr/>
            </a:pPr>
            <a:r>
              <a:rPr lang="en-US" sz="2040" kern="0" dirty="0">
                <a:solidFill>
                  <a:srgbClr val="505050"/>
                </a:solidFill>
                <a:cs typeface="Segoe UI"/>
              </a:rPr>
              <a:t>Load balancing</a:t>
            </a:r>
          </a:p>
        </p:txBody>
      </p:sp>
      <p:sp>
        <p:nvSpPr>
          <p:cNvPr id="11" name="Text Placeholder 5"/>
          <p:cNvSpPr txBox="1">
            <a:spLocks/>
          </p:cNvSpPr>
          <p:nvPr/>
        </p:nvSpPr>
        <p:spPr>
          <a:xfrm>
            <a:off x="2899970" y="4267903"/>
            <a:ext cx="2243628" cy="753165"/>
          </a:xfrm>
          <a:prstGeom prst="rect">
            <a:avLst/>
          </a:prstGeom>
        </p:spPr>
        <p:txBody>
          <a:bodyPr vert="horz" wrap="square" lIns="149112" tIns="93195" rIns="149112" bIns="93195" numCol="1" spcCol="0" rtlCol="0" anchor="t" anchorCtr="0">
            <a:spAutoFit/>
          </a:bodyPr>
          <a:lstStyle>
            <a:lvl1pPr marL="0" marR="0" indent="0" algn="l" defTabSz="932742" rtl="0" eaLnBrk="1" fontAlgn="auto" latinLnBrk="0" hangingPunct="1">
              <a:lnSpc>
                <a:spcPct val="90000"/>
              </a:lnSpc>
              <a:spcBef>
                <a:spcPct val="20000"/>
              </a:spcBef>
              <a:spcAft>
                <a:spcPts val="0"/>
              </a:spcAft>
              <a:buClrTx/>
              <a:buSzPct val="90000"/>
              <a:buFont typeface="Wingdings" panose="05000000000000000000" pitchFamily="2" charset="2"/>
              <a:buNone/>
              <a:tabLst/>
              <a:defRPr sz="3800" kern="1200" spc="0" baseline="0">
                <a:gradFill>
                  <a:gsLst>
                    <a:gs pos="1250">
                      <a:schemeClr val="tx1"/>
                    </a:gs>
                    <a:gs pos="99000">
                      <a:schemeClr val="tx1"/>
                    </a:gs>
                  </a:gsLst>
                  <a:lin ang="5400000" scaled="0"/>
                </a:gradFill>
                <a:latin typeface="+mn-lt"/>
                <a:ea typeface="+mn-ea"/>
                <a:cs typeface="Segoe UI Semilight" panose="020B0402040204020203" pitchFamily="34" charset="0"/>
              </a:defRPr>
            </a:lvl1pPr>
            <a:lvl2pPr marL="0" marR="0" indent="0" algn="l" defTabSz="932742" rtl="0" eaLnBrk="1" fontAlgn="auto" latinLnBrk="0" hangingPunct="1">
              <a:lnSpc>
                <a:spcPct val="90000"/>
              </a:lnSpc>
              <a:spcBef>
                <a:spcPct val="20000"/>
              </a:spcBef>
              <a:spcAft>
                <a:spcPts val="0"/>
              </a:spcAft>
              <a:buClrTx/>
              <a:buSzPct val="90000"/>
              <a:buFontTx/>
              <a:buNone/>
              <a:tabLst/>
              <a:defRPr sz="2400" kern="1200" spc="0" baseline="0">
                <a:gradFill>
                  <a:gsLst>
                    <a:gs pos="1250">
                      <a:schemeClr val="tx1"/>
                    </a:gs>
                    <a:gs pos="100000">
                      <a:schemeClr val="tx1"/>
                    </a:gs>
                  </a:gsLst>
                  <a:lin ang="5400000" scaled="0"/>
                </a:gradFill>
                <a:latin typeface="+mn-lt"/>
                <a:ea typeface="+mn-ea"/>
                <a:cs typeface="Segoe UI Semilight" panose="020B0402040204020203" pitchFamily="34" charset="0"/>
              </a:defRPr>
            </a:lvl2pPr>
            <a:lvl3pPr marL="228600" marR="0" indent="0" algn="l" defTabSz="932742" rtl="0" eaLnBrk="1" fontAlgn="auto" latinLnBrk="0" hangingPunct="1">
              <a:lnSpc>
                <a:spcPct val="90000"/>
              </a:lnSpc>
              <a:spcBef>
                <a:spcPct val="20000"/>
              </a:spcBef>
              <a:spcAft>
                <a:spcPts val="0"/>
              </a:spcAft>
              <a:buClrTx/>
              <a:buSzPct val="90000"/>
              <a:buFont typeface="Wingdings" panose="05000000000000000000" pitchFamily="2" charset="2"/>
              <a:buNone/>
              <a:tabLst/>
              <a:defRPr sz="2000" kern="1200" spc="0" baseline="0">
                <a:gradFill>
                  <a:gsLst>
                    <a:gs pos="1250">
                      <a:schemeClr val="tx1"/>
                    </a:gs>
                    <a:gs pos="100000">
                      <a:schemeClr val="tx1"/>
                    </a:gs>
                  </a:gsLst>
                  <a:lin ang="5400000" scaled="0"/>
                </a:gradFill>
                <a:latin typeface="+mn-lt"/>
                <a:ea typeface="+mn-ea"/>
                <a:cs typeface="Segoe UI Semilight" panose="020B0402040204020203" pitchFamily="34" charset="0"/>
              </a:defRPr>
            </a:lvl3pPr>
            <a:lvl4pPr marL="457200" marR="0" indent="0" algn="l" defTabSz="932742" rtl="0" eaLnBrk="1" fontAlgn="auto" latinLnBrk="0" hangingPunct="1">
              <a:lnSpc>
                <a:spcPct val="90000"/>
              </a:lnSpc>
              <a:spcBef>
                <a:spcPct val="20000"/>
              </a:spcBef>
              <a:spcAft>
                <a:spcPts val="0"/>
              </a:spcAft>
              <a:buClrTx/>
              <a:buSzPct val="90000"/>
              <a:buFont typeface="Wingdings" panose="05000000000000000000" pitchFamily="2" charset="2"/>
              <a:buNone/>
              <a:tabLst/>
              <a:defRPr sz="1800" kern="1200" spc="0" baseline="0">
                <a:gradFill>
                  <a:gsLst>
                    <a:gs pos="1250">
                      <a:schemeClr val="tx1"/>
                    </a:gs>
                    <a:gs pos="100000">
                      <a:schemeClr val="tx1"/>
                    </a:gs>
                  </a:gsLst>
                  <a:lin ang="5400000" scaled="0"/>
                </a:gradFill>
                <a:latin typeface="+mn-lt"/>
                <a:ea typeface="+mn-ea"/>
                <a:cs typeface="Segoe UI Semilight" panose="020B0402040204020203" pitchFamily="34" charset="0"/>
              </a:defRPr>
            </a:lvl4pPr>
            <a:lvl5pPr marL="685800" marR="0" indent="0" algn="l" defTabSz="932742" rtl="0" eaLnBrk="1" fontAlgn="auto" latinLnBrk="0" hangingPunct="1">
              <a:lnSpc>
                <a:spcPct val="90000"/>
              </a:lnSpc>
              <a:spcBef>
                <a:spcPct val="20000"/>
              </a:spcBef>
              <a:spcAft>
                <a:spcPts val="0"/>
              </a:spcAft>
              <a:buClrTx/>
              <a:buSzPct val="90000"/>
              <a:buFont typeface="Wingdings" panose="05000000000000000000" pitchFamily="2" charset="2"/>
              <a:buNone/>
              <a:tabLst/>
              <a:defRPr sz="1800" kern="1200" spc="0" baseline="0">
                <a:gradFill>
                  <a:gsLst>
                    <a:gs pos="1250">
                      <a:schemeClr val="tx1"/>
                    </a:gs>
                    <a:gs pos="100000">
                      <a:schemeClr val="tx1"/>
                    </a:gs>
                  </a:gsLst>
                  <a:lin ang="5400000" scaled="0"/>
                </a:gradFill>
                <a:latin typeface="+mn-lt"/>
                <a:ea typeface="+mn-ea"/>
                <a:cs typeface="Segoe UI Semilight" panose="020B04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32287">
              <a:spcBef>
                <a:spcPts val="1836"/>
              </a:spcBef>
              <a:buSzPct val="80000"/>
              <a:defRPr/>
            </a:pPr>
            <a:r>
              <a:rPr lang="en-US" sz="2040" kern="0" dirty="0">
                <a:solidFill>
                  <a:srgbClr val="505050"/>
                </a:solidFill>
                <a:cs typeface="Segoe UI"/>
              </a:rPr>
              <a:t>Meeting inefficiencies</a:t>
            </a:r>
          </a:p>
        </p:txBody>
      </p:sp>
      <p:sp>
        <p:nvSpPr>
          <p:cNvPr id="12" name="Text Placeholder 5"/>
          <p:cNvSpPr txBox="1">
            <a:spLocks/>
          </p:cNvSpPr>
          <p:nvPr/>
        </p:nvSpPr>
        <p:spPr>
          <a:xfrm>
            <a:off x="6324353" y="2401003"/>
            <a:ext cx="4312127" cy="753165"/>
          </a:xfrm>
          <a:prstGeom prst="rect">
            <a:avLst/>
          </a:prstGeom>
        </p:spPr>
        <p:txBody>
          <a:bodyPr vert="horz" wrap="square" lIns="149112" tIns="93195" rIns="149112" bIns="93195" numCol="1" spcCol="0" rtlCol="0" anchor="t" anchorCtr="0">
            <a:spAutoFit/>
          </a:bodyPr>
          <a:lstStyle>
            <a:lvl1pPr marL="0" marR="0" indent="0" algn="l" defTabSz="932742" rtl="0" eaLnBrk="1" fontAlgn="auto" latinLnBrk="0" hangingPunct="1">
              <a:lnSpc>
                <a:spcPct val="90000"/>
              </a:lnSpc>
              <a:spcBef>
                <a:spcPct val="20000"/>
              </a:spcBef>
              <a:spcAft>
                <a:spcPts val="0"/>
              </a:spcAft>
              <a:buClrTx/>
              <a:buSzPct val="90000"/>
              <a:buFont typeface="Wingdings" panose="05000000000000000000" pitchFamily="2" charset="2"/>
              <a:buNone/>
              <a:tabLst/>
              <a:defRPr sz="3800" kern="1200" spc="0" baseline="0">
                <a:gradFill>
                  <a:gsLst>
                    <a:gs pos="1250">
                      <a:schemeClr val="tx1"/>
                    </a:gs>
                    <a:gs pos="99000">
                      <a:schemeClr val="tx1"/>
                    </a:gs>
                  </a:gsLst>
                  <a:lin ang="5400000" scaled="0"/>
                </a:gradFill>
                <a:latin typeface="+mn-lt"/>
                <a:ea typeface="+mn-ea"/>
                <a:cs typeface="Segoe UI Semilight" panose="020B0402040204020203" pitchFamily="34" charset="0"/>
              </a:defRPr>
            </a:lvl1pPr>
            <a:lvl2pPr marL="0" marR="0" indent="0" algn="l" defTabSz="932742" rtl="0" eaLnBrk="1" fontAlgn="auto" latinLnBrk="0" hangingPunct="1">
              <a:lnSpc>
                <a:spcPct val="90000"/>
              </a:lnSpc>
              <a:spcBef>
                <a:spcPct val="20000"/>
              </a:spcBef>
              <a:spcAft>
                <a:spcPts val="0"/>
              </a:spcAft>
              <a:buClrTx/>
              <a:buSzPct val="90000"/>
              <a:buFontTx/>
              <a:buNone/>
              <a:tabLst/>
              <a:defRPr sz="2400" kern="1200" spc="0" baseline="0">
                <a:gradFill>
                  <a:gsLst>
                    <a:gs pos="1250">
                      <a:schemeClr val="tx1"/>
                    </a:gs>
                    <a:gs pos="100000">
                      <a:schemeClr val="tx1"/>
                    </a:gs>
                  </a:gsLst>
                  <a:lin ang="5400000" scaled="0"/>
                </a:gradFill>
                <a:latin typeface="+mn-lt"/>
                <a:ea typeface="+mn-ea"/>
                <a:cs typeface="Segoe UI Semilight" panose="020B0402040204020203" pitchFamily="34" charset="0"/>
              </a:defRPr>
            </a:lvl2pPr>
            <a:lvl3pPr marL="228600" marR="0" indent="0" algn="l" defTabSz="932742" rtl="0" eaLnBrk="1" fontAlgn="auto" latinLnBrk="0" hangingPunct="1">
              <a:lnSpc>
                <a:spcPct val="90000"/>
              </a:lnSpc>
              <a:spcBef>
                <a:spcPct val="20000"/>
              </a:spcBef>
              <a:spcAft>
                <a:spcPts val="0"/>
              </a:spcAft>
              <a:buClrTx/>
              <a:buSzPct val="90000"/>
              <a:buFont typeface="Wingdings" panose="05000000000000000000" pitchFamily="2" charset="2"/>
              <a:buNone/>
              <a:tabLst/>
              <a:defRPr sz="2000" kern="1200" spc="0" baseline="0">
                <a:gradFill>
                  <a:gsLst>
                    <a:gs pos="1250">
                      <a:schemeClr val="tx1"/>
                    </a:gs>
                    <a:gs pos="100000">
                      <a:schemeClr val="tx1"/>
                    </a:gs>
                  </a:gsLst>
                  <a:lin ang="5400000" scaled="0"/>
                </a:gradFill>
                <a:latin typeface="+mn-lt"/>
                <a:ea typeface="+mn-ea"/>
                <a:cs typeface="Segoe UI Semilight" panose="020B0402040204020203" pitchFamily="34" charset="0"/>
              </a:defRPr>
            </a:lvl3pPr>
            <a:lvl4pPr marL="457200" marR="0" indent="0" algn="l" defTabSz="932742" rtl="0" eaLnBrk="1" fontAlgn="auto" latinLnBrk="0" hangingPunct="1">
              <a:lnSpc>
                <a:spcPct val="90000"/>
              </a:lnSpc>
              <a:spcBef>
                <a:spcPct val="20000"/>
              </a:spcBef>
              <a:spcAft>
                <a:spcPts val="0"/>
              </a:spcAft>
              <a:buClrTx/>
              <a:buSzPct val="90000"/>
              <a:buFont typeface="Wingdings" panose="05000000000000000000" pitchFamily="2" charset="2"/>
              <a:buNone/>
              <a:tabLst/>
              <a:defRPr sz="1800" kern="1200" spc="0" baseline="0">
                <a:gradFill>
                  <a:gsLst>
                    <a:gs pos="1250">
                      <a:schemeClr val="tx1"/>
                    </a:gs>
                    <a:gs pos="100000">
                      <a:schemeClr val="tx1"/>
                    </a:gs>
                  </a:gsLst>
                  <a:lin ang="5400000" scaled="0"/>
                </a:gradFill>
                <a:latin typeface="+mn-lt"/>
                <a:ea typeface="+mn-ea"/>
                <a:cs typeface="Segoe UI Semilight" panose="020B0402040204020203" pitchFamily="34" charset="0"/>
              </a:defRPr>
            </a:lvl4pPr>
            <a:lvl5pPr marL="685800" marR="0" indent="0" algn="l" defTabSz="932742" rtl="0" eaLnBrk="1" fontAlgn="auto" latinLnBrk="0" hangingPunct="1">
              <a:lnSpc>
                <a:spcPct val="90000"/>
              </a:lnSpc>
              <a:spcBef>
                <a:spcPct val="20000"/>
              </a:spcBef>
              <a:spcAft>
                <a:spcPts val="0"/>
              </a:spcAft>
              <a:buClrTx/>
              <a:buSzPct val="90000"/>
              <a:buFont typeface="Wingdings" panose="05000000000000000000" pitchFamily="2" charset="2"/>
              <a:buNone/>
              <a:tabLst/>
              <a:defRPr sz="1800" kern="1200" spc="0" baseline="0">
                <a:gradFill>
                  <a:gsLst>
                    <a:gs pos="1250">
                      <a:schemeClr val="tx1"/>
                    </a:gs>
                    <a:gs pos="100000">
                      <a:schemeClr val="tx1"/>
                    </a:gs>
                  </a:gsLst>
                  <a:lin ang="5400000" scaled="0"/>
                </a:gradFill>
                <a:latin typeface="+mn-lt"/>
                <a:ea typeface="+mn-ea"/>
                <a:cs typeface="Segoe UI Semilight" panose="020B04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32287">
              <a:spcBef>
                <a:spcPts val="1836"/>
              </a:spcBef>
              <a:buSzPct val="80000"/>
              <a:defRPr/>
            </a:pPr>
            <a:r>
              <a:rPr lang="en-US" sz="2040" kern="0" dirty="0">
                <a:solidFill>
                  <a:srgbClr val="505050"/>
                </a:solidFill>
                <a:latin typeface="+mj-lt"/>
                <a:cs typeface="Segoe UI"/>
              </a:rPr>
              <a:t>Meeting time and after hours work was trending up across the team</a:t>
            </a:r>
          </a:p>
        </p:txBody>
      </p:sp>
      <p:sp>
        <p:nvSpPr>
          <p:cNvPr id="13" name="Text Placeholder 5"/>
          <p:cNvSpPr txBox="1">
            <a:spLocks/>
          </p:cNvSpPr>
          <p:nvPr/>
        </p:nvSpPr>
        <p:spPr>
          <a:xfrm>
            <a:off x="6324353" y="3058833"/>
            <a:ext cx="3880525" cy="979223"/>
          </a:xfrm>
          <a:prstGeom prst="rect">
            <a:avLst/>
          </a:prstGeom>
        </p:spPr>
        <p:txBody>
          <a:bodyPr vert="horz" wrap="square" lIns="149112" tIns="93195" rIns="149112" bIns="93195" numCol="1" spcCol="0" rtlCol="0" anchor="t" anchorCtr="0">
            <a:spAutoFit/>
          </a:bodyPr>
          <a:lstStyle>
            <a:lvl1pPr marL="0" marR="0" indent="0" algn="l" defTabSz="932742" rtl="0" eaLnBrk="1" fontAlgn="auto" latinLnBrk="0" hangingPunct="1">
              <a:lnSpc>
                <a:spcPct val="90000"/>
              </a:lnSpc>
              <a:spcBef>
                <a:spcPct val="20000"/>
              </a:spcBef>
              <a:spcAft>
                <a:spcPts val="0"/>
              </a:spcAft>
              <a:buClrTx/>
              <a:buSzPct val="90000"/>
              <a:buFont typeface="Wingdings" panose="05000000000000000000" pitchFamily="2" charset="2"/>
              <a:buNone/>
              <a:tabLst/>
              <a:defRPr sz="3800" kern="1200" spc="0" baseline="0">
                <a:gradFill>
                  <a:gsLst>
                    <a:gs pos="1250">
                      <a:schemeClr val="tx1"/>
                    </a:gs>
                    <a:gs pos="99000">
                      <a:schemeClr val="tx1"/>
                    </a:gs>
                  </a:gsLst>
                  <a:lin ang="5400000" scaled="0"/>
                </a:gradFill>
                <a:latin typeface="+mn-lt"/>
                <a:ea typeface="+mn-ea"/>
                <a:cs typeface="Segoe UI Semilight" panose="020B0402040204020203" pitchFamily="34" charset="0"/>
              </a:defRPr>
            </a:lvl1pPr>
            <a:lvl2pPr marL="0" marR="0" indent="0" algn="l" defTabSz="932742" rtl="0" eaLnBrk="1" fontAlgn="auto" latinLnBrk="0" hangingPunct="1">
              <a:lnSpc>
                <a:spcPct val="90000"/>
              </a:lnSpc>
              <a:spcBef>
                <a:spcPct val="20000"/>
              </a:spcBef>
              <a:spcAft>
                <a:spcPts val="0"/>
              </a:spcAft>
              <a:buClrTx/>
              <a:buSzPct val="90000"/>
              <a:buFontTx/>
              <a:buNone/>
              <a:tabLst/>
              <a:defRPr sz="2400" kern="1200" spc="0" baseline="0">
                <a:gradFill>
                  <a:gsLst>
                    <a:gs pos="1250">
                      <a:schemeClr val="tx1"/>
                    </a:gs>
                    <a:gs pos="100000">
                      <a:schemeClr val="tx1"/>
                    </a:gs>
                  </a:gsLst>
                  <a:lin ang="5400000" scaled="0"/>
                </a:gradFill>
                <a:latin typeface="+mn-lt"/>
                <a:ea typeface="+mn-ea"/>
                <a:cs typeface="Segoe UI Semilight" panose="020B0402040204020203" pitchFamily="34" charset="0"/>
              </a:defRPr>
            </a:lvl2pPr>
            <a:lvl3pPr marL="228600" marR="0" indent="0" algn="l" defTabSz="932742" rtl="0" eaLnBrk="1" fontAlgn="auto" latinLnBrk="0" hangingPunct="1">
              <a:lnSpc>
                <a:spcPct val="90000"/>
              </a:lnSpc>
              <a:spcBef>
                <a:spcPct val="20000"/>
              </a:spcBef>
              <a:spcAft>
                <a:spcPts val="0"/>
              </a:spcAft>
              <a:buClrTx/>
              <a:buSzPct val="90000"/>
              <a:buFont typeface="Wingdings" panose="05000000000000000000" pitchFamily="2" charset="2"/>
              <a:buNone/>
              <a:tabLst/>
              <a:defRPr sz="2000" kern="1200" spc="0" baseline="0">
                <a:gradFill>
                  <a:gsLst>
                    <a:gs pos="1250">
                      <a:schemeClr val="tx1"/>
                    </a:gs>
                    <a:gs pos="100000">
                      <a:schemeClr val="tx1"/>
                    </a:gs>
                  </a:gsLst>
                  <a:lin ang="5400000" scaled="0"/>
                </a:gradFill>
                <a:latin typeface="+mn-lt"/>
                <a:ea typeface="+mn-ea"/>
                <a:cs typeface="Segoe UI Semilight" panose="020B0402040204020203" pitchFamily="34" charset="0"/>
              </a:defRPr>
            </a:lvl3pPr>
            <a:lvl4pPr marL="457200" marR="0" indent="0" algn="l" defTabSz="932742" rtl="0" eaLnBrk="1" fontAlgn="auto" latinLnBrk="0" hangingPunct="1">
              <a:lnSpc>
                <a:spcPct val="90000"/>
              </a:lnSpc>
              <a:spcBef>
                <a:spcPct val="20000"/>
              </a:spcBef>
              <a:spcAft>
                <a:spcPts val="0"/>
              </a:spcAft>
              <a:buClrTx/>
              <a:buSzPct val="90000"/>
              <a:buFont typeface="Wingdings" panose="05000000000000000000" pitchFamily="2" charset="2"/>
              <a:buNone/>
              <a:tabLst/>
              <a:defRPr sz="1800" kern="1200" spc="0" baseline="0">
                <a:gradFill>
                  <a:gsLst>
                    <a:gs pos="1250">
                      <a:schemeClr val="tx1"/>
                    </a:gs>
                    <a:gs pos="100000">
                      <a:schemeClr val="tx1"/>
                    </a:gs>
                  </a:gsLst>
                  <a:lin ang="5400000" scaled="0"/>
                </a:gradFill>
                <a:latin typeface="+mn-lt"/>
                <a:ea typeface="+mn-ea"/>
                <a:cs typeface="Segoe UI Semilight" panose="020B0402040204020203" pitchFamily="34" charset="0"/>
              </a:defRPr>
            </a:lvl4pPr>
            <a:lvl5pPr marL="685800" marR="0" indent="0" algn="l" defTabSz="932742" rtl="0" eaLnBrk="1" fontAlgn="auto" latinLnBrk="0" hangingPunct="1">
              <a:lnSpc>
                <a:spcPct val="90000"/>
              </a:lnSpc>
              <a:spcBef>
                <a:spcPct val="20000"/>
              </a:spcBef>
              <a:spcAft>
                <a:spcPts val="0"/>
              </a:spcAft>
              <a:buClrTx/>
              <a:buSzPct val="90000"/>
              <a:buFont typeface="Wingdings" panose="05000000000000000000" pitchFamily="2" charset="2"/>
              <a:buNone/>
              <a:tabLst/>
              <a:defRPr sz="1800" kern="1200" spc="0" baseline="0">
                <a:gradFill>
                  <a:gsLst>
                    <a:gs pos="1250">
                      <a:schemeClr val="tx1"/>
                    </a:gs>
                    <a:gs pos="100000">
                      <a:schemeClr val="tx1"/>
                    </a:gs>
                  </a:gsLst>
                  <a:lin ang="5400000" scaled="0"/>
                </a:gradFill>
                <a:latin typeface="+mn-lt"/>
                <a:ea typeface="+mn-ea"/>
                <a:cs typeface="Segoe UI Semilight" panose="020B04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32287">
              <a:spcBef>
                <a:spcPts val="1836"/>
              </a:spcBef>
              <a:buSzPct val="80000"/>
              <a:defRPr/>
            </a:pPr>
            <a:r>
              <a:rPr lang="en-US" sz="2040" kern="0" dirty="0">
                <a:solidFill>
                  <a:srgbClr val="505050"/>
                </a:solidFill>
                <a:latin typeface="+mj-lt"/>
                <a:cs typeface="Segoe UI"/>
              </a:rPr>
              <a:t>Up to </a:t>
            </a:r>
            <a:r>
              <a:rPr lang="en-US" sz="3672" kern="800" dirty="0">
                <a:solidFill>
                  <a:srgbClr val="EB3C00"/>
                </a:solidFill>
                <a:ea typeface="Segoe UI" pitchFamily="34" charset="0"/>
                <a:cs typeface="Segoe UI Semibold" panose="020B0702040204020203" pitchFamily="34" charset="0"/>
              </a:rPr>
              <a:t>60%</a:t>
            </a:r>
            <a:r>
              <a:rPr lang="en-US" sz="2040" kern="0" dirty="0">
                <a:solidFill>
                  <a:schemeClr val="bg2">
                    <a:lumMod val="50000"/>
                  </a:schemeClr>
                </a:solidFill>
                <a:latin typeface="+mj-lt"/>
                <a:cs typeface="Segoe UI"/>
              </a:rPr>
              <a:t> </a:t>
            </a:r>
            <a:r>
              <a:rPr lang="en-US" sz="2040" kern="0" dirty="0">
                <a:solidFill>
                  <a:srgbClr val="505050"/>
                </a:solidFill>
                <a:latin typeface="+mj-lt"/>
                <a:cs typeface="Segoe UI"/>
              </a:rPr>
              <a:t>of work time spent in meetings</a:t>
            </a:r>
          </a:p>
        </p:txBody>
      </p:sp>
      <p:sp>
        <p:nvSpPr>
          <p:cNvPr id="14" name="Rectangle 13"/>
          <p:cNvSpPr/>
          <p:nvPr/>
        </p:nvSpPr>
        <p:spPr>
          <a:xfrm>
            <a:off x="6202235" y="4207146"/>
            <a:ext cx="4962556" cy="1853775"/>
          </a:xfrm>
          <a:prstGeom prst="rect">
            <a:avLst/>
          </a:prstGeom>
          <a:solidFill>
            <a:srgbClr val="00BCF2"/>
          </a:solidFill>
          <a:ln>
            <a:noFill/>
          </a:ln>
          <a:effectLst/>
        </p:spPr>
        <p:style>
          <a:lnRef idx="1">
            <a:schemeClr val="accent3"/>
          </a:lnRef>
          <a:fillRef idx="3">
            <a:schemeClr val="accent3"/>
          </a:fillRef>
          <a:effectRef idx="2">
            <a:schemeClr val="accent3"/>
          </a:effectRef>
          <a:fontRef idx="minor">
            <a:schemeClr val="lt1"/>
          </a:fontRef>
        </p:style>
        <p:txBody>
          <a:bodyPr wrap="square" lIns="372993" tIns="186497" rIns="186497" bIns="186497" rtlCol="0" anchor="ctr">
            <a:spAutoFit/>
          </a:bodyPr>
          <a:lstStyle/>
          <a:p>
            <a:pPr defTabSz="932504">
              <a:lnSpc>
                <a:spcPct val="120000"/>
              </a:lnSpc>
              <a:buSzPct val="90000"/>
            </a:pPr>
            <a:r>
              <a:rPr lang="en-US" sz="2000" i="1" kern="0" dirty="0">
                <a:solidFill>
                  <a:schemeClr val="bg1"/>
                </a:solidFill>
              </a:rPr>
              <a:t>“I’ve always had a gut feeling about how my team works. Now, I can actually verify, take action and track progress.”</a:t>
            </a:r>
            <a:endParaRPr lang="en-US" sz="2000" i="1" kern="0" spc="-70" dirty="0">
              <a:solidFill>
                <a:schemeClr val="bg1"/>
              </a:solidFill>
            </a:endParaRPr>
          </a:p>
        </p:txBody>
      </p:sp>
      <p:cxnSp>
        <p:nvCxnSpPr>
          <p:cNvPr id="16" name="Straight Connector 15"/>
          <p:cNvCxnSpPr/>
          <p:nvPr/>
        </p:nvCxnSpPr>
        <p:spPr>
          <a:xfrm>
            <a:off x="5531732" y="2401004"/>
            <a:ext cx="0" cy="3929711"/>
          </a:xfrm>
          <a:prstGeom prst="line">
            <a:avLst/>
          </a:prstGeom>
          <a:ln w="15875">
            <a:solidFill>
              <a:schemeClr val="bg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5" name="Text Placeholder 5"/>
          <p:cNvSpPr txBox="1">
            <a:spLocks/>
          </p:cNvSpPr>
          <p:nvPr/>
        </p:nvSpPr>
        <p:spPr>
          <a:xfrm>
            <a:off x="656343" y="5208412"/>
            <a:ext cx="2243628" cy="753165"/>
          </a:xfrm>
          <a:prstGeom prst="rect">
            <a:avLst/>
          </a:prstGeom>
        </p:spPr>
        <p:txBody>
          <a:bodyPr vert="horz" wrap="square" lIns="149112" tIns="93195" rIns="149112" bIns="93195" numCol="1" spcCol="0" rtlCol="0" anchor="t" anchorCtr="0">
            <a:spAutoFit/>
          </a:bodyPr>
          <a:lstStyle>
            <a:lvl1pPr marL="0" marR="0" indent="0" algn="l" defTabSz="932742" rtl="0" eaLnBrk="1" fontAlgn="auto" latinLnBrk="0" hangingPunct="1">
              <a:lnSpc>
                <a:spcPct val="90000"/>
              </a:lnSpc>
              <a:spcBef>
                <a:spcPct val="20000"/>
              </a:spcBef>
              <a:spcAft>
                <a:spcPts val="0"/>
              </a:spcAft>
              <a:buClrTx/>
              <a:buSzPct val="90000"/>
              <a:buFont typeface="Wingdings" panose="05000000000000000000" pitchFamily="2" charset="2"/>
              <a:buNone/>
              <a:tabLst/>
              <a:defRPr sz="3800" kern="1200" spc="0" baseline="0">
                <a:gradFill>
                  <a:gsLst>
                    <a:gs pos="1250">
                      <a:schemeClr val="tx1"/>
                    </a:gs>
                    <a:gs pos="99000">
                      <a:schemeClr val="tx1"/>
                    </a:gs>
                  </a:gsLst>
                  <a:lin ang="5400000" scaled="0"/>
                </a:gradFill>
                <a:latin typeface="+mn-lt"/>
                <a:ea typeface="+mn-ea"/>
                <a:cs typeface="Segoe UI Semilight" panose="020B0402040204020203" pitchFamily="34" charset="0"/>
              </a:defRPr>
            </a:lvl1pPr>
            <a:lvl2pPr marL="0" marR="0" indent="0" algn="l" defTabSz="932742" rtl="0" eaLnBrk="1" fontAlgn="auto" latinLnBrk="0" hangingPunct="1">
              <a:lnSpc>
                <a:spcPct val="90000"/>
              </a:lnSpc>
              <a:spcBef>
                <a:spcPct val="20000"/>
              </a:spcBef>
              <a:spcAft>
                <a:spcPts val="0"/>
              </a:spcAft>
              <a:buClrTx/>
              <a:buSzPct val="90000"/>
              <a:buFontTx/>
              <a:buNone/>
              <a:tabLst/>
              <a:defRPr sz="2400" kern="1200" spc="0" baseline="0">
                <a:gradFill>
                  <a:gsLst>
                    <a:gs pos="1250">
                      <a:schemeClr val="tx1"/>
                    </a:gs>
                    <a:gs pos="100000">
                      <a:schemeClr val="tx1"/>
                    </a:gs>
                  </a:gsLst>
                  <a:lin ang="5400000" scaled="0"/>
                </a:gradFill>
                <a:latin typeface="+mn-lt"/>
                <a:ea typeface="+mn-ea"/>
                <a:cs typeface="Segoe UI Semilight" panose="020B0402040204020203" pitchFamily="34" charset="0"/>
              </a:defRPr>
            </a:lvl2pPr>
            <a:lvl3pPr marL="228600" marR="0" indent="0" algn="l" defTabSz="932742" rtl="0" eaLnBrk="1" fontAlgn="auto" latinLnBrk="0" hangingPunct="1">
              <a:lnSpc>
                <a:spcPct val="90000"/>
              </a:lnSpc>
              <a:spcBef>
                <a:spcPct val="20000"/>
              </a:spcBef>
              <a:spcAft>
                <a:spcPts val="0"/>
              </a:spcAft>
              <a:buClrTx/>
              <a:buSzPct val="90000"/>
              <a:buFont typeface="Wingdings" panose="05000000000000000000" pitchFamily="2" charset="2"/>
              <a:buNone/>
              <a:tabLst/>
              <a:defRPr sz="2000" kern="1200" spc="0" baseline="0">
                <a:gradFill>
                  <a:gsLst>
                    <a:gs pos="1250">
                      <a:schemeClr val="tx1"/>
                    </a:gs>
                    <a:gs pos="100000">
                      <a:schemeClr val="tx1"/>
                    </a:gs>
                  </a:gsLst>
                  <a:lin ang="5400000" scaled="0"/>
                </a:gradFill>
                <a:latin typeface="+mn-lt"/>
                <a:ea typeface="+mn-ea"/>
                <a:cs typeface="Segoe UI Semilight" panose="020B0402040204020203" pitchFamily="34" charset="0"/>
              </a:defRPr>
            </a:lvl3pPr>
            <a:lvl4pPr marL="457200" marR="0" indent="0" algn="l" defTabSz="932742" rtl="0" eaLnBrk="1" fontAlgn="auto" latinLnBrk="0" hangingPunct="1">
              <a:lnSpc>
                <a:spcPct val="90000"/>
              </a:lnSpc>
              <a:spcBef>
                <a:spcPct val="20000"/>
              </a:spcBef>
              <a:spcAft>
                <a:spcPts val="0"/>
              </a:spcAft>
              <a:buClrTx/>
              <a:buSzPct val="90000"/>
              <a:buFont typeface="Wingdings" panose="05000000000000000000" pitchFamily="2" charset="2"/>
              <a:buNone/>
              <a:tabLst/>
              <a:defRPr sz="1800" kern="1200" spc="0" baseline="0">
                <a:gradFill>
                  <a:gsLst>
                    <a:gs pos="1250">
                      <a:schemeClr val="tx1"/>
                    </a:gs>
                    <a:gs pos="100000">
                      <a:schemeClr val="tx1"/>
                    </a:gs>
                  </a:gsLst>
                  <a:lin ang="5400000" scaled="0"/>
                </a:gradFill>
                <a:latin typeface="+mn-lt"/>
                <a:ea typeface="+mn-ea"/>
                <a:cs typeface="Segoe UI Semilight" panose="020B0402040204020203" pitchFamily="34" charset="0"/>
              </a:defRPr>
            </a:lvl4pPr>
            <a:lvl5pPr marL="685800" marR="0" indent="0" algn="l" defTabSz="932742" rtl="0" eaLnBrk="1" fontAlgn="auto" latinLnBrk="0" hangingPunct="1">
              <a:lnSpc>
                <a:spcPct val="90000"/>
              </a:lnSpc>
              <a:spcBef>
                <a:spcPct val="20000"/>
              </a:spcBef>
              <a:spcAft>
                <a:spcPts val="0"/>
              </a:spcAft>
              <a:buClrTx/>
              <a:buSzPct val="90000"/>
              <a:buFont typeface="Wingdings" panose="05000000000000000000" pitchFamily="2" charset="2"/>
              <a:buNone/>
              <a:tabLst/>
              <a:defRPr sz="1800" kern="1200" spc="0" baseline="0">
                <a:gradFill>
                  <a:gsLst>
                    <a:gs pos="1250">
                      <a:schemeClr val="tx1"/>
                    </a:gs>
                    <a:gs pos="100000">
                      <a:schemeClr val="tx1"/>
                    </a:gs>
                  </a:gsLst>
                  <a:lin ang="5400000" scaled="0"/>
                </a:gradFill>
                <a:latin typeface="+mn-lt"/>
                <a:ea typeface="+mn-ea"/>
                <a:cs typeface="Segoe UI Semilight" panose="020B04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32287">
              <a:spcBef>
                <a:spcPts val="1836"/>
              </a:spcBef>
              <a:buSzPct val="80000"/>
              <a:defRPr/>
            </a:pPr>
            <a:r>
              <a:rPr lang="en-US" sz="2040" kern="0" dirty="0">
                <a:solidFill>
                  <a:srgbClr val="505050"/>
                </a:solidFill>
                <a:cs typeface="Segoe UI"/>
              </a:rPr>
              <a:t>Slow collaboration</a:t>
            </a:r>
          </a:p>
        </p:txBody>
      </p:sp>
      <p:sp>
        <p:nvSpPr>
          <p:cNvPr id="17" name="Text Placeholder 5"/>
          <p:cNvSpPr txBox="1">
            <a:spLocks/>
          </p:cNvSpPr>
          <p:nvPr/>
        </p:nvSpPr>
        <p:spPr>
          <a:xfrm>
            <a:off x="2899970" y="5208412"/>
            <a:ext cx="2243628" cy="753165"/>
          </a:xfrm>
          <a:prstGeom prst="rect">
            <a:avLst/>
          </a:prstGeom>
        </p:spPr>
        <p:txBody>
          <a:bodyPr vert="horz" wrap="square" lIns="149112" tIns="93195" rIns="149112" bIns="93195" numCol="1" spcCol="0" rtlCol="0" anchor="t" anchorCtr="0">
            <a:spAutoFit/>
          </a:bodyPr>
          <a:lstStyle>
            <a:lvl1pPr marL="0" marR="0" indent="0" algn="l" defTabSz="932742" rtl="0" eaLnBrk="1" fontAlgn="auto" latinLnBrk="0" hangingPunct="1">
              <a:lnSpc>
                <a:spcPct val="90000"/>
              </a:lnSpc>
              <a:spcBef>
                <a:spcPct val="20000"/>
              </a:spcBef>
              <a:spcAft>
                <a:spcPts val="0"/>
              </a:spcAft>
              <a:buClrTx/>
              <a:buSzPct val="90000"/>
              <a:buFont typeface="Wingdings" panose="05000000000000000000" pitchFamily="2" charset="2"/>
              <a:buNone/>
              <a:tabLst/>
              <a:defRPr sz="3800" kern="1200" spc="0" baseline="0">
                <a:gradFill>
                  <a:gsLst>
                    <a:gs pos="1250">
                      <a:schemeClr val="tx1"/>
                    </a:gs>
                    <a:gs pos="99000">
                      <a:schemeClr val="tx1"/>
                    </a:gs>
                  </a:gsLst>
                  <a:lin ang="5400000" scaled="0"/>
                </a:gradFill>
                <a:latin typeface="+mn-lt"/>
                <a:ea typeface="+mn-ea"/>
                <a:cs typeface="Segoe UI Semilight" panose="020B0402040204020203" pitchFamily="34" charset="0"/>
              </a:defRPr>
            </a:lvl1pPr>
            <a:lvl2pPr marL="0" marR="0" indent="0" algn="l" defTabSz="932742" rtl="0" eaLnBrk="1" fontAlgn="auto" latinLnBrk="0" hangingPunct="1">
              <a:lnSpc>
                <a:spcPct val="90000"/>
              </a:lnSpc>
              <a:spcBef>
                <a:spcPct val="20000"/>
              </a:spcBef>
              <a:spcAft>
                <a:spcPts val="0"/>
              </a:spcAft>
              <a:buClrTx/>
              <a:buSzPct val="90000"/>
              <a:buFontTx/>
              <a:buNone/>
              <a:tabLst/>
              <a:defRPr sz="2400" kern="1200" spc="0" baseline="0">
                <a:gradFill>
                  <a:gsLst>
                    <a:gs pos="1250">
                      <a:schemeClr val="tx1"/>
                    </a:gs>
                    <a:gs pos="100000">
                      <a:schemeClr val="tx1"/>
                    </a:gs>
                  </a:gsLst>
                  <a:lin ang="5400000" scaled="0"/>
                </a:gradFill>
                <a:latin typeface="+mn-lt"/>
                <a:ea typeface="+mn-ea"/>
                <a:cs typeface="Segoe UI Semilight" panose="020B0402040204020203" pitchFamily="34" charset="0"/>
              </a:defRPr>
            </a:lvl2pPr>
            <a:lvl3pPr marL="228600" marR="0" indent="0" algn="l" defTabSz="932742" rtl="0" eaLnBrk="1" fontAlgn="auto" latinLnBrk="0" hangingPunct="1">
              <a:lnSpc>
                <a:spcPct val="90000"/>
              </a:lnSpc>
              <a:spcBef>
                <a:spcPct val="20000"/>
              </a:spcBef>
              <a:spcAft>
                <a:spcPts val="0"/>
              </a:spcAft>
              <a:buClrTx/>
              <a:buSzPct val="90000"/>
              <a:buFont typeface="Wingdings" panose="05000000000000000000" pitchFamily="2" charset="2"/>
              <a:buNone/>
              <a:tabLst/>
              <a:defRPr sz="2000" kern="1200" spc="0" baseline="0">
                <a:gradFill>
                  <a:gsLst>
                    <a:gs pos="1250">
                      <a:schemeClr val="tx1"/>
                    </a:gs>
                    <a:gs pos="100000">
                      <a:schemeClr val="tx1"/>
                    </a:gs>
                  </a:gsLst>
                  <a:lin ang="5400000" scaled="0"/>
                </a:gradFill>
                <a:latin typeface="+mn-lt"/>
                <a:ea typeface="+mn-ea"/>
                <a:cs typeface="Segoe UI Semilight" panose="020B0402040204020203" pitchFamily="34" charset="0"/>
              </a:defRPr>
            </a:lvl3pPr>
            <a:lvl4pPr marL="457200" marR="0" indent="0" algn="l" defTabSz="932742" rtl="0" eaLnBrk="1" fontAlgn="auto" latinLnBrk="0" hangingPunct="1">
              <a:lnSpc>
                <a:spcPct val="90000"/>
              </a:lnSpc>
              <a:spcBef>
                <a:spcPct val="20000"/>
              </a:spcBef>
              <a:spcAft>
                <a:spcPts val="0"/>
              </a:spcAft>
              <a:buClrTx/>
              <a:buSzPct val="90000"/>
              <a:buFont typeface="Wingdings" panose="05000000000000000000" pitchFamily="2" charset="2"/>
              <a:buNone/>
              <a:tabLst/>
              <a:defRPr sz="1800" kern="1200" spc="0" baseline="0">
                <a:gradFill>
                  <a:gsLst>
                    <a:gs pos="1250">
                      <a:schemeClr val="tx1"/>
                    </a:gs>
                    <a:gs pos="100000">
                      <a:schemeClr val="tx1"/>
                    </a:gs>
                  </a:gsLst>
                  <a:lin ang="5400000" scaled="0"/>
                </a:gradFill>
                <a:latin typeface="+mn-lt"/>
                <a:ea typeface="+mn-ea"/>
                <a:cs typeface="Segoe UI Semilight" panose="020B0402040204020203" pitchFamily="34" charset="0"/>
              </a:defRPr>
            </a:lvl4pPr>
            <a:lvl5pPr marL="685800" marR="0" indent="0" algn="l" defTabSz="932742" rtl="0" eaLnBrk="1" fontAlgn="auto" latinLnBrk="0" hangingPunct="1">
              <a:lnSpc>
                <a:spcPct val="90000"/>
              </a:lnSpc>
              <a:spcBef>
                <a:spcPct val="20000"/>
              </a:spcBef>
              <a:spcAft>
                <a:spcPts val="0"/>
              </a:spcAft>
              <a:buClrTx/>
              <a:buSzPct val="90000"/>
              <a:buFont typeface="Wingdings" panose="05000000000000000000" pitchFamily="2" charset="2"/>
              <a:buNone/>
              <a:tabLst/>
              <a:defRPr sz="1800" kern="1200" spc="0" baseline="0">
                <a:gradFill>
                  <a:gsLst>
                    <a:gs pos="1250">
                      <a:schemeClr val="tx1"/>
                    </a:gs>
                    <a:gs pos="100000">
                      <a:schemeClr val="tx1"/>
                    </a:gs>
                  </a:gsLst>
                  <a:lin ang="5400000" scaled="0"/>
                </a:gradFill>
                <a:latin typeface="+mn-lt"/>
                <a:ea typeface="+mn-ea"/>
                <a:cs typeface="Segoe UI Semilight" panose="020B04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32287">
              <a:spcBef>
                <a:spcPts val="1836"/>
              </a:spcBef>
              <a:buSzPct val="80000"/>
              <a:defRPr/>
            </a:pPr>
            <a:r>
              <a:rPr lang="en-US" sz="2040" kern="0" dirty="0">
                <a:solidFill>
                  <a:srgbClr val="505050"/>
                </a:solidFill>
                <a:cs typeface="Segoe UI"/>
              </a:rPr>
              <a:t>Work life balance</a:t>
            </a:r>
          </a:p>
        </p:txBody>
      </p:sp>
      <p:sp>
        <p:nvSpPr>
          <p:cNvPr id="20" name="Rectangle 19"/>
          <p:cNvSpPr/>
          <p:nvPr/>
        </p:nvSpPr>
        <p:spPr bwMode="auto">
          <a:xfrm>
            <a:off x="1" y="6518745"/>
            <a:ext cx="12434888" cy="475334"/>
          </a:xfrm>
          <a:prstGeom prst="rect">
            <a:avLst/>
          </a:prstGeom>
          <a:solidFill>
            <a:schemeClr val="bg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1" rIns="0" bIns="46631" numCol="1" rtlCol="0" anchor="ctr" anchorCtr="0" compatLnSpc="1">
            <a:prstTxWarp prst="textNoShape">
              <a:avLst/>
            </a:prstTxWarp>
          </a:bodyPr>
          <a:lstStyle/>
          <a:p>
            <a:pPr algn="ctr" defTabSz="932379" fontAlgn="base">
              <a:spcBef>
                <a:spcPct val="0"/>
              </a:spcBef>
              <a:spcAft>
                <a:spcPct val="0"/>
              </a:spcAft>
            </a:pPr>
            <a:endParaRPr lang="en-US" sz="2000" kern="0" dirty="0">
              <a:gradFill>
                <a:gsLst>
                  <a:gs pos="5439">
                    <a:srgbClr val="F8F8F8"/>
                  </a:gs>
                  <a:gs pos="10000">
                    <a:srgbClr val="F8F8F8"/>
                  </a:gs>
                </a:gsLst>
                <a:lin ang="5400000" scaled="0"/>
              </a:gradFill>
            </a:endParaRPr>
          </a:p>
        </p:txBody>
      </p:sp>
      <p:pic>
        <p:nvPicPr>
          <p:cNvPr id="21" name="Picture 20"/>
          <p:cNvPicPr>
            <a:picLocks noChangeAspect="1"/>
          </p:cNvPicPr>
          <p:nvPr/>
        </p:nvPicPr>
        <p:blipFill>
          <a:blip r:embed="rId3"/>
          <a:stretch>
            <a:fillRect/>
          </a:stretch>
        </p:blipFill>
        <p:spPr>
          <a:xfrm>
            <a:off x="503174" y="6526681"/>
            <a:ext cx="1954150" cy="475333"/>
          </a:xfrm>
          <a:prstGeom prst="rect">
            <a:avLst/>
          </a:prstGeom>
        </p:spPr>
      </p:pic>
    </p:spTree>
    <p:extLst>
      <p:ext uri="{BB962C8B-B14F-4D97-AF65-F5344CB8AC3E}">
        <p14:creationId xmlns:p14="http://schemas.microsoft.com/office/powerpoint/2010/main" val="4117937465"/>
      </p:ext>
    </p:extLst>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505050"/>
                </a:solidFill>
              </a:rPr>
              <a:t>Solution</a:t>
            </a:r>
          </a:p>
        </p:txBody>
      </p:sp>
      <p:sp>
        <p:nvSpPr>
          <p:cNvPr id="21" name="Rectangle 20"/>
          <p:cNvSpPr/>
          <p:nvPr/>
        </p:nvSpPr>
        <p:spPr bwMode="auto">
          <a:xfrm>
            <a:off x="1" y="6518745"/>
            <a:ext cx="12434888" cy="475334"/>
          </a:xfrm>
          <a:prstGeom prst="rect">
            <a:avLst/>
          </a:prstGeom>
          <a:solidFill>
            <a:schemeClr val="bg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1" rIns="0" bIns="46631" numCol="1" rtlCol="0" anchor="ctr" anchorCtr="0" compatLnSpc="1">
            <a:prstTxWarp prst="textNoShape">
              <a:avLst/>
            </a:prstTxWarp>
          </a:bodyPr>
          <a:lstStyle/>
          <a:p>
            <a:pPr algn="ctr" defTabSz="932379" fontAlgn="base">
              <a:spcBef>
                <a:spcPct val="0"/>
              </a:spcBef>
              <a:spcAft>
                <a:spcPct val="0"/>
              </a:spcAft>
            </a:pPr>
            <a:endParaRPr lang="en-US" sz="2000" kern="0" dirty="0">
              <a:gradFill>
                <a:gsLst>
                  <a:gs pos="5439">
                    <a:srgbClr val="F8F8F8"/>
                  </a:gs>
                  <a:gs pos="10000">
                    <a:srgbClr val="F8F8F8"/>
                  </a:gs>
                </a:gsLst>
                <a:lin ang="5400000" scaled="0"/>
              </a:gradFill>
            </a:endParaRPr>
          </a:p>
        </p:txBody>
      </p:sp>
      <p:pic>
        <p:nvPicPr>
          <p:cNvPr id="22" name="Picture 21"/>
          <p:cNvPicPr>
            <a:picLocks noChangeAspect="1"/>
          </p:cNvPicPr>
          <p:nvPr/>
        </p:nvPicPr>
        <p:blipFill>
          <a:blip r:embed="rId3"/>
          <a:stretch>
            <a:fillRect/>
          </a:stretch>
        </p:blipFill>
        <p:spPr>
          <a:xfrm>
            <a:off x="503174" y="6526681"/>
            <a:ext cx="1954150" cy="475333"/>
          </a:xfrm>
          <a:prstGeom prst="rect">
            <a:avLst/>
          </a:prstGeom>
        </p:spPr>
      </p:pic>
      <p:grpSp>
        <p:nvGrpSpPr>
          <p:cNvPr id="8" name="Group 7"/>
          <p:cNvGrpSpPr/>
          <p:nvPr/>
        </p:nvGrpSpPr>
        <p:grpSpPr>
          <a:xfrm>
            <a:off x="350794" y="1563086"/>
            <a:ext cx="4023147" cy="4001011"/>
            <a:chOff x="350837" y="1562839"/>
            <a:chExt cx="4023661" cy="4001522"/>
          </a:xfrm>
        </p:grpSpPr>
        <p:sp>
          <p:nvSpPr>
            <p:cNvPr id="28" name="Rectangle 27"/>
            <p:cNvSpPr/>
            <p:nvPr/>
          </p:nvSpPr>
          <p:spPr bwMode="auto">
            <a:xfrm flipH="1">
              <a:off x="869299" y="1565884"/>
              <a:ext cx="3215338" cy="621815"/>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7" tIns="95105" rIns="186497" bIns="95105" numCol="1" spcCol="0" rtlCol="0" fromWordArt="0" anchor="ctr" anchorCtr="0" forceAA="0" compatLnSpc="1">
              <a:prstTxWarp prst="textNoShape">
                <a:avLst/>
              </a:prstTxWarp>
              <a:noAutofit/>
            </a:bodyPr>
            <a:lstStyle/>
            <a:p>
              <a:pPr algn="ctr" defTabSz="1266651" fontAlgn="base">
                <a:lnSpc>
                  <a:spcPct val="90000"/>
                </a:lnSpc>
                <a:spcBef>
                  <a:spcPts val="1224"/>
                </a:spcBef>
                <a:defRPr/>
              </a:pPr>
              <a:endParaRPr lang="en-US" kern="0" spc="300" dirty="0">
                <a:solidFill>
                  <a:schemeClr val="bg1"/>
                </a:solidFill>
                <a:ea typeface="Segoe UI" pitchFamily="34" charset="0"/>
                <a:cs typeface="Segoe UI" pitchFamily="34" charset="0"/>
              </a:endParaRPr>
            </a:p>
          </p:txBody>
        </p:sp>
        <p:sp>
          <p:nvSpPr>
            <p:cNvPr id="29" name="Rectangle 28"/>
            <p:cNvSpPr/>
            <p:nvPr/>
          </p:nvSpPr>
          <p:spPr bwMode="auto">
            <a:xfrm flipH="1">
              <a:off x="452777" y="1562839"/>
              <a:ext cx="380996" cy="621815"/>
            </a:xfrm>
            <a:prstGeom prst="rect">
              <a:avLst/>
            </a:prstGeom>
            <a:solidFill>
              <a:srgbClr val="D2D2D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7" tIns="95105" rIns="186497" bIns="95105" numCol="1" spcCol="0" rtlCol="0" fromWordArt="0" anchor="ctr" anchorCtr="0" forceAA="0" compatLnSpc="1">
              <a:prstTxWarp prst="textNoShape">
                <a:avLst/>
              </a:prstTxWarp>
              <a:noAutofit/>
            </a:bodyPr>
            <a:lstStyle/>
            <a:p>
              <a:pPr algn="ctr" defTabSz="1266651" fontAlgn="base">
                <a:lnSpc>
                  <a:spcPct val="90000"/>
                </a:lnSpc>
                <a:spcBef>
                  <a:spcPts val="1224"/>
                </a:spcBef>
                <a:defRPr/>
              </a:pPr>
              <a:endParaRPr lang="en-US" kern="0" spc="300" dirty="0">
                <a:solidFill>
                  <a:schemeClr val="bg1"/>
                </a:solidFill>
                <a:ea typeface="Segoe UI" pitchFamily="34" charset="0"/>
                <a:cs typeface="Segoe UI" pitchFamily="34" charset="0"/>
              </a:endParaRPr>
            </a:p>
          </p:txBody>
        </p:sp>
        <p:sp>
          <p:nvSpPr>
            <p:cNvPr id="30" name="Rectangle 29"/>
            <p:cNvSpPr/>
            <p:nvPr/>
          </p:nvSpPr>
          <p:spPr bwMode="auto">
            <a:xfrm flipH="1">
              <a:off x="912901" y="2488995"/>
              <a:ext cx="3019336" cy="307536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7" tIns="95105" rIns="186497" bIns="95105" numCol="1" spcCol="0" rtlCol="0" fromWordArt="0" anchor="t" anchorCtr="0" forceAA="0" compatLnSpc="1">
              <a:prstTxWarp prst="textNoShape">
                <a:avLst/>
              </a:prstTxWarp>
              <a:noAutofit/>
            </a:bodyPr>
            <a:lstStyle/>
            <a:p>
              <a:pPr defTabSz="1266651" fontAlgn="base">
                <a:lnSpc>
                  <a:spcPct val="120000"/>
                </a:lnSpc>
                <a:spcBef>
                  <a:spcPts val="1224"/>
                </a:spcBef>
              </a:pPr>
              <a:r>
                <a:rPr lang="en-US" kern="0" dirty="0">
                  <a:solidFill>
                    <a:schemeClr val="tx1"/>
                  </a:solidFill>
                  <a:latin typeface="+mj-lt"/>
                </a:rPr>
                <a:t>Sharing analytics with manager</a:t>
              </a:r>
            </a:p>
            <a:p>
              <a:pPr defTabSz="1266651" fontAlgn="base">
                <a:lnSpc>
                  <a:spcPct val="120000"/>
                </a:lnSpc>
                <a:spcBef>
                  <a:spcPts val="1224"/>
                </a:spcBef>
              </a:pPr>
              <a:r>
                <a:rPr lang="en-US" kern="0" dirty="0">
                  <a:solidFill>
                    <a:schemeClr val="tx1"/>
                  </a:solidFill>
                  <a:latin typeface="+mj-lt"/>
                </a:rPr>
                <a:t>Coaching of best practices</a:t>
              </a:r>
            </a:p>
            <a:p>
              <a:pPr defTabSz="1266651" fontAlgn="base">
                <a:lnSpc>
                  <a:spcPct val="120000"/>
                </a:lnSpc>
                <a:spcBef>
                  <a:spcPts val="1224"/>
                </a:spcBef>
              </a:pPr>
              <a:r>
                <a:rPr lang="en-US" kern="0" dirty="0">
                  <a:solidFill>
                    <a:schemeClr val="tx1"/>
                  </a:solidFill>
                  <a:latin typeface="+mj-lt"/>
                </a:rPr>
                <a:t>Cross team priorities and work load</a:t>
              </a:r>
            </a:p>
          </p:txBody>
        </p:sp>
        <p:sp>
          <p:nvSpPr>
            <p:cNvPr id="10" name="TextBox 9"/>
            <p:cNvSpPr txBox="1"/>
            <p:nvPr/>
          </p:nvSpPr>
          <p:spPr>
            <a:xfrm>
              <a:off x="350837" y="1678461"/>
              <a:ext cx="584876" cy="369332"/>
            </a:xfrm>
            <a:prstGeom prst="rect">
              <a:avLst/>
            </a:prstGeom>
            <a:noFill/>
          </p:spPr>
          <p:txBody>
            <a:bodyPr wrap="square" lIns="0" tIns="0" rIns="0" bIns="0" rtlCol="0">
              <a:spAutoFit/>
            </a:bodyPr>
            <a:lstStyle/>
            <a:p>
              <a:pPr algn="ctr" defTabSz="932504"/>
              <a:r>
                <a:rPr lang="en-US" sz="2400" kern="0" spc="-71" dirty="0">
                  <a:solidFill>
                    <a:schemeClr val="bg1"/>
                  </a:solidFill>
                  <a:latin typeface="Segoe UI Semibold" panose="020B0702040204020203" pitchFamily="34" charset="0"/>
                </a:rPr>
                <a:t>1</a:t>
              </a:r>
            </a:p>
          </p:txBody>
        </p:sp>
        <p:sp>
          <p:nvSpPr>
            <p:cNvPr id="25" name="Rectangle 24"/>
            <p:cNvSpPr/>
            <p:nvPr/>
          </p:nvSpPr>
          <p:spPr bwMode="auto">
            <a:xfrm flipH="1">
              <a:off x="912900" y="1612748"/>
              <a:ext cx="3461598" cy="43504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7" tIns="95105" rIns="186497" bIns="95105" numCol="1" spcCol="0" rtlCol="0" fromWordArt="0" anchor="t" anchorCtr="0" forceAA="0" compatLnSpc="1">
              <a:prstTxWarp prst="textNoShape">
                <a:avLst/>
              </a:prstTxWarp>
              <a:noAutofit/>
            </a:bodyPr>
            <a:lstStyle/>
            <a:p>
              <a:pPr defTabSz="1266651" fontAlgn="base">
                <a:spcBef>
                  <a:spcPts val="1224"/>
                </a:spcBef>
              </a:pPr>
              <a:r>
                <a:rPr lang="en-US" sz="2200" b="1" kern="0" spc="300" dirty="0">
                  <a:solidFill>
                    <a:srgbClr val="D83B01"/>
                  </a:solidFill>
                  <a:latin typeface="Segoe UI Semibold" panose="020B0702040204020203" pitchFamily="34" charset="0"/>
                  <a:ea typeface="Segoe UI" pitchFamily="34" charset="0"/>
                  <a:cs typeface="Segoe UI Semibold" panose="020B0702040204020203" pitchFamily="34" charset="0"/>
                </a:rPr>
                <a:t>TEAM COACHING</a:t>
              </a:r>
              <a:endParaRPr lang="en-US" sz="2200" b="1" kern="0" dirty="0">
                <a:solidFill>
                  <a:schemeClr val="tx1"/>
                </a:solidFill>
                <a:latin typeface="Segoe UI Semibold" panose="020B0702040204020203" pitchFamily="34" charset="0"/>
                <a:cs typeface="Segoe UI Semibold" panose="020B0702040204020203" pitchFamily="34" charset="0"/>
              </a:endParaRPr>
            </a:p>
          </p:txBody>
        </p:sp>
      </p:grpSp>
      <p:grpSp>
        <p:nvGrpSpPr>
          <p:cNvPr id="7" name="Group 6"/>
          <p:cNvGrpSpPr/>
          <p:nvPr/>
        </p:nvGrpSpPr>
        <p:grpSpPr>
          <a:xfrm>
            <a:off x="4312688" y="1563086"/>
            <a:ext cx="4023147" cy="4296074"/>
            <a:chOff x="4618037" y="1562839"/>
            <a:chExt cx="4023661" cy="4296622"/>
          </a:xfrm>
        </p:grpSpPr>
        <p:sp>
          <p:nvSpPr>
            <p:cNvPr id="37" name="Rectangle 36"/>
            <p:cNvSpPr/>
            <p:nvPr/>
          </p:nvSpPr>
          <p:spPr bwMode="auto">
            <a:xfrm flipH="1">
              <a:off x="5136499" y="1565884"/>
              <a:ext cx="3139142" cy="621815"/>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7" tIns="95105" rIns="186497" bIns="95105" numCol="1" spcCol="0" rtlCol="0" fromWordArt="0" anchor="ctr" anchorCtr="0" forceAA="0" compatLnSpc="1">
              <a:prstTxWarp prst="textNoShape">
                <a:avLst/>
              </a:prstTxWarp>
              <a:noAutofit/>
            </a:bodyPr>
            <a:lstStyle/>
            <a:p>
              <a:pPr algn="ctr" defTabSz="1266651" fontAlgn="base">
                <a:lnSpc>
                  <a:spcPct val="90000"/>
                </a:lnSpc>
                <a:spcBef>
                  <a:spcPts val="1224"/>
                </a:spcBef>
                <a:defRPr/>
              </a:pPr>
              <a:endParaRPr lang="en-US" kern="0" spc="300" dirty="0">
                <a:solidFill>
                  <a:schemeClr val="bg1"/>
                </a:solidFill>
                <a:ea typeface="Segoe UI" pitchFamily="34" charset="0"/>
                <a:cs typeface="Segoe UI" pitchFamily="34" charset="0"/>
              </a:endParaRPr>
            </a:p>
          </p:txBody>
        </p:sp>
        <p:sp>
          <p:nvSpPr>
            <p:cNvPr id="39" name="Rectangle 38"/>
            <p:cNvSpPr/>
            <p:nvPr/>
          </p:nvSpPr>
          <p:spPr bwMode="auto">
            <a:xfrm flipH="1">
              <a:off x="4719977" y="1562839"/>
              <a:ext cx="380996" cy="621815"/>
            </a:xfrm>
            <a:prstGeom prst="rect">
              <a:avLst/>
            </a:prstGeom>
            <a:solidFill>
              <a:srgbClr val="D2D2D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7" tIns="95105" rIns="186497" bIns="95105" numCol="1" spcCol="0" rtlCol="0" fromWordArt="0" anchor="ctr" anchorCtr="0" forceAA="0" compatLnSpc="1">
              <a:prstTxWarp prst="textNoShape">
                <a:avLst/>
              </a:prstTxWarp>
              <a:noAutofit/>
            </a:bodyPr>
            <a:lstStyle/>
            <a:p>
              <a:pPr algn="ctr" defTabSz="1266651" fontAlgn="base">
                <a:lnSpc>
                  <a:spcPct val="90000"/>
                </a:lnSpc>
                <a:spcBef>
                  <a:spcPts val="1224"/>
                </a:spcBef>
                <a:defRPr/>
              </a:pPr>
              <a:endParaRPr lang="en-US" kern="0" spc="300" dirty="0">
                <a:solidFill>
                  <a:schemeClr val="bg1"/>
                </a:solidFill>
                <a:ea typeface="Segoe UI" pitchFamily="34" charset="0"/>
                <a:cs typeface="Segoe UI" pitchFamily="34" charset="0"/>
              </a:endParaRPr>
            </a:p>
          </p:txBody>
        </p:sp>
        <p:sp>
          <p:nvSpPr>
            <p:cNvPr id="40" name="Rectangle 39"/>
            <p:cNvSpPr/>
            <p:nvPr/>
          </p:nvSpPr>
          <p:spPr bwMode="auto">
            <a:xfrm flipH="1">
              <a:off x="5180099" y="2488994"/>
              <a:ext cx="2943138" cy="337046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7" tIns="95105" rIns="186497" bIns="95105" numCol="1" spcCol="0" rtlCol="0" fromWordArt="0" anchor="t" anchorCtr="0" forceAA="0" compatLnSpc="1">
              <a:prstTxWarp prst="textNoShape">
                <a:avLst/>
              </a:prstTxWarp>
              <a:noAutofit/>
            </a:bodyPr>
            <a:lstStyle/>
            <a:p>
              <a:pPr defTabSz="1266651" fontAlgn="base">
                <a:lnSpc>
                  <a:spcPct val="120000"/>
                </a:lnSpc>
                <a:spcBef>
                  <a:spcPts val="1224"/>
                </a:spcBef>
              </a:pPr>
              <a:r>
                <a:rPr lang="en-US" kern="0" dirty="0">
                  <a:solidFill>
                    <a:schemeClr val="tx1"/>
                  </a:solidFill>
                  <a:latin typeface="+mj-lt"/>
                </a:rPr>
                <a:t>Establish meeting best practices </a:t>
              </a:r>
            </a:p>
            <a:p>
              <a:pPr defTabSz="1266651" fontAlgn="base">
                <a:lnSpc>
                  <a:spcPct val="120000"/>
                </a:lnSpc>
                <a:spcBef>
                  <a:spcPts val="1224"/>
                </a:spcBef>
              </a:pPr>
              <a:r>
                <a:rPr lang="en-US" kern="0" dirty="0">
                  <a:solidFill>
                    <a:schemeClr val="tx1"/>
                  </a:solidFill>
                  <a:latin typeface="+mj-lt"/>
                </a:rPr>
                <a:t>New norm for meetings reduced from 60m to 20m</a:t>
              </a:r>
            </a:p>
            <a:p>
              <a:pPr defTabSz="1266651" fontAlgn="base">
                <a:lnSpc>
                  <a:spcPct val="120000"/>
                </a:lnSpc>
                <a:spcBef>
                  <a:spcPts val="1224"/>
                </a:spcBef>
              </a:pPr>
              <a:r>
                <a:rPr lang="en-US" kern="0" dirty="0">
                  <a:solidFill>
                    <a:schemeClr val="tx1"/>
                  </a:solidFill>
                  <a:latin typeface="+mj-lt"/>
                </a:rPr>
                <a:t>New scrutiny for meeting invites</a:t>
              </a:r>
            </a:p>
          </p:txBody>
        </p:sp>
        <p:sp>
          <p:nvSpPr>
            <p:cNvPr id="46" name="TextBox 45"/>
            <p:cNvSpPr txBox="1"/>
            <p:nvPr/>
          </p:nvSpPr>
          <p:spPr>
            <a:xfrm>
              <a:off x="4618037" y="1678461"/>
              <a:ext cx="584876" cy="369332"/>
            </a:xfrm>
            <a:prstGeom prst="rect">
              <a:avLst/>
            </a:prstGeom>
            <a:noFill/>
          </p:spPr>
          <p:txBody>
            <a:bodyPr wrap="square" lIns="0" tIns="0" rIns="0" bIns="0" rtlCol="0">
              <a:spAutoFit/>
            </a:bodyPr>
            <a:lstStyle/>
            <a:p>
              <a:pPr algn="ctr" defTabSz="932504"/>
              <a:r>
                <a:rPr lang="en-US" sz="2400" kern="0" spc="-71" dirty="0">
                  <a:solidFill>
                    <a:schemeClr val="bg1"/>
                  </a:solidFill>
                  <a:latin typeface="Segoe UI Semibold" panose="020B0702040204020203" pitchFamily="34" charset="0"/>
                </a:rPr>
                <a:t>2</a:t>
              </a:r>
            </a:p>
          </p:txBody>
        </p:sp>
        <p:sp>
          <p:nvSpPr>
            <p:cNvPr id="47" name="Rectangle 46"/>
            <p:cNvSpPr/>
            <p:nvPr/>
          </p:nvSpPr>
          <p:spPr bwMode="auto">
            <a:xfrm flipH="1">
              <a:off x="5180100" y="1612748"/>
              <a:ext cx="3461598" cy="43504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7" tIns="95105" rIns="186497" bIns="95105" numCol="1" spcCol="0" rtlCol="0" fromWordArt="0" anchor="t" anchorCtr="0" forceAA="0" compatLnSpc="1">
              <a:prstTxWarp prst="textNoShape">
                <a:avLst/>
              </a:prstTxWarp>
              <a:noAutofit/>
            </a:bodyPr>
            <a:lstStyle/>
            <a:p>
              <a:pPr defTabSz="1266651" fontAlgn="base">
                <a:spcBef>
                  <a:spcPts val="1224"/>
                </a:spcBef>
              </a:pPr>
              <a:r>
                <a:rPr lang="en-US" sz="2200" b="1" kern="0" spc="300" dirty="0">
                  <a:solidFill>
                    <a:srgbClr val="D83B01"/>
                  </a:solidFill>
                  <a:latin typeface="Segoe UI Semibold" panose="020B0702040204020203" pitchFamily="34" charset="0"/>
                  <a:cs typeface="Segoe UI Semibold" panose="020B0702040204020203" pitchFamily="34" charset="0"/>
                </a:rPr>
                <a:t>BEST PRACTICES</a:t>
              </a:r>
              <a:endParaRPr lang="en-US" sz="2200" b="1" kern="0" dirty="0">
                <a:solidFill>
                  <a:schemeClr val="tx1"/>
                </a:solidFill>
                <a:latin typeface="Segoe UI Semibold" panose="020B0702040204020203" pitchFamily="34" charset="0"/>
                <a:cs typeface="Segoe UI Semibold" panose="020B0702040204020203" pitchFamily="34" charset="0"/>
              </a:endParaRPr>
            </a:p>
          </p:txBody>
        </p:sp>
      </p:grpSp>
      <p:grpSp>
        <p:nvGrpSpPr>
          <p:cNvPr id="3" name="Group 2"/>
          <p:cNvGrpSpPr/>
          <p:nvPr/>
        </p:nvGrpSpPr>
        <p:grpSpPr>
          <a:xfrm>
            <a:off x="8213329" y="1553388"/>
            <a:ext cx="4023147" cy="4305770"/>
            <a:chOff x="9052576" y="1553140"/>
            <a:chExt cx="4023661" cy="4306320"/>
          </a:xfrm>
        </p:grpSpPr>
        <p:sp>
          <p:nvSpPr>
            <p:cNvPr id="48" name="Rectangle 47"/>
            <p:cNvSpPr/>
            <p:nvPr/>
          </p:nvSpPr>
          <p:spPr bwMode="auto">
            <a:xfrm flipH="1">
              <a:off x="9571037" y="1556185"/>
              <a:ext cx="3124203" cy="621815"/>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7" tIns="95105" rIns="186497" bIns="95105" numCol="1" spcCol="0" rtlCol="0" fromWordArt="0" anchor="ctr" anchorCtr="0" forceAA="0" compatLnSpc="1">
              <a:prstTxWarp prst="textNoShape">
                <a:avLst/>
              </a:prstTxWarp>
              <a:noAutofit/>
            </a:bodyPr>
            <a:lstStyle/>
            <a:p>
              <a:pPr algn="ctr" defTabSz="1266651" fontAlgn="base">
                <a:lnSpc>
                  <a:spcPct val="90000"/>
                </a:lnSpc>
                <a:spcBef>
                  <a:spcPts val="1224"/>
                </a:spcBef>
                <a:defRPr/>
              </a:pPr>
              <a:endParaRPr lang="en-US" kern="0" spc="300" dirty="0">
                <a:solidFill>
                  <a:schemeClr val="bg1"/>
                </a:solidFill>
                <a:ea typeface="Segoe UI" pitchFamily="34" charset="0"/>
                <a:cs typeface="Segoe UI" pitchFamily="34" charset="0"/>
              </a:endParaRPr>
            </a:p>
          </p:txBody>
        </p:sp>
        <p:sp>
          <p:nvSpPr>
            <p:cNvPr id="49" name="Rectangle 48"/>
            <p:cNvSpPr/>
            <p:nvPr/>
          </p:nvSpPr>
          <p:spPr bwMode="auto">
            <a:xfrm flipH="1">
              <a:off x="9154516" y="1553140"/>
              <a:ext cx="380996" cy="621815"/>
            </a:xfrm>
            <a:prstGeom prst="rect">
              <a:avLst/>
            </a:prstGeom>
            <a:solidFill>
              <a:srgbClr val="D2D2D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7" tIns="95105" rIns="186497" bIns="95105" numCol="1" spcCol="0" rtlCol="0" fromWordArt="0" anchor="ctr" anchorCtr="0" forceAA="0" compatLnSpc="1">
              <a:prstTxWarp prst="textNoShape">
                <a:avLst/>
              </a:prstTxWarp>
              <a:noAutofit/>
            </a:bodyPr>
            <a:lstStyle/>
            <a:p>
              <a:pPr algn="ctr" defTabSz="1266651" fontAlgn="base">
                <a:lnSpc>
                  <a:spcPct val="90000"/>
                </a:lnSpc>
                <a:spcBef>
                  <a:spcPts val="1224"/>
                </a:spcBef>
                <a:defRPr/>
              </a:pPr>
              <a:endParaRPr lang="en-US" kern="0" spc="300" dirty="0">
                <a:solidFill>
                  <a:schemeClr val="bg1"/>
                </a:solidFill>
                <a:ea typeface="Segoe UI" pitchFamily="34" charset="0"/>
                <a:cs typeface="Segoe UI" pitchFamily="34" charset="0"/>
              </a:endParaRPr>
            </a:p>
          </p:txBody>
        </p:sp>
        <p:sp>
          <p:nvSpPr>
            <p:cNvPr id="50" name="Rectangle 49"/>
            <p:cNvSpPr/>
            <p:nvPr/>
          </p:nvSpPr>
          <p:spPr bwMode="auto">
            <a:xfrm flipH="1">
              <a:off x="9614638" y="2479295"/>
              <a:ext cx="3080602" cy="338016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7" tIns="95105" rIns="186497" bIns="95105" numCol="1" spcCol="0" rtlCol="0" fromWordArt="0" anchor="t" anchorCtr="0" forceAA="0" compatLnSpc="1">
              <a:prstTxWarp prst="textNoShape">
                <a:avLst/>
              </a:prstTxWarp>
              <a:noAutofit/>
            </a:bodyPr>
            <a:lstStyle/>
            <a:p>
              <a:pPr defTabSz="1266651" fontAlgn="base">
                <a:lnSpc>
                  <a:spcPct val="120000"/>
                </a:lnSpc>
                <a:spcBef>
                  <a:spcPts val="1224"/>
                </a:spcBef>
                <a:defRPr/>
              </a:pPr>
              <a:r>
                <a:rPr lang="en-US" kern="0" dirty="0">
                  <a:solidFill>
                    <a:schemeClr val="tx1"/>
                  </a:solidFill>
                  <a:latin typeface="+mj-lt"/>
                </a:rPr>
                <a:t>Tangible insights empowered with data </a:t>
              </a:r>
            </a:p>
            <a:p>
              <a:pPr defTabSz="1266651" fontAlgn="base">
                <a:lnSpc>
                  <a:spcPct val="120000"/>
                </a:lnSpc>
                <a:spcBef>
                  <a:spcPts val="1224"/>
                </a:spcBef>
                <a:defRPr/>
              </a:pPr>
              <a:r>
                <a:rPr lang="en-US" kern="0" dirty="0">
                  <a:solidFill>
                    <a:schemeClr val="tx1"/>
                  </a:solidFill>
                  <a:latin typeface="+mj-lt"/>
                </a:rPr>
                <a:t>Accountability – team mandate to reduce multi-tasking in meetings </a:t>
              </a:r>
            </a:p>
            <a:p>
              <a:pPr defTabSz="1266651" fontAlgn="base">
                <a:lnSpc>
                  <a:spcPct val="120000"/>
                </a:lnSpc>
                <a:spcBef>
                  <a:spcPts val="1224"/>
                </a:spcBef>
                <a:defRPr/>
              </a:pPr>
              <a:r>
                <a:rPr lang="en-US" kern="0" dirty="0">
                  <a:solidFill>
                    <a:schemeClr val="tx1"/>
                  </a:solidFill>
                  <a:latin typeface="+mj-lt"/>
                </a:rPr>
                <a:t>“You get what you measure”</a:t>
              </a:r>
            </a:p>
          </p:txBody>
        </p:sp>
        <p:sp>
          <p:nvSpPr>
            <p:cNvPr id="51" name="TextBox 50"/>
            <p:cNvSpPr txBox="1"/>
            <p:nvPr/>
          </p:nvSpPr>
          <p:spPr>
            <a:xfrm>
              <a:off x="9052576" y="1668762"/>
              <a:ext cx="584876" cy="369332"/>
            </a:xfrm>
            <a:prstGeom prst="rect">
              <a:avLst/>
            </a:prstGeom>
            <a:noFill/>
          </p:spPr>
          <p:txBody>
            <a:bodyPr wrap="square" lIns="0" tIns="0" rIns="0" bIns="0" rtlCol="0">
              <a:spAutoFit/>
            </a:bodyPr>
            <a:lstStyle/>
            <a:p>
              <a:pPr algn="ctr" defTabSz="932504"/>
              <a:r>
                <a:rPr lang="en-US" sz="2400" kern="0" spc="-71" dirty="0">
                  <a:solidFill>
                    <a:schemeClr val="bg1"/>
                  </a:solidFill>
                  <a:latin typeface="Segoe UI Semibold" panose="020B0702040204020203" pitchFamily="34" charset="0"/>
                </a:rPr>
                <a:t>3</a:t>
              </a:r>
            </a:p>
          </p:txBody>
        </p:sp>
        <p:sp>
          <p:nvSpPr>
            <p:cNvPr id="52" name="Rectangle 51"/>
            <p:cNvSpPr/>
            <p:nvPr/>
          </p:nvSpPr>
          <p:spPr bwMode="auto">
            <a:xfrm flipH="1">
              <a:off x="9614639" y="1603049"/>
              <a:ext cx="3461598" cy="43504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7" tIns="95105" rIns="186497" bIns="95105" numCol="1" spcCol="0" rtlCol="0" fromWordArt="0" anchor="t" anchorCtr="0" forceAA="0" compatLnSpc="1">
              <a:prstTxWarp prst="textNoShape">
                <a:avLst/>
              </a:prstTxWarp>
              <a:noAutofit/>
            </a:bodyPr>
            <a:lstStyle/>
            <a:p>
              <a:pPr defTabSz="1266651" fontAlgn="base">
                <a:spcBef>
                  <a:spcPts val="1224"/>
                </a:spcBef>
              </a:pPr>
              <a:r>
                <a:rPr lang="en-US" sz="2200" b="1" kern="0" spc="300" dirty="0">
                  <a:solidFill>
                    <a:srgbClr val="D83B01"/>
                  </a:solidFill>
                  <a:latin typeface="Segoe UI Semibold" panose="020B0702040204020203" pitchFamily="34" charset="0"/>
                  <a:cs typeface="Segoe UI Semibold" panose="020B0702040204020203" pitchFamily="34" charset="0"/>
                </a:rPr>
                <a:t>FEEDBACK LOOP</a:t>
              </a:r>
              <a:endParaRPr lang="en-US" sz="2200" b="1" kern="0" dirty="0">
                <a:solidFill>
                  <a:schemeClr val="tx1"/>
                </a:solidFill>
                <a:latin typeface="Segoe UI Semibold" panose="020B0702040204020203" pitchFamily="34" charset="0"/>
                <a:cs typeface="Segoe UI Semibold" panose="020B0702040204020203" pitchFamily="34" charset="0"/>
              </a:endParaRPr>
            </a:p>
          </p:txBody>
        </p:sp>
      </p:grpSp>
    </p:spTree>
    <p:extLst>
      <p:ext uri="{BB962C8B-B14F-4D97-AF65-F5344CB8AC3E}">
        <p14:creationId xmlns:p14="http://schemas.microsoft.com/office/powerpoint/2010/main" val="3213019654"/>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a:t>Impact</a:t>
            </a:r>
          </a:p>
        </p:txBody>
      </p:sp>
      <p:grpSp>
        <p:nvGrpSpPr>
          <p:cNvPr id="5" name="Group 4"/>
          <p:cNvGrpSpPr/>
          <p:nvPr/>
        </p:nvGrpSpPr>
        <p:grpSpPr>
          <a:xfrm>
            <a:off x="503174" y="1897267"/>
            <a:ext cx="3961894" cy="4038084"/>
            <a:chOff x="503237" y="1897062"/>
            <a:chExt cx="3962400" cy="4038600"/>
          </a:xfrm>
        </p:grpSpPr>
        <p:grpSp>
          <p:nvGrpSpPr>
            <p:cNvPr id="3" name="Group 2"/>
            <p:cNvGrpSpPr/>
            <p:nvPr/>
          </p:nvGrpSpPr>
          <p:grpSpPr>
            <a:xfrm>
              <a:off x="503237" y="1897062"/>
              <a:ext cx="3962400" cy="4038600"/>
              <a:chOff x="503237" y="1897062"/>
              <a:chExt cx="3962400" cy="4038600"/>
            </a:xfrm>
          </p:grpSpPr>
          <p:sp>
            <p:nvSpPr>
              <p:cNvPr id="4" name="Rectangle 3"/>
              <p:cNvSpPr/>
              <p:nvPr/>
            </p:nvSpPr>
            <p:spPr bwMode="auto">
              <a:xfrm>
                <a:off x="503237" y="1897062"/>
                <a:ext cx="3962400" cy="85750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14" tIns="45714" rIns="45714" bIns="45714" numCol="1" spcCol="0" rtlCol="0" fromWordArt="0" anchor="ctr" anchorCtr="0" forceAA="0" compatLnSpc="1">
                <a:prstTxWarp prst="textNoShape">
                  <a:avLst/>
                </a:prstTxWarp>
                <a:noAutofit/>
              </a:bodyPr>
              <a:lstStyle/>
              <a:p>
                <a:pPr algn="ctr" defTabSz="914008" fontAlgn="base">
                  <a:spcBef>
                    <a:spcPct val="0"/>
                  </a:spcBef>
                  <a:spcAft>
                    <a:spcPct val="0"/>
                  </a:spcAft>
                </a:pPr>
                <a:endParaRPr lang="en-US" kern="0" dirty="0">
                  <a:solidFill>
                    <a:sysClr val="windowText" lastClr="000000"/>
                  </a:solidFill>
                </a:endParaRPr>
              </a:p>
            </p:txBody>
          </p:sp>
          <p:sp>
            <p:nvSpPr>
              <p:cNvPr id="34" name="Rectangle 33"/>
              <p:cNvSpPr/>
              <p:nvPr/>
            </p:nvSpPr>
            <p:spPr bwMode="auto">
              <a:xfrm>
                <a:off x="808037" y="2914905"/>
                <a:ext cx="3237455" cy="302075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45694" rIns="182779" bIns="45694" numCol="1" spcCol="0" rtlCol="0" fromWordArt="0" anchor="t" anchorCtr="0" forceAA="0" compatLnSpc="1">
                <a:prstTxWarp prst="textNoShape">
                  <a:avLst/>
                </a:prstTxWarp>
                <a:noAutofit/>
              </a:bodyPr>
              <a:lstStyle/>
              <a:p>
                <a:pPr defTabSz="913481" fontAlgn="base">
                  <a:spcBef>
                    <a:spcPts val="1224"/>
                  </a:spcBef>
                  <a:spcAft>
                    <a:spcPct val="0"/>
                  </a:spcAft>
                </a:pPr>
                <a:r>
                  <a:rPr lang="en-US" sz="2040" kern="0" dirty="0">
                    <a:solidFill>
                      <a:srgbClr val="505050"/>
                    </a:solidFill>
                    <a:ea typeface="Segoe UI" pitchFamily="34" charset="0"/>
                    <a:cs typeface="Segoe UI" pitchFamily="34" charset="0"/>
                  </a:rPr>
                  <a:t>I HAVE A FEELING ... </a:t>
                </a:r>
              </a:p>
              <a:p>
                <a:pPr defTabSz="913481" fontAlgn="base">
                  <a:spcBef>
                    <a:spcPts val="1224"/>
                  </a:spcBef>
                  <a:spcAft>
                    <a:spcPct val="0"/>
                  </a:spcAft>
                </a:pPr>
                <a:r>
                  <a:rPr lang="en-US" sz="2000" kern="0" dirty="0">
                    <a:solidFill>
                      <a:srgbClr val="505050"/>
                    </a:solidFill>
                    <a:latin typeface="+mj-lt"/>
                    <a:ea typeface="Segoe UI" pitchFamily="34" charset="0"/>
                    <a:cs typeface="Segoe UI" pitchFamily="34" charset="0"/>
                  </a:rPr>
                  <a:t>We are spending too much time in meetings</a:t>
                </a:r>
              </a:p>
              <a:p>
                <a:pPr defTabSz="913481" fontAlgn="base">
                  <a:spcBef>
                    <a:spcPts val="1224"/>
                  </a:spcBef>
                  <a:spcAft>
                    <a:spcPct val="0"/>
                  </a:spcAft>
                </a:pPr>
                <a:r>
                  <a:rPr lang="en-US" sz="2000" kern="0" dirty="0">
                    <a:solidFill>
                      <a:srgbClr val="505050"/>
                    </a:solidFill>
                    <a:latin typeface="+mj-lt"/>
                    <a:ea typeface="Segoe UI" pitchFamily="34" charset="0"/>
                    <a:cs typeface="Segoe UI" pitchFamily="34" charset="0"/>
                  </a:rPr>
                  <a:t>Employees are spending too much time working after hours</a:t>
                </a:r>
              </a:p>
              <a:p>
                <a:pPr defTabSz="913481" fontAlgn="base">
                  <a:spcBef>
                    <a:spcPts val="1224"/>
                  </a:spcBef>
                  <a:spcAft>
                    <a:spcPct val="0"/>
                  </a:spcAft>
                </a:pPr>
                <a:r>
                  <a:rPr lang="en-US" sz="2000" kern="0" dirty="0">
                    <a:solidFill>
                      <a:srgbClr val="505050"/>
                    </a:solidFill>
                    <a:latin typeface="+mj-lt"/>
                    <a:ea typeface="Segoe UI" pitchFamily="34" charset="0"/>
                    <a:cs typeface="Segoe UI" pitchFamily="34" charset="0"/>
                  </a:rPr>
                  <a:t>We could be more efficient</a:t>
                </a:r>
              </a:p>
            </p:txBody>
          </p:sp>
        </p:grpSp>
        <p:sp>
          <p:nvSpPr>
            <p:cNvPr id="35" name="Rectangle 34"/>
            <p:cNvSpPr/>
            <p:nvPr/>
          </p:nvSpPr>
          <p:spPr bwMode="auto">
            <a:xfrm>
              <a:off x="810394" y="2579054"/>
              <a:ext cx="3234565" cy="63358"/>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186497" numCol="1" spcCol="0" rtlCol="0" fromWordArt="0" anchor="b" anchorCtr="0" forceAA="0" compatLnSpc="1">
              <a:prstTxWarp prst="textNoShape">
                <a:avLst/>
              </a:prstTxWarp>
              <a:noAutofit/>
            </a:bodyPr>
            <a:lstStyle/>
            <a:p>
              <a:pPr defTabSz="913481" fontAlgn="base">
                <a:spcBef>
                  <a:spcPct val="0"/>
                </a:spcBef>
                <a:spcAft>
                  <a:spcPct val="0"/>
                </a:spcAft>
              </a:pPr>
              <a:r>
                <a:rPr lang="en-US" sz="2448" kern="0" dirty="0">
                  <a:solidFill>
                    <a:schemeClr val="bg2">
                      <a:lumMod val="50000"/>
                    </a:schemeClr>
                  </a:solidFill>
                  <a:latin typeface="Segoe UI Semibold" panose="020B0702040204020203" pitchFamily="34" charset="0"/>
                  <a:ea typeface="Segoe UI" pitchFamily="34" charset="0"/>
                  <a:cs typeface="Segoe UI" pitchFamily="34" charset="0"/>
                </a:rPr>
                <a:t>“GUT FEEL”</a:t>
              </a:r>
            </a:p>
          </p:txBody>
        </p:sp>
      </p:grpSp>
      <p:grpSp>
        <p:nvGrpSpPr>
          <p:cNvPr id="6" name="Group 5"/>
          <p:cNvGrpSpPr/>
          <p:nvPr/>
        </p:nvGrpSpPr>
        <p:grpSpPr>
          <a:xfrm>
            <a:off x="7436488" y="1911869"/>
            <a:ext cx="3961894" cy="3920052"/>
            <a:chOff x="7437437" y="1911667"/>
            <a:chExt cx="3962400" cy="3920552"/>
          </a:xfrm>
        </p:grpSpPr>
        <p:sp>
          <p:nvSpPr>
            <p:cNvPr id="17" name="Rectangle 16"/>
            <p:cNvSpPr/>
            <p:nvPr/>
          </p:nvSpPr>
          <p:spPr bwMode="auto">
            <a:xfrm>
              <a:off x="7437437" y="1911667"/>
              <a:ext cx="3962400" cy="842901"/>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14" tIns="45714" rIns="45714" bIns="45714" numCol="1" spcCol="0" rtlCol="0" fromWordArt="0" anchor="ctr" anchorCtr="0" forceAA="0" compatLnSpc="1">
              <a:prstTxWarp prst="textNoShape">
                <a:avLst/>
              </a:prstTxWarp>
              <a:noAutofit/>
            </a:bodyPr>
            <a:lstStyle/>
            <a:p>
              <a:pPr algn="ctr" defTabSz="914008" fontAlgn="base">
                <a:spcBef>
                  <a:spcPct val="0"/>
                </a:spcBef>
                <a:spcAft>
                  <a:spcPct val="0"/>
                </a:spcAft>
              </a:pPr>
              <a:endParaRPr lang="en-US" sz="2200" kern="0" dirty="0">
                <a:gradFill>
                  <a:gsLst>
                    <a:gs pos="0">
                      <a:srgbClr val="FFFFFF"/>
                    </a:gs>
                    <a:gs pos="100000">
                      <a:srgbClr val="FFFFFF"/>
                    </a:gs>
                  </a:gsLst>
                  <a:lin ang="5400000" scaled="0"/>
                </a:gradFill>
                <a:ea typeface="Segoe UI" pitchFamily="34" charset="0"/>
                <a:cs typeface="Segoe UI" pitchFamily="34" charset="0"/>
              </a:endParaRPr>
            </a:p>
          </p:txBody>
        </p:sp>
        <p:sp>
          <p:nvSpPr>
            <p:cNvPr id="38" name="Rectangle 37"/>
            <p:cNvSpPr/>
            <p:nvPr/>
          </p:nvSpPr>
          <p:spPr bwMode="auto">
            <a:xfrm>
              <a:off x="7794670" y="2811462"/>
              <a:ext cx="3486754" cy="302075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45694" rIns="182779" bIns="45694" numCol="1" spcCol="0" rtlCol="0" fromWordArt="0" anchor="t" anchorCtr="0" forceAA="0" compatLnSpc="1">
              <a:prstTxWarp prst="textNoShape">
                <a:avLst/>
              </a:prstTxWarp>
              <a:noAutofit/>
            </a:bodyPr>
            <a:lstStyle/>
            <a:p>
              <a:pPr defTabSz="913481" fontAlgn="base">
                <a:spcBef>
                  <a:spcPts val="1224"/>
                </a:spcBef>
                <a:spcAft>
                  <a:spcPct val="0"/>
                </a:spcAft>
              </a:pPr>
              <a:r>
                <a:rPr lang="en-US" sz="2040" kern="0" dirty="0">
                  <a:solidFill>
                    <a:srgbClr val="505050"/>
                  </a:solidFill>
                  <a:ea typeface="Segoe UI" pitchFamily="34" charset="0"/>
                  <a:cs typeface="Segoe UI" pitchFamily="34" charset="0"/>
                </a:rPr>
                <a:t>NOW I AM ABLE TO:</a:t>
              </a:r>
            </a:p>
            <a:p>
              <a:pPr defTabSz="913481" fontAlgn="base">
                <a:spcBef>
                  <a:spcPts val="1224"/>
                </a:spcBef>
                <a:spcAft>
                  <a:spcPct val="0"/>
                </a:spcAft>
              </a:pPr>
              <a:r>
                <a:rPr lang="en-US" sz="2000" kern="0" dirty="0">
                  <a:solidFill>
                    <a:srgbClr val="505050"/>
                  </a:solidFill>
                  <a:latin typeface="+mj-lt"/>
                  <a:ea typeface="Segoe UI" pitchFamily="34" charset="0"/>
                  <a:cs typeface="Segoe UI" pitchFamily="34" charset="0"/>
                </a:rPr>
                <a:t>Validate, verify and take action</a:t>
              </a:r>
            </a:p>
            <a:p>
              <a:pPr defTabSz="913481" fontAlgn="base">
                <a:spcBef>
                  <a:spcPts val="1224"/>
                </a:spcBef>
                <a:spcAft>
                  <a:spcPct val="0"/>
                </a:spcAft>
              </a:pPr>
              <a:r>
                <a:rPr lang="en-US" sz="2000" kern="0" dirty="0">
                  <a:solidFill>
                    <a:srgbClr val="505050"/>
                  </a:solidFill>
                  <a:latin typeface="+mj-lt"/>
                  <a:ea typeface="Segoe UI" pitchFamily="34" charset="0"/>
                  <a:cs typeface="Segoe UI" pitchFamily="34" charset="0"/>
                </a:rPr>
                <a:t>Ensure meeting habits and after hours are within expected norms</a:t>
              </a:r>
            </a:p>
            <a:p>
              <a:pPr defTabSz="913481" fontAlgn="base">
                <a:spcBef>
                  <a:spcPts val="1224"/>
                </a:spcBef>
                <a:spcAft>
                  <a:spcPct val="0"/>
                </a:spcAft>
              </a:pPr>
              <a:r>
                <a:rPr lang="en-US" sz="2000" kern="0" dirty="0">
                  <a:solidFill>
                    <a:srgbClr val="505050"/>
                  </a:solidFill>
                  <a:latin typeface="+mj-lt"/>
                  <a:ea typeface="Segoe UI" pitchFamily="34" charset="0"/>
                  <a:cs typeface="Segoe UI" pitchFamily="34" charset="0"/>
                </a:rPr>
                <a:t>Experiment with new productivity tricks</a:t>
              </a:r>
            </a:p>
          </p:txBody>
        </p:sp>
        <p:sp>
          <p:nvSpPr>
            <p:cNvPr id="39" name="Rectangle 38"/>
            <p:cNvSpPr/>
            <p:nvPr/>
          </p:nvSpPr>
          <p:spPr bwMode="auto">
            <a:xfrm>
              <a:off x="7797027" y="2579054"/>
              <a:ext cx="3335743" cy="63358"/>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186497" numCol="1" spcCol="0" rtlCol="0" fromWordArt="0" anchor="b" anchorCtr="0" forceAA="0" compatLnSpc="1">
              <a:prstTxWarp prst="textNoShape">
                <a:avLst/>
              </a:prstTxWarp>
              <a:noAutofit/>
            </a:bodyPr>
            <a:lstStyle/>
            <a:p>
              <a:pPr defTabSz="913481" fontAlgn="base">
                <a:spcBef>
                  <a:spcPct val="0"/>
                </a:spcBef>
                <a:spcAft>
                  <a:spcPct val="0"/>
                </a:spcAft>
              </a:pPr>
              <a:r>
                <a:rPr lang="en-US" sz="2448" kern="0" dirty="0">
                  <a:solidFill>
                    <a:schemeClr val="bg2">
                      <a:lumMod val="50000"/>
                    </a:schemeClr>
                  </a:solidFill>
                  <a:latin typeface="Segoe UI Semibold" panose="020B0702040204020203" pitchFamily="34" charset="0"/>
                  <a:ea typeface="Segoe UI" pitchFamily="34" charset="0"/>
                  <a:cs typeface="Segoe UI" pitchFamily="34" charset="0"/>
                </a:rPr>
                <a:t>“KNOWING”</a:t>
              </a:r>
            </a:p>
          </p:txBody>
        </p:sp>
      </p:grpSp>
      <p:grpSp>
        <p:nvGrpSpPr>
          <p:cNvPr id="16" name="Group 15"/>
          <p:cNvGrpSpPr/>
          <p:nvPr/>
        </p:nvGrpSpPr>
        <p:grpSpPr>
          <a:xfrm>
            <a:off x="5504316" y="2946886"/>
            <a:ext cx="830021" cy="1014939"/>
            <a:chOff x="5540510" y="2091056"/>
            <a:chExt cx="975995" cy="1193435"/>
          </a:xfrm>
        </p:grpSpPr>
        <p:sp>
          <p:nvSpPr>
            <p:cNvPr id="15" name="Rectangle 14"/>
            <p:cNvSpPr/>
            <p:nvPr/>
          </p:nvSpPr>
          <p:spPr bwMode="auto">
            <a:xfrm rot="18900000">
              <a:off x="6021024" y="2091056"/>
              <a:ext cx="60643" cy="975995"/>
            </a:xfrm>
            <a:prstGeom prst="rect">
              <a:avLst/>
            </a:prstGeom>
            <a:solidFill>
              <a:srgbClr val="BFBFB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14" tIns="45714" rIns="45714" bIns="45714" numCol="1" spcCol="0" rtlCol="0" fromWordArt="0" anchor="ctr" anchorCtr="0" forceAA="0" compatLnSpc="1">
              <a:prstTxWarp prst="textNoShape">
                <a:avLst/>
              </a:prstTxWarp>
              <a:noAutofit/>
            </a:bodyPr>
            <a:lstStyle/>
            <a:p>
              <a:pPr algn="ctr" defTabSz="914008" fontAlgn="base">
                <a:spcBef>
                  <a:spcPct val="0"/>
                </a:spcBef>
                <a:spcAft>
                  <a:spcPct val="0"/>
                </a:spcAft>
              </a:pPr>
              <a:r>
                <a:rPr lang="en-US" sz="2200" kern="0" dirty="0">
                  <a:gradFill>
                    <a:gsLst>
                      <a:gs pos="0">
                        <a:srgbClr val="FFFFFF"/>
                      </a:gs>
                      <a:gs pos="100000">
                        <a:srgbClr val="FFFFFF"/>
                      </a:gs>
                    </a:gsLst>
                    <a:lin ang="5400000" scaled="0"/>
                  </a:gradFill>
                  <a:ea typeface="Segoe UI" pitchFamily="34" charset="0"/>
                  <a:cs typeface="Segoe UI" pitchFamily="34" charset="0"/>
                </a:rPr>
                <a:t> </a:t>
              </a:r>
            </a:p>
          </p:txBody>
        </p:sp>
        <p:sp>
          <p:nvSpPr>
            <p:cNvPr id="23" name="Rectangle 22"/>
            <p:cNvSpPr/>
            <p:nvPr/>
          </p:nvSpPr>
          <p:spPr bwMode="auto">
            <a:xfrm rot="13500000">
              <a:off x="5998186" y="2766172"/>
              <a:ext cx="60643" cy="975995"/>
            </a:xfrm>
            <a:prstGeom prst="rect">
              <a:avLst/>
            </a:prstGeom>
            <a:solidFill>
              <a:srgbClr val="BFBFB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14" tIns="45714" rIns="45714" bIns="45714" numCol="1" spcCol="0" rtlCol="0" fromWordArt="0" anchor="ctr" anchorCtr="0" forceAA="0" compatLnSpc="1">
              <a:prstTxWarp prst="textNoShape">
                <a:avLst/>
              </a:prstTxWarp>
              <a:noAutofit/>
            </a:bodyPr>
            <a:lstStyle/>
            <a:p>
              <a:pPr algn="ctr" defTabSz="914008" fontAlgn="base">
                <a:spcBef>
                  <a:spcPct val="0"/>
                </a:spcBef>
                <a:spcAft>
                  <a:spcPct val="0"/>
                </a:spcAft>
              </a:pPr>
              <a:r>
                <a:rPr lang="en-US" sz="2200" kern="0" dirty="0">
                  <a:gradFill>
                    <a:gsLst>
                      <a:gs pos="0">
                        <a:srgbClr val="FFFFFF"/>
                      </a:gs>
                      <a:gs pos="100000">
                        <a:srgbClr val="FFFFFF"/>
                      </a:gs>
                    </a:gsLst>
                    <a:lin ang="5400000" scaled="0"/>
                  </a:gradFill>
                  <a:ea typeface="Segoe UI" pitchFamily="34" charset="0"/>
                  <a:cs typeface="Segoe UI" pitchFamily="34" charset="0"/>
                </a:rPr>
                <a:t> </a:t>
              </a:r>
            </a:p>
          </p:txBody>
        </p:sp>
      </p:grpSp>
      <p:sp>
        <p:nvSpPr>
          <p:cNvPr id="18" name="Rectangle 17"/>
          <p:cNvSpPr/>
          <p:nvPr/>
        </p:nvSpPr>
        <p:spPr bwMode="auto">
          <a:xfrm>
            <a:off x="1" y="6518745"/>
            <a:ext cx="12434888" cy="475334"/>
          </a:xfrm>
          <a:prstGeom prst="rect">
            <a:avLst/>
          </a:prstGeom>
          <a:solidFill>
            <a:schemeClr val="bg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1" rIns="0" bIns="46631" numCol="1" rtlCol="0" anchor="ctr" anchorCtr="0" compatLnSpc="1">
            <a:prstTxWarp prst="textNoShape">
              <a:avLst/>
            </a:prstTxWarp>
          </a:bodyPr>
          <a:lstStyle/>
          <a:p>
            <a:pPr algn="ctr" defTabSz="932379" fontAlgn="base">
              <a:spcBef>
                <a:spcPct val="0"/>
              </a:spcBef>
              <a:spcAft>
                <a:spcPct val="0"/>
              </a:spcAft>
            </a:pPr>
            <a:endParaRPr lang="en-US" sz="2000" kern="0" dirty="0">
              <a:gradFill>
                <a:gsLst>
                  <a:gs pos="5439">
                    <a:srgbClr val="F8F8F8"/>
                  </a:gs>
                  <a:gs pos="10000">
                    <a:srgbClr val="F8F8F8"/>
                  </a:gs>
                </a:gsLst>
                <a:lin ang="5400000" scaled="0"/>
              </a:gradFill>
            </a:endParaRPr>
          </a:p>
        </p:txBody>
      </p:sp>
      <p:pic>
        <p:nvPicPr>
          <p:cNvPr id="19" name="Picture 18"/>
          <p:cNvPicPr>
            <a:picLocks noChangeAspect="1"/>
          </p:cNvPicPr>
          <p:nvPr/>
        </p:nvPicPr>
        <p:blipFill>
          <a:blip r:embed="rId3"/>
          <a:stretch>
            <a:fillRect/>
          </a:stretch>
        </p:blipFill>
        <p:spPr>
          <a:xfrm>
            <a:off x="503174" y="6526681"/>
            <a:ext cx="1954150" cy="475333"/>
          </a:xfrm>
          <a:prstGeom prst="rect">
            <a:avLst/>
          </a:prstGeom>
        </p:spPr>
      </p:pic>
    </p:spTree>
    <p:extLst>
      <p:ext uri="{BB962C8B-B14F-4D97-AF65-F5344CB8AC3E}">
        <p14:creationId xmlns:p14="http://schemas.microsoft.com/office/powerpoint/2010/main" val="30110242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a:t>What’s next at Cupertino Electric ...</a:t>
            </a:r>
          </a:p>
        </p:txBody>
      </p:sp>
      <p:sp>
        <p:nvSpPr>
          <p:cNvPr id="18" name="Rectangle 17"/>
          <p:cNvSpPr/>
          <p:nvPr/>
        </p:nvSpPr>
        <p:spPr bwMode="auto">
          <a:xfrm>
            <a:off x="1" y="6518745"/>
            <a:ext cx="12434888" cy="475334"/>
          </a:xfrm>
          <a:prstGeom prst="rect">
            <a:avLst/>
          </a:prstGeom>
          <a:solidFill>
            <a:schemeClr val="bg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1" rIns="0" bIns="46631" numCol="1" rtlCol="0" anchor="ctr" anchorCtr="0" compatLnSpc="1">
            <a:prstTxWarp prst="textNoShape">
              <a:avLst/>
            </a:prstTxWarp>
          </a:bodyPr>
          <a:lstStyle/>
          <a:p>
            <a:pPr algn="ctr" defTabSz="932379" fontAlgn="base">
              <a:spcBef>
                <a:spcPct val="0"/>
              </a:spcBef>
              <a:spcAft>
                <a:spcPct val="0"/>
              </a:spcAft>
              <a:defRPr/>
            </a:pPr>
            <a:endParaRPr lang="en-US" sz="2000" kern="0" dirty="0">
              <a:gradFill>
                <a:gsLst>
                  <a:gs pos="5439">
                    <a:srgbClr val="F8F8F8"/>
                  </a:gs>
                  <a:gs pos="10000">
                    <a:srgbClr val="F8F8F8"/>
                  </a:gs>
                </a:gsLst>
                <a:lin ang="5400000" scaled="0"/>
              </a:gradFill>
            </a:endParaRPr>
          </a:p>
        </p:txBody>
      </p:sp>
      <p:pic>
        <p:nvPicPr>
          <p:cNvPr id="19" name="Picture 18"/>
          <p:cNvPicPr>
            <a:picLocks noChangeAspect="1"/>
          </p:cNvPicPr>
          <p:nvPr/>
        </p:nvPicPr>
        <p:blipFill>
          <a:blip r:embed="rId3"/>
          <a:stretch>
            <a:fillRect/>
          </a:stretch>
        </p:blipFill>
        <p:spPr>
          <a:xfrm>
            <a:off x="503174" y="6526681"/>
            <a:ext cx="1954150" cy="475333"/>
          </a:xfrm>
          <a:prstGeom prst="rect">
            <a:avLst/>
          </a:prstGeom>
        </p:spPr>
      </p:pic>
      <p:sp>
        <p:nvSpPr>
          <p:cNvPr id="20" name="Text Placeholder 5"/>
          <p:cNvSpPr txBox="1">
            <a:spLocks/>
          </p:cNvSpPr>
          <p:nvPr/>
        </p:nvSpPr>
        <p:spPr>
          <a:xfrm>
            <a:off x="274605" y="2859507"/>
            <a:ext cx="10819017" cy="2154161"/>
          </a:xfrm>
          <a:prstGeom prst="rect">
            <a:avLst/>
          </a:prstGeom>
        </p:spPr>
        <p:txBody>
          <a:bodyPr vert="horz" wrap="square" lIns="146285" tIns="91428" rIns="146285" bIns="91428" rtlCol="0">
            <a:spAutoFit/>
          </a:bodyPr>
          <a:lstStyle>
            <a:lvl1pPr marL="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4000" kern="1200" spc="0" baseline="0">
                <a:gradFill>
                  <a:gsLst>
                    <a:gs pos="1250">
                      <a:schemeClr val="tx2"/>
                    </a:gs>
                    <a:gs pos="99000">
                      <a:schemeClr val="tx2"/>
                    </a:gs>
                  </a:gsLst>
                  <a:lin ang="5400000" scaled="0"/>
                </a:gradFill>
                <a:latin typeface="+mj-lt"/>
                <a:ea typeface="+mn-ea"/>
                <a:cs typeface="+mn-cs"/>
              </a:defRPr>
            </a:lvl1pPr>
            <a:lvl2pPr marL="0" marR="0" indent="0" algn="l" defTabSz="932742" rtl="0" eaLnBrk="1" fontAlgn="auto" latinLnBrk="0" hangingPunct="1">
              <a:lnSpc>
                <a:spcPct val="90000"/>
              </a:lnSpc>
              <a:spcBef>
                <a:spcPct val="20000"/>
              </a:spcBef>
              <a:spcAft>
                <a:spcPts val="0"/>
              </a:spcAft>
              <a:buClrTx/>
              <a:buSzPct val="90000"/>
              <a:buFontTx/>
              <a:buNone/>
              <a:tabLst/>
              <a:defRPr sz="2000" kern="1200" spc="0" baseline="0">
                <a:gradFill>
                  <a:gsLst>
                    <a:gs pos="1250">
                      <a:schemeClr val="tx1"/>
                    </a:gs>
                    <a:gs pos="100000">
                      <a:schemeClr val="tx1"/>
                    </a:gs>
                  </a:gsLst>
                  <a:lin ang="5400000" scaled="0"/>
                </a:gradFill>
                <a:latin typeface="+mn-lt"/>
                <a:ea typeface="+mn-ea"/>
                <a:cs typeface="+mn-cs"/>
              </a:defRPr>
            </a:lvl2pPr>
            <a:lvl3pPr marL="2286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2000" kern="1200" spc="0" baseline="0">
                <a:gradFill>
                  <a:gsLst>
                    <a:gs pos="1250">
                      <a:schemeClr val="tx1"/>
                    </a:gs>
                    <a:gs pos="100000">
                      <a:schemeClr val="tx1"/>
                    </a:gs>
                  </a:gsLst>
                  <a:lin ang="5400000" scaled="0"/>
                </a:gradFill>
                <a:latin typeface="+mn-lt"/>
                <a:ea typeface="+mn-ea"/>
                <a:cs typeface="+mn-cs"/>
              </a:defRPr>
            </a:lvl3pPr>
            <a:lvl4pPr marL="4572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4pPr>
            <a:lvl5pPr marL="6858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32649">
              <a:lnSpc>
                <a:spcPct val="150000"/>
              </a:lnSpc>
              <a:spcBef>
                <a:spcPts val="600"/>
              </a:spcBef>
              <a:spcAft>
                <a:spcPts val="600"/>
              </a:spcAft>
            </a:pPr>
            <a:r>
              <a:rPr lang="en-US" sz="2400" dirty="0">
                <a:solidFill>
                  <a:srgbClr val="505050"/>
                </a:solidFill>
              </a:rPr>
              <a:t>Roll out to executives and senior managers</a:t>
            </a:r>
          </a:p>
          <a:p>
            <a:pPr defTabSz="932649">
              <a:lnSpc>
                <a:spcPct val="150000"/>
              </a:lnSpc>
              <a:spcBef>
                <a:spcPts val="600"/>
              </a:spcBef>
              <a:spcAft>
                <a:spcPts val="600"/>
              </a:spcAft>
            </a:pPr>
            <a:r>
              <a:rPr lang="en-US" sz="2400" dirty="0">
                <a:solidFill>
                  <a:srgbClr val="505050"/>
                </a:solidFill>
              </a:rPr>
              <a:t>Engage with power users and land best practices</a:t>
            </a:r>
          </a:p>
          <a:p>
            <a:pPr defTabSz="932649">
              <a:lnSpc>
                <a:spcPct val="150000"/>
              </a:lnSpc>
              <a:spcBef>
                <a:spcPts val="600"/>
              </a:spcBef>
              <a:spcAft>
                <a:spcPts val="600"/>
              </a:spcAft>
            </a:pPr>
            <a:r>
              <a:rPr lang="en-US" sz="2400" dirty="0">
                <a:solidFill>
                  <a:srgbClr val="505050"/>
                </a:solidFill>
              </a:rPr>
              <a:t>Transform the way we work</a:t>
            </a:r>
          </a:p>
        </p:txBody>
      </p:sp>
    </p:spTree>
    <p:extLst>
      <p:ext uri="{BB962C8B-B14F-4D97-AF65-F5344CB8AC3E}">
        <p14:creationId xmlns:p14="http://schemas.microsoft.com/office/powerpoint/2010/main" val="986522950"/>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6348" y="1210265"/>
            <a:ext cx="8227249" cy="1181711"/>
          </a:xfrm>
        </p:spPr>
        <p:txBody>
          <a:bodyPr/>
          <a:lstStyle/>
          <a:p>
            <a:r>
              <a:rPr lang="en-US" dirty="0"/>
              <a:t>A look ahead</a:t>
            </a:r>
          </a:p>
        </p:txBody>
      </p:sp>
      <p:sp>
        <p:nvSpPr>
          <p:cNvPr id="4" name="Text Placeholder 3"/>
          <p:cNvSpPr>
            <a:spLocks noGrp="1"/>
          </p:cNvSpPr>
          <p:nvPr>
            <p:ph type="body" sz="quarter" idx="12"/>
          </p:nvPr>
        </p:nvSpPr>
        <p:spPr>
          <a:xfrm>
            <a:off x="274604" y="3954403"/>
            <a:ext cx="8228549" cy="738570"/>
          </a:xfrm>
        </p:spPr>
        <p:txBody>
          <a:bodyPr/>
          <a:lstStyle/>
          <a:p>
            <a:r>
              <a:rPr lang="en-US" dirty="0"/>
              <a:t>Peter Mabee</a:t>
            </a:r>
          </a:p>
        </p:txBody>
      </p:sp>
    </p:spTree>
    <p:extLst>
      <p:ext uri="{BB962C8B-B14F-4D97-AF65-F5344CB8AC3E}">
        <p14:creationId xmlns:p14="http://schemas.microsoft.com/office/powerpoint/2010/main" val="38034638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a:xfrm>
            <a:off x="274605" y="1869034"/>
            <a:ext cx="9447592" cy="915871"/>
          </a:xfrm>
        </p:spPr>
        <p:txBody>
          <a:bodyPr/>
          <a:lstStyle/>
          <a:p>
            <a:r>
              <a:rPr lang="en-US" dirty="0"/>
              <a:t>Local change </a:t>
            </a:r>
            <a:r>
              <a:rPr lang="en-US" dirty="0">
                <a:sym typeface="Wingdings" panose="05000000000000000000" pitchFamily="2" charset="2"/>
              </a:rPr>
              <a:t>with global impact</a:t>
            </a:r>
            <a:endParaRPr lang="en-US" dirty="0"/>
          </a:p>
        </p:txBody>
      </p:sp>
      <p:sp>
        <p:nvSpPr>
          <p:cNvPr id="9" name="Rectangle 8"/>
          <p:cNvSpPr/>
          <p:nvPr/>
        </p:nvSpPr>
        <p:spPr bwMode="auto">
          <a:xfrm>
            <a:off x="1" y="6518745"/>
            <a:ext cx="12434888" cy="475334"/>
          </a:xfrm>
          <a:prstGeom prst="rect">
            <a:avLst/>
          </a:prstGeom>
          <a:solidFill>
            <a:schemeClr val="bg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1" rIns="0" bIns="46631" numCol="1" rtlCol="0" anchor="ctr" anchorCtr="0" compatLnSpc="1">
            <a:prstTxWarp prst="textNoShape">
              <a:avLst/>
            </a:prstTxWarp>
          </a:bodyPr>
          <a:lstStyle/>
          <a:p>
            <a:pPr algn="ctr" defTabSz="932379" fontAlgn="base">
              <a:spcBef>
                <a:spcPct val="0"/>
              </a:spcBef>
              <a:spcAft>
                <a:spcPct val="0"/>
              </a:spcAft>
            </a:pPr>
            <a:endParaRPr lang="en-US" sz="2000" kern="0" dirty="0">
              <a:gradFill>
                <a:gsLst>
                  <a:gs pos="5439">
                    <a:srgbClr val="F8F8F8"/>
                  </a:gs>
                  <a:gs pos="10000">
                    <a:srgbClr val="F8F8F8"/>
                  </a:gs>
                </a:gsLst>
                <a:lin ang="5400000" scaled="0"/>
              </a:gradFill>
            </a:endParaRPr>
          </a:p>
        </p:txBody>
      </p:sp>
      <p:pic>
        <p:nvPicPr>
          <p:cNvPr id="12" name="Picture 11"/>
          <p:cNvPicPr>
            <a:picLocks noChangeAspect="1"/>
          </p:cNvPicPr>
          <p:nvPr/>
        </p:nvPicPr>
        <p:blipFill>
          <a:blip r:embed="rId3"/>
          <a:stretch>
            <a:fillRect/>
          </a:stretch>
        </p:blipFill>
        <p:spPr>
          <a:xfrm>
            <a:off x="503174" y="6526681"/>
            <a:ext cx="1954150" cy="475333"/>
          </a:xfrm>
          <a:prstGeom prst="rect">
            <a:avLst/>
          </a:prstGeom>
        </p:spPr>
      </p:pic>
      <p:grpSp>
        <p:nvGrpSpPr>
          <p:cNvPr id="4" name="Group 3"/>
          <p:cNvGrpSpPr/>
          <p:nvPr/>
        </p:nvGrpSpPr>
        <p:grpSpPr>
          <a:xfrm>
            <a:off x="2457323" y="3547601"/>
            <a:ext cx="1371425" cy="1097140"/>
            <a:chOff x="2103437" y="3421062"/>
            <a:chExt cx="1371600" cy="1097280"/>
          </a:xfrm>
        </p:grpSpPr>
        <p:sp>
          <p:nvSpPr>
            <p:cNvPr id="10" name="Rectangle 9"/>
            <p:cNvSpPr/>
            <p:nvPr/>
          </p:nvSpPr>
          <p:spPr bwMode="auto">
            <a:xfrm>
              <a:off x="2103437" y="3421062"/>
              <a:ext cx="1371600" cy="1097280"/>
            </a:xfrm>
            <a:prstGeom prst="rect">
              <a:avLst/>
            </a:prstGeom>
            <a:solidFill>
              <a:srgbClr val="D2D2D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1" rIns="0" bIns="46631" numCol="1" rtlCol="0" anchor="ctr" anchorCtr="0" compatLnSpc="1">
              <a:prstTxWarp prst="textNoShape">
                <a:avLst/>
              </a:prstTxWarp>
            </a:bodyPr>
            <a:lstStyle/>
            <a:p>
              <a:pPr algn="ctr" defTabSz="932379" fontAlgn="base">
                <a:spcBef>
                  <a:spcPct val="0"/>
                </a:spcBef>
                <a:spcAft>
                  <a:spcPct val="0"/>
                </a:spcAft>
              </a:pPr>
              <a:endParaRPr lang="en-US" sz="2000" kern="0" dirty="0">
                <a:gradFill>
                  <a:gsLst>
                    <a:gs pos="5439">
                      <a:srgbClr val="F8F8F8"/>
                    </a:gs>
                    <a:gs pos="10000">
                      <a:srgbClr val="F8F8F8"/>
                    </a:gs>
                  </a:gsLst>
                  <a:lin ang="5400000" scaled="0"/>
                </a:gradFill>
              </a:endParaRPr>
            </a:p>
          </p:txBody>
        </p:sp>
        <p:pic>
          <p:nvPicPr>
            <p:cNvPr id="11" name="Picture 10"/>
            <p:cNvPicPr>
              <a:picLocks noChangeAspect="1"/>
            </p:cNvPicPr>
            <p:nvPr/>
          </p:nvPicPr>
          <p:blipFill>
            <a:blip r:embed="rId4"/>
            <a:stretch>
              <a:fillRect/>
            </a:stretch>
          </p:blipFill>
          <p:spPr>
            <a:xfrm>
              <a:off x="2332037" y="3573462"/>
              <a:ext cx="860698" cy="756371"/>
            </a:xfrm>
            <a:prstGeom prst="rect">
              <a:avLst/>
            </a:prstGeom>
          </p:spPr>
        </p:pic>
      </p:grpSp>
      <p:grpSp>
        <p:nvGrpSpPr>
          <p:cNvPr id="3" name="Group 2"/>
          <p:cNvGrpSpPr/>
          <p:nvPr/>
        </p:nvGrpSpPr>
        <p:grpSpPr>
          <a:xfrm>
            <a:off x="5238268" y="3561768"/>
            <a:ext cx="1371425" cy="1097140"/>
            <a:chOff x="4618037" y="3435231"/>
            <a:chExt cx="1371600" cy="1097280"/>
          </a:xfrm>
        </p:grpSpPr>
        <p:sp>
          <p:nvSpPr>
            <p:cNvPr id="13" name="Rectangle 12"/>
            <p:cNvSpPr/>
            <p:nvPr/>
          </p:nvSpPr>
          <p:spPr bwMode="auto">
            <a:xfrm>
              <a:off x="4618037" y="3435231"/>
              <a:ext cx="1371600" cy="1097280"/>
            </a:xfrm>
            <a:prstGeom prst="rect">
              <a:avLst/>
            </a:prstGeom>
            <a:solidFill>
              <a:srgbClr val="D2D2D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1" rIns="0" bIns="46631" numCol="1" rtlCol="0" anchor="ctr" anchorCtr="0" compatLnSpc="1">
              <a:prstTxWarp prst="textNoShape">
                <a:avLst/>
              </a:prstTxWarp>
            </a:bodyPr>
            <a:lstStyle/>
            <a:p>
              <a:pPr algn="ctr" defTabSz="932379" fontAlgn="base">
                <a:spcBef>
                  <a:spcPct val="0"/>
                </a:spcBef>
                <a:spcAft>
                  <a:spcPct val="0"/>
                </a:spcAft>
              </a:pPr>
              <a:endParaRPr lang="en-US" kern="0" dirty="0">
                <a:solidFill>
                  <a:sysClr val="windowText" lastClr="000000"/>
                </a:solidFill>
              </a:endParaRPr>
            </a:p>
          </p:txBody>
        </p:sp>
        <p:pic>
          <p:nvPicPr>
            <p:cNvPr id="14" name="Picture 13"/>
            <p:cNvPicPr>
              <a:picLocks noChangeAspect="1"/>
            </p:cNvPicPr>
            <p:nvPr/>
          </p:nvPicPr>
          <p:blipFill>
            <a:blip r:embed="rId5"/>
            <a:stretch>
              <a:fillRect/>
            </a:stretch>
          </p:blipFill>
          <p:spPr>
            <a:xfrm>
              <a:off x="4846637" y="3518224"/>
              <a:ext cx="951946" cy="990538"/>
            </a:xfrm>
            <a:prstGeom prst="rect">
              <a:avLst/>
            </a:prstGeom>
          </p:spPr>
        </p:pic>
      </p:grpSp>
      <p:grpSp>
        <p:nvGrpSpPr>
          <p:cNvPr id="2" name="Group 1"/>
          <p:cNvGrpSpPr/>
          <p:nvPr/>
        </p:nvGrpSpPr>
        <p:grpSpPr>
          <a:xfrm>
            <a:off x="8019213" y="3561768"/>
            <a:ext cx="1371425" cy="1097140"/>
            <a:chOff x="7666037" y="3435231"/>
            <a:chExt cx="1371600" cy="1097280"/>
          </a:xfrm>
        </p:grpSpPr>
        <p:sp>
          <p:nvSpPr>
            <p:cNvPr id="15" name="Rectangle 14"/>
            <p:cNvSpPr/>
            <p:nvPr/>
          </p:nvSpPr>
          <p:spPr bwMode="auto">
            <a:xfrm>
              <a:off x="7666037" y="3435231"/>
              <a:ext cx="1371600" cy="1097280"/>
            </a:xfrm>
            <a:prstGeom prst="rect">
              <a:avLst/>
            </a:prstGeom>
            <a:solidFill>
              <a:srgbClr val="D2D2D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1" rIns="0" bIns="46631" numCol="1" rtlCol="0" anchor="ctr" anchorCtr="0" compatLnSpc="1">
              <a:prstTxWarp prst="textNoShape">
                <a:avLst/>
              </a:prstTxWarp>
            </a:bodyPr>
            <a:lstStyle/>
            <a:p>
              <a:pPr algn="ctr" defTabSz="932379" fontAlgn="base">
                <a:spcBef>
                  <a:spcPct val="0"/>
                </a:spcBef>
                <a:spcAft>
                  <a:spcPct val="0"/>
                </a:spcAft>
              </a:pPr>
              <a:endParaRPr lang="en-US" kern="0" dirty="0">
                <a:solidFill>
                  <a:sysClr val="windowText" lastClr="000000"/>
                </a:solidFill>
              </a:endParaRPr>
            </a:p>
          </p:txBody>
        </p:sp>
        <p:pic>
          <p:nvPicPr>
            <p:cNvPr id="16" name="Picture 15"/>
            <p:cNvPicPr>
              <a:picLocks noChangeAspect="1"/>
            </p:cNvPicPr>
            <p:nvPr/>
          </p:nvPicPr>
          <p:blipFill>
            <a:blip r:embed="rId6"/>
            <a:stretch>
              <a:fillRect/>
            </a:stretch>
          </p:blipFill>
          <p:spPr>
            <a:xfrm>
              <a:off x="7886930" y="3502388"/>
              <a:ext cx="922107" cy="960527"/>
            </a:xfrm>
            <a:prstGeom prst="rect">
              <a:avLst/>
            </a:prstGeom>
          </p:spPr>
        </p:pic>
      </p:grpSp>
      <p:sp>
        <p:nvSpPr>
          <p:cNvPr id="5" name="TextBox 4"/>
          <p:cNvSpPr txBox="1"/>
          <p:nvPr/>
        </p:nvSpPr>
        <p:spPr>
          <a:xfrm>
            <a:off x="1985912" y="4675529"/>
            <a:ext cx="2174395" cy="960140"/>
          </a:xfrm>
          <a:prstGeom prst="rect">
            <a:avLst/>
          </a:prstGeom>
          <a:noFill/>
        </p:spPr>
        <p:txBody>
          <a:bodyPr wrap="square" lIns="182857" tIns="146285" rIns="182857" bIns="146285" rtlCol="0">
            <a:spAutoFit/>
          </a:bodyPr>
          <a:lstStyle/>
          <a:p>
            <a:pPr algn="ctr" defTabSz="914309">
              <a:lnSpc>
                <a:spcPct val="90000"/>
              </a:lnSpc>
              <a:spcAft>
                <a:spcPts val="600"/>
              </a:spcAft>
            </a:pPr>
            <a:r>
              <a:rPr lang="en-US" sz="2400" kern="0" dirty="0">
                <a:gradFill>
                  <a:gsLst>
                    <a:gs pos="2917">
                      <a:schemeClr val="tx1"/>
                    </a:gs>
                    <a:gs pos="30000">
                      <a:schemeClr val="tx1"/>
                    </a:gs>
                  </a:gsLst>
                  <a:lin ang="5400000" scaled="0"/>
                </a:gradFill>
                <a:latin typeface="+mj-lt"/>
              </a:rPr>
              <a:t>Band together</a:t>
            </a:r>
          </a:p>
        </p:txBody>
      </p:sp>
      <p:sp>
        <p:nvSpPr>
          <p:cNvPr id="18" name="TextBox 17"/>
          <p:cNvSpPr txBox="1"/>
          <p:nvPr/>
        </p:nvSpPr>
        <p:spPr>
          <a:xfrm>
            <a:off x="4785628" y="4675529"/>
            <a:ext cx="2346100" cy="960140"/>
          </a:xfrm>
          <a:prstGeom prst="rect">
            <a:avLst/>
          </a:prstGeom>
          <a:noFill/>
        </p:spPr>
        <p:txBody>
          <a:bodyPr wrap="square" lIns="182857" tIns="146285" rIns="182857" bIns="146285" rtlCol="0">
            <a:spAutoFit/>
          </a:bodyPr>
          <a:lstStyle/>
          <a:p>
            <a:pPr algn="ctr" defTabSz="914309">
              <a:lnSpc>
                <a:spcPct val="90000"/>
              </a:lnSpc>
              <a:spcAft>
                <a:spcPts val="600"/>
              </a:spcAft>
            </a:pPr>
            <a:r>
              <a:rPr lang="en-US" sz="2400" kern="0" dirty="0">
                <a:gradFill>
                  <a:gsLst>
                    <a:gs pos="2917">
                      <a:schemeClr val="tx1"/>
                    </a:gs>
                    <a:gs pos="30000">
                      <a:schemeClr val="tx1"/>
                    </a:gs>
                  </a:gsLst>
                  <a:lin ang="5400000" scaled="0"/>
                </a:gradFill>
                <a:latin typeface="+mj-lt"/>
              </a:rPr>
              <a:t>Harness feedback loop</a:t>
            </a:r>
          </a:p>
        </p:txBody>
      </p:sp>
      <p:sp>
        <p:nvSpPr>
          <p:cNvPr id="19" name="TextBox 18"/>
          <p:cNvSpPr txBox="1"/>
          <p:nvPr/>
        </p:nvSpPr>
        <p:spPr>
          <a:xfrm>
            <a:off x="7528022" y="4675529"/>
            <a:ext cx="2346100" cy="960140"/>
          </a:xfrm>
          <a:prstGeom prst="rect">
            <a:avLst/>
          </a:prstGeom>
          <a:noFill/>
        </p:spPr>
        <p:txBody>
          <a:bodyPr wrap="square" lIns="182857" tIns="146285" rIns="182857" bIns="146285" rtlCol="0">
            <a:spAutoFit/>
          </a:bodyPr>
          <a:lstStyle/>
          <a:p>
            <a:pPr algn="ctr" defTabSz="914309">
              <a:lnSpc>
                <a:spcPct val="90000"/>
              </a:lnSpc>
              <a:spcAft>
                <a:spcPts val="600"/>
              </a:spcAft>
            </a:pPr>
            <a:r>
              <a:rPr lang="en-US" sz="2400" kern="0" dirty="0">
                <a:gradFill>
                  <a:gsLst>
                    <a:gs pos="2917">
                      <a:schemeClr val="tx1"/>
                    </a:gs>
                    <a:gs pos="30000">
                      <a:schemeClr val="tx1"/>
                    </a:gs>
                  </a:gsLst>
                  <a:lin ang="5400000" scaled="0"/>
                </a:gradFill>
                <a:latin typeface="+mj-lt"/>
              </a:rPr>
              <a:t>Improve effectiveness</a:t>
            </a:r>
          </a:p>
        </p:txBody>
      </p:sp>
      <p:sp>
        <p:nvSpPr>
          <p:cNvPr id="20" name="Arrow: Right 19"/>
          <p:cNvSpPr/>
          <p:nvPr/>
        </p:nvSpPr>
        <p:spPr bwMode="auto">
          <a:xfrm>
            <a:off x="4204327" y="4055096"/>
            <a:ext cx="658361" cy="228571"/>
          </a:xfrm>
          <a:prstGeom prst="rightArrow">
            <a:avLst/>
          </a:prstGeom>
          <a:solidFill>
            <a:schemeClr val="tx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1" rIns="0" bIns="46631" numCol="1" rtlCol="0" anchor="ctr" anchorCtr="0" compatLnSpc="1">
            <a:prstTxWarp prst="textNoShape">
              <a:avLst/>
            </a:prstTxWarp>
          </a:bodyPr>
          <a:lstStyle/>
          <a:p>
            <a:pPr algn="ctr" defTabSz="932379" fontAlgn="base">
              <a:spcBef>
                <a:spcPct val="0"/>
              </a:spcBef>
              <a:spcAft>
                <a:spcPct val="0"/>
              </a:spcAft>
            </a:pPr>
            <a:endParaRPr lang="en-US" sz="2000" kern="0" dirty="0">
              <a:gradFill>
                <a:gsLst>
                  <a:gs pos="5439">
                    <a:srgbClr val="F8F8F8"/>
                  </a:gs>
                  <a:gs pos="10000">
                    <a:srgbClr val="F8F8F8"/>
                  </a:gs>
                </a:gsLst>
                <a:lin ang="5400000" scaled="0"/>
              </a:gradFill>
            </a:endParaRPr>
          </a:p>
        </p:txBody>
      </p:sp>
      <p:sp>
        <p:nvSpPr>
          <p:cNvPr id="21" name="Arrow: Right 20"/>
          <p:cNvSpPr/>
          <p:nvPr/>
        </p:nvSpPr>
        <p:spPr bwMode="auto">
          <a:xfrm>
            <a:off x="6985272" y="4055096"/>
            <a:ext cx="658361" cy="228571"/>
          </a:xfrm>
          <a:prstGeom prst="rightArrow">
            <a:avLst/>
          </a:prstGeom>
          <a:solidFill>
            <a:schemeClr val="tx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1" rIns="0" bIns="46631" numCol="1" rtlCol="0" anchor="ctr" anchorCtr="0" compatLnSpc="1">
            <a:prstTxWarp prst="textNoShape">
              <a:avLst/>
            </a:prstTxWarp>
          </a:bodyPr>
          <a:lstStyle/>
          <a:p>
            <a:pPr algn="ctr" defTabSz="932379" fontAlgn="base">
              <a:spcBef>
                <a:spcPct val="0"/>
              </a:spcBef>
              <a:spcAft>
                <a:spcPct val="0"/>
              </a:spcAft>
            </a:pPr>
            <a:endParaRPr lang="en-US" sz="2000" kern="0" dirty="0">
              <a:gradFill>
                <a:gsLst>
                  <a:gs pos="5439">
                    <a:srgbClr val="F8F8F8"/>
                  </a:gs>
                  <a:gs pos="10000">
                    <a:srgbClr val="F8F8F8"/>
                  </a:gs>
                </a:gsLst>
                <a:lin ang="5400000" scaled="0"/>
              </a:gradFill>
            </a:endParaRPr>
          </a:p>
        </p:txBody>
      </p:sp>
    </p:spTree>
    <p:extLst>
      <p:ext uri="{BB962C8B-B14F-4D97-AF65-F5344CB8AC3E}">
        <p14:creationId xmlns:p14="http://schemas.microsoft.com/office/powerpoint/2010/main" val="2608580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Demo</a:t>
            </a:r>
          </a:p>
        </p:txBody>
      </p:sp>
      <p:sp>
        <p:nvSpPr>
          <p:cNvPr id="4" name="Text Placeholder 3"/>
          <p:cNvSpPr>
            <a:spLocks noGrp="1"/>
          </p:cNvSpPr>
          <p:nvPr>
            <p:ph type="body" sz="quarter" idx="12"/>
          </p:nvPr>
        </p:nvSpPr>
        <p:spPr>
          <a:xfrm>
            <a:off x="274604" y="3954403"/>
            <a:ext cx="8228549" cy="738570"/>
          </a:xfrm>
        </p:spPr>
        <p:txBody>
          <a:bodyPr/>
          <a:lstStyle/>
          <a:p>
            <a:r>
              <a:rPr lang="en-US" dirty="0"/>
              <a:t>Peter Mabee</a:t>
            </a:r>
          </a:p>
        </p:txBody>
      </p:sp>
    </p:spTree>
    <p:extLst>
      <p:ext uri="{BB962C8B-B14F-4D97-AF65-F5344CB8AC3E}">
        <p14:creationId xmlns:p14="http://schemas.microsoft.com/office/powerpoint/2010/main" val="333167895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a:xfrm>
            <a:off x="274605" y="1821076"/>
            <a:ext cx="11888046" cy="917458"/>
          </a:xfrm>
        </p:spPr>
        <p:txBody>
          <a:bodyPr/>
          <a:lstStyle/>
          <a:p>
            <a:r>
              <a:rPr lang="en-US" dirty="0"/>
              <a:t>Objectives</a:t>
            </a:r>
            <a:endParaRPr lang="en-US" dirty="0">
              <a:solidFill>
                <a:schemeClr val="accent3"/>
              </a:solidFill>
            </a:endParaRPr>
          </a:p>
        </p:txBody>
      </p:sp>
      <p:sp>
        <p:nvSpPr>
          <p:cNvPr id="6" name="Text Placeholder 5"/>
          <p:cNvSpPr>
            <a:spLocks noGrp="1"/>
          </p:cNvSpPr>
          <p:nvPr>
            <p:ph type="body" sz="quarter" idx="10"/>
          </p:nvPr>
        </p:nvSpPr>
        <p:spPr>
          <a:xfrm>
            <a:off x="350793" y="2965518"/>
            <a:ext cx="11885683" cy="2621921"/>
          </a:xfrm>
        </p:spPr>
        <p:txBody>
          <a:bodyPr/>
          <a:lstStyle/>
          <a:p>
            <a:pPr>
              <a:lnSpc>
                <a:spcPct val="150000"/>
              </a:lnSpc>
            </a:pPr>
            <a:r>
              <a:rPr lang="en-US" sz="2400" dirty="0">
                <a:solidFill>
                  <a:srgbClr val="505050"/>
                </a:solidFill>
              </a:rPr>
              <a:t>Welcome to </a:t>
            </a:r>
            <a:r>
              <a:rPr lang="en-US" sz="2400" dirty="0" err="1">
                <a:solidFill>
                  <a:srgbClr val="505050"/>
                </a:solidFill>
              </a:rPr>
              <a:t>MyAnalytics</a:t>
            </a:r>
            <a:endParaRPr lang="en-US" sz="2400" dirty="0">
              <a:solidFill>
                <a:srgbClr val="505050"/>
              </a:solidFill>
            </a:endParaRPr>
          </a:p>
          <a:p>
            <a:pPr>
              <a:lnSpc>
                <a:spcPct val="150000"/>
              </a:lnSpc>
            </a:pPr>
            <a:r>
              <a:rPr lang="en-US" sz="2400" dirty="0">
                <a:solidFill>
                  <a:srgbClr val="505050"/>
                </a:solidFill>
              </a:rPr>
              <a:t>Customer success story</a:t>
            </a:r>
          </a:p>
          <a:p>
            <a:pPr>
              <a:lnSpc>
                <a:spcPct val="150000"/>
              </a:lnSpc>
            </a:pPr>
            <a:r>
              <a:rPr lang="en-US" sz="2400" dirty="0" err="1">
                <a:solidFill>
                  <a:srgbClr val="505050"/>
                </a:solidFill>
              </a:rPr>
              <a:t>MyAnalytics</a:t>
            </a:r>
            <a:r>
              <a:rPr lang="en-US" sz="2400" dirty="0">
                <a:solidFill>
                  <a:srgbClr val="505050"/>
                </a:solidFill>
              </a:rPr>
              <a:t> futures</a:t>
            </a:r>
          </a:p>
          <a:p>
            <a:pPr>
              <a:lnSpc>
                <a:spcPct val="150000"/>
              </a:lnSpc>
            </a:pPr>
            <a:r>
              <a:rPr lang="en-US" sz="2400" dirty="0">
                <a:solidFill>
                  <a:srgbClr val="505050"/>
                </a:solidFill>
              </a:rPr>
              <a:t>Inspire you to re-invent your own productivity</a:t>
            </a:r>
          </a:p>
        </p:txBody>
      </p:sp>
      <p:sp>
        <p:nvSpPr>
          <p:cNvPr id="13" name="Rectangle 12"/>
          <p:cNvSpPr/>
          <p:nvPr/>
        </p:nvSpPr>
        <p:spPr bwMode="auto">
          <a:xfrm>
            <a:off x="1" y="6518745"/>
            <a:ext cx="12434888" cy="475334"/>
          </a:xfrm>
          <a:prstGeom prst="rect">
            <a:avLst/>
          </a:prstGeom>
          <a:solidFill>
            <a:schemeClr val="bg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1" rIns="0" bIns="46631" numCol="1" rtlCol="0" anchor="ctr" anchorCtr="0" compatLnSpc="1">
            <a:prstTxWarp prst="textNoShape">
              <a:avLst/>
            </a:prstTxWarp>
          </a:bodyPr>
          <a:lstStyle/>
          <a:p>
            <a:pPr algn="ctr" defTabSz="932379" fontAlgn="base">
              <a:spcBef>
                <a:spcPct val="0"/>
              </a:spcBef>
              <a:spcAft>
                <a:spcPct val="0"/>
              </a:spcAft>
            </a:pPr>
            <a:endParaRPr lang="en-US" sz="2000" kern="0" dirty="0">
              <a:gradFill>
                <a:gsLst>
                  <a:gs pos="5439">
                    <a:srgbClr val="F8F8F8"/>
                  </a:gs>
                  <a:gs pos="10000">
                    <a:srgbClr val="F8F8F8"/>
                  </a:gs>
                </a:gsLst>
                <a:lin ang="5400000" scaled="0"/>
              </a:gradFill>
            </a:endParaRPr>
          </a:p>
        </p:txBody>
      </p:sp>
      <p:pic>
        <p:nvPicPr>
          <p:cNvPr id="18" name="Picture 17"/>
          <p:cNvPicPr>
            <a:picLocks noChangeAspect="1"/>
          </p:cNvPicPr>
          <p:nvPr/>
        </p:nvPicPr>
        <p:blipFill>
          <a:blip r:embed="rId3"/>
          <a:stretch>
            <a:fillRect/>
          </a:stretch>
        </p:blipFill>
        <p:spPr>
          <a:xfrm>
            <a:off x="503174" y="6526681"/>
            <a:ext cx="1954150" cy="475333"/>
          </a:xfrm>
          <a:prstGeom prst="rect">
            <a:avLst/>
          </a:prstGeom>
        </p:spPr>
      </p:pic>
    </p:spTree>
    <p:extLst>
      <p:ext uri="{BB962C8B-B14F-4D97-AF65-F5344CB8AC3E}">
        <p14:creationId xmlns:p14="http://schemas.microsoft.com/office/powerpoint/2010/main" val="3245806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Video</a:t>
            </a:r>
          </a:p>
        </p:txBody>
      </p:sp>
      <p:sp>
        <p:nvSpPr>
          <p:cNvPr id="4" name="Text Placeholder 3"/>
          <p:cNvSpPr txBox="1">
            <a:spLocks/>
          </p:cNvSpPr>
          <p:nvPr/>
        </p:nvSpPr>
        <p:spPr>
          <a:xfrm>
            <a:off x="274604" y="3954403"/>
            <a:ext cx="8228549" cy="738570"/>
          </a:xfrm>
          <a:prstGeom prst="rect">
            <a:avLst/>
          </a:prstGeom>
        </p:spPr>
        <p:txBody>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932649">
              <a:buNone/>
              <a:defRPr/>
            </a:pPr>
            <a:r>
              <a:rPr lang="en-US" sz="3600" dirty="0"/>
              <a:t>Your calendar is yours</a:t>
            </a:r>
          </a:p>
        </p:txBody>
      </p:sp>
    </p:spTree>
    <p:extLst>
      <p:ext uri="{BB962C8B-B14F-4D97-AF65-F5344CB8AC3E}">
        <p14:creationId xmlns:p14="http://schemas.microsoft.com/office/powerpoint/2010/main" val="344250076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Work_Analytics_Calendar_Final">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447"/>
            <a:ext cx="12433301" cy="6993632"/>
          </a:xfrm>
          <a:prstGeom prst="rect">
            <a:avLst/>
          </a:prstGeom>
        </p:spPr>
      </p:pic>
    </p:spTree>
    <p:extLst>
      <p:ext uri="{BB962C8B-B14F-4D97-AF65-F5344CB8AC3E}">
        <p14:creationId xmlns:p14="http://schemas.microsoft.com/office/powerpoint/2010/main" val="6827868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66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p:sp>
      <p:sp>
        <p:nvSpPr>
          <p:cNvPr id="6" name="Title 1"/>
          <p:cNvSpPr txBox="1">
            <a:spLocks/>
          </p:cNvSpPr>
          <p:nvPr/>
        </p:nvSpPr>
        <p:spPr>
          <a:xfrm>
            <a:off x="274605" y="3243632"/>
            <a:ext cx="5485699" cy="1015533"/>
          </a:xfrm>
          <a:prstGeom prst="rect">
            <a:avLst/>
          </a:prstGeom>
        </p:spPr>
        <p:txBody>
          <a:bodyPr vert="horz" wrap="square" lIns="146285" tIns="91428" rIns="146285" bIns="91428" rtlCol="0" anchor="t">
            <a:spAutoFit/>
          </a:bodyPr>
          <a:lstStyle>
            <a:lvl1pPr algn="l" defTabSz="932742" rtl="0" eaLnBrk="1" latinLnBrk="0" hangingPunct="1">
              <a:lnSpc>
                <a:spcPct val="90000"/>
              </a:lnSpc>
              <a:spcBef>
                <a:spcPct val="0"/>
              </a:spcBef>
              <a:buNone/>
              <a:defRPr lang="en-US" sz="6600" b="0" kern="1200" cap="none" spc="-102" baseline="0">
                <a:ln w="3175">
                  <a:noFill/>
                </a:ln>
                <a:gradFill>
                  <a:gsLst>
                    <a:gs pos="1250">
                      <a:schemeClr val="tx1"/>
                    </a:gs>
                    <a:gs pos="100000">
                      <a:schemeClr val="tx1"/>
                    </a:gs>
                  </a:gsLst>
                  <a:lin ang="5400000" scaled="0"/>
                </a:gradFill>
                <a:effectLst/>
                <a:latin typeface="+mj-lt"/>
                <a:ea typeface="+mn-ea"/>
                <a:cs typeface="Segoe UI" pitchFamily="34" charset="0"/>
              </a:defRPr>
            </a:lvl1pPr>
          </a:lstStyle>
          <a:p>
            <a:pPr defTabSz="932649"/>
            <a:r>
              <a:rPr lang="en-US" sz="5999" dirty="0"/>
              <a:t>What’s next?</a:t>
            </a:r>
          </a:p>
        </p:txBody>
      </p:sp>
      <p:pic>
        <p:nvPicPr>
          <p:cNvPr id="8" name="Picture 7"/>
          <p:cNvPicPr>
            <a:picLocks noChangeAspect="1"/>
          </p:cNvPicPr>
          <p:nvPr/>
        </p:nvPicPr>
        <p:blipFill>
          <a:blip r:embed="rId3"/>
          <a:stretch>
            <a:fillRect/>
          </a:stretch>
        </p:blipFill>
        <p:spPr>
          <a:xfrm>
            <a:off x="448506" y="1218452"/>
            <a:ext cx="1349903" cy="1362138"/>
          </a:xfrm>
          <a:prstGeom prst="rect">
            <a:avLst/>
          </a:prstGeom>
        </p:spPr>
      </p:pic>
      <p:sp>
        <p:nvSpPr>
          <p:cNvPr id="10" name="Rectangle 9"/>
          <p:cNvSpPr/>
          <p:nvPr/>
        </p:nvSpPr>
        <p:spPr bwMode="auto">
          <a:xfrm>
            <a:off x="1" y="6518745"/>
            <a:ext cx="12434888" cy="475334"/>
          </a:xfrm>
          <a:prstGeom prst="rect">
            <a:avLst/>
          </a:prstGeom>
          <a:solidFill>
            <a:schemeClr val="bg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1" rIns="0" bIns="46631" numCol="1" rtlCol="0" anchor="ctr" anchorCtr="0" compatLnSpc="1">
            <a:prstTxWarp prst="textNoShape">
              <a:avLst/>
            </a:prstTxWarp>
          </a:bodyPr>
          <a:lstStyle/>
          <a:p>
            <a:pPr algn="ctr" defTabSz="932379" fontAlgn="base">
              <a:spcBef>
                <a:spcPct val="0"/>
              </a:spcBef>
              <a:spcAft>
                <a:spcPct val="0"/>
              </a:spcAft>
            </a:pPr>
            <a:endParaRPr lang="en-US" sz="2000" kern="0" dirty="0">
              <a:gradFill>
                <a:gsLst>
                  <a:gs pos="5439">
                    <a:srgbClr val="F8F8F8"/>
                  </a:gs>
                  <a:gs pos="10000">
                    <a:srgbClr val="F8F8F8"/>
                  </a:gs>
                </a:gsLst>
                <a:lin ang="5400000" scaled="0"/>
              </a:gradFill>
            </a:endParaRPr>
          </a:p>
        </p:txBody>
      </p:sp>
    </p:spTree>
    <p:extLst>
      <p:ext uri="{BB962C8B-B14F-4D97-AF65-F5344CB8AC3E}">
        <p14:creationId xmlns:p14="http://schemas.microsoft.com/office/powerpoint/2010/main" val="3140400595"/>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p:sp>
      <p:sp>
        <p:nvSpPr>
          <p:cNvPr id="6" name="Title 1"/>
          <p:cNvSpPr txBox="1">
            <a:spLocks/>
          </p:cNvSpPr>
          <p:nvPr/>
        </p:nvSpPr>
        <p:spPr>
          <a:xfrm>
            <a:off x="274605" y="3243632"/>
            <a:ext cx="5485699" cy="1015533"/>
          </a:xfrm>
          <a:prstGeom prst="rect">
            <a:avLst/>
          </a:prstGeom>
        </p:spPr>
        <p:txBody>
          <a:bodyPr vert="horz" wrap="square" lIns="146285" tIns="91428" rIns="146285" bIns="91428" rtlCol="0" anchor="t">
            <a:spAutoFit/>
          </a:bodyPr>
          <a:lstStyle>
            <a:lvl1pPr algn="l" defTabSz="932742" rtl="0" eaLnBrk="1" latinLnBrk="0" hangingPunct="1">
              <a:lnSpc>
                <a:spcPct val="90000"/>
              </a:lnSpc>
              <a:spcBef>
                <a:spcPct val="0"/>
              </a:spcBef>
              <a:buNone/>
              <a:defRPr lang="en-US" sz="6600" b="0" kern="1200" cap="none" spc="-102" baseline="0">
                <a:ln w="3175">
                  <a:noFill/>
                </a:ln>
                <a:gradFill>
                  <a:gsLst>
                    <a:gs pos="1250">
                      <a:schemeClr val="tx1"/>
                    </a:gs>
                    <a:gs pos="100000">
                      <a:schemeClr val="tx1"/>
                    </a:gs>
                  </a:gsLst>
                  <a:lin ang="5400000" scaled="0"/>
                </a:gradFill>
                <a:effectLst/>
                <a:latin typeface="+mj-lt"/>
                <a:ea typeface="+mn-ea"/>
                <a:cs typeface="Segoe UI" pitchFamily="34" charset="0"/>
              </a:defRPr>
            </a:lvl1pPr>
          </a:lstStyle>
          <a:p>
            <a:pPr defTabSz="932649"/>
            <a:r>
              <a:rPr lang="en-US" sz="5999" dirty="0"/>
              <a:t>Q&amp;A</a:t>
            </a:r>
          </a:p>
        </p:txBody>
      </p:sp>
      <p:pic>
        <p:nvPicPr>
          <p:cNvPr id="8" name="Picture 7"/>
          <p:cNvPicPr>
            <a:picLocks noChangeAspect="1"/>
          </p:cNvPicPr>
          <p:nvPr/>
        </p:nvPicPr>
        <p:blipFill>
          <a:blip r:embed="rId3"/>
          <a:stretch>
            <a:fillRect/>
          </a:stretch>
        </p:blipFill>
        <p:spPr>
          <a:xfrm>
            <a:off x="448506" y="1218452"/>
            <a:ext cx="1349903" cy="1362138"/>
          </a:xfrm>
          <a:prstGeom prst="rect">
            <a:avLst/>
          </a:prstGeom>
        </p:spPr>
      </p:pic>
      <p:pic>
        <p:nvPicPr>
          <p:cNvPr id="9" name="Picture 8"/>
          <p:cNvPicPr>
            <a:picLocks noChangeAspect="1"/>
          </p:cNvPicPr>
          <p:nvPr/>
        </p:nvPicPr>
        <p:blipFill>
          <a:blip r:embed="rId3"/>
          <a:stretch>
            <a:fillRect/>
          </a:stretch>
        </p:blipFill>
        <p:spPr>
          <a:xfrm>
            <a:off x="448506" y="1211554"/>
            <a:ext cx="1349903" cy="1362138"/>
          </a:xfrm>
          <a:prstGeom prst="rect">
            <a:avLst/>
          </a:prstGeom>
        </p:spPr>
      </p:pic>
      <p:sp>
        <p:nvSpPr>
          <p:cNvPr id="10" name="Rectangle 9"/>
          <p:cNvSpPr/>
          <p:nvPr/>
        </p:nvSpPr>
        <p:spPr bwMode="auto">
          <a:xfrm>
            <a:off x="1" y="6518745"/>
            <a:ext cx="12434888" cy="475334"/>
          </a:xfrm>
          <a:prstGeom prst="rect">
            <a:avLst/>
          </a:prstGeom>
          <a:solidFill>
            <a:schemeClr val="bg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1" rIns="0" bIns="46631" numCol="1" rtlCol="0" anchor="ctr" anchorCtr="0" compatLnSpc="1">
            <a:prstTxWarp prst="textNoShape">
              <a:avLst/>
            </a:prstTxWarp>
          </a:bodyPr>
          <a:lstStyle/>
          <a:p>
            <a:pPr algn="ctr" defTabSz="932379" fontAlgn="base">
              <a:spcBef>
                <a:spcPct val="0"/>
              </a:spcBef>
              <a:spcAft>
                <a:spcPct val="0"/>
              </a:spcAft>
            </a:pPr>
            <a:endParaRPr lang="en-US" sz="2000" kern="0" dirty="0">
              <a:gradFill>
                <a:gsLst>
                  <a:gs pos="5439">
                    <a:srgbClr val="F8F8F8"/>
                  </a:gs>
                  <a:gs pos="10000">
                    <a:srgbClr val="F8F8F8"/>
                  </a:gs>
                </a:gsLst>
                <a:lin ang="5400000" scaled="0"/>
              </a:gradFill>
            </a:endParaRPr>
          </a:p>
        </p:txBody>
      </p:sp>
    </p:spTree>
    <p:extLst>
      <p:ext uri="{BB962C8B-B14F-4D97-AF65-F5344CB8AC3E}">
        <p14:creationId xmlns:p14="http://schemas.microsoft.com/office/powerpoint/2010/main" val="2906469330"/>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3847" y="1241426"/>
            <a:ext cx="5486399" cy="1098762"/>
          </a:xfrm>
        </p:spPr>
        <p:txBody>
          <a:bodyPr/>
          <a:lstStyle/>
          <a:p>
            <a:r>
              <a:rPr lang="en-US" dirty="0"/>
              <a:t>Q&amp;A</a:t>
            </a:r>
          </a:p>
        </p:txBody>
      </p:sp>
      <p:sp>
        <p:nvSpPr>
          <p:cNvPr id="3" name="Picture Placeholder 2"/>
          <p:cNvSpPr>
            <a:spLocks noGrp="1"/>
          </p:cNvSpPr>
          <p:nvPr>
            <p:ph type="pic" sz="quarter" idx="10"/>
          </p:nvPr>
        </p:nvSpPr>
        <p:spPr/>
      </p:sp>
    </p:spTree>
    <p:extLst>
      <p:ext uri="{BB962C8B-B14F-4D97-AF65-F5344CB8AC3E}">
        <p14:creationId xmlns:p14="http://schemas.microsoft.com/office/powerpoint/2010/main" val="442277428"/>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570" y="1241715"/>
            <a:ext cx="5484999" cy="2400351"/>
          </a:xfrm>
        </p:spPr>
        <p:txBody>
          <a:bodyPr/>
          <a:lstStyle/>
          <a:p>
            <a:r>
              <a:rPr lang="en-US" sz="3200" dirty="0"/>
              <a:t>Deploy, ramp-up on new services and onboard new </a:t>
            </a:r>
            <a:br>
              <a:rPr lang="en-US" sz="3200" dirty="0"/>
            </a:br>
            <a:r>
              <a:rPr lang="en-US" sz="3200" dirty="0"/>
              <a:t>users with Microsoft FastTrack:</a:t>
            </a:r>
            <a:br>
              <a:rPr lang="en-US" sz="3200" dirty="0"/>
            </a:br>
            <a:br>
              <a:rPr lang="en-US" sz="3200" dirty="0"/>
            </a:br>
            <a:r>
              <a:rPr lang="en-US" sz="3200" u="sng" dirty="0">
                <a:hlinkClick r:id="rId2"/>
              </a:rPr>
              <a:t>http://fasttrack.microsoft.com/</a:t>
            </a:r>
            <a:r>
              <a:rPr lang="en-US" sz="3200" dirty="0"/>
              <a:t> </a:t>
            </a:r>
          </a:p>
        </p:txBody>
      </p:sp>
      <p:pic>
        <p:nvPicPr>
          <p:cNvPr id="10" name="Picture Placeholder 9"/>
          <p:cNvPicPr>
            <a:picLocks noGrp="1" noChangeAspect="1"/>
          </p:cNvPicPr>
          <p:nvPr>
            <p:ph type="pic" sz="quarter" idx="10"/>
          </p:nvPr>
        </p:nvPicPr>
        <p:blipFill rotWithShape="1">
          <a:blip r:embed="rId3"/>
          <a:srcRect l="4372" r="36376"/>
          <a:stretch/>
        </p:blipFill>
        <p:spPr/>
      </p:pic>
    </p:spTree>
    <p:extLst>
      <p:ext uri="{BB962C8B-B14F-4D97-AF65-F5344CB8AC3E}">
        <p14:creationId xmlns:p14="http://schemas.microsoft.com/office/powerpoint/2010/main" val="2821008115"/>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605" y="1241714"/>
            <a:ext cx="5485699" cy="2123387"/>
          </a:xfrm>
        </p:spPr>
        <p:txBody>
          <a:bodyPr/>
          <a:lstStyle/>
          <a:p>
            <a:r>
              <a:rPr lang="en-US" sz="2800" dirty="0"/>
              <a:t>Join the Microsoft Tech Community </a:t>
            </a:r>
            <a:br>
              <a:rPr lang="en-US" sz="2800" dirty="0"/>
            </a:br>
            <a:r>
              <a:rPr lang="en-US" sz="2800" dirty="0"/>
              <a:t>to collaborate, share, and learn </a:t>
            </a:r>
            <a:br>
              <a:rPr lang="en-US" sz="2800" dirty="0"/>
            </a:br>
            <a:r>
              <a:rPr lang="en-US" sz="2800" dirty="0"/>
              <a:t>from the experts:</a:t>
            </a:r>
            <a:br>
              <a:rPr lang="en-US" sz="2800" dirty="0"/>
            </a:br>
            <a:br>
              <a:rPr lang="en-US" sz="2800" dirty="0"/>
            </a:br>
            <a:r>
              <a:rPr lang="en-US" sz="2800" u="sng" dirty="0">
                <a:hlinkClick r:id="rId2"/>
              </a:rPr>
              <a:t>http://techcommunity.microsoft.com</a:t>
            </a:r>
            <a:r>
              <a:rPr lang="en-US" sz="2800" dirty="0"/>
              <a:t> </a:t>
            </a:r>
          </a:p>
        </p:txBody>
      </p:sp>
      <p:pic>
        <p:nvPicPr>
          <p:cNvPr id="4" name="Picture Placeholder 3"/>
          <p:cNvPicPr>
            <a:picLocks noGrp="1" noChangeAspect="1"/>
          </p:cNvPicPr>
          <p:nvPr>
            <p:ph type="pic" sz="quarter" idx="10"/>
          </p:nvPr>
        </p:nvPicPr>
        <p:blipFill rotWithShape="1">
          <a:blip r:embed="rId3"/>
          <a:srcRect l="40748"/>
          <a:stretch/>
        </p:blipFill>
        <p:spPr/>
      </p:pic>
    </p:spTree>
    <p:extLst>
      <p:ext uri="{BB962C8B-B14F-4D97-AF65-F5344CB8AC3E}">
        <p14:creationId xmlns:p14="http://schemas.microsoft.com/office/powerpoint/2010/main" val="3213408827"/>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 name="Text Placeholder 5"/>
          <p:cNvSpPr txBox="1">
            <a:spLocks/>
          </p:cNvSpPr>
          <p:nvPr/>
        </p:nvSpPr>
        <p:spPr>
          <a:xfrm>
            <a:off x="5379244" y="4640262"/>
            <a:ext cx="6858000" cy="2179058"/>
          </a:xfrm>
          <a:prstGeom prst="rect">
            <a:avLst/>
          </a:prstGeom>
        </p:spPr>
        <p:txBody>
          <a:bodyPr vert="horz" wrap="square" lIns="146304" tIns="91440" rIns="146304" bIns="91440" rtlCol="0">
            <a:spAutoFit/>
          </a:bodyPr>
          <a:lstStyle>
            <a:lvl1pPr marL="0"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4000" kern="1200" spc="0" baseline="0">
                <a:gradFill>
                  <a:gsLst>
                    <a:gs pos="20354">
                      <a:schemeClr val="tx2"/>
                    </a:gs>
                    <a:gs pos="40000">
                      <a:schemeClr val="tx2"/>
                    </a:gs>
                  </a:gsLst>
                  <a:lin ang="5400000" scaled="0"/>
                </a:gradFill>
                <a:latin typeface="+mj-lt"/>
                <a:ea typeface="+mn-ea"/>
                <a:cs typeface="+mn-cs"/>
              </a:defRPr>
            </a:lvl1pPr>
            <a:lvl2pPr marL="0" marR="0" indent="0" algn="l" defTabSz="932667" rtl="0" eaLnBrk="1" fontAlgn="auto" latinLnBrk="0" hangingPunct="1">
              <a:lnSpc>
                <a:spcPct val="90000"/>
              </a:lnSpc>
              <a:spcBef>
                <a:spcPct val="20000"/>
              </a:spcBef>
              <a:spcAft>
                <a:spcPts val="0"/>
              </a:spcAft>
              <a:buClr>
                <a:schemeClr val="tx1"/>
              </a:buClr>
              <a:buSzPct val="90000"/>
              <a:buFontTx/>
              <a:buNone/>
              <a:tabLst/>
              <a:defRPr sz="2000" kern="1200" spc="0" baseline="0">
                <a:gradFill>
                  <a:gsLst>
                    <a:gs pos="1250">
                      <a:schemeClr val="tx1"/>
                    </a:gs>
                    <a:gs pos="100000">
                      <a:schemeClr val="tx1"/>
                    </a:gs>
                  </a:gsLst>
                  <a:lin ang="5400000" scaled="0"/>
                </a:gradFill>
                <a:latin typeface="+mn-lt"/>
                <a:ea typeface="+mn-ea"/>
                <a:cs typeface="+mn-cs"/>
              </a:defRPr>
            </a:lvl2pPr>
            <a:lvl3pPr marL="228582"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2000" kern="1200" spc="0" baseline="0">
                <a:gradFill>
                  <a:gsLst>
                    <a:gs pos="1250">
                      <a:schemeClr val="tx1"/>
                    </a:gs>
                    <a:gs pos="100000">
                      <a:schemeClr val="tx1"/>
                    </a:gs>
                  </a:gsLst>
                  <a:lin ang="5400000" scaled="0"/>
                </a:gradFill>
                <a:latin typeface="+mn-lt"/>
                <a:ea typeface="+mn-ea"/>
                <a:cs typeface="+mn-cs"/>
              </a:defRPr>
            </a:lvl3pPr>
            <a:lvl4pPr marL="457163"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1800" kern="1200" spc="0" baseline="0">
                <a:gradFill>
                  <a:gsLst>
                    <a:gs pos="1250">
                      <a:schemeClr val="tx1"/>
                    </a:gs>
                    <a:gs pos="100000">
                      <a:schemeClr val="tx1"/>
                    </a:gs>
                  </a:gsLst>
                  <a:lin ang="5400000" scaled="0"/>
                </a:gradFill>
                <a:latin typeface="+mn-lt"/>
                <a:ea typeface="+mn-ea"/>
                <a:cs typeface="+mn-cs"/>
              </a:defRPr>
            </a:lvl4pPr>
            <a:lvl5pPr marL="685745"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1800" kern="1200" spc="0" baseline="0">
                <a:gradFill>
                  <a:gsLst>
                    <a:gs pos="1250">
                      <a:schemeClr val="tx1"/>
                    </a:gs>
                    <a:gs pos="100000">
                      <a:schemeClr val="tx1"/>
                    </a:gs>
                  </a:gsLst>
                  <a:lin ang="5400000" scaled="0"/>
                </a:gradFill>
                <a:latin typeface="+mn-lt"/>
                <a:ea typeface="+mn-ea"/>
                <a:cs typeface="+mn-cs"/>
              </a:defRPr>
            </a:lvl5pPr>
            <a:lvl6pPr marL="2564834"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170"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503"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838"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32742">
              <a:spcBef>
                <a:spcPct val="0"/>
              </a:spcBef>
            </a:pPr>
            <a:r>
              <a:rPr lang="en-US" sz="2400" dirty="0">
                <a:gradFill>
                  <a:gsLst>
                    <a:gs pos="24779">
                      <a:srgbClr val="292929"/>
                    </a:gs>
                    <a:gs pos="52000">
                      <a:srgbClr val="292929"/>
                    </a:gs>
                  </a:gsLst>
                  <a:lin ang="5400000" scaled="1"/>
                </a:gradFill>
                <a:latin typeface="+mn-lt"/>
              </a:rPr>
              <a:t>From your PC or Tablet visit MyIgnite at </a:t>
            </a:r>
            <a:r>
              <a:rPr lang="en-US" sz="2400" dirty="0">
                <a:gradFill>
                  <a:gsLst>
                    <a:gs pos="24779">
                      <a:srgbClr val="292929"/>
                    </a:gs>
                    <a:gs pos="52000">
                      <a:srgbClr val="292929"/>
                    </a:gs>
                  </a:gsLst>
                  <a:lin ang="5400000" scaled="1"/>
                </a:gradFill>
                <a:latin typeface="+mn-lt"/>
                <a:hlinkClick r:id="rId3"/>
              </a:rPr>
              <a:t>http://myignite.microsoft.com</a:t>
            </a:r>
            <a:endParaRPr lang="en-US" sz="2400" dirty="0">
              <a:gradFill>
                <a:gsLst>
                  <a:gs pos="24779">
                    <a:srgbClr val="292929"/>
                  </a:gs>
                  <a:gs pos="52000">
                    <a:srgbClr val="292929"/>
                  </a:gs>
                </a:gsLst>
                <a:lin ang="5400000" scaled="1"/>
              </a:gradFill>
              <a:latin typeface="+mn-lt"/>
            </a:endParaRPr>
          </a:p>
          <a:p>
            <a:pPr defTabSz="932742">
              <a:spcBef>
                <a:spcPct val="0"/>
              </a:spcBef>
            </a:pPr>
            <a:endParaRPr lang="en-US" sz="2400" dirty="0">
              <a:gradFill>
                <a:gsLst>
                  <a:gs pos="24779">
                    <a:srgbClr val="292929"/>
                  </a:gs>
                  <a:gs pos="52000">
                    <a:srgbClr val="292929"/>
                  </a:gs>
                </a:gsLst>
                <a:lin ang="5400000" scaled="1"/>
              </a:gradFill>
              <a:latin typeface="+mn-lt"/>
            </a:endParaRPr>
          </a:p>
          <a:p>
            <a:pPr defTabSz="932742">
              <a:spcBef>
                <a:spcPct val="0"/>
              </a:spcBef>
            </a:pPr>
            <a:r>
              <a:rPr lang="en-US" sz="2400" dirty="0">
                <a:gradFill>
                  <a:gsLst>
                    <a:gs pos="24779">
                      <a:srgbClr val="292929"/>
                    </a:gs>
                    <a:gs pos="52000">
                      <a:srgbClr val="292929"/>
                    </a:gs>
                  </a:gsLst>
                  <a:lin ang="5400000" scaled="1"/>
                </a:gradFill>
                <a:latin typeface="+mn-lt"/>
              </a:rPr>
              <a:t>From your phone download and use the Ignite Mobile App by scanning  the QR code above or visiting </a:t>
            </a:r>
            <a:r>
              <a:rPr lang="en-US" sz="2400" dirty="0">
                <a:gradFill>
                  <a:gsLst>
                    <a:gs pos="24779">
                      <a:srgbClr val="292929"/>
                    </a:gs>
                    <a:gs pos="52000">
                      <a:srgbClr val="292929"/>
                    </a:gs>
                  </a:gsLst>
                  <a:lin ang="5400000" scaled="1"/>
                </a:gradFill>
                <a:latin typeface="+mn-lt"/>
                <a:hlinkClick r:id="rId4"/>
              </a:rPr>
              <a:t>https://aka.ms/ignite.mobileapp</a:t>
            </a:r>
            <a:r>
              <a:rPr lang="en-US" sz="2400" dirty="0">
                <a:gradFill>
                  <a:gsLst>
                    <a:gs pos="24779">
                      <a:srgbClr val="292929"/>
                    </a:gs>
                    <a:gs pos="52000">
                      <a:srgbClr val="292929"/>
                    </a:gs>
                  </a:gsLst>
                  <a:lin ang="5400000" scaled="1"/>
                </a:gradFill>
                <a:latin typeface="+mn-lt"/>
              </a:rPr>
              <a:t> </a:t>
            </a:r>
          </a:p>
        </p:txBody>
      </p:sp>
      <p:sp>
        <p:nvSpPr>
          <p:cNvPr id="11" name="Title 1"/>
          <p:cNvSpPr txBox="1">
            <a:spLocks/>
          </p:cNvSpPr>
          <p:nvPr/>
        </p:nvSpPr>
        <p:spPr>
          <a:xfrm>
            <a:off x="5379244" y="295275"/>
            <a:ext cx="6784166" cy="915989"/>
          </a:xfrm>
          <a:prstGeom prst="rect">
            <a:avLst/>
          </a:prstGeom>
        </p:spPr>
        <p:txBody>
          <a:bodyPr lIns="182880" tIns="146304" rIns="182880" bIns="146304"/>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lnSpc>
                <a:spcPct val="80000"/>
              </a:lnSpc>
            </a:pPr>
            <a:r>
              <a:rPr sz="4000" dirty="0">
                <a:gradFill>
                  <a:gsLst>
                    <a:gs pos="24779">
                      <a:srgbClr val="292929"/>
                    </a:gs>
                    <a:gs pos="52000">
                      <a:srgbClr val="292929"/>
                    </a:gs>
                  </a:gsLst>
                  <a:lin ang="5400000" scaled="1"/>
                </a:gradFill>
              </a:rPr>
              <a:t>Please evaluate this session</a:t>
            </a:r>
          </a:p>
          <a:p>
            <a:pPr>
              <a:lnSpc>
                <a:spcPct val="80000"/>
              </a:lnSpc>
            </a:pPr>
            <a:r>
              <a:rPr lang="en-US" sz="3200" dirty="0">
                <a:gradFill>
                  <a:gsLst>
                    <a:gs pos="24779">
                      <a:srgbClr val="292929"/>
                    </a:gs>
                    <a:gs pos="52000">
                      <a:srgbClr val="292929"/>
                    </a:gs>
                  </a:gsLst>
                  <a:lin ang="5400000" scaled="1"/>
                </a:gradFill>
              </a:rPr>
              <a:t>Your feedback is important to us!</a:t>
            </a:r>
            <a:endParaRPr sz="3600" dirty="0">
              <a:gradFill>
                <a:gsLst>
                  <a:gs pos="24779">
                    <a:srgbClr val="292929"/>
                  </a:gs>
                  <a:gs pos="52000">
                    <a:srgbClr val="292929"/>
                  </a:gs>
                </a:gsLst>
                <a:lin ang="5400000" scaled="1"/>
              </a:gradFill>
            </a:endParaRPr>
          </a:p>
        </p:txBody>
      </p:sp>
      <p:pic>
        <p:nvPicPr>
          <p:cNvPr id="14" name="Picture 13"/>
          <p:cNvPicPr>
            <a:picLocks noChangeAspect="1"/>
          </p:cNvPicPr>
          <p:nvPr/>
        </p:nvPicPr>
        <p:blipFill rotWithShape="1">
          <a:blip r:embed="rId5"/>
          <a:srcRect l="17119" r="5881"/>
          <a:stretch/>
        </p:blipFill>
        <p:spPr>
          <a:xfrm>
            <a:off x="-793" y="-1"/>
            <a:ext cx="4925696" cy="6995160"/>
          </a:xfrm>
          <a:prstGeom prst="rect">
            <a:avLst/>
          </a:prstGeom>
        </p:spPr>
      </p:pic>
      <p:pic>
        <p:nvPicPr>
          <p:cNvPr id="2" name="Picture 1"/>
          <p:cNvPicPr>
            <a:picLocks noChangeAspect="1"/>
          </p:cNvPicPr>
          <p:nvPr/>
        </p:nvPicPr>
        <p:blipFill>
          <a:blip r:embed="rId6"/>
          <a:stretch>
            <a:fillRect/>
          </a:stretch>
        </p:blipFill>
        <p:spPr>
          <a:xfrm>
            <a:off x="7118192" y="1478816"/>
            <a:ext cx="3124200" cy="3124200"/>
          </a:xfrm>
          <a:prstGeom prst="rect">
            <a:avLst/>
          </a:prstGeom>
        </p:spPr>
      </p:pic>
    </p:spTree>
    <p:extLst>
      <p:ext uri="{BB962C8B-B14F-4D97-AF65-F5344CB8AC3E}">
        <p14:creationId xmlns:p14="http://schemas.microsoft.com/office/powerpoint/2010/main" val="1449338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6074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p:sp>
      <p:pic>
        <p:nvPicPr>
          <p:cNvPr id="10" name="Picture 9"/>
          <p:cNvPicPr>
            <a:picLocks noChangeAspect="1"/>
          </p:cNvPicPr>
          <p:nvPr/>
        </p:nvPicPr>
        <p:blipFill>
          <a:blip r:embed="rId3"/>
          <a:stretch>
            <a:fillRect/>
          </a:stretch>
        </p:blipFill>
        <p:spPr>
          <a:xfrm>
            <a:off x="448505" y="2810638"/>
            <a:ext cx="3638086" cy="866664"/>
          </a:xfrm>
          <a:prstGeom prst="rect">
            <a:avLst/>
          </a:prstGeom>
        </p:spPr>
      </p:pic>
      <p:sp>
        <p:nvSpPr>
          <p:cNvPr id="11" name="Rectangle 10"/>
          <p:cNvSpPr/>
          <p:nvPr/>
        </p:nvSpPr>
        <p:spPr bwMode="auto">
          <a:xfrm>
            <a:off x="1" y="6518745"/>
            <a:ext cx="12434888" cy="475334"/>
          </a:xfrm>
          <a:prstGeom prst="rect">
            <a:avLst/>
          </a:prstGeom>
          <a:solidFill>
            <a:schemeClr val="bg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1" rIns="0" bIns="46631" numCol="1" rtlCol="0" anchor="ctr" anchorCtr="0" compatLnSpc="1">
            <a:prstTxWarp prst="textNoShape">
              <a:avLst/>
            </a:prstTxWarp>
          </a:bodyPr>
          <a:lstStyle/>
          <a:p>
            <a:pPr algn="ctr" defTabSz="932379" fontAlgn="base">
              <a:spcBef>
                <a:spcPct val="0"/>
              </a:spcBef>
              <a:spcAft>
                <a:spcPct val="0"/>
              </a:spcAft>
            </a:pPr>
            <a:endParaRPr lang="en-US" sz="2000" kern="0" dirty="0">
              <a:gradFill>
                <a:gsLst>
                  <a:gs pos="5439">
                    <a:srgbClr val="F8F8F8"/>
                  </a:gs>
                  <a:gs pos="10000">
                    <a:srgbClr val="F8F8F8"/>
                  </a:gs>
                </a:gsLst>
                <a:lin ang="5400000" scaled="0"/>
              </a:gradFill>
            </a:endParaRPr>
          </a:p>
        </p:txBody>
      </p:sp>
    </p:spTree>
    <p:extLst>
      <p:ext uri="{BB962C8B-B14F-4D97-AF65-F5344CB8AC3E}">
        <p14:creationId xmlns:p14="http://schemas.microsoft.com/office/powerpoint/2010/main" val="2993332481"/>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a:xfrm>
            <a:off x="274605" y="295683"/>
            <a:ext cx="11888046" cy="917458"/>
          </a:xfrm>
        </p:spPr>
        <p:txBody>
          <a:bodyPr/>
          <a:lstStyle/>
          <a:p>
            <a:r>
              <a:rPr lang="en-US" dirty="0"/>
              <a:t>Work today</a:t>
            </a:r>
            <a:endParaRPr lang="en-US" dirty="0">
              <a:solidFill>
                <a:schemeClr val="bg1"/>
              </a:solidFill>
            </a:endParaRPr>
          </a:p>
        </p:txBody>
      </p:sp>
      <p:sp>
        <p:nvSpPr>
          <p:cNvPr id="6" name="Text Placeholder 5"/>
          <p:cNvSpPr>
            <a:spLocks noGrp="1"/>
          </p:cNvSpPr>
          <p:nvPr>
            <p:ph type="body" sz="quarter" idx="10"/>
          </p:nvPr>
        </p:nvSpPr>
        <p:spPr>
          <a:xfrm>
            <a:off x="1416784" y="1668695"/>
            <a:ext cx="1905944" cy="1230821"/>
          </a:xfrm>
        </p:spPr>
        <p:txBody>
          <a:bodyPr/>
          <a:lstStyle/>
          <a:p>
            <a:pPr>
              <a:lnSpc>
                <a:spcPct val="100000"/>
              </a:lnSpc>
              <a:spcBef>
                <a:spcPts val="0"/>
              </a:spcBef>
            </a:pPr>
            <a:r>
              <a:rPr lang="en-US" sz="6799" b="1" dirty="0"/>
              <a:t>13%</a:t>
            </a:r>
            <a:endParaRPr lang="en-US" sz="6799" dirty="0">
              <a:solidFill>
                <a:srgbClr val="505050"/>
              </a:solidFill>
            </a:endParaRPr>
          </a:p>
        </p:txBody>
      </p:sp>
      <p:sp>
        <p:nvSpPr>
          <p:cNvPr id="12" name="Text Placeholder 5"/>
          <p:cNvSpPr txBox="1">
            <a:spLocks/>
          </p:cNvSpPr>
          <p:nvPr/>
        </p:nvSpPr>
        <p:spPr>
          <a:xfrm>
            <a:off x="1430081" y="2620955"/>
            <a:ext cx="2211105" cy="800117"/>
          </a:xfrm>
          <a:prstGeom prst="rect">
            <a:avLst/>
          </a:prstGeom>
        </p:spPr>
        <p:txBody>
          <a:bodyPr vert="horz" wrap="square" lIns="146285" tIns="91428" rIns="146285" bIns="91428" rtlCol="0">
            <a:spAutoFit/>
          </a:bodyPr>
          <a:lstStyle>
            <a:lvl1pPr marL="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4000" kern="1200" spc="0" baseline="0">
                <a:gradFill>
                  <a:gsLst>
                    <a:gs pos="1250">
                      <a:schemeClr val="tx2"/>
                    </a:gs>
                    <a:gs pos="99000">
                      <a:schemeClr val="tx2"/>
                    </a:gs>
                  </a:gsLst>
                  <a:lin ang="5400000" scaled="0"/>
                </a:gradFill>
                <a:latin typeface="+mj-lt"/>
                <a:ea typeface="+mn-ea"/>
                <a:cs typeface="+mn-cs"/>
              </a:defRPr>
            </a:lvl1pPr>
            <a:lvl2pPr marL="0" marR="0" indent="0" algn="l" defTabSz="932742" rtl="0" eaLnBrk="1" fontAlgn="auto" latinLnBrk="0" hangingPunct="1">
              <a:lnSpc>
                <a:spcPct val="90000"/>
              </a:lnSpc>
              <a:spcBef>
                <a:spcPct val="20000"/>
              </a:spcBef>
              <a:spcAft>
                <a:spcPts val="0"/>
              </a:spcAft>
              <a:buClrTx/>
              <a:buSzPct val="90000"/>
              <a:buFontTx/>
              <a:buNone/>
              <a:tabLst/>
              <a:defRPr sz="2000" kern="1200" spc="0" baseline="0">
                <a:gradFill>
                  <a:gsLst>
                    <a:gs pos="1250">
                      <a:schemeClr val="tx1"/>
                    </a:gs>
                    <a:gs pos="100000">
                      <a:schemeClr val="tx1"/>
                    </a:gs>
                  </a:gsLst>
                  <a:lin ang="5400000" scaled="0"/>
                </a:gradFill>
                <a:latin typeface="+mn-lt"/>
                <a:ea typeface="+mn-ea"/>
                <a:cs typeface="+mn-cs"/>
              </a:defRPr>
            </a:lvl2pPr>
            <a:lvl3pPr marL="2286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2000" kern="1200" spc="0" baseline="0">
                <a:gradFill>
                  <a:gsLst>
                    <a:gs pos="1250">
                      <a:schemeClr val="tx1"/>
                    </a:gs>
                    <a:gs pos="100000">
                      <a:schemeClr val="tx1"/>
                    </a:gs>
                  </a:gsLst>
                  <a:lin ang="5400000" scaled="0"/>
                </a:gradFill>
                <a:latin typeface="+mn-lt"/>
                <a:ea typeface="+mn-ea"/>
                <a:cs typeface="+mn-cs"/>
              </a:defRPr>
            </a:lvl3pPr>
            <a:lvl4pPr marL="4572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4pPr>
            <a:lvl5pPr marL="6858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32649">
              <a:lnSpc>
                <a:spcPct val="100000"/>
              </a:lnSpc>
              <a:spcBef>
                <a:spcPts val="0"/>
              </a:spcBef>
            </a:pPr>
            <a:r>
              <a:rPr lang="en-US" sz="2000" dirty="0">
                <a:solidFill>
                  <a:srgbClr val="505050"/>
                </a:solidFill>
              </a:rPr>
              <a:t>of employees </a:t>
            </a:r>
          </a:p>
          <a:p>
            <a:pPr defTabSz="932649">
              <a:lnSpc>
                <a:spcPct val="100000"/>
              </a:lnSpc>
              <a:spcBef>
                <a:spcPts val="0"/>
              </a:spcBef>
            </a:pPr>
            <a:r>
              <a:rPr lang="en-US" sz="2000" b="1" dirty="0">
                <a:solidFill>
                  <a:srgbClr val="505050"/>
                </a:solidFill>
              </a:rPr>
              <a:t>engaged</a:t>
            </a:r>
            <a:r>
              <a:rPr lang="en-US" sz="2000" dirty="0">
                <a:solidFill>
                  <a:srgbClr val="505050"/>
                </a:solidFill>
              </a:rPr>
              <a:t> at work</a:t>
            </a:r>
          </a:p>
        </p:txBody>
      </p:sp>
      <p:sp>
        <p:nvSpPr>
          <p:cNvPr id="38" name="Rectangle 37"/>
          <p:cNvSpPr/>
          <p:nvPr/>
        </p:nvSpPr>
        <p:spPr bwMode="auto">
          <a:xfrm>
            <a:off x="442777" y="1935480"/>
            <a:ext cx="933038" cy="761903"/>
          </a:xfrm>
          <a:prstGeom prst="rect">
            <a:avLst/>
          </a:prstGeom>
          <a:solidFill>
            <a:srgbClr val="D2D2D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1" rIns="0" bIns="46631" numCol="1" rtlCol="0" anchor="ctr" anchorCtr="0" compatLnSpc="1">
            <a:prstTxWarp prst="textNoShape">
              <a:avLst/>
            </a:prstTxWarp>
          </a:bodyPr>
          <a:lstStyle/>
          <a:p>
            <a:pPr algn="ctr" defTabSz="932379" fontAlgn="base">
              <a:spcBef>
                <a:spcPct val="0"/>
              </a:spcBef>
              <a:spcAft>
                <a:spcPct val="0"/>
              </a:spcAft>
            </a:pPr>
            <a:endParaRPr lang="en-US" kern="0" dirty="0">
              <a:solidFill>
                <a:sysClr val="windowText" lastClr="000000"/>
              </a:solidFill>
            </a:endParaRPr>
          </a:p>
        </p:txBody>
      </p:sp>
      <p:pic>
        <p:nvPicPr>
          <p:cNvPr id="44" name="Picture 43"/>
          <p:cNvPicPr>
            <a:picLocks noChangeAspect="1"/>
          </p:cNvPicPr>
          <p:nvPr/>
        </p:nvPicPr>
        <p:blipFill>
          <a:blip r:embed="rId3"/>
          <a:stretch>
            <a:fillRect/>
          </a:stretch>
        </p:blipFill>
        <p:spPr>
          <a:xfrm>
            <a:off x="655554" y="2097147"/>
            <a:ext cx="485832" cy="485832"/>
          </a:xfrm>
          <a:prstGeom prst="rect">
            <a:avLst/>
          </a:prstGeom>
        </p:spPr>
      </p:pic>
      <p:grpSp>
        <p:nvGrpSpPr>
          <p:cNvPr id="85" name="Group 84"/>
          <p:cNvGrpSpPr/>
          <p:nvPr/>
        </p:nvGrpSpPr>
        <p:grpSpPr>
          <a:xfrm>
            <a:off x="4541258" y="1656791"/>
            <a:ext cx="3199078" cy="2393426"/>
            <a:chOff x="4465637" y="1465937"/>
            <a:chExt cx="3199486" cy="2393732"/>
          </a:xfrm>
        </p:grpSpPr>
        <p:grpSp>
          <p:nvGrpSpPr>
            <p:cNvPr id="66" name="Group 65"/>
            <p:cNvGrpSpPr/>
            <p:nvPr/>
          </p:nvGrpSpPr>
          <p:grpSpPr>
            <a:xfrm>
              <a:off x="5488570" y="1465937"/>
              <a:ext cx="2176553" cy="2393732"/>
              <a:chOff x="6108612" y="1465937"/>
              <a:chExt cx="2176553" cy="2393732"/>
            </a:xfrm>
          </p:grpSpPr>
          <p:sp>
            <p:nvSpPr>
              <p:cNvPr id="19" name="Text Placeholder 5"/>
              <p:cNvSpPr txBox="1">
                <a:spLocks/>
              </p:cNvSpPr>
              <p:nvPr/>
            </p:nvSpPr>
            <p:spPr>
              <a:xfrm>
                <a:off x="6153151" y="2443897"/>
                <a:ext cx="2132014" cy="1415772"/>
              </a:xfrm>
              <a:prstGeom prst="rect">
                <a:avLst/>
              </a:prstGeom>
            </p:spPr>
            <p:txBody>
              <a:bodyPr vert="horz" wrap="square" lIns="146285" tIns="91428" rIns="146285" bIns="91428" rtlCol="0">
                <a:spAutoFit/>
              </a:bodyPr>
              <a:lstStyle>
                <a:lvl1pPr marL="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4000" kern="1200" spc="0" baseline="0">
                    <a:gradFill>
                      <a:gsLst>
                        <a:gs pos="1250">
                          <a:schemeClr val="tx2"/>
                        </a:gs>
                        <a:gs pos="99000">
                          <a:schemeClr val="tx2"/>
                        </a:gs>
                      </a:gsLst>
                      <a:lin ang="5400000" scaled="0"/>
                    </a:gradFill>
                    <a:latin typeface="+mj-lt"/>
                    <a:ea typeface="+mn-ea"/>
                    <a:cs typeface="+mn-cs"/>
                  </a:defRPr>
                </a:lvl1pPr>
                <a:lvl2pPr marL="0" marR="0" indent="0" algn="l" defTabSz="932742" rtl="0" eaLnBrk="1" fontAlgn="auto" latinLnBrk="0" hangingPunct="1">
                  <a:lnSpc>
                    <a:spcPct val="90000"/>
                  </a:lnSpc>
                  <a:spcBef>
                    <a:spcPct val="20000"/>
                  </a:spcBef>
                  <a:spcAft>
                    <a:spcPts val="0"/>
                  </a:spcAft>
                  <a:buClrTx/>
                  <a:buSzPct val="90000"/>
                  <a:buFontTx/>
                  <a:buNone/>
                  <a:tabLst/>
                  <a:defRPr sz="2000" kern="1200" spc="0" baseline="0">
                    <a:gradFill>
                      <a:gsLst>
                        <a:gs pos="1250">
                          <a:schemeClr val="tx1"/>
                        </a:gs>
                        <a:gs pos="100000">
                          <a:schemeClr val="tx1"/>
                        </a:gs>
                      </a:gsLst>
                      <a:lin ang="5400000" scaled="0"/>
                    </a:gradFill>
                    <a:latin typeface="+mn-lt"/>
                    <a:ea typeface="+mn-ea"/>
                    <a:cs typeface="+mn-cs"/>
                  </a:defRPr>
                </a:lvl2pPr>
                <a:lvl3pPr marL="2286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2000" kern="1200" spc="0" baseline="0">
                    <a:gradFill>
                      <a:gsLst>
                        <a:gs pos="1250">
                          <a:schemeClr val="tx1"/>
                        </a:gs>
                        <a:gs pos="100000">
                          <a:schemeClr val="tx1"/>
                        </a:gs>
                      </a:gsLst>
                      <a:lin ang="5400000" scaled="0"/>
                    </a:gradFill>
                    <a:latin typeface="+mn-lt"/>
                    <a:ea typeface="+mn-ea"/>
                    <a:cs typeface="+mn-cs"/>
                  </a:defRPr>
                </a:lvl3pPr>
                <a:lvl4pPr marL="4572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4pPr>
                <a:lvl5pPr marL="6858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32649">
                  <a:lnSpc>
                    <a:spcPct val="100000"/>
                  </a:lnSpc>
                  <a:spcBef>
                    <a:spcPts val="0"/>
                  </a:spcBef>
                </a:pPr>
                <a:r>
                  <a:rPr lang="en-US" sz="2000" dirty="0">
                    <a:solidFill>
                      <a:srgbClr val="505050"/>
                    </a:solidFill>
                  </a:rPr>
                  <a:t>of </a:t>
                </a:r>
                <a:r>
                  <a:rPr lang="en-US" sz="2000" b="1" dirty="0">
                    <a:solidFill>
                      <a:srgbClr val="505050"/>
                    </a:solidFill>
                  </a:rPr>
                  <a:t>meeting time is </a:t>
                </a:r>
              </a:p>
              <a:p>
                <a:pPr defTabSz="932649">
                  <a:lnSpc>
                    <a:spcPct val="100000"/>
                  </a:lnSpc>
                  <a:spcBef>
                    <a:spcPts val="0"/>
                  </a:spcBef>
                </a:pPr>
                <a:r>
                  <a:rPr lang="en-US" sz="2000" dirty="0">
                    <a:solidFill>
                      <a:srgbClr val="505050"/>
                    </a:solidFill>
                  </a:rPr>
                  <a:t>unproductive</a:t>
                </a:r>
              </a:p>
              <a:p>
                <a:pPr defTabSz="932649">
                  <a:lnSpc>
                    <a:spcPct val="100000"/>
                  </a:lnSpc>
                  <a:spcBef>
                    <a:spcPts val="0"/>
                  </a:spcBef>
                </a:pPr>
                <a:endParaRPr lang="en-US" sz="2000" dirty="0">
                  <a:solidFill>
                    <a:srgbClr val="505050"/>
                  </a:solidFill>
                </a:endParaRPr>
              </a:p>
            </p:txBody>
          </p:sp>
          <p:sp>
            <p:nvSpPr>
              <p:cNvPr id="22" name="Text Placeholder 5"/>
              <p:cNvSpPr txBox="1">
                <a:spLocks/>
              </p:cNvSpPr>
              <p:nvPr/>
            </p:nvSpPr>
            <p:spPr>
              <a:xfrm>
                <a:off x="6108612" y="1465937"/>
                <a:ext cx="1908867" cy="1231106"/>
              </a:xfrm>
              <a:prstGeom prst="rect">
                <a:avLst/>
              </a:prstGeom>
            </p:spPr>
            <p:txBody>
              <a:bodyPr vert="horz" wrap="square" lIns="146285" tIns="91428" rIns="146285" bIns="91428" rtlCol="0">
                <a:spAutoFit/>
              </a:bodyPr>
              <a:lstStyle>
                <a:lvl1pPr marL="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4000" kern="1200" spc="0" baseline="0">
                    <a:gradFill>
                      <a:gsLst>
                        <a:gs pos="1250">
                          <a:schemeClr val="tx2"/>
                        </a:gs>
                        <a:gs pos="99000">
                          <a:schemeClr val="tx2"/>
                        </a:gs>
                      </a:gsLst>
                      <a:lin ang="5400000" scaled="0"/>
                    </a:gradFill>
                    <a:latin typeface="+mj-lt"/>
                    <a:ea typeface="+mn-ea"/>
                    <a:cs typeface="+mn-cs"/>
                  </a:defRPr>
                </a:lvl1pPr>
                <a:lvl2pPr marL="0" marR="0" indent="0" algn="l" defTabSz="932742" rtl="0" eaLnBrk="1" fontAlgn="auto" latinLnBrk="0" hangingPunct="1">
                  <a:lnSpc>
                    <a:spcPct val="90000"/>
                  </a:lnSpc>
                  <a:spcBef>
                    <a:spcPct val="20000"/>
                  </a:spcBef>
                  <a:spcAft>
                    <a:spcPts val="0"/>
                  </a:spcAft>
                  <a:buClrTx/>
                  <a:buSzPct val="90000"/>
                  <a:buFontTx/>
                  <a:buNone/>
                  <a:tabLst/>
                  <a:defRPr sz="2000" kern="1200" spc="0" baseline="0">
                    <a:gradFill>
                      <a:gsLst>
                        <a:gs pos="1250">
                          <a:schemeClr val="tx1"/>
                        </a:gs>
                        <a:gs pos="100000">
                          <a:schemeClr val="tx1"/>
                        </a:gs>
                      </a:gsLst>
                      <a:lin ang="5400000" scaled="0"/>
                    </a:gradFill>
                    <a:latin typeface="+mn-lt"/>
                    <a:ea typeface="+mn-ea"/>
                    <a:cs typeface="+mn-cs"/>
                  </a:defRPr>
                </a:lvl2pPr>
                <a:lvl3pPr marL="2286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2000" kern="1200" spc="0" baseline="0">
                    <a:gradFill>
                      <a:gsLst>
                        <a:gs pos="1250">
                          <a:schemeClr val="tx1"/>
                        </a:gs>
                        <a:gs pos="100000">
                          <a:schemeClr val="tx1"/>
                        </a:gs>
                      </a:gsLst>
                      <a:lin ang="5400000" scaled="0"/>
                    </a:gradFill>
                    <a:latin typeface="+mn-lt"/>
                    <a:ea typeface="+mn-ea"/>
                    <a:cs typeface="+mn-cs"/>
                  </a:defRPr>
                </a:lvl3pPr>
                <a:lvl4pPr marL="4572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4pPr>
                <a:lvl5pPr marL="6858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32649">
                  <a:lnSpc>
                    <a:spcPct val="100000"/>
                  </a:lnSpc>
                  <a:spcBef>
                    <a:spcPts val="1200"/>
                  </a:spcBef>
                </a:pPr>
                <a:r>
                  <a:rPr lang="en-US" sz="6799" b="1" dirty="0"/>
                  <a:t>47%</a:t>
                </a:r>
                <a:endParaRPr lang="en-US" sz="6799" dirty="0">
                  <a:solidFill>
                    <a:srgbClr val="505050"/>
                  </a:solidFill>
                </a:endParaRPr>
              </a:p>
            </p:txBody>
          </p:sp>
        </p:grpSp>
        <p:grpSp>
          <p:nvGrpSpPr>
            <p:cNvPr id="70" name="Group 69"/>
            <p:cNvGrpSpPr/>
            <p:nvPr/>
          </p:nvGrpSpPr>
          <p:grpSpPr>
            <a:xfrm>
              <a:off x="4465637" y="1746817"/>
              <a:ext cx="933157" cy="759845"/>
              <a:chOff x="3575139" y="1746817"/>
              <a:chExt cx="933157" cy="759845"/>
            </a:xfrm>
          </p:grpSpPr>
          <p:sp>
            <p:nvSpPr>
              <p:cNvPr id="68" name="Rectangle 67"/>
              <p:cNvSpPr/>
              <p:nvPr/>
            </p:nvSpPr>
            <p:spPr bwMode="auto">
              <a:xfrm>
                <a:off x="3575139" y="1746817"/>
                <a:ext cx="933157" cy="759845"/>
              </a:xfrm>
              <a:prstGeom prst="rect">
                <a:avLst/>
              </a:prstGeom>
              <a:solidFill>
                <a:srgbClr val="D2D2D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1" rIns="0" bIns="46631" numCol="1" rtlCol="0" anchor="ctr" anchorCtr="0" compatLnSpc="1">
                <a:prstTxWarp prst="textNoShape">
                  <a:avLst/>
                </a:prstTxWarp>
              </a:bodyPr>
              <a:lstStyle/>
              <a:p>
                <a:pPr algn="ctr" defTabSz="932379" fontAlgn="base">
                  <a:spcBef>
                    <a:spcPct val="0"/>
                  </a:spcBef>
                  <a:spcAft>
                    <a:spcPct val="0"/>
                  </a:spcAft>
                </a:pPr>
                <a:endParaRPr lang="en-US" sz="2000" kern="0" dirty="0">
                  <a:gradFill>
                    <a:gsLst>
                      <a:gs pos="5439">
                        <a:srgbClr val="F8F8F8"/>
                      </a:gs>
                      <a:gs pos="10000">
                        <a:srgbClr val="F8F8F8"/>
                      </a:gs>
                    </a:gsLst>
                    <a:lin ang="5400000" scaled="0"/>
                  </a:gradFill>
                </a:endParaRPr>
              </a:p>
            </p:txBody>
          </p:sp>
          <p:pic>
            <p:nvPicPr>
              <p:cNvPr id="42" name="Picture 41"/>
              <p:cNvPicPr>
                <a:picLocks noChangeAspect="1"/>
              </p:cNvPicPr>
              <p:nvPr/>
            </p:nvPicPr>
            <p:blipFill>
              <a:blip r:embed="rId4"/>
              <a:stretch>
                <a:fillRect/>
              </a:stretch>
            </p:blipFill>
            <p:spPr>
              <a:xfrm>
                <a:off x="3752242" y="1858843"/>
                <a:ext cx="585569" cy="514591"/>
              </a:xfrm>
              <a:prstGeom prst="rect">
                <a:avLst/>
              </a:prstGeom>
            </p:spPr>
          </p:pic>
        </p:grpSp>
      </p:grpSp>
      <p:grpSp>
        <p:nvGrpSpPr>
          <p:cNvPr id="75" name="Group 74"/>
          <p:cNvGrpSpPr/>
          <p:nvPr/>
        </p:nvGrpSpPr>
        <p:grpSpPr>
          <a:xfrm>
            <a:off x="8503153" y="1668696"/>
            <a:ext cx="3140266" cy="1766048"/>
            <a:chOff x="8656637" y="1477843"/>
            <a:chExt cx="3140667" cy="1766273"/>
          </a:xfrm>
        </p:grpSpPr>
        <p:grpSp>
          <p:nvGrpSpPr>
            <p:cNvPr id="49" name="Group 48"/>
            <p:cNvGrpSpPr/>
            <p:nvPr/>
          </p:nvGrpSpPr>
          <p:grpSpPr>
            <a:xfrm>
              <a:off x="9693267" y="1477843"/>
              <a:ext cx="2104037" cy="1766273"/>
              <a:chOff x="9964481" y="1477843"/>
              <a:chExt cx="2104037" cy="1766273"/>
            </a:xfrm>
          </p:grpSpPr>
          <p:sp>
            <p:nvSpPr>
              <p:cNvPr id="13" name="Text Placeholder 5"/>
              <p:cNvSpPr txBox="1">
                <a:spLocks/>
              </p:cNvSpPr>
              <p:nvPr/>
            </p:nvSpPr>
            <p:spPr>
              <a:xfrm>
                <a:off x="9964481" y="1477843"/>
                <a:ext cx="2011369" cy="1231106"/>
              </a:xfrm>
              <a:prstGeom prst="rect">
                <a:avLst/>
              </a:prstGeom>
            </p:spPr>
            <p:txBody>
              <a:bodyPr vert="horz" wrap="square" lIns="146285" tIns="91428" rIns="146285" bIns="91428" rtlCol="0">
                <a:spAutoFit/>
              </a:bodyPr>
              <a:lstStyle>
                <a:lvl1pPr marL="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4000" kern="1200" spc="0" baseline="0">
                    <a:gradFill>
                      <a:gsLst>
                        <a:gs pos="1250">
                          <a:schemeClr val="tx2"/>
                        </a:gs>
                        <a:gs pos="99000">
                          <a:schemeClr val="tx2"/>
                        </a:gs>
                      </a:gsLst>
                      <a:lin ang="5400000" scaled="0"/>
                    </a:gradFill>
                    <a:latin typeface="+mj-lt"/>
                    <a:ea typeface="+mn-ea"/>
                    <a:cs typeface="+mn-cs"/>
                  </a:defRPr>
                </a:lvl1pPr>
                <a:lvl2pPr marL="0" marR="0" indent="0" algn="l" defTabSz="932742" rtl="0" eaLnBrk="1" fontAlgn="auto" latinLnBrk="0" hangingPunct="1">
                  <a:lnSpc>
                    <a:spcPct val="90000"/>
                  </a:lnSpc>
                  <a:spcBef>
                    <a:spcPct val="20000"/>
                  </a:spcBef>
                  <a:spcAft>
                    <a:spcPts val="0"/>
                  </a:spcAft>
                  <a:buClrTx/>
                  <a:buSzPct val="90000"/>
                  <a:buFontTx/>
                  <a:buNone/>
                  <a:tabLst/>
                  <a:defRPr sz="2000" kern="1200" spc="0" baseline="0">
                    <a:gradFill>
                      <a:gsLst>
                        <a:gs pos="1250">
                          <a:schemeClr val="tx1"/>
                        </a:gs>
                        <a:gs pos="100000">
                          <a:schemeClr val="tx1"/>
                        </a:gs>
                      </a:gsLst>
                      <a:lin ang="5400000" scaled="0"/>
                    </a:gradFill>
                    <a:latin typeface="+mn-lt"/>
                    <a:ea typeface="+mn-ea"/>
                    <a:cs typeface="+mn-cs"/>
                  </a:defRPr>
                </a:lvl2pPr>
                <a:lvl3pPr marL="2286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2000" kern="1200" spc="0" baseline="0">
                    <a:gradFill>
                      <a:gsLst>
                        <a:gs pos="1250">
                          <a:schemeClr val="tx1"/>
                        </a:gs>
                        <a:gs pos="100000">
                          <a:schemeClr val="tx1"/>
                        </a:gs>
                      </a:gsLst>
                      <a:lin ang="5400000" scaled="0"/>
                    </a:gradFill>
                    <a:latin typeface="+mn-lt"/>
                    <a:ea typeface="+mn-ea"/>
                    <a:cs typeface="+mn-cs"/>
                  </a:defRPr>
                </a:lvl3pPr>
                <a:lvl4pPr marL="4572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4pPr>
                <a:lvl5pPr marL="6858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32649">
                  <a:lnSpc>
                    <a:spcPct val="100000"/>
                  </a:lnSpc>
                  <a:spcBef>
                    <a:spcPts val="1200"/>
                  </a:spcBef>
                </a:pPr>
                <a:r>
                  <a:rPr lang="en-US" sz="6799" b="1" dirty="0"/>
                  <a:t>28%</a:t>
                </a:r>
                <a:endParaRPr lang="en-US" sz="6799" dirty="0">
                  <a:solidFill>
                    <a:srgbClr val="505050"/>
                  </a:solidFill>
                </a:endParaRPr>
              </a:p>
            </p:txBody>
          </p:sp>
          <p:sp>
            <p:nvSpPr>
              <p:cNvPr id="23" name="Text Placeholder 5"/>
              <p:cNvSpPr txBox="1">
                <a:spLocks/>
              </p:cNvSpPr>
              <p:nvPr/>
            </p:nvSpPr>
            <p:spPr>
              <a:xfrm>
                <a:off x="10000005" y="2443897"/>
                <a:ext cx="2068513" cy="800219"/>
              </a:xfrm>
              <a:prstGeom prst="rect">
                <a:avLst/>
              </a:prstGeom>
            </p:spPr>
            <p:txBody>
              <a:bodyPr vert="horz" wrap="square" lIns="146285" tIns="91428" rIns="146285" bIns="91428" rtlCol="0">
                <a:spAutoFit/>
              </a:bodyPr>
              <a:lstStyle>
                <a:lvl1pPr marL="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4000" kern="1200" spc="0" baseline="0">
                    <a:gradFill>
                      <a:gsLst>
                        <a:gs pos="1250">
                          <a:schemeClr val="tx2"/>
                        </a:gs>
                        <a:gs pos="99000">
                          <a:schemeClr val="tx2"/>
                        </a:gs>
                      </a:gsLst>
                      <a:lin ang="5400000" scaled="0"/>
                    </a:gradFill>
                    <a:latin typeface="+mj-lt"/>
                    <a:ea typeface="+mn-ea"/>
                    <a:cs typeface="+mn-cs"/>
                  </a:defRPr>
                </a:lvl1pPr>
                <a:lvl2pPr marL="0" marR="0" indent="0" algn="l" defTabSz="932742" rtl="0" eaLnBrk="1" fontAlgn="auto" latinLnBrk="0" hangingPunct="1">
                  <a:lnSpc>
                    <a:spcPct val="90000"/>
                  </a:lnSpc>
                  <a:spcBef>
                    <a:spcPct val="20000"/>
                  </a:spcBef>
                  <a:spcAft>
                    <a:spcPts val="0"/>
                  </a:spcAft>
                  <a:buClrTx/>
                  <a:buSzPct val="90000"/>
                  <a:buFontTx/>
                  <a:buNone/>
                  <a:tabLst/>
                  <a:defRPr sz="2000" kern="1200" spc="0" baseline="0">
                    <a:gradFill>
                      <a:gsLst>
                        <a:gs pos="1250">
                          <a:schemeClr val="tx1"/>
                        </a:gs>
                        <a:gs pos="100000">
                          <a:schemeClr val="tx1"/>
                        </a:gs>
                      </a:gsLst>
                      <a:lin ang="5400000" scaled="0"/>
                    </a:gradFill>
                    <a:latin typeface="+mn-lt"/>
                    <a:ea typeface="+mn-ea"/>
                    <a:cs typeface="+mn-cs"/>
                  </a:defRPr>
                </a:lvl2pPr>
                <a:lvl3pPr marL="2286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2000" kern="1200" spc="0" baseline="0">
                    <a:gradFill>
                      <a:gsLst>
                        <a:gs pos="1250">
                          <a:schemeClr val="tx1"/>
                        </a:gs>
                        <a:gs pos="100000">
                          <a:schemeClr val="tx1"/>
                        </a:gs>
                      </a:gsLst>
                      <a:lin ang="5400000" scaled="0"/>
                    </a:gradFill>
                    <a:latin typeface="+mn-lt"/>
                    <a:ea typeface="+mn-ea"/>
                    <a:cs typeface="+mn-cs"/>
                  </a:defRPr>
                </a:lvl3pPr>
                <a:lvl4pPr marL="4572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4pPr>
                <a:lvl5pPr marL="6858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32649">
                  <a:lnSpc>
                    <a:spcPct val="100000"/>
                  </a:lnSpc>
                  <a:spcBef>
                    <a:spcPts val="1200"/>
                  </a:spcBef>
                </a:pPr>
                <a:r>
                  <a:rPr lang="en-US" sz="2000" dirty="0">
                    <a:solidFill>
                      <a:srgbClr val="505050"/>
                    </a:solidFill>
                  </a:rPr>
                  <a:t>spent managing email</a:t>
                </a:r>
              </a:p>
            </p:txBody>
          </p:sp>
        </p:grpSp>
        <p:grpSp>
          <p:nvGrpSpPr>
            <p:cNvPr id="74" name="Group 73"/>
            <p:cNvGrpSpPr/>
            <p:nvPr/>
          </p:nvGrpSpPr>
          <p:grpSpPr>
            <a:xfrm>
              <a:off x="8656637" y="1742170"/>
              <a:ext cx="933157" cy="764492"/>
              <a:chOff x="8105623" y="1742170"/>
              <a:chExt cx="933157" cy="764492"/>
            </a:xfrm>
          </p:grpSpPr>
          <p:sp>
            <p:nvSpPr>
              <p:cNvPr id="72" name="Rectangle 71"/>
              <p:cNvSpPr/>
              <p:nvPr/>
            </p:nvSpPr>
            <p:spPr bwMode="auto">
              <a:xfrm>
                <a:off x="8105623" y="1742170"/>
                <a:ext cx="933157" cy="764492"/>
              </a:xfrm>
              <a:prstGeom prst="rect">
                <a:avLst/>
              </a:prstGeom>
              <a:solidFill>
                <a:srgbClr val="D2D2D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1" rIns="0" bIns="46631" numCol="1" rtlCol="0" anchor="ctr" anchorCtr="0" compatLnSpc="1">
                <a:prstTxWarp prst="textNoShape">
                  <a:avLst/>
                </a:prstTxWarp>
              </a:bodyPr>
              <a:lstStyle/>
              <a:p>
                <a:pPr algn="ctr" defTabSz="932379" fontAlgn="base">
                  <a:spcBef>
                    <a:spcPct val="0"/>
                  </a:spcBef>
                  <a:spcAft>
                    <a:spcPct val="0"/>
                  </a:spcAft>
                </a:pPr>
                <a:endParaRPr lang="en-US" sz="2000" kern="0" dirty="0">
                  <a:gradFill>
                    <a:gsLst>
                      <a:gs pos="5439">
                        <a:srgbClr val="F8F8F8"/>
                      </a:gs>
                      <a:gs pos="10000">
                        <a:srgbClr val="F8F8F8"/>
                      </a:gs>
                    </a:gsLst>
                    <a:lin ang="5400000" scaled="0"/>
                  </a:gradFill>
                </a:endParaRPr>
              </a:p>
            </p:txBody>
          </p:sp>
          <p:pic>
            <p:nvPicPr>
              <p:cNvPr id="48" name="Picture 47"/>
              <p:cNvPicPr>
                <a:picLocks noChangeAspect="1"/>
              </p:cNvPicPr>
              <p:nvPr/>
            </p:nvPicPr>
            <p:blipFill>
              <a:blip r:embed="rId5"/>
              <a:stretch>
                <a:fillRect/>
              </a:stretch>
            </p:blipFill>
            <p:spPr>
              <a:xfrm>
                <a:off x="8275637" y="1925637"/>
                <a:ext cx="628650" cy="400050"/>
              </a:xfrm>
              <a:prstGeom prst="rect">
                <a:avLst/>
              </a:prstGeom>
            </p:spPr>
          </p:pic>
        </p:grpSp>
      </p:grpSp>
      <p:grpSp>
        <p:nvGrpSpPr>
          <p:cNvPr id="2" name="Group 1"/>
          <p:cNvGrpSpPr/>
          <p:nvPr/>
        </p:nvGrpSpPr>
        <p:grpSpPr>
          <a:xfrm>
            <a:off x="419714" y="3882561"/>
            <a:ext cx="3816111" cy="1451722"/>
            <a:chOff x="419767" y="3882610"/>
            <a:chExt cx="3816598" cy="1451907"/>
          </a:xfrm>
        </p:grpSpPr>
        <p:sp>
          <p:nvSpPr>
            <p:cNvPr id="45" name="Rectangle 44"/>
            <p:cNvSpPr/>
            <p:nvPr/>
          </p:nvSpPr>
          <p:spPr bwMode="auto">
            <a:xfrm>
              <a:off x="419767" y="4102026"/>
              <a:ext cx="933157" cy="764492"/>
            </a:xfrm>
            <a:prstGeom prst="rect">
              <a:avLst/>
            </a:prstGeom>
            <a:solidFill>
              <a:srgbClr val="D2D2D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1" rIns="0" bIns="46631" numCol="1" rtlCol="0" anchor="ctr" anchorCtr="0" compatLnSpc="1">
              <a:prstTxWarp prst="textNoShape">
                <a:avLst/>
              </a:prstTxWarp>
            </a:bodyPr>
            <a:lstStyle/>
            <a:p>
              <a:pPr algn="ctr" defTabSz="932379" fontAlgn="base">
                <a:spcBef>
                  <a:spcPct val="0"/>
                </a:spcBef>
                <a:spcAft>
                  <a:spcPct val="0"/>
                </a:spcAft>
              </a:pPr>
              <a:endParaRPr lang="en-US" kern="0" dirty="0">
                <a:solidFill>
                  <a:sysClr val="windowText" lastClr="000000"/>
                </a:solidFill>
              </a:endParaRPr>
            </a:p>
          </p:txBody>
        </p:sp>
        <p:grpSp>
          <p:nvGrpSpPr>
            <p:cNvPr id="50" name="Group 49"/>
            <p:cNvGrpSpPr/>
            <p:nvPr/>
          </p:nvGrpSpPr>
          <p:grpSpPr>
            <a:xfrm>
              <a:off x="1405851" y="3882610"/>
              <a:ext cx="2830514" cy="1451907"/>
              <a:chOff x="1760935" y="3359010"/>
              <a:chExt cx="2830514" cy="1451907"/>
            </a:xfrm>
          </p:grpSpPr>
          <p:sp>
            <p:nvSpPr>
              <p:cNvPr id="14" name="Text Placeholder 5"/>
              <p:cNvSpPr txBox="1">
                <a:spLocks/>
              </p:cNvSpPr>
              <p:nvPr/>
            </p:nvSpPr>
            <p:spPr>
              <a:xfrm>
                <a:off x="1787524" y="4318474"/>
                <a:ext cx="2481260" cy="492443"/>
              </a:xfrm>
              <a:prstGeom prst="rect">
                <a:avLst/>
              </a:prstGeom>
            </p:spPr>
            <p:txBody>
              <a:bodyPr vert="horz" wrap="square" lIns="146285" tIns="91428" rIns="146285" bIns="91428" rtlCol="0">
                <a:spAutoFit/>
              </a:bodyPr>
              <a:lstStyle>
                <a:lvl1pPr marL="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4000" kern="1200" spc="0" baseline="0">
                    <a:gradFill>
                      <a:gsLst>
                        <a:gs pos="1250">
                          <a:schemeClr val="tx2"/>
                        </a:gs>
                        <a:gs pos="99000">
                          <a:schemeClr val="tx2"/>
                        </a:gs>
                      </a:gsLst>
                      <a:lin ang="5400000" scaled="0"/>
                    </a:gradFill>
                    <a:latin typeface="+mj-lt"/>
                    <a:ea typeface="+mn-ea"/>
                    <a:cs typeface="+mn-cs"/>
                  </a:defRPr>
                </a:lvl1pPr>
                <a:lvl2pPr marL="0" marR="0" indent="0" algn="l" defTabSz="932742" rtl="0" eaLnBrk="1" fontAlgn="auto" latinLnBrk="0" hangingPunct="1">
                  <a:lnSpc>
                    <a:spcPct val="90000"/>
                  </a:lnSpc>
                  <a:spcBef>
                    <a:spcPct val="20000"/>
                  </a:spcBef>
                  <a:spcAft>
                    <a:spcPts val="0"/>
                  </a:spcAft>
                  <a:buClrTx/>
                  <a:buSzPct val="90000"/>
                  <a:buFontTx/>
                  <a:buNone/>
                  <a:tabLst/>
                  <a:defRPr sz="2000" kern="1200" spc="0" baseline="0">
                    <a:gradFill>
                      <a:gsLst>
                        <a:gs pos="1250">
                          <a:schemeClr val="tx1"/>
                        </a:gs>
                        <a:gs pos="100000">
                          <a:schemeClr val="tx1"/>
                        </a:gs>
                      </a:gsLst>
                      <a:lin ang="5400000" scaled="0"/>
                    </a:gradFill>
                    <a:latin typeface="+mn-lt"/>
                    <a:ea typeface="+mn-ea"/>
                    <a:cs typeface="+mn-cs"/>
                  </a:defRPr>
                </a:lvl2pPr>
                <a:lvl3pPr marL="2286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2000" kern="1200" spc="0" baseline="0">
                    <a:gradFill>
                      <a:gsLst>
                        <a:gs pos="1250">
                          <a:schemeClr val="tx1"/>
                        </a:gs>
                        <a:gs pos="100000">
                          <a:schemeClr val="tx1"/>
                        </a:gs>
                      </a:gsLst>
                      <a:lin ang="5400000" scaled="0"/>
                    </a:gradFill>
                    <a:latin typeface="+mn-lt"/>
                    <a:ea typeface="+mn-ea"/>
                    <a:cs typeface="+mn-cs"/>
                  </a:defRPr>
                </a:lvl3pPr>
                <a:lvl4pPr marL="4572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4pPr>
                <a:lvl5pPr marL="6858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32649">
                  <a:lnSpc>
                    <a:spcPct val="100000"/>
                  </a:lnSpc>
                  <a:spcBef>
                    <a:spcPts val="0"/>
                  </a:spcBef>
                </a:pPr>
                <a:r>
                  <a:rPr lang="en-US" sz="2000" b="1" dirty="0">
                    <a:solidFill>
                      <a:srgbClr val="505050"/>
                    </a:solidFill>
                  </a:rPr>
                  <a:t>Interruptions</a:t>
                </a:r>
                <a:r>
                  <a:rPr lang="en-US" sz="2000" dirty="0">
                    <a:solidFill>
                      <a:srgbClr val="505050"/>
                    </a:solidFill>
                  </a:rPr>
                  <a:t> every</a:t>
                </a:r>
                <a:endParaRPr lang="en-US" sz="4800" b="1" dirty="0"/>
              </a:p>
            </p:txBody>
          </p:sp>
          <p:sp>
            <p:nvSpPr>
              <p:cNvPr id="24" name="Text Placeholder 5"/>
              <p:cNvSpPr txBox="1">
                <a:spLocks/>
              </p:cNvSpPr>
              <p:nvPr/>
            </p:nvSpPr>
            <p:spPr>
              <a:xfrm>
                <a:off x="1760935" y="3359010"/>
                <a:ext cx="2830514" cy="1231106"/>
              </a:xfrm>
              <a:prstGeom prst="rect">
                <a:avLst/>
              </a:prstGeom>
            </p:spPr>
            <p:txBody>
              <a:bodyPr vert="horz" wrap="square" lIns="146285" tIns="91428" rIns="146285" bIns="91428" rtlCol="0">
                <a:spAutoFit/>
              </a:bodyPr>
              <a:lstStyle>
                <a:lvl1pPr marL="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4000" kern="1200" spc="0" baseline="0">
                    <a:gradFill>
                      <a:gsLst>
                        <a:gs pos="1250">
                          <a:schemeClr val="tx2"/>
                        </a:gs>
                        <a:gs pos="99000">
                          <a:schemeClr val="tx2"/>
                        </a:gs>
                      </a:gsLst>
                      <a:lin ang="5400000" scaled="0"/>
                    </a:gradFill>
                    <a:latin typeface="+mj-lt"/>
                    <a:ea typeface="+mn-ea"/>
                    <a:cs typeface="+mn-cs"/>
                  </a:defRPr>
                </a:lvl1pPr>
                <a:lvl2pPr marL="0" marR="0" indent="0" algn="l" defTabSz="932742" rtl="0" eaLnBrk="1" fontAlgn="auto" latinLnBrk="0" hangingPunct="1">
                  <a:lnSpc>
                    <a:spcPct val="90000"/>
                  </a:lnSpc>
                  <a:spcBef>
                    <a:spcPct val="20000"/>
                  </a:spcBef>
                  <a:spcAft>
                    <a:spcPts val="0"/>
                  </a:spcAft>
                  <a:buClrTx/>
                  <a:buSzPct val="90000"/>
                  <a:buFontTx/>
                  <a:buNone/>
                  <a:tabLst/>
                  <a:defRPr sz="2000" kern="1200" spc="0" baseline="0">
                    <a:gradFill>
                      <a:gsLst>
                        <a:gs pos="1250">
                          <a:schemeClr val="tx1"/>
                        </a:gs>
                        <a:gs pos="100000">
                          <a:schemeClr val="tx1"/>
                        </a:gs>
                      </a:gsLst>
                      <a:lin ang="5400000" scaled="0"/>
                    </a:gradFill>
                    <a:latin typeface="+mn-lt"/>
                    <a:ea typeface="+mn-ea"/>
                    <a:cs typeface="+mn-cs"/>
                  </a:defRPr>
                </a:lvl2pPr>
                <a:lvl3pPr marL="2286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2000" kern="1200" spc="0" baseline="0">
                    <a:gradFill>
                      <a:gsLst>
                        <a:gs pos="1250">
                          <a:schemeClr val="tx1"/>
                        </a:gs>
                        <a:gs pos="100000">
                          <a:schemeClr val="tx1"/>
                        </a:gs>
                      </a:gsLst>
                      <a:lin ang="5400000" scaled="0"/>
                    </a:gradFill>
                    <a:latin typeface="+mn-lt"/>
                    <a:ea typeface="+mn-ea"/>
                    <a:cs typeface="+mn-cs"/>
                  </a:defRPr>
                </a:lvl3pPr>
                <a:lvl4pPr marL="4572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4pPr>
                <a:lvl5pPr marL="6858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32649">
                  <a:lnSpc>
                    <a:spcPct val="100000"/>
                  </a:lnSpc>
                  <a:spcBef>
                    <a:spcPts val="1200"/>
                  </a:spcBef>
                </a:pPr>
                <a:r>
                  <a:rPr lang="en-US" sz="6799" b="1" dirty="0"/>
                  <a:t>3</a:t>
                </a:r>
                <a:r>
                  <a:rPr lang="en-US" sz="3600" b="1" dirty="0"/>
                  <a:t> min</a:t>
                </a:r>
              </a:p>
            </p:txBody>
          </p:sp>
        </p:grpSp>
        <p:pic>
          <p:nvPicPr>
            <p:cNvPr id="55" name="Picture 54"/>
            <p:cNvPicPr>
              <a:picLocks noChangeAspect="1"/>
            </p:cNvPicPr>
            <p:nvPr/>
          </p:nvPicPr>
          <p:blipFill>
            <a:blip r:embed="rId6"/>
            <a:stretch>
              <a:fillRect/>
            </a:stretch>
          </p:blipFill>
          <p:spPr>
            <a:xfrm>
              <a:off x="597161" y="4169183"/>
              <a:ext cx="627348" cy="653487"/>
            </a:xfrm>
            <a:prstGeom prst="rect">
              <a:avLst/>
            </a:prstGeom>
          </p:spPr>
        </p:pic>
      </p:grpSp>
      <p:grpSp>
        <p:nvGrpSpPr>
          <p:cNvPr id="9" name="Group 8"/>
          <p:cNvGrpSpPr/>
          <p:nvPr/>
        </p:nvGrpSpPr>
        <p:grpSpPr>
          <a:xfrm>
            <a:off x="4541258" y="3878214"/>
            <a:ext cx="2966535" cy="1752376"/>
            <a:chOff x="4617365" y="3878262"/>
            <a:chExt cx="2966914" cy="1752600"/>
          </a:xfrm>
        </p:grpSpPr>
        <p:sp>
          <p:nvSpPr>
            <p:cNvPr id="77" name="Rectangle 76"/>
            <p:cNvSpPr/>
            <p:nvPr/>
          </p:nvSpPr>
          <p:spPr bwMode="auto">
            <a:xfrm>
              <a:off x="4617365" y="4108224"/>
              <a:ext cx="933157" cy="758294"/>
            </a:xfrm>
            <a:prstGeom prst="rect">
              <a:avLst/>
            </a:prstGeom>
            <a:solidFill>
              <a:srgbClr val="D2D2D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1" rIns="0" bIns="46631" numCol="1" rtlCol="0" anchor="ctr" anchorCtr="0" compatLnSpc="1">
              <a:prstTxWarp prst="textNoShape">
                <a:avLst/>
              </a:prstTxWarp>
            </a:bodyPr>
            <a:lstStyle/>
            <a:p>
              <a:pPr algn="ctr" defTabSz="932379" fontAlgn="base">
                <a:spcBef>
                  <a:spcPct val="0"/>
                </a:spcBef>
                <a:spcAft>
                  <a:spcPct val="0"/>
                </a:spcAft>
              </a:pPr>
              <a:endParaRPr lang="en-US" kern="0" dirty="0">
                <a:solidFill>
                  <a:sysClr val="windowText" lastClr="000000"/>
                </a:solidFill>
              </a:endParaRPr>
            </a:p>
          </p:txBody>
        </p:sp>
        <p:pic>
          <p:nvPicPr>
            <p:cNvPr id="59" name="Picture 58"/>
            <p:cNvPicPr>
              <a:picLocks noChangeAspect="1"/>
            </p:cNvPicPr>
            <p:nvPr/>
          </p:nvPicPr>
          <p:blipFill>
            <a:blip r:embed="rId7"/>
            <a:stretch>
              <a:fillRect/>
            </a:stretch>
          </p:blipFill>
          <p:spPr>
            <a:xfrm>
              <a:off x="4846637" y="4201652"/>
              <a:ext cx="515984" cy="587154"/>
            </a:xfrm>
            <a:prstGeom prst="rect">
              <a:avLst/>
            </a:prstGeom>
          </p:spPr>
        </p:pic>
        <p:grpSp>
          <p:nvGrpSpPr>
            <p:cNvPr id="60" name="Group 59"/>
            <p:cNvGrpSpPr/>
            <p:nvPr/>
          </p:nvGrpSpPr>
          <p:grpSpPr>
            <a:xfrm>
              <a:off x="5684836" y="3878262"/>
              <a:ext cx="1899443" cy="1752600"/>
              <a:chOff x="6142037" y="3280128"/>
              <a:chExt cx="1899443" cy="1752600"/>
            </a:xfrm>
          </p:grpSpPr>
          <p:sp>
            <p:nvSpPr>
              <p:cNvPr id="61" name="Text Placeholder 5"/>
              <p:cNvSpPr txBox="1">
                <a:spLocks/>
              </p:cNvSpPr>
              <p:nvPr/>
            </p:nvSpPr>
            <p:spPr>
              <a:xfrm>
                <a:off x="6142038" y="3280128"/>
                <a:ext cx="527843" cy="1231106"/>
              </a:xfrm>
              <a:prstGeom prst="rect">
                <a:avLst/>
              </a:prstGeom>
            </p:spPr>
            <p:txBody>
              <a:bodyPr vert="horz" wrap="square" lIns="146285" tIns="91428" rIns="146285" bIns="91428" rtlCol="0">
                <a:spAutoFit/>
              </a:bodyPr>
              <a:lstStyle>
                <a:lvl1pPr marL="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4000" kern="1200" spc="0" baseline="0">
                    <a:gradFill>
                      <a:gsLst>
                        <a:gs pos="1250">
                          <a:schemeClr val="tx2"/>
                        </a:gs>
                        <a:gs pos="99000">
                          <a:schemeClr val="tx2"/>
                        </a:gs>
                      </a:gsLst>
                      <a:lin ang="5400000" scaled="0"/>
                    </a:gradFill>
                    <a:latin typeface="+mj-lt"/>
                    <a:ea typeface="+mn-ea"/>
                    <a:cs typeface="+mn-cs"/>
                  </a:defRPr>
                </a:lvl1pPr>
                <a:lvl2pPr marL="0" marR="0" indent="0" algn="l" defTabSz="932742" rtl="0" eaLnBrk="1" fontAlgn="auto" latinLnBrk="0" hangingPunct="1">
                  <a:lnSpc>
                    <a:spcPct val="90000"/>
                  </a:lnSpc>
                  <a:spcBef>
                    <a:spcPct val="20000"/>
                  </a:spcBef>
                  <a:spcAft>
                    <a:spcPts val="0"/>
                  </a:spcAft>
                  <a:buClrTx/>
                  <a:buSzPct val="90000"/>
                  <a:buFontTx/>
                  <a:buNone/>
                  <a:tabLst/>
                  <a:defRPr sz="2000" kern="1200" spc="0" baseline="0">
                    <a:gradFill>
                      <a:gsLst>
                        <a:gs pos="1250">
                          <a:schemeClr val="tx1"/>
                        </a:gs>
                        <a:gs pos="100000">
                          <a:schemeClr val="tx1"/>
                        </a:gs>
                      </a:gsLst>
                      <a:lin ang="5400000" scaled="0"/>
                    </a:gradFill>
                    <a:latin typeface="+mn-lt"/>
                    <a:ea typeface="+mn-ea"/>
                    <a:cs typeface="+mn-cs"/>
                  </a:defRPr>
                </a:lvl2pPr>
                <a:lvl3pPr marL="2286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2000" kern="1200" spc="0" baseline="0">
                    <a:gradFill>
                      <a:gsLst>
                        <a:gs pos="1250">
                          <a:schemeClr val="tx1"/>
                        </a:gs>
                        <a:gs pos="100000">
                          <a:schemeClr val="tx1"/>
                        </a:gs>
                      </a:gsLst>
                      <a:lin ang="5400000" scaled="0"/>
                    </a:gradFill>
                    <a:latin typeface="+mn-lt"/>
                    <a:ea typeface="+mn-ea"/>
                    <a:cs typeface="+mn-cs"/>
                  </a:defRPr>
                </a:lvl3pPr>
                <a:lvl4pPr marL="4572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4pPr>
                <a:lvl5pPr marL="6858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32649">
                  <a:lnSpc>
                    <a:spcPct val="100000"/>
                  </a:lnSpc>
                  <a:spcBef>
                    <a:spcPts val="1200"/>
                  </a:spcBef>
                </a:pPr>
                <a:r>
                  <a:rPr lang="en-US" sz="6799" b="1" dirty="0"/>
                  <a:t>8</a:t>
                </a:r>
                <a:endParaRPr lang="en-US" sz="6799" dirty="0">
                  <a:solidFill>
                    <a:srgbClr val="505050"/>
                  </a:solidFill>
                </a:endParaRPr>
              </a:p>
            </p:txBody>
          </p:sp>
          <p:sp>
            <p:nvSpPr>
              <p:cNvPr id="63" name="Text Placeholder 5"/>
              <p:cNvSpPr txBox="1">
                <a:spLocks/>
              </p:cNvSpPr>
              <p:nvPr/>
            </p:nvSpPr>
            <p:spPr>
              <a:xfrm>
                <a:off x="6142037" y="4232509"/>
                <a:ext cx="1899443" cy="800219"/>
              </a:xfrm>
              <a:prstGeom prst="rect">
                <a:avLst/>
              </a:prstGeom>
            </p:spPr>
            <p:txBody>
              <a:bodyPr vert="horz" wrap="square" lIns="146285" tIns="91428" rIns="146285" bIns="91428" rtlCol="0">
                <a:spAutoFit/>
              </a:bodyPr>
              <a:lstStyle>
                <a:lvl1pPr marL="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4000" kern="1200" spc="0" baseline="0">
                    <a:gradFill>
                      <a:gsLst>
                        <a:gs pos="1250">
                          <a:schemeClr val="tx2"/>
                        </a:gs>
                        <a:gs pos="99000">
                          <a:schemeClr val="tx2"/>
                        </a:gs>
                      </a:gsLst>
                      <a:lin ang="5400000" scaled="0"/>
                    </a:gradFill>
                    <a:latin typeface="+mj-lt"/>
                    <a:ea typeface="+mn-ea"/>
                    <a:cs typeface="+mn-cs"/>
                  </a:defRPr>
                </a:lvl1pPr>
                <a:lvl2pPr marL="0" marR="0" indent="0" algn="l" defTabSz="932742" rtl="0" eaLnBrk="1" fontAlgn="auto" latinLnBrk="0" hangingPunct="1">
                  <a:lnSpc>
                    <a:spcPct val="90000"/>
                  </a:lnSpc>
                  <a:spcBef>
                    <a:spcPct val="20000"/>
                  </a:spcBef>
                  <a:spcAft>
                    <a:spcPts val="0"/>
                  </a:spcAft>
                  <a:buClrTx/>
                  <a:buSzPct val="90000"/>
                  <a:buFontTx/>
                  <a:buNone/>
                  <a:tabLst/>
                  <a:defRPr sz="2000" kern="1200" spc="0" baseline="0">
                    <a:gradFill>
                      <a:gsLst>
                        <a:gs pos="1250">
                          <a:schemeClr val="tx1"/>
                        </a:gs>
                        <a:gs pos="100000">
                          <a:schemeClr val="tx1"/>
                        </a:gs>
                      </a:gsLst>
                      <a:lin ang="5400000" scaled="0"/>
                    </a:gradFill>
                    <a:latin typeface="+mn-lt"/>
                    <a:ea typeface="+mn-ea"/>
                    <a:cs typeface="+mn-cs"/>
                  </a:defRPr>
                </a:lvl2pPr>
                <a:lvl3pPr marL="2286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2000" kern="1200" spc="0" baseline="0">
                    <a:gradFill>
                      <a:gsLst>
                        <a:gs pos="1250">
                          <a:schemeClr val="tx1"/>
                        </a:gs>
                        <a:gs pos="100000">
                          <a:schemeClr val="tx1"/>
                        </a:gs>
                      </a:gsLst>
                      <a:lin ang="5400000" scaled="0"/>
                    </a:gradFill>
                    <a:latin typeface="+mn-lt"/>
                    <a:ea typeface="+mn-ea"/>
                    <a:cs typeface="+mn-cs"/>
                  </a:defRPr>
                </a:lvl3pPr>
                <a:lvl4pPr marL="4572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4pPr>
                <a:lvl5pPr marL="6858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32649">
                  <a:lnSpc>
                    <a:spcPct val="100000"/>
                  </a:lnSpc>
                  <a:spcBef>
                    <a:spcPts val="0"/>
                  </a:spcBef>
                </a:pPr>
                <a:r>
                  <a:rPr lang="en-US" sz="2000" b="1" dirty="0">
                    <a:solidFill>
                      <a:srgbClr val="505050"/>
                    </a:solidFill>
                  </a:rPr>
                  <a:t>windows open </a:t>
                </a:r>
              </a:p>
              <a:p>
                <a:pPr defTabSz="932649">
                  <a:lnSpc>
                    <a:spcPct val="100000"/>
                  </a:lnSpc>
                  <a:spcBef>
                    <a:spcPts val="0"/>
                  </a:spcBef>
                </a:pPr>
                <a:r>
                  <a:rPr lang="en-US" sz="2000" dirty="0">
                    <a:solidFill>
                      <a:srgbClr val="505050"/>
                    </a:solidFill>
                  </a:rPr>
                  <a:t>on average </a:t>
                </a:r>
              </a:p>
            </p:txBody>
          </p:sp>
        </p:grpSp>
      </p:grpSp>
      <p:grpSp>
        <p:nvGrpSpPr>
          <p:cNvPr id="7" name="Group 6"/>
          <p:cNvGrpSpPr/>
          <p:nvPr/>
        </p:nvGrpSpPr>
        <p:grpSpPr>
          <a:xfrm>
            <a:off x="8503152" y="3889842"/>
            <a:ext cx="3458540" cy="1471225"/>
            <a:chOff x="8504237" y="3889892"/>
            <a:chExt cx="3458982" cy="1471413"/>
          </a:xfrm>
        </p:grpSpPr>
        <p:sp>
          <p:nvSpPr>
            <p:cNvPr id="79" name="Rectangle 78"/>
            <p:cNvSpPr/>
            <p:nvPr/>
          </p:nvSpPr>
          <p:spPr bwMode="auto">
            <a:xfrm>
              <a:off x="8504237" y="4102026"/>
              <a:ext cx="933157" cy="764492"/>
            </a:xfrm>
            <a:prstGeom prst="rect">
              <a:avLst/>
            </a:prstGeom>
            <a:solidFill>
              <a:srgbClr val="D2D2D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1" rIns="0" bIns="46631" numCol="1" rtlCol="0" anchor="ctr" anchorCtr="0" compatLnSpc="1">
              <a:prstTxWarp prst="textNoShape">
                <a:avLst/>
              </a:prstTxWarp>
            </a:bodyPr>
            <a:lstStyle/>
            <a:p>
              <a:pPr algn="ctr" defTabSz="932379" fontAlgn="base">
                <a:spcBef>
                  <a:spcPct val="0"/>
                </a:spcBef>
                <a:spcAft>
                  <a:spcPct val="0"/>
                </a:spcAft>
              </a:pPr>
              <a:endParaRPr lang="en-US" kern="0" dirty="0">
                <a:solidFill>
                  <a:sysClr val="windowText" lastClr="000000"/>
                </a:solidFill>
              </a:endParaRPr>
            </a:p>
          </p:txBody>
        </p:sp>
        <p:pic>
          <p:nvPicPr>
            <p:cNvPr id="62" name="Picture 61"/>
            <p:cNvPicPr>
              <a:picLocks noChangeAspect="1"/>
            </p:cNvPicPr>
            <p:nvPr/>
          </p:nvPicPr>
          <p:blipFill>
            <a:blip r:embed="rId8"/>
            <a:stretch>
              <a:fillRect/>
            </a:stretch>
          </p:blipFill>
          <p:spPr>
            <a:xfrm>
              <a:off x="8656637" y="4183062"/>
              <a:ext cx="647649" cy="673905"/>
            </a:xfrm>
            <a:prstGeom prst="rect">
              <a:avLst/>
            </a:prstGeom>
          </p:spPr>
        </p:pic>
        <p:grpSp>
          <p:nvGrpSpPr>
            <p:cNvPr id="64" name="Group 63"/>
            <p:cNvGrpSpPr/>
            <p:nvPr/>
          </p:nvGrpSpPr>
          <p:grpSpPr>
            <a:xfrm>
              <a:off x="9526583" y="3889892"/>
              <a:ext cx="2436636" cy="1471413"/>
              <a:chOff x="9967316" y="3418028"/>
              <a:chExt cx="2436636" cy="1471413"/>
            </a:xfrm>
          </p:grpSpPr>
          <p:sp>
            <p:nvSpPr>
              <p:cNvPr id="65" name="Text Placeholder 5"/>
              <p:cNvSpPr txBox="1">
                <a:spLocks/>
              </p:cNvSpPr>
              <p:nvPr/>
            </p:nvSpPr>
            <p:spPr>
              <a:xfrm>
                <a:off x="9967316" y="3418028"/>
                <a:ext cx="2436636" cy="1231106"/>
              </a:xfrm>
              <a:prstGeom prst="rect">
                <a:avLst/>
              </a:prstGeom>
            </p:spPr>
            <p:txBody>
              <a:bodyPr vert="horz" wrap="square" lIns="146285" tIns="91428" rIns="146285" bIns="91428" rtlCol="0">
                <a:spAutoFit/>
              </a:bodyPr>
              <a:lstStyle>
                <a:lvl1pPr marL="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4000" kern="1200" spc="0" baseline="0">
                    <a:gradFill>
                      <a:gsLst>
                        <a:gs pos="1250">
                          <a:schemeClr val="tx2"/>
                        </a:gs>
                        <a:gs pos="99000">
                          <a:schemeClr val="tx2"/>
                        </a:gs>
                      </a:gsLst>
                      <a:lin ang="5400000" scaled="0"/>
                    </a:gradFill>
                    <a:latin typeface="+mj-lt"/>
                    <a:ea typeface="+mn-ea"/>
                    <a:cs typeface="+mn-cs"/>
                  </a:defRPr>
                </a:lvl1pPr>
                <a:lvl2pPr marL="0" marR="0" indent="0" algn="l" defTabSz="932742" rtl="0" eaLnBrk="1" fontAlgn="auto" latinLnBrk="0" hangingPunct="1">
                  <a:lnSpc>
                    <a:spcPct val="90000"/>
                  </a:lnSpc>
                  <a:spcBef>
                    <a:spcPct val="20000"/>
                  </a:spcBef>
                  <a:spcAft>
                    <a:spcPts val="0"/>
                  </a:spcAft>
                  <a:buClrTx/>
                  <a:buSzPct val="90000"/>
                  <a:buFontTx/>
                  <a:buNone/>
                  <a:tabLst/>
                  <a:defRPr sz="2000" kern="1200" spc="0" baseline="0">
                    <a:gradFill>
                      <a:gsLst>
                        <a:gs pos="1250">
                          <a:schemeClr val="tx1"/>
                        </a:gs>
                        <a:gs pos="100000">
                          <a:schemeClr val="tx1"/>
                        </a:gs>
                      </a:gsLst>
                      <a:lin ang="5400000" scaled="0"/>
                    </a:gradFill>
                    <a:latin typeface="+mn-lt"/>
                    <a:ea typeface="+mn-ea"/>
                    <a:cs typeface="+mn-cs"/>
                  </a:defRPr>
                </a:lvl2pPr>
                <a:lvl3pPr marL="2286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2000" kern="1200" spc="0" baseline="0">
                    <a:gradFill>
                      <a:gsLst>
                        <a:gs pos="1250">
                          <a:schemeClr val="tx1"/>
                        </a:gs>
                        <a:gs pos="100000">
                          <a:schemeClr val="tx1"/>
                        </a:gs>
                      </a:gsLst>
                      <a:lin ang="5400000" scaled="0"/>
                    </a:gradFill>
                    <a:latin typeface="+mn-lt"/>
                    <a:ea typeface="+mn-ea"/>
                    <a:cs typeface="+mn-cs"/>
                  </a:defRPr>
                </a:lvl3pPr>
                <a:lvl4pPr marL="4572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4pPr>
                <a:lvl5pPr marL="6858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32649">
                  <a:lnSpc>
                    <a:spcPct val="100000"/>
                  </a:lnSpc>
                  <a:spcBef>
                    <a:spcPts val="1200"/>
                  </a:spcBef>
                </a:pPr>
                <a:r>
                  <a:rPr lang="en-US" sz="6799" b="1" dirty="0"/>
                  <a:t>30x</a:t>
                </a:r>
                <a:endParaRPr lang="en-US" sz="2000" dirty="0">
                  <a:solidFill>
                    <a:srgbClr val="505050"/>
                  </a:solidFill>
                </a:endParaRPr>
              </a:p>
            </p:txBody>
          </p:sp>
          <p:sp>
            <p:nvSpPr>
              <p:cNvPr id="67" name="Text Placeholder 5"/>
              <p:cNvSpPr txBox="1">
                <a:spLocks/>
              </p:cNvSpPr>
              <p:nvPr/>
            </p:nvSpPr>
            <p:spPr>
              <a:xfrm>
                <a:off x="9981601" y="4396998"/>
                <a:ext cx="1797048" cy="492443"/>
              </a:xfrm>
              <a:prstGeom prst="rect">
                <a:avLst/>
              </a:prstGeom>
            </p:spPr>
            <p:txBody>
              <a:bodyPr vert="horz" wrap="square" lIns="146285" tIns="91428" rIns="146285" bIns="91428" rtlCol="0">
                <a:spAutoFit/>
              </a:bodyPr>
              <a:lstStyle>
                <a:lvl1pPr marL="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4000" kern="1200" spc="0" baseline="0">
                    <a:gradFill>
                      <a:gsLst>
                        <a:gs pos="1250">
                          <a:schemeClr val="tx2"/>
                        </a:gs>
                        <a:gs pos="99000">
                          <a:schemeClr val="tx2"/>
                        </a:gs>
                      </a:gsLst>
                      <a:lin ang="5400000" scaled="0"/>
                    </a:gradFill>
                    <a:latin typeface="+mj-lt"/>
                    <a:ea typeface="+mn-ea"/>
                    <a:cs typeface="+mn-cs"/>
                  </a:defRPr>
                </a:lvl1pPr>
                <a:lvl2pPr marL="0" marR="0" indent="0" algn="l" defTabSz="932742" rtl="0" eaLnBrk="1" fontAlgn="auto" latinLnBrk="0" hangingPunct="1">
                  <a:lnSpc>
                    <a:spcPct val="90000"/>
                  </a:lnSpc>
                  <a:spcBef>
                    <a:spcPct val="20000"/>
                  </a:spcBef>
                  <a:spcAft>
                    <a:spcPts val="0"/>
                  </a:spcAft>
                  <a:buClrTx/>
                  <a:buSzPct val="90000"/>
                  <a:buFontTx/>
                  <a:buNone/>
                  <a:tabLst/>
                  <a:defRPr sz="2000" kern="1200" spc="0" baseline="0">
                    <a:gradFill>
                      <a:gsLst>
                        <a:gs pos="1250">
                          <a:schemeClr val="tx1"/>
                        </a:gs>
                        <a:gs pos="100000">
                          <a:schemeClr val="tx1"/>
                        </a:gs>
                      </a:gsLst>
                      <a:lin ang="5400000" scaled="0"/>
                    </a:gradFill>
                    <a:latin typeface="+mn-lt"/>
                    <a:ea typeface="+mn-ea"/>
                    <a:cs typeface="+mn-cs"/>
                  </a:defRPr>
                </a:lvl2pPr>
                <a:lvl3pPr marL="2286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2000" kern="1200" spc="0" baseline="0">
                    <a:gradFill>
                      <a:gsLst>
                        <a:gs pos="1250">
                          <a:schemeClr val="tx1"/>
                        </a:gs>
                        <a:gs pos="100000">
                          <a:schemeClr val="tx1"/>
                        </a:gs>
                      </a:gsLst>
                      <a:lin ang="5400000" scaled="0"/>
                    </a:gradFill>
                    <a:latin typeface="+mn-lt"/>
                    <a:ea typeface="+mn-ea"/>
                    <a:cs typeface="+mn-cs"/>
                  </a:defRPr>
                </a:lvl3pPr>
                <a:lvl4pPr marL="4572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4pPr>
                <a:lvl5pPr marL="6858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32649">
                  <a:lnSpc>
                    <a:spcPct val="100000"/>
                  </a:lnSpc>
                  <a:spcBef>
                    <a:spcPts val="0"/>
                  </a:spcBef>
                </a:pPr>
                <a:r>
                  <a:rPr lang="en-US" sz="2000" b="1" dirty="0">
                    <a:solidFill>
                      <a:srgbClr val="505050"/>
                    </a:solidFill>
                  </a:rPr>
                  <a:t>Check inbox</a:t>
                </a:r>
                <a:endParaRPr lang="en-US" sz="2000" dirty="0">
                  <a:solidFill>
                    <a:srgbClr val="505050"/>
                  </a:solidFill>
                </a:endParaRPr>
              </a:p>
            </p:txBody>
          </p:sp>
        </p:grpSp>
        <p:sp>
          <p:nvSpPr>
            <p:cNvPr id="3" name="TextBox 2"/>
            <p:cNvSpPr txBox="1"/>
            <p:nvPr/>
          </p:nvSpPr>
          <p:spPr>
            <a:xfrm>
              <a:off x="11004251" y="4118492"/>
              <a:ext cx="874278" cy="864852"/>
            </a:xfrm>
            <a:prstGeom prst="rect">
              <a:avLst/>
            </a:prstGeom>
            <a:noFill/>
          </p:spPr>
          <p:txBody>
            <a:bodyPr wrap="none" lIns="182857" tIns="146285" rIns="182857" bIns="146285" rtlCol="0">
              <a:spAutoFit/>
            </a:bodyPr>
            <a:lstStyle/>
            <a:p>
              <a:pPr defTabSz="914309">
                <a:lnSpc>
                  <a:spcPct val="80000"/>
                </a:lnSpc>
                <a:spcAft>
                  <a:spcPts val="600"/>
                </a:spcAft>
              </a:pPr>
              <a:r>
                <a:rPr lang="en-US" sz="2000" kern="0" dirty="0">
                  <a:solidFill>
                    <a:srgbClr val="505050"/>
                  </a:solidFill>
                  <a:latin typeface="+mj-lt"/>
                </a:rPr>
                <a:t>per</a:t>
              </a:r>
            </a:p>
            <a:p>
              <a:pPr defTabSz="914309">
                <a:lnSpc>
                  <a:spcPct val="80000"/>
                </a:lnSpc>
                <a:spcAft>
                  <a:spcPts val="600"/>
                </a:spcAft>
              </a:pPr>
              <a:r>
                <a:rPr lang="en-US" sz="2000" kern="0" dirty="0">
                  <a:solidFill>
                    <a:srgbClr val="505050"/>
                  </a:solidFill>
                  <a:latin typeface="+mj-lt"/>
                </a:rPr>
                <a:t>hour</a:t>
              </a:r>
              <a:endParaRPr lang="en-US" sz="2000" kern="0" dirty="0">
                <a:gradFill>
                  <a:gsLst>
                    <a:gs pos="2917">
                      <a:schemeClr val="tx1"/>
                    </a:gs>
                    <a:gs pos="30000">
                      <a:schemeClr val="tx1"/>
                    </a:gs>
                  </a:gsLst>
                  <a:lin ang="5400000" scaled="0"/>
                </a:gradFill>
                <a:latin typeface="+mj-lt"/>
              </a:endParaRPr>
            </a:p>
          </p:txBody>
        </p:sp>
      </p:grpSp>
      <p:sp>
        <p:nvSpPr>
          <p:cNvPr id="43" name="Rectangle 42"/>
          <p:cNvSpPr/>
          <p:nvPr/>
        </p:nvSpPr>
        <p:spPr bwMode="auto">
          <a:xfrm>
            <a:off x="1" y="6518745"/>
            <a:ext cx="12434888" cy="475334"/>
          </a:xfrm>
          <a:prstGeom prst="rect">
            <a:avLst/>
          </a:prstGeom>
          <a:solidFill>
            <a:schemeClr val="bg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1" rIns="0" bIns="46631" numCol="1" rtlCol="0" anchor="ctr" anchorCtr="0" compatLnSpc="1">
            <a:prstTxWarp prst="textNoShape">
              <a:avLst/>
            </a:prstTxWarp>
          </a:bodyPr>
          <a:lstStyle/>
          <a:p>
            <a:pPr algn="ctr" defTabSz="932379" fontAlgn="base">
              <a:spcBef>
                <a:spcPct val="0"/>
              </a:spcBef>
              <a:spcAft>
                <a:spcPct val="0"/>
              </a:spcAft>
            </a:pPr>
            <a:endParaRPr lang="en-US" sz="2000" kern="0" dirty="0">
              <a:gradFill>
                <a:gsLst>
                  <a:gs pos="5439">
                    <a:srgbClr val="F8F8F8"/>
                  </a:gs>
                  <a:gs pos="10000">
                    <a:srgbClr val="F8F8F8"/>
                  </a:gs>
                </a:gsLst>
                <a:lin ang="5400000" scaled="0"/>
              </a:gradFill>
            </a:endParaRPr>
          </a:p>
        </p:txBody>
      </p:sp>
      <p:pic>
        <p:nvPicPr>
          <p:cNvPr id="46" name="Picture 45"/>
          <p:cNvPicPr>
            <a:picLocks noChangeAspect="1"/>
          </p:cNvPicPr>
          <p:nvPr/>
        </p:nvPicPr>
        <p:blipFill>
          <a:blip r:embed="rId9"/>
          <a:stretch>
            <a:fillRect/>
          </a:stretch>
        </p:blipFill>
        <p:spPr>
          <a:xfrm>
            <a:off x="503174" y="6526681"/>
            <a:ext cx="1954150" cy="475333"/>
          </a:xfrm>
          <a:prstGeom prst="rect">
            <a:avLst/>
          </a:prstGeom>
        </p:spPr>
      </p:pic>
    </p:spTree>
    <p:extLst>
      <p:ext uri="{BB962C8B-B14F-4D97-AF65-F5344CB8AC3E}">
        <p14:creationId xmlns:p14="http://schemas.microsoft.com/office/powerpoint/2010/main" val="2474056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7961976" y="2965419"/>
            <a:ext cx="3131645" cy="3128249"/>
          </a:xfrm>
          <a:prstGeom prst="rect">
            <a:avLst/>
          </a:prstGeom>
        </p:spPr>
      </p:pic>
      <p:pic>
        <p:nvPicPr>
          <p:cNvPr id="7" name="Picture 6"/>
          <p:cNvPicPr>
            <a:picLocks noChangeAspect="1"/>
          </p:cNvPicPr>
          <p:nvPr/>
        </p:nvPicPr>
        <p:blipFill>
          <a:blip r:embed="rId4"/>
          <a:stretch>
            <a:fillRect/>
          </a:stretch>
        </p:blipFill>
        <p:spPr>
          <a:xfrm>
            <a:off x="524965" y="2961549"/>
            <a:ext cx="3123801" cy="3123801"/>
          </a:xfrm>
          <a:prstGeom prst="rect">
            <a:avLst/>
          </a:prstGeom>
        </p:spPr>
      </p:pic>
      <p:pic>
        <p:nvPicPr>
          <p:cNvPr id="4" name="Picture 3"/>
          <p:cNvPicPr>
            <a:picLocks noChangeAspect="1"/>
          </p:cNvPicPr>
          <p:nvPr/>
        </p:nvPicPr>
        <p:blipFill>
          <a:blip r:embed="rId5"/>
          <a:stretch>
            <a:fillRect/>
          </a:stretch>
        </p:blipFill>
        <p:spPr>
          <a:xfrm>
            <a:off x="4254220" y="2957483"/>
            <a:ext cx="3127868" cy="3127868"/>
          </a:xfrm>
          <a:prstGeom prst="rect">
            <a:avLst/>
          </a:prstGeom>
        </p:spPr>
      </p:pic>
      <p:sp>
        <p:nvSpPr>
          <p:cNvPr id="17" name="Title 16"/>
          <p:cNvSpPr>
            <a:spLocks noGrp="1"/>
          </p:cNvSpPr>
          <p:nvPr>
            <p:ph type="title"/>
          </p:nvPr>
        </p:nvSpPr>
        <p:spPr/>
        <p:txBody>
          <a:bodyPr/>
          <a:lstStyle/>
          <a:p>
            <a:r>
              <a:rPr lang="en-US" dirty="0"/>
              <a:t>It can feel hopeless</a:t>
            </a:r>
            <a:endParaRPr lang="en-US" dirty="0">
              <a:solidFill>
                <a:schemeClr val="bg1"/>
              </a:solidFill>
            </a:endParaRPr>
          </a:p>
        </p:txBody>
      </p:sp>
      <p:sp>
        <p:nvSpPr>
          <p:cNvPr id="6" name="Text Placeholder 5"/>
          <p:cNvSpPr>
            <a:spLocks noGrp="1"/>
          </p:cNvSpPr>
          <p:nvPr>
            <p:ph type="body" sz="quarter" idx="10"/>
          </p:nvPr>
        </p:nvSpPr>
        <p:spPr>
          <a:xfrm>
            <a:off x="503174" y="1603296"/>
            <a:ext cx="3145591" cy="1107855"/>
          </a:xfrm>
        </p:spPr>
        <p:txBody>
          <a:bodyPr/>
          <a:lstStyle/>
          <a:p>
            <a:pPr algn="ctr">
              <a:lnSpc>
                <a:spcPct val="100000"/>
              </a:lnSpc>
            </a:pPr>
            <a:r>
              <a:rPr lang="en-US" dirty="0">
                <a:latin typeface="+mn-lt"/>
              </a:rPr>
              <a:t>71%</a:t>
            </a:r>
            <a:r>
              <a:rPr lang="en-US" sz="1900" dirty="0">
                <a:solidFill>
                  <a:srgbClr val="505050"/>
                </a:solidFill>
              </a:rPr>
              <a:t> of millennials “mentally checked out”</a:t>
            </a:r>
          </a:p>
        </p:txBody>
      </p:sp>
      <p:sp>
        <p:nvSpPr>
          <p:cNvPr id="11" name="Text Placeholder 5"/>
          <p:cNvSpPr txBox="1">
            <a:spLocks/>
          </p:cNvSpPr>
          <p:nvPr/>
        </p:nvSpPr>
        <p:spPr>
          <a:xfrm>
            <a:off x="4258286" y="1603296"/>
            <a:ext cx="3123801" cy="1169402"/>
          </a:xfrm>
          <a:prstGeom prst="rect">
            <a:avLst/>
          </a:prstGeom>
        </p:spPr>
        <p:txBody>
          <a:bodyPr vert="horz" wrap="square" lIns="146285" tIns="91428" rIns="146285" bIns="91428" rtlCol="0">
            <a:spAutoFit/>
          </a:bodyPr>
          <a:lstStyle>
            <a:lvl1pPr marL="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4000" kern="1200" spc="0" baseline="0">
                <a:gradFill>
                  <a:gsLst>
                    <a:gs pos="1250">
                      <a:schemeClr val="tx2"/>
                    </a:gs>
                    <a:gs pos="99000">
                      <a:schemeClr val="tx2"/>
                    </a:gs>
                  </a:gsLst>
                  <a:lin ang="5400000" scaled="0"/>
                </a:gradFill>
                <a:latin typeface="+mj-lt"/>
                <a:ea typeface="+mn-ea"/>
                <a:cs typeface="+mn-cs"/>
              </a:defRPr>
            </a:lvl1pPr>
            <a:lvl2pPr marL="0" marR="0" indent="0" algn="l" defTabSz="932742" rtl="0" eaLnBrk="1" fontAlgn="auto" latinLnBrk="0" hangingPunct="1">
              <a:lnSpc>
                <a:spcPct val="90000"/>
              </a:lnSpc>
              <a:spcBef>
                <a:spcPct val="20000"/>
              </a:spcBef>
              <a:spcAft>
                <a:spcPts val="0"/>
              </a:spcAft>
              <a:buClrTx/>
              <a:buSzPct val="90000"/>
              <a:buFontTx/>
              <a:buNone/>
              <a:tabLst/>
              <a:defRPr sz="2000" kern="1200" spc="0" baseline="0">
                <a:gradFill>
                  <a:gsLst>
                    <a:gs pos="1250">
                      <a:schemeClr val="tx1"/>
                    </a:gs>
                    <a:gs pos="100000">
                      <a:schemeClr val="tx1"/>
                    </a:gs>
                  </a:gsLst>
                  <a:lin ang="5400000" scaled="0"/>
                </a:gradFill>
                <a:latin typeface="+mn-lt"/>
                <a:ea typeface="+mn-ea"/>
                <a:cs typeface="+mn-cs"/>
              </a:defRPr>
            </a:lvl2pPr>
            <a:lvl3pPr marL="2286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2000" kern="1200" spc="0" baseline="0">
                <a:gradFill>
                  <a:gsLst>
                    <a:gs pos="1250">
                      <a:schemeClr val="tx1"/>
                    </a:gs>
                    <a:gs pos="100000">
                      <a:schemeClr val="tx1"/>
                    </a:gs>
                  </a:gsLst>
                  <a:lin ang="5400000" scaled="0"/>
                </a:gradFill>
                <a:latin typeface="+mn-lt"/>
                <a:ea typeface="+mn-ea"/>
                <a:cs typeface="+mn-cs"/>
              </a:defRPr>
            </a:lvl3pPr>
            <a:lvl4pPr marL="4572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4pPr>
            <a:lvl5pPr marL="6858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defTabSz="932649">
              <a:lnSpc>
                <a:spcPct val="100000"/>
              </a:lnSpc>
            </a:pPr>
            <a:r>
              <a:rPr lang="en-US" dirty="0">
                <a:latin typeface="+mn-lt"/>
              </a:rPr>
              <a:t>100 emails</a:t>
            </a:r>
            <a:r>
              <a:rPr lang="en-US" sz="2000" dirty="0">
                <a:solidFill>
                  <a:srgbClr val="505050"/>
                </a:solidFill>
                <a:latin typeface="+mn-lt"/>
              </a:rPr>
              <a:t> </a:t>
            </a:r>
          </a:p>
          <a:p>
            <a:pPr algn="ctr" defTabSz="932649">
              <a:lnSpc>
                <a:spcPct val="100000"/>
              </a:lnSpc>
            </a:pPr>
            <a:r>
              <a:rPr lang="en-US" sz="1900" dirty="0">
                <a:solidFill>
                  <a:srgbClr val="505050"/>
                </a:solidFill>
              </a:rPr>
              <a:t>per day by 2019</a:t>
            </a:r>
          </a:p>
        </p:txBody>
      </p:sp>
      <p:sp>
        <p:nvSpPr>
          <p:cNvPr id="12" name="Text Placeholder 5"/>
          <p:cNvSpPr txBox="1">
            <a:spLocks/>
          </p:cNvSpPr>
          <p:nvPr/>
        </p:nvSpPr>
        <p:spPr>
          <a:xfrm>
            <a:off x="7991608" y="1592505"/>
            <a:ext cx="3102013" cy="1150937"/>
          </a:xfrm>
          <a:prstGeom prst="rect">
            <a:avLst/>
          </a:prstGeom>
        </p:spPr>
        <p:txBody>
          <a:bodyPr vert="horz" wrap="square" lIns="146285" tIns="91428" rIns="146285" bIns="91428" rtlCol="0">
            <a:spAutoFit/>
          </a:bodyPr>
          <a:lstStyle>
            <a:lvl1pPr marL="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4000" kern="1200" spc="0" baseline="0">
                <a:gradFill>
                  <a:gsLst>
                    <a:gs pos="1250">
                      <a:schemeClr val="tx2"/>
                    </a:gs>
                    <a:gs pos="99000">
                      <a:schemeClr val="tx2"/>
                    </a:gs>
                  </a:gsLst>
                  <a:lin ang="5400000" scaled="0"/>
                </a:gradFill>
                <a:latin typeface="+mj-lt"/>
                <a:ea typeface="+mn-ea"/>
                <a:cs typeface="+mn-cs"/>
              </a:defRPr>
            </a:lvl1pPr>
            <a:lvl2pPr marL="0" marR="0" indent="0" algn="l" defTabSz="932742" rtl="0" eaLnBrk="1" fontAlgn="auto" latinLnBrk="0" hangingPunct="1">
              <a:lnSpc>
                <a:spcPct val="90000"/>
              </a:lnSpc>
              <a:spcBef>
                <a:spcPct val="20000"/>
              </a:spcBef>
              <a:spcAft>
                <a:spcPts val="0"/>
              </a:spcAft>
              <a:buClrTx/>
              <a:buSzPct val="90000"/>
              <a:buFontTx/>
              <a:buNone/>
              <a:tabLst/>
              <a:defRPr sz="2000" kern="1200" spc="0" baseline="0">
                <a:gradFill>
                  <a:gsLst>
                    <a:gs pos="1250">
                      <a:schemeClr val="tx1"/>
                    </a:gs>
                    <a:gs pos="100000">
                      <a:schemeClr val="tx1"/>
                    </a:gs>
                  </a:gsLst>
                  <a:lin ang="5400000" scaled="0"/>
                </a:gradFill>
                <a:latin typeface="+mn-lt"/>
                <a:ea typeface="+mn-ea"/>
                <a:cs typeface="+mn-cs"/>
              </a:defRPr>
            </a:lvl2pPr>
            <a:lvl3pPr marL="2286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2000" kern="1200" spc="0" baseline="0">
                <a:gradFill>
                  <a:gsLst>
                    <a:gs pos="1250">
                      <a:schemeClr val="tx1"/>
                    </a:gs>
                    <a:gs pos="100000">
                      <a:schemeClr val="tx1"/>
                    </a:gs>
                  </a:gsLst>
                  <a:lin ang="5400000" scaled="0"/>
                </a:gradFill>
                <a:latin typeface="+mn-lt"/>
                <a:ea typeface="+mn-ea"/>
                <a:cs typeface="+mn-cs"/>
              </a:defRPr>
            </a:lvl3pPr>
            <a:lvl4pPr marL="4572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4pPr>
            <a:lvl5pPr marL="6858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defTabSz="932649">
              <a:lnSpc>
                <a:spcPct val="100000"/>
              </a:lnSpc>
            </a:pPr>
            <a:r>
              <a:rPr lang="en-US" dirty="0">
                <a:latin typeface="+mn-lt"/>
              </a:rPr>
              <a:t>Only 70%</a:t>
            </a:r>
            <a:r>
              <a:rPr lang="en-US" dirty="0">
                <a:solidFill>
                  <a:srgbClr val="505050"/>
                </a:solidFill>
                <a:latin typeface="+mn-lt"/>
              </a:rPr>
              <a:t> </a:t>
            </a:r>
          </a:p>
          <a:p>
            <a:pPr algn="ctr" defTabSz="932649">
              <a:lnSpc>
                <a:spcPct val="100000"/>
              </a:lnSpc>
            </a:pPr>
            <a:r>
              <a:rPr lang="en-US" sz="1900" dirty="0">
                <a:solidFill>
                  <a:srgbClr val="505050"/>
                </a:solidFill>
              </a:rPr>
              <a:t>earned vacation days taken</a:t>
            </a:r>
          </a:p>
        </p:txBody>
      </p:sp>
      <p:sp>
        <p:nvSpPr>
          <p:cNvPr id="15" name="Rectangle 14"/>
          <p:cNvSpPr/>
          <p:nvPr/>
        </p:nvSpPr>
        <p:spPr bwMode="auto">
          <a:xfrm>
            <a:off x="1" y="6518745"/>
            <a:ext cx="12434888" cy="475334"/>
          </a:xfrm>
          <a:prstGeom prst="rect">
            <a:avLst/>
          </a:prstGeom>
          <a:solidFill>
            <a:schemeClr val="bg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1" rIns="0" bIns="46631" numCol="1" rtlCol="0" anchor="ctr" anchorCtr="0" compatLnSpc="1">
            <a:prstTxWarp prst="textNoShape">
              <a:avLst/>
            </a:prstTxWarp>
          </a:bodyPr>
          <a:lstStyle/>
          <a:p>
            <a:pPr algn="ctr" defTabSz="932379" fontAlgn="base">
              <a:spcBef>
                <a:spcPct val="0"/>
              </a:spcBef>
              <a:spcAft>
                <a:spcPct val="0"/>
              </a:spcAft>
            </a:pPr>
            <a:endParaRPr lang="en-US" sz="2000" kern="0" dirty="0">
              <a:gradFill>
                <a:gsLst>
                  <a:gs pos="5439">
                    <a:srgbClr val="F8F8F8"/>
                  </a:gs>
                  <a:gs pos="10000">
                    <a:srgbClr val="F8F8F8"/>
                  </a:gs>
                </a:gsLst>
                <a:lin ang="5400000" scaled="0"/>
              </a:gradFill>
            </a:endParaRPr>
          </a:p>
        </p:txBody>
      </p:sp>
      <p:pic>
        <p:nvPicPr>
          <p:cNvPr id="16" name="Picture 15"/>
          <p:cNvPicPr>
            <a:picLocks noChangeAspect="1"/>
          </p:cNvPicPr>
          <p:nvPr/>
        </p:nvPicPr>
        <p:blipFill>
          <a:blip r:embed="rId6"/>
          <a:stretch>
            <a:fillRect/>
          </a:stretch>
        </p:blipFill>
        <p:spPr>
          <a:xfrm>
            <a:off x="503174" y="6526681"/>
            <a:ext cx="1954150" cy="475333"/>
          </a:xfrm>
          <a:prstGeom prst="rect">
            <a:avLst/>
          </a:prstGeom>
        </p:spPr>
      </p:pic>
    </p:spTree>
    <p:extLst>
      <p:ext uri="{BB962C8B-B14F-4D97-AF65-F5344CB8AC3E}">
        <p14:creationId xmlns:p14="http://schemas.microsoft.com/office/powerpoint/2010/main" val="1047145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a:xfrm>
            <a:off x="274605" y="1869034"/>
            <a:ext cx="5257127" cy="915871"/>
          </a:xfrm>
        </p:spPr>
        <p:txBody>
          <a:bodyPr/>
          <a:lstStyle/>
          <a:p>
            <a:r>
              <a:rPr lang="en-US" dirty="0"/>
              <a:t>New possibility</a:t>
            </a:r>
          </a:p>
        </p:txBody>
      </p:sp>
      <p:sp>
        <p:nvSpPr>
          <p:cNvPr id="8" name="Text Placeholder 5"/>
          <p:cNvSpPr txBox="1">
            <a:spLocks/>
          </p:cNvSpPr>
          <p:nvPr/>
        </p:nvSpPr>
        <p:spPr>
          <a:xfrm>
            <a:off x="274605" y="2859507"/>
            <a:ext cx="10819017" cy="2154161"/>
          </a:xfrm>
          <a:prstGeom prst="rect">
            <a:avLst/>
          </a:prstGeom>
        </p:spPr>
        <p:txBody>
          <a:bodyPr vert="horz" wrap="square" lIns="146285" tIns="91428" rIns="146285" bIns="91428" rtlCol="0">
            <a:spAutoFit/>
          </a:bodyPr>
          <a:lstStyle>
            <a:lvl1pPr marL="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4000" kern="1200" spc="0" baseline="0">
                <a:gradFill>
                  <a:gsLst>
                    <a:gs pos="1250">
                      <a:schemeClr val="tx2"/>
                    </a:gs>
                    <a:gs pos="99000">
                      <a:schemeClr val="tx2"/>
                    </a:gs>
                  </a:gsLst>
                  <a:lin ang="5400000" scaled="0"/>
                </a:gradFill>
                <a:latin typeface="+mj-lt"/>
                <a:ea typeface="+mn-ea"/>
                <a:cs typeface="+mn-cs"/>
              </a:defRPr>
            </a:lvl1pPr>
            <a:lvl2pPr marL="0" marR="0" indent="0" algn="l" defTabSz="932742" rtl="0" eaLnBrk="1" fontAlgn="auto" latinLnBrk="0" hangingPunct="1">
              <a:lnSpc>
                <a:spcPct val="90000"/>
              </a:lnSpc>
              <a:spcBef>
                <a:spcPct val="20000"/>
              </a:spcBef>
              <a:spcAft>
                <a:spcPts val="0"/>
              </a:spcAft>
              <a:buClrTx/>
              <a:buSzPct val="90000"/>
              <a:buFontTx/>
              <a:buNone/>
              <a:tabLst/>
              <a:defRPr sz="2000" kern="1200" spc="0" baseline="0">
                <a:gradFill>
                  <a:gsLst>
                    <a:gs pos="1250">
                      <a:schemeClr val="tx1"/>
                    </a:gs>
                    <a:gs pos="100000">
                      <a:schemeClr val="tx1"/>
                    </a:gs>
                  </a:gsLst>
                  <a:lin ang="5400000" scaled="0"/>
                </a:gradFill>
                <a:latin typeface="+mn-lt"/>
                <a:ea typeface="+mn-ea"/>
                <a:cs typeface="+mn-cs"/>
              </a:defRPr>
            </a:lvl2pPr>
            <a:lvl3pPr marL="2286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2000" kern="1200" spc="0" baseline="0">
                <a:gradFill>
                  <a:gsLst>
                    <a:gs pos="1250">
                      <a:schemeClr val="tx1"/>
                    </a:gs>
                    <a:gs pos="100000">
                      <a:schemeClr val="tx1"/>
                    </a:gs>
                  </a:gsLst>
                  <a:lin ang="5400000" scaled="0"/>
                </a:gradFill>
                <a:latin typeface="+mn-lt"/>
                <a:ea typeface="+mn-ea"/>
                <a:cs typeface="+mn-cs"/>
              </a:defRPr>
            </a:lvl3pPr>
            <a:lvl4pPr marL="4572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4pPr>
            <a:lvl5pPr marL="6858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32649">
              <a:lnSpc>
                <a:spcPct val="150000"/>
              </a:lnSpc>
              <a:spcBef>
                <a:spcPts val="600"/>
              </a:spcBef>
              <a:spcAft>
                <a:spcPts val="600"/>
              </a:spcAft>
            </a:pPr>
            <a:r>
              <a:rPr lang="en-US" sz="2400" dirty="0">
                <a:solidFill>
                  <a:srgbClr val="505050"/>
                </a:solidFill>
              </a:rPr>
              <a:t>Insights into how time is actually spent</a:t>
            </a:r>
          </a:p>
          <a:p>
            <a:pPr defTabSz="932649">
              <a:lnSpc>
                <a:spcPct val="150000"/>
              </a:lnSpc>
              <a:spcBef>
                <a:spcPts val="600"/>
              </a:spcBef>
              <a:spcAft>
                <a:spcPts val="600"/>
              </a:spcAft>
            </a:pPr>
            <a:r>
              <a:rPr lang="en-US" sz="2400" dirty="0">
                <a:solidFill>
                  <a:srgbClr val="505050"/>
                </a:solidFill>
              </a:rPr>
              <a:t>Meaningful personal insights to target problem areas and track progress</a:t>
            </a:r>
          </a:p>
          <a:p>
            <a:pPr defTabSz="932649">
              <a:lnSpc>
                <a:spcPct val="150000"/>
              </a:lnSpc>
              <a:spcBef>
                <a:spcPts val="600"/>
              </a:spcBef>
              <a:spcAft>
                <a:spcPts val="600"/>
              </a:spcAft>
            </a:pPr>
            <a:r>
              <a:rPr lang="en-US" sz="2400" dirty="0">
                <a:solidFill>
                  <a:srgbClr val="505050"/>
                </a:solidFill>
              </a:rPr>
              <a:t>Increase productivity, efficacy and sense of control</a:t>
            </a:r>
          </a:p>
        </p:txBody>
      </p:sp>
      <p:sp>
        <p:nvSpPr>
          <p:cNvPr id="9" name="Rectangle 8"/>
          <p:cNvSpPr/>
          <p:nvPr/>
        </p:nvSpPr>
        <p:spPr bwMode="auto">
          <a:xfrm>
            <a:off x="1" y="6518745"/>
            <a:ext cx="12434888" cy="475334"/>
          </a:xfrm>
          <a:prstGeom prst="rect">
            <a:avLst/>
          </a:prstGeom>
          <a:solidFill>
            <a:schemeClr val="bg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1" rIns="0" bIns="46631" numCol="1" rtlCol="0" anchor="ctr" anchorCtr="0" compatLnSpc="1">
            <a:prstTxWarp prst="textNoShape">
              <a:avLst/>
            </a:prstTxWarp>
          </a:bodyPr>
          <a:lstStyle/>
          <a:p>
            <a:pPr algn="ctr" defTabSz="932379" fontAlgn="base">
              <a:spcBef>
                <a:spcPct val="0"/>
              </a:spcBef>
              <a:spcAft>
                <a:spcPct val="0"/>
              </a:spcAft>
            </a:pPr>
            <a:endParaRPr lang="en-US" sz="2000" kern="0" dirty="0">
              <a:gradFill>
                <a:gsLst>
                  <a:gs pos="5439">
                    <a:srgbClr val="F8F8F8"/>
                  </a:gs>
                  <a:gs pos="10000">
                    <a:srgbClr val="F8F8F8"/>
                  </a:gs>
                </a:gsLst>
                <a:lin ang="5400000" scaled="0"/>
              </a:gradFill>
            </a:endParaRPr>
          </a:p>
        </p:txBody>
      </p:sp>
      <p:pic>
        <p:nvPicPr>
          <p:cNvPr id="12" name="Picture 11"/>
          <p:cNvPicPr>
            <a:picLocks noChangeAspect="1"/>
          </p:cNvPicPr>
          <p:nvPr/>
        </p:nvPicPr>
        <p:blipFill>
          <a:blip r:embed="rId3"/>
          <a:stretch>
            <a:fillRect/>
          </a:stretch>
        </p:blipFill>
        <p:spPr>
          <a:xfrm>
            <a:off x="503174" y="6526681"/>
            <a:ext cx="1954150" cy="475333"/>
          </a:xfrm>
          <a:prstGeom prst="rect">
            <a:avLst/>
          </a:prstGeom>
        </p:spPr>
      </p:pic>
    </p:spTree>
    <p:extLst>
      <p:ext uri="{BB962C8B-B14F-4D97-AF65-F5344CB8AC3E}">
        <p14:creationId xmlns:p14="http://schemas.microsoft.com/office/powerpoint/2010/main" val="3343267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Demo</a:t>
            </a:r>
          </a:p>
        </p:txBody>
      </p:sp>
      <p:sp>
        <p:nvSpPr>
          <p:cNvPr id="4" name="Text Placeholder 3"/>
          <p:cNvSpPr>
            <a:spLocks noGrp="1"/>
          </p:cNvSpPr>
          <p:nvPr>
            <p:ph type="body" sz="quarter" idx="12"/>
          </p:nvPr>
        </p:nvSpPr>
        <p:spPr>
          <a:xfrm>
            <a:off x="274604" y="3954403"/>
            <a:ext cx="8228549" cy="738570"/>
          </a:xfrm>
        </p:spPr>
        <p:txBody>
          <a:bodyPr/>
          <a:lstStyle/>
          <a:p>
            <a:r>
              <a:rPr lang="en-US" dirty="0"/>
              <a:t>Nick Robinson</a:t>
            </a:r>
          </a:p>
        </p:txBody>
      </p:sp>
    </p:spTree>
    <p:extLst>
      <p:ext uri="{BB962C8B-B14F-4D97-AF65-F5344CB8AC3E}">
        <p14:creationId xmlns:p14="http://schemas.microsoft.com/office/powerpoint/2010/main" val="321742571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bwMode="auto">
          <a:xfrm>
            <a:off x="8579343" y="4301706"/>
            <a:ext cx="3037934" cy="698444"/>
          </a:xfrm>
          <a:prstGeom prst="rect">
            <a:avLst/>
          </a:prstGeom>
          <a:solidFill>
            <a:srgbClr val="D2D2D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1" rIns="0" bIns="46631" numCol="1" rtlCol="0" anchor="ctr" anchorCtr="0" compatLnSpc="1">
            <a:prstTxWarp prst="textNoShape">
              <a:avLst/>
            </a:prstTxWarp>
          </a:bodyPr>
          <a:lstStyle/>
          <a:p>
            <a:pPr algn="ctr" defTabSz="932379" fontAlgn="base">
              <a:spcBef>
                <a:spcPct val="0"/>
              </a:spcBef>
              <a:spcAft>
                <a:spcPct val="0"/>
              </a:spcAft>
            </a:pPr>
            <a:endParaRPr lang="en-US" kern="0" dirty="0">
              <a:solidFill>
                <a:sysClr val="windowText" lastClr="000000"/>
              </a:solidFill>
            </a:endParaRPr>
          </a:p>
        </p:txBody>
      </p:sp>
      <p:sp>
        <p:nvSpPr>
          <p:cNvPr id="22" name="Rectangle 21"/>
          <p:cNvSpPr/>
          <p:nvPr/>
        </p:nvSpPr>
        <p:spPr bwMode="auto">
          <a:xfrm>
            <a:off x="4651824" y="4301706"/>
            <a:ext cx="3037934" cy="698444"/>
          </a:xfrm>
          <a:prstGeom prst="rect">
            <a:avLst/>
          </a:prstGeom>
          <a:solidFill>
            <a:srgbClr val="D2D2D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1" rIns="0" bIns="46631" numCol="1" rtlCol="0" anchor="ctr" anchorCtr="0" compatLnSpc="1">
            <a:prstTxWarp prst="textNoShape">
              <a:avLst/>
            </a:prstTxWarp>
          </a:bodyPr>
          <a:lstStyle/>
          <a:p>
            <a:pPr algn="ctr" defTabSz="932379" fontAlgn="base">
              <a:spcBef>
                <a:spcPct val="0"/>
              </a:spcBef>
              <a:spcAft>
                <a:spcPct val="0"/>
              </a:spcAft>
            </a:pPr>
            <a:endParaRPr lang="en-US" kern="0" dirty="0">
              <a:solidFill>
                <a:sysClr val="windowText" lastClr="000000"/>
              </a:solidFill>
            </a:endParaRPr>
          </a:p>
        </p:txBody>
      </p:sp>
      <p:sp>
        <p:nvSpPr>
          <p:cNvPr id="17" name="Title 16"/>
          <p:cNvSpPr>
            <a:spLocks noGrp="1"/>
          </p:cNvSpPr>
          <p:nvPr>
            <p:ph type="title"/>
          </p:nvPr>
        </p:nvSpPr>
        <p:spPr/>
        <p:txBody>
          <a:bodyPr/>
          <a:lstStyle/>
          <a:p>
            <a:r>
              <a:rPr lang="en-US" dirty="0" err="1">
                <a:solidFill>
                  <a:srgbClr val="505050"/>
                </a:solidFill>
              </a:rPr>
              <a:t>MyAnalytics</a:t>
            </a:r>
            <a:r>
              <a:rPr lang="en-US" dirty="0">
                <a:solidFill>
                  <a:srgbClr val="505050"/>
                </a:solidFill>
              </a:rPr>
              <a:t> delivers…  </a:t>
            </a:r>
          </a:p>
        </p:txBody>
      </p:sp>
      <p:grpSp>
        <p:nvGrpSpPr>
          <p:cNvPr id="45" name="Group 44"/>
          <p:cNvGrpSpPr/>
          <p:nvPr/>
        </p:nvGrpSpPr>
        <p:grpSpPr>
          <a:xfrm>
            <a:off x="1408036" y="1877626"/>
            <a:ext cx="9685585" cy="1767192"/>
            <a:chOff x="2560637" y="1326500"/>
            <a:chExt cx="8687086" cy="1767418"/>
          </a:xfrm>
        </p:grpSpPr>
        <p:sp>
          <p:nvSpPr>
            <p:cNvPr id="8" name="Text Placeholder 5"/>
            <p:cNvSpPr txBox="1">
              <a:spLocks/>
            </p:cNvSpPr>
            <p:nvPr/>
          </p:nvSpPr>
          <p:spPr>
            <a:xfrm>
              <a:off x="2560637" y="1370369"/>
              <a:ext cx="4038600" cy="1723549"/>
            </a:xfrm>
            <a:prstGeom prst="rect">
              <a:avLst/>
            </a:prstGeom>
          </p:spPr>
          <p:txBody>
            <a:bodyPr vert="horz" wrap="square" lIns="146285" tIns="91428" rIns="146285" bIns="91428" rtlCol="0">
              <a:spAutoFit/>
            </a:bodyPr>
            <a:lstStyle>
              <a:lvl1pPr marL="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4000" kern="1200" spc="0" baseline="0">
                  <a:gradFill>
                    <a:gsLst>
                      <a:gs pos="1250">
                        <a:schemeClr val="tx2"/>
                      </a:gs>
                      <a:gs pos="99000">
                        <a:schemeClr val="tx2"/>
                      </a:gs>
                    </a:gsLst>
                    <a:lin ang="5400000" scaled="0"/>
                  </a:gradFill>
                  <a:latin typeface="+mj-lt"/>
                  <a:ea typeface="+mn-ea"/>
                  <a:cs typeface="+mn-cs"/>
                </a:defRPr>
              </a:lvl1pPr>
              <a:lvl2pPr marL="0" marR="0" indent="0" algn="l" defTabSz="932742" rtl="0" eaLnBrk="1" fontAlgn="auto" latinLnBrk="0" hangingPunct="1">
                <a:lnSpc>
                  <a:spcPct val="90000"/>
                </a:lnSpc>
                <a:spcBef>
                  <a:spcPct val="20000"/>
                </a:spcBef>
                <a:spcAft>
                  <a:spcPts val="0"/>
                </a:spcAft>
                <a:buClrTx/>
                <a:buSzPct val="90000"/>
                <a:buFontTx/>
                <a:buNone/>
                <a:tabLst/>
                <a:defRPr sz="2000" kern="1200" spc="0" baseline="0">
                  <a:gradFill>
                    <a:gsLst>
                      <a:gs pos="1250">
                        <a:schemeClr val="tx1"/>
                      </a:gs>
                      <a:gs pos="100000">
                        <a:schemeClr val="tx1"/>
                      </a:gs>
                    </a:gsLst>
                    <a:lin ang="5400000" scaled="0"/>
                  </a:gradFill>
                  <a:latin typeface="+mn-lt"/>
                  <a:ea typeface="+mn-ea"/>
                  <a:cs typeface="+mn-cs"/>
                </a:defRPr>
              </a:lvl2pPr>
              <a:lvl3pPr marL="2286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2000" kern="1200" spc="0" baseline="0">
                  <a:gradFill>
                    <a:gsLst>
                      <a:gs pos="1250">
                        <a:schemeClr val="tx1"/>
                      </a:gs>
                      <a:gs pos="100000">
                        <a:schemeClr val="tx1"/>
                      </a:gs>
                    </a:gsLst>
                    <a:lin ang="5400000" scaled="0"/>
                  </a:gradFill>
                  <a:latin typeface="+mn-lt"/>
                  <a:ea typeface="+mn-ea"/>
                  <a:cs typeface="+mn-cs"/>
                </a:defRPr>
              </a:lvl3pPr>
              <a:lvl4pPr marL="4572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4pPr>
              <a:lvl5pPr marL="6858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32649">
                <a:lnSpc>
                  <a:spcPct val="100000"/>
                </a:lnSpc>
                <a:spcBef>
                  <a:spcPts val="600"/>
                </a:spcBef>
                <a:spcAft>
                  <a:spcPts val="600"/>
                </a:spcAft>
                <a:defRPr/>
              </a:pPr>
              <a:r>
                <a:rPr lang="en-US" sz="5999" b="1" dirty="0">
                  <a:solidFill>
                    <a:srgbClr val="D83B01"/>
                  </a:solidFill>
                </a:rPr>
                <a:t>4 hours </a:t>
              </a:r>
              <a:br>
                <a:rPr lang="en-US" sz="5999" b="1" dirty="0">
                  <a:solidFill>
                    <a:srgbClr val="D83B01"/>
                  </a:solidFill>
                </a:rPr>
              </a:br>
              <a:r>
                <a:rPr lang="en-US" sz="2000" dirty="0">
                  <a:solidFill>
                    <a:srgbClr val="D83B01"/>
                  </a:solidFill>
                </a:rPr>
                <a:t>per week per employee recovered from email and meetings</a:t>
              </a:r>
              <a:endParaRPr lang="en-US" sz="3600" dirty="0">
                <a:solidFill>
                  <a:srgbClr val="D83B01"/>
                </a:solidFill>
              </a:endParaRPr>
            </a:p>
          </p:txBody>
        </p:sp>
        <p:sp>
          <p:nvSpPr>
            <p:cNvPr id="19" name="Text Placeholder 5"/>
            <p:cNvSpPr txBox="1">
              <a:spLocks/>
            </p:cNvSpPr>
            <p:nvPr/>
          </p:nvSpPr>
          <p:spPr>
            <a:xfrm>
              <a:off x="6294723" y="1326500"/>
              <a:ext cx="4953000" cy="1292533"/>
            </a:xfrm>
            <a:prstGeom prst="rect">
              <a:avLst/>
            </a:prstGeom>
          </p:spPr>
          <p:txBody>
            <a:bodyPr vert="horz" wrap="square" lIns="146285" tIns="91428" rIns="146285" bIns="91428" rtlCol="0">
              <a:spAutoFit/>
            </a:bodyPr>
            <a:lstStyle>
              <a:lvl1pPr marL="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4000" kern="1200" spc="0" baseline="0">
                  <a:gradFill>
                    <a:gsLst>
                      <a:gs pos="1250">
                        <a:schemeClr val="tx2"/>
                      </a:gs>
                      <a:gs pos="99000">
                        <a:schemeClr val="tx2"/>
                      </a:gs>
                    </a:gsLst>
                    <a:lin ang="5400000" scaled="0"/>
                  </a:gradFill>
                  <a:latin typeface="+mj-lt"/>
                  <a:ea typeface="+mn-ea"/>
                  <a:cs typeface="+mn-cs"/>
                </a:defRPr>
              </a:lvl1pPr>
              <a:lvl2pPr marL="0" marR="0" indent="0" algn="l" defTabSz="932742" rtl="0" eaLnBrk="1" fontAlgn="auto" latinLnBrk="0" hangingPunct="1">
                <a:lnSpc>
                  <a:spcPct val="90000"/>
                </a:lnSpc>
                <a:spcBef>
                  <a:spcPct val="20000"/>
                </a:spcBef>
                <a:spcAft>
                  <a:spcPts val="0"/>
                </a:spcAft>
                <a:buClrTx/>
                <a:buSzPct val="90000"/>
                <a:buFontTx/>
                <a:buNone/>
                <a:tabLst/>
                <a:defRPr sz="2000" kern="1200" spc="0" baseline="0">
                  <a:gradFill>
                    <a:gsLst>
                      <a:gs pos="1250">
                        <a:schemeClr val="tx1"/>
                      </a:gs>
                      <a:gs pos="100000">
                        <a:schemeClr val="tx1"/>
                      </a:gs>
                    </a:gsLst>
                    <a:lin ang="5400000" scaled="0"/>
                  </a:gradFill>
                  <a:latin typeface="+mn-lt"/>
                  <a:ea typeface="+mn-ea"/>
                  <a:cs typeface="+mn-cs"/>
                </a:defRPr>
              </a:lvl2pPr>
              <a:lvl3pPr marL="2286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2000" kern="1200" spc="0" baseline="0">
                  <a:gradFill>
                    <a:gsLst>
                      <a:gs pos="1250">
                        <a:schemeClr val="tx1"/>
                      </a:gs>
                      <a:gs pos="100000">
                        <a:schemeClr val="tx1"/>
                      </a:gs>
                    </a:gsLst>
                    <a:lin ang="5400000" scaled="0"/>
                  </a:gradFill>
                  <a:latin typeface="+mn-lt"/>
                  <a:ea typeface="+mn-ea"/>
                  <a:cs typeface="+mn-cs"/>
                </a:defRPr>
              </a:lvl3pPr>
              <a:lvl4pPr marL="4572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4pPr>
              <a:lvl5pPr marL="6858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32649">
                <a:lnSpc>
                  <a:spcPct val="100000"/>
                </a:lnSpc>
                <a:spcBef>
                  <a:spcPts val="600"/>
                </a:spcBef>
                <a:spcAft>
                  <a:spcPts val="600"/>
                </a:spcAft>
                <a:defRPr/>
              </a:pPr>
              <a:r>
                <a:rPr lang="en-US" sz="7199" dirty="0">
                  <a:solidFill>
                    <a:srgbClr val="505050"/>
                  </a:solidFill>
                  <a:latin typeface="+mn-lt"/>
                </a:rPr>
                <a:t>=</a:t>
              </a:r>
              <a:r>
                <a:rPr lang="en-US" dirty="0">
                  <a:solidFill>
                    <a:srgbClr val="D83B01"/>
                  </a:solidFill>
                  <a:latin typeface="+mn-lt"/>
                </a:rPr>
                <a:t>   </a:t>
              </a:r>
              <a:r>
                <a:rPr lang="en-US" sz="5999" dirty="0">
                  <a:solidFill>
                    <a:srgbClr val="D83B01"/>
                  </a:solidFill>
                  <a:latin typeface="+mn-lt"/>
                </a:rPr>
                <a:t>100 </a:t>
              </a:r>
              <a:r>
                <a:rPr lang="en-US" dirty="0">
                  <a:solidFill>
                    <a:srgbClr val="D83B01"/>
                  </a:solidFill>
                  <a:latin typeface="+mn-lt"/>
                </a:rPr>
                <a:t>more FTEs*</a:t>
              </a:r>
            </a:p>
          </p:txBody>
        </p:sp>
      </p:grpSp>
      <p:grpSp>
        <p:nvGrpSpPr>
          <p:cNvPr id="10" name="Group 9"/>
          <p:cNvGrpSpPr/>
          <p:nvPr/>
        </p:nvGrpSpPr>
        <p:grpSpPr>
          <a:xfrm>
            <a:off x="46032" y="4309304"/>
            <a:ext cx="3885705" cy="1637718"/>
            <a:chOff x="142664" y="3996953"/>
            <a:chExt cx="3886201" cy="1637927"/>
          </a:xfrm>
        </p:grpSpPr>
        <p:sp>
          <p:nvSpPr>
            <p:cNvPr id="43" name="Rectangle 42"/>
            <p:cNvSpPr/>
            <p:nvPr/>
          </p:nvSpPr>
          <p:spPr bwMode="auto">
            <a:xfrm>
              <a:off x="560534" y="3996953"/>
              <a:ext cx="3038322" cy="698533"/>
            </a:xfrm>
            <a:prstGeom prst="rect">
              <a:avLst/>
            </a:prstGeom>
            <a:solidFill>
              <a:srgbClr val="D2D2D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1" rIns="0" bIns="46631" numCol="1" rtlCol="0" anchor="ctr" anchorCtr="0" compatLnSpc="1">
              <a:prstTxWarp prst="textNoShape">
                <a:avLst/>
              </a:prstTxWarp>
            </a:bodyPr>
            <a:lstStyle/>
            <a:p>
              <a:pPr algn="ctr" defTabSz="932379" fontAlgn="base">
                <a:spcBef>
                  <a:spcPct val="0"/>
                </a:spcBef>
                <a:spcAft>
                  <a:spcPct val="0"/>
                </a:spcAft>
              </a:pPr>
              <a:endParaRPr lang="en-US" kern="0" dirty="0">
                <a:solidFill>
                  <a:sysClr val="windowText" lastClr="000000"/>
                </a:solidFill>
              </a:endParaRPr>
            </a:p>
          </p:txBody>
        </p:sp>
        <p:sp>
          <p:nvSpPr>
            <p:cNvPr id="5" name="TextBox 4"/>
            <p:cNvSpPr txBox="1"/>
            <p:nvPr/>
          </p:nvSpPr>
          <p:spPr>
            <a:xfrm flipH="1">
              <a:off x="142664" y="4770028"/>
              <a:ext cx="3886201" cy="864852"/>
            </a:xfrm>
            <a:prstGeom prst="rect">
              <a:avLst/>
            </a:prstGeom>
            <a:noFill/>
          </p:spPr>
          <p:txBody>
            <a:bodyPr wrap="square" lIns="182857" tIns="146285" rIns="182857" bIns="146285" rtlCol="0">
              <a:spAutoFit/>
            </a:bodyPr>
            <a:lstStyle/>
            <a:p>
              <a:pPr algn="ctr" defTabSz="914309">
                <a:spcAft>
                  <a:spcPts val="600"/>
                </a:spcAft>
              </a:pPr>
              <a:r>
                <a:rPr lang="en-US" sz="1600" kern="0" dirty="0">
                  <a:gradFill>
                    <a:gsLst>
                      <a:gs pos="2917">
                        <a:schemeClr val="tx1"/>
                      </a:gs>
                      <a:gs pos="30000">
                        <a:schemeClr val="tx1"/>
                      </a:gs>
                    </a:gsLst>
                    <a:lin ang="5400000" scaled="0"/>
                  </a:gradFill>
                  <a:latin typeface="+mj-lt"/>
                </a:rPr>
                <a:t>Improved employee</a:t>
              </a:r>
            </a:p>
            <a:p>
              <a:pPr algn="ctr" defTabSz="914309">
                <a:spcAft>
                  <a:spcPts val="600"/>
                </a:spcAft>
              </a:pPr>
              <a:r>
                <a:rPr lang="en-US" sz="1600" kern="0" dirty="0">
                  <a:gradFill>
                    <a:gsLst>
                      <a:gs pos="2917">
                        <a:schemeClr val="tx1"/>
                      </a:gs>
                      <a:gs pos="30000">
                        <a:schemeClr val="tx1"/>
                      </a:gs>
                    </a:gsLst>
                    <a:lin ang="5400000" scaled="0"/>
                  </a:gradFill>
                  <a:latin typeface="+mj-lt"/>
                </a:rPr>
                <a:t>engagement &amp; satisfaction</a:t>
              </a:r>
            </a:p>
          </p:txBody>
        </p:sp>
        <p:pic>
          <p:nvPicPr>
            <p:cNvPr id="29" name="Picture 28"/>
            <p:cNvPicPr>
              <a:picLocks noChangeAspect="1"/>
            </p:cNvPicPr>
            <p:nvPr/>
          </p:nvPicPr>
          <p:blipFill>
            <a:blip r:embed="rId3"/>
            <a:stretch>
              <a:fillRect/>
            </a:stretch>
          </p:blipFill>
          <p:spPr>
            <a:xfrm>
              <a:off x="1827692" y="4135582"/>
              <a:ext cx="504006" cy="442914"/>
            </a:xfrm>
            <a:prstGeom prst="rect">
              <a:avLst/>
            </a:prstGeom>
          </p:spPr>
        </p:pic>
      </p:grpSp>
      <p:grpSp>
        <p:nvGrpSpPr>
          <p:cNvPr id="6" name="Group 5"/>
          <p:cNvGrpSpPr/>
          <p:nvPr/>
        </p:nvGrpSpPr>
        <p:grpSpPr>
          <a:xfrm>
            <a:off x="4216073" y="4447143"/>
            <a:ext cx="3885705" cy="1494669"/>
            <a:chOff x="4313237" y="4134810"/>
            <a:chExt cx="3886201" cy="1494860"/>
          </a:xfrm>
        </p:grpSpPr>
        <p:sp>
          <p:nvSpPr>
            <p:cNvPr id="14" name="TextBox 13"/>
            <p:cNvSpPr txBox="1"/>
            <p:nvPr/>
          </p:nvSpPr>
          <p:spPr>
            <a:xfrm flipH="1">
              <a:off x="4313237" y="4764818"/>
              <a:ext cx="3886201" cy="864852"/>
            </a:xfrm>
            <a:prstGeom prst="rect">
              <a:avLst/>
            </a:prstGeom>
            <a:noFill/>
          </p:spPr>
          <p:txBody>
            <a:bodyPr wrap="square" lIns="182857" tIns="146285" rIns="182857" bIns="146285" rtlCol="0">
              <a:spAutoFit/>
            </a:bodyPr>
            <a:lstStyle/>
            <a:p>
              <a:pPr algn="ctr" defTabSz="914309">
                <a:spcAft>
                  <a:spcPts val="600"/>
                </a:spcAft>
              </a:pPr>
              <a:r>
                <a:rPr lang="en-US" sz="1600" kern="0" dirty="0">
                  <a:gradFill>
                    <a:gsLst>
                      <a:gs pos="2917">
                        <a:schemeClr val="tx1"/>
                      </a:gs>
                      <a:gs pos="30000">
                        <a:schemeClr val="tx1"/>
                      </a:gs>
                    </a:gsLst>
                    <a:lin ang="5400000" scaled="0"/>
                  </a:gradFill>
                  <a:latin typeface="+mj-lt"/>
                </a:rPr>
                <a:t>Reduction in wasted </a:t>
              </a:r>
            </a:p>
            <a:p>
              <a:pPr algn="ctr" defTabSz="914309">
                <a:spcAft>
                  <a:spcPts val="600"/>
                </a:spcAft>
              </a:pPr>
              <a:r>
                <a:rPr lang="en-US" sz="1600" kern="0" dirty="0">
                  <a:gradFill>
                    <a:gsLst>
                      <a:gs pos="2917">
                        <a:schemeClr val="tx1"/>
                      </a:gs>
                      <a:gs pos="30000">
                        <a:schemeClr val="tx1"/>
                      </a:gs>
                    </a:gsLst>
                    <a:lin ang="5400000" scaled="0"/>
                  </a:gradFill>
                  <a:latin typeface="+mj-lt"/>
                </a:rPr>
                <a:t>time &amp; effort</a:t>
              </a:r>
            </a:p>
          </p:txBody>
        </p:sp>
        <p:pic>
          <p:nvPicPr>
            <p:cNvPr id="34" name="Picture 33"/>
            <p:cNvPicPr>
              <a:picLocks noChangeAspect="1"/>
            </p:cNvPicPr>
            <p:nvPr/>
          </p:nvPicPr>
          <p:blipFill>
            <a:blip r:embed="rId4"/>
            <a:stretch>
              <a:fillRect/>
            </a:stretch>
          </p:blipFill>
          <p:spPr>
            <a:xfrm>
              <a:off x="6042766" y="4134810"/>
              <a:ext cx="427141" cy="427141"/>
            </a:xfrm>
            <a:prstGeom prst="rect">
              <a:avLst/>
            </a:prstGeom>
          </p:spPr>
        </p:pic>
      </p:grpSp>
      <p:grpSp>
        <p:nvGrpSpPr>
          <p:cNvPr id="9" name="Group 8"/>
          <p:cNvGrpSpPr/>
          <p:nvPr/>
        </p:nvGrpSpPr>
        <p:grpSpPr>
          <a:xfrm>
            <a:off x="8122200" y="4409855"/>
            <a:ext cx="3885705" cy="1475954"/>
            <a:chOff x="7822989" y="4097518"/>
            <a:chExt cx="3886201" cy="1476142"/>
          </a:xfrm>
        </p:grpSpPr>
        <p:sp>
          <p:nvSpPr>
            <p:cNvPr id="15" name="TextBox 14"/>
            <p:cNvSpPr txBox="1"/>
            <p:nvPr/>
          </p:nvSpPr>
          <p:spPr>
            <a:xfrm flipH="1">
              <a:off x="7822989" y="4708808"/>
              <a:ext cx="3886201" cy="864852"/>
            </a:xfrm>
            <a:prstGeom prst="rect">
              <a:avLst/>
            </a:prstGeom>
            <a:noFill/>
          </p:spPr>
          <p:txBody>
            <a:bodyPr wrap="square" lIns="182857" tIns="146285" rIns="182857" bIns="146285" rtlCol="0">
              <a:spAutoFit/>
            </a:bodyPr>
            <a:lstStyle/>
            <a:p>
              <a:pPr algn="ctr" defTabSz="914309">
                <a:spcAft>
                  <a:spcPts val="600"/>
                </a:spcAft>
              </a:pPr>
              <a:r>
                <a:rPr lang="en-US" sz="1600" kern="0" dirty="0">
                  <a:gradFill>
                    <a:gsLst>
                      <a:gs pos="2917">
                        <a:schemeClr val="tx1"/>
                      </a:gs>
                      <a:gs pos="30000">
                        <a:schemeClr val="tx1"/>
                      </a:gs>
                    </a:gsLst>
                    <a:lin ang="5400000" scaled="0"/>
                  </a:gradFill>
                  <a:latin typeface="+mj-lt"/>
                </a:rPr>
                <a:t>Focus on what </a:t>
              </a:r>
            </a:p>
            <a:p>
              <a:pPr algn="ctr" defTabSz="914309">
                <a:spcAft>
                  <a:spcPts val="600"/>
                </a:spcAft>
              </a:pPr>
              <a:r>
                <a:rPr lang="en-US" sz="1600" kern="0" dirty="0">
                  <a:gradFill>
                    <a:gsLst>
                      <a:gs pos="2917">
                        <a:schemeClr val="tx1"/>
                      </a:gs>
                      <a:gs pos="30000">
                        <a:schemeClr val="tx1"/>
                      </a:gs>
                    </a:gsLst>
                    <a:lin ang="5400000" scaled="0"/>
                  </a:gradFill>
                  <a:latin typeface="+mj-lt"/>
                </a:rPr>
                <a:t>matters most</a:t>
              </a:r>
            </a:p>
          </p:txBody>
        </p:sp>
        <p:pic>
          <p:nvPicPr>
            <p:cNvPr id="3" name="Picture 2"/>
            <p:cNvPicPr>
              <a:picLocks noChangeAspect="1"/>
            </p:cNvPicPr>
            <p:nvPr/>
          </p:nvPicPr>
          <p:blipFill>
            <a:blip r:embed="rId5"/>
            <a:stretch>
              <a:fillRect/>
            </a:stretch>
          </p:blipFill>
          <p:spPr>
            <a:xfrm>
              <a:off x="9586745" y="4097518"/>
              <a:ext cx="427812" cy="427812"/>
            </a:xfrm>
            <a:prstGeom prst="rect">
              <a:avLst/>
            </a:prstGeom>
          </p:spPr>
        </p:pic>
      </p:grpSp>
      <p:sp>
        <p:nvSpPr>
          <p:cNvPr id="20" name="Rectangle 19"/>
          <p:cNvSpPr/>
          <p:nvPr/>
        </p:nvSpPr>
        <p:spPr bwMode="auto">
          <a:xfrm>
            <a:off x="1" y="6518745"/>
            <a:ext cx="12434888" cy="475334"/>
          </a:xfrm>
          <a:prstGeom prst="rect">
            <a:avLst/>
          </a:prstGeom>
          <a:solidFill>
            <a:schemeClr val="bg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1" rIns="0" bIns="46631" numCol="1" rtlCol="0" anchor="ctr" anchorCtr="0" compatLnSpc="1">
            <a:prstTxWarp prst="textNoShape">
              <a:avLst/>
            </a:prstTxWarp>
          </a:bodyPr>
          <a:lstStyle/>
          <a:p>
            <a:pPr algn="ctr" defTabSz="932379" fontAlgn="base">
              <a:spcBef>
                <a:spcPct val="0"/>
              </a:spcBef>
              <a:spcAft>
                <a:spcPct val="0"/>
              </a:spcAft>
            </a:pPr>
            <a:endParaRPr lang="en-US" sz="2000" kern="0" dirty="0">
              <a:gradFill>
                <a:gsLst>
                  <a:gs pos="5439">
                    <a:srgbClr val="F8F8F8"/>
                  </a:gs>
                  <a:gs pos="10000">
                    <a:srgbClr val="F8F8F8"/>
                  </a:gs>
                </a:gsLst>
                <a:lin ang="5400000" scaled="0"/>
              </a:gradFill>
            </a:endParaRPr>
          </a:p>
        </p:txBody>
      </p:sp>
      <p:pic>
        <p:nvPicPr>
          <p:cNvPr id="21" name="Picture 20"/>
          <p:cNvPicPr>
            <a:picLocks noChangeAspect="1"/>
          </p:cNvPicPr>
          <p:nvPr/>
        </p:nvPicPr>
        <p:blipFill>
          <a:blip r:embed="rId6"/>
          <a:stretch>
            <a:fillRect/>
          </a:stretch>
        </p:blipFill>
        <p:spPr>
          <a:xfrm>
            <a:off x="503174" y="6526681"/>
            <a:ext cx="1954150" cy="475333"/>
          </a:xfrm>
          <a:prstGeom prst="rect">
            <a:avLst/>
          </a:prstGeom>
        </p:spPr>
      </p:pic>
    </p:spTree>
    <p:extLst>
      <p:ext uri="{BB962C8B-B14F-4D97-AF65-F5344CB8AC3E}">
        <p14:creationId xmlns:p14="http://schemas.microsoft.com/office/powerpoint/2010/main" val="400150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Video</a:t>
            </a:r>
          </a:p>
        </p:txBody>
      </p:sp>
      <p:sp>
        <p:nvSpPr>
          <p:cNvPr id="4" name="Text Placeholder 3"/>
          <p:cNvSpPr txBox="1">
            <a:spLocks/>
          </p:cNvSpPr>
          <p:nvPr/>
        </p:nvSpPr>
        <p:spPr>
          <a:xfrm>
            <a:off x="274604" y="3954403"/>
            <a:ext cx="8228549" cy="738570"/>
          </a:xfrm>
          <a:prstGeom prst="rect">
            <a:avLst/>
          </a:prstGeom>
        </p:spPr>
        <p:txBody>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932649">
              <a:buNone/>
            </a:pPr>
            <a:r>
              <a:rPr lang="en-US" sz="3600" dirty="0"/>
              <a:t>your email is yours</a:t>
            </a:r>
          </a:p>
        </p:txBody>
      </p:sp>
    </p:spTree>
    <p:extLst>
      <p:ext uri="{BB962C8B-B14F-4D97-AF65-F5344CB8AC3E}">
        <p14:creationId xmlns:p14="http://schemas.microsoft.com/office/powerpoint/2010/main" val="267674390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5-50002_Ignite_Breakout_Template">
  <a:themeElements>
    <a:clrScheme name="Ignite 2016">
      <a:dk1>
        <a:srgbClr val="505050"/>
      </a:dk1>
      <a:lt1>
        <a:srgbClr val="FFFFFF"/>
      </a:lt1>
      <a:dk2>
        <a:srgbClr val="D83B01"/>
      </a:dk2>
      <a:lt2>
        <a:srgbClr val="F8F8F8"/>
      </a:lt2>
      <a:accent1>
        <a:srgbClr val="D83B01"/>
      </a:accent1>
      <a:accent2>
        <a:srgbClr val="0078D7"/>
      </a:accent2>
      <a:accent3>
        <a:srgbClr val="505050"/>
      </a:accent3>
      <a:accent4>
        <a:srgbClr val="D2D2D2"/>
      </a:accent4>
      <a:accent5>
        <a:srgbClr val="FFB900"/>
      </a:accent5>
      <a:accent6>
        <a:srgbClr val="FF8C00"/>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5439">
                  <a:srgbClr val="F8F8F8"/>
                </a:gs>
                <a:gs pos="10000">
                  <a:srgbClr val="F8F8F8"/>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gnite_2016_16x9_Template.potx [Read-Only]" id="{CDE58B1C-48F3-4115-A7B9-BF57912DB650}" vid="{0B7D82DA-CECF-445A-9AA9-7F2BB4C2181C}"/>
    </a:ext>
  </a:extLst>
</a:theme>
</file>

<file path=ppt/theme/theme10.xml><?xml version="1.0" encoding="utf-8"?>
<a:theme xmlns:a="http://schemas.openxmlformats.org/drawingml/2006/main" name="1_5-30712_S4_Q3_FY16_Light_Template">
  <a:themeElements>
    <a:clrScheme name="S4 Light">
      <a:dk1>
        <a:srgbClr val="505050"/>
      </a:dk1>
      <a:lt1>
        <a:srgbClr val="FFFFFF"/>
      </a:lt1>
      <a:dk2>
        <a:srgbClr val="0078D7"/>
      </a:dk2>
      <a:lt2>
        <a:srgbClr val="D2D2D2"/>
      </a:lt2>
      <a:accent1>
        <a:srgbClr val="0078D7"/>
      </a:accent1>
      <a:accent2>
        <a:srgbClr val="00188F"/>
      </a:accent2>
      <a:accent3>
        <a:srgbClr val="32145A"/>
      </a:accent3>
      <a:accent4>
        <a:srgbClr val="107C10"/>
      </a:accent4>
      <a:accent5>
        <a:srgbClr val="00BCF2"/>
      </a:accent5>
      <a:accent6>
        <a:srgbClr val="FFB900"/>
      </a:accent6>
      <a:hlink>
        <a:srgbClr val="00BCF2"/>
      </a:hlink>
      <a:folHlink>
        <a:srgbClr val="00BCF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R23_DelveAnalytics_WIP.potx" id="{556B3643-8D4B-4ECD-B07A-4789FDF2A8E9}" vid="{1B1822D2-A645-452F-AC44-72D298ADADF0}"/>
    </a:ext>
  </a:extLst>
</a:theme>
</file>

<file path=ppt/theme/theme11.xml><?xml version="1.0" encoding="utf-8"?>
<a:theme xmlns:a="http://schemas.openxmlformats.org/drawingml/2006/main" name="2_5-50002_Ignite_Breakout_Template">
  <a:themeElements>
    <a:clrScheme name="Ignite 2016">
      <a:dk1>
        <a:srgbClr val="505050"/>
      </a:dk1>
      <a:lt1>
        <a:srgbClr val="FFFFFF"/>
      </a:lt1>
      <a:dk2>
        <a:srgbClr val="D83B01"/>
      </a:dk2>
      <a:lt2>
        <a:srgbClr val="F8F8F8"/>
      </a:lt2>
      <a:accent1>
        <a:srgbClr val="D83B01"/>
      </a:accent1>
      <a:accent2>
        <a:srgbClr val="0078D7"/>
      </a:accent2>
      <a:accent3>
        <a:srgbClr val="505050"/>
      </a:accent3>
      <a:accent4>
        <a:srgbClr val="D2D2D2"/>
      </a:accent4>
      <a:accent5>
        <a:srgbClr val="FFB900"/>
      </a:accent5>
      <a:accent6>
        <a:srgbClr val="FF8C00"/>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5439">
                  <a:srgbClr val="F8F8F8"/>
                </a:gs>
                <a:gs pos="10000">
                  <a:srgbClr val="F8F8F8"/>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gnite_2016_Fuller_Mabee" id="{D5AD2D1F-7FCF-4269-B36F-429A5A111086}" vid="{E8CC2AC5-20F0-41BD-B298-0AE33E5ABDD0}"/>
    </a:ext>
  </a:extLst>
</a:theme>
</file>

<file path=ppt/theme/theme12.xml><?xml version="1.0" encoding="utf-8"?>
<a:theme xmlns:a="http://schemas.openxmlformats.org/drawingml/2006/main" name="3_5-50002_Ignite_Breakout_Template">
  <a:themeElements>
    <a:clrScheme name="Ignite 2016">
      <a:dk1>
        <a:srgbClr val="505050"/>
      </a:dk1>
      <a:lt1>
        <a:srgbClr val="FFFFFF"/>
      </a:lt1>
      <a:dk2>
        <a:srgbClr val="D83B01"/>
      </a:dk2>
      <a:lt2>
        <a:srgbClr val="F8F8F8"/>
      </a:lt2>
      <a:accent1>
        <a:srgbClr val="D83B01"/>
      </a:accent1>
      <a:accent2>
        <a:srgbClr val="0078D7"/>
      </a:accent2>
      <a:accent3>
        <a:srgbClr val="505050"/>
      </a:accent3>
      <a:accent4>
        <a:srgbClr val="D2D2D2"/>
      </a:accent4>
      <a:accent5>
        <a:srgbClr val="FFB900"/>
      </a:accent5>
      <a:accent6>
        <a:srgbClr val="FF8C00"/>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5439">
                  <a:srgbClr val="F8F8F8"/>
                </a:gs>
                <a:gs pos="10000">
                  <a:srgbClr val="F8F8F8"/>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2016_16x9_Template_v02.potx" id="{6D265718-F71C-45FC-85DF-CBD805DB0B02}" vid="{63611EB3-9A97-4D4F-B762-41E80201E286}"/>
    </a:ext>
  </a:extLst>
</a:theme>
</file>

<file path=ppt/theme/theme13.xml><?xml version="1.0" encoding="utf-8"?>
<a:theme xmlns:a="http://schemas.openxmlformats.org/drawingml/2006/main" name="4_5-50002_Ignite_Breakout_Template">
  <a:themeElements>
    <a:clrScheme name="Ignite 2016">
      <a:dk1>
        <a:srgbClr val="505050"/>
      </a:dk1>
      <a:lt1>
        <a:srgbClr val="FFFFFF"/>
      </a:lt1>
      <a:dk2>
        <a:srgbClr val="D83B01"/>
      </a:dk2>
      <a:lt2>
        <a:srgbClr val="F8F8F8"/>
      </a:lt2>
      <a:accent1>
        <a:srgbClr val="D83B01"/>
      </a:accent1>
      <a:accent2>
        <a:srgbClr val="0078D7"/>
      </a:accent2>
      <a:accent3>
        <a:srgbClr val="505050"/>
      </a:accent3>
      <a:accent4>
        <a:srgbClr val="D2D2D2"/>
      </a:accent4>
      <a:accent5>
        <a:srgbClr val="FFB900"/>
      </a:accent5>
      <a:accent6>
        <a:srgbClr val="FF8C00"/>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5439">
                  <a:srgbClr val="F8F8F8"/>
                </a:gs>
                <a:gs pos="10000">
                  <a:srgbClr val="F8F8F8"/>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2016_16x9_Template.potx" id="{CBE293B4-E8CE-4773-8118-C9AFF2860326}" vid="{4A547913-FDF7-4DFF-9D24-2FF6685A0CA8}"/>
    </a:ext>
  </a:extLst>
</a:theme>
</file>

<file path=ppt/theme/theme14.xml><?xml version="1.0" encoding="utf-8"?>
<a:theme xmlns:a="http://schemas.openxmlformats.org/drawingml/2006/main" name="5_5-50002_Ignite_Breakout_Template">
  <a:themeElements>
    <a:clrScheme name="Ignite 2016">
      <a:dk1>
        <a:srgbClr val="505050"/>
      </a:dk1>
      <a:lt1>
        <a:srgbClr val="FFFFFF"/>
      </a:lt1>
      <a:dk2>
        <a:srgbClr val="D83B01"/>
      </a:dk2>
      <a:lt2>
        <a:srgbClr val="F8F8F8"/>
      </a:lt2>
      <a:accent1>
        <a:srgbClr val="D83B01"/>
      </a:accent1>
      <a:accent2>
        <a:srgbClr val="0078D7"/>
      </a:accent2>
      <a:accent3>
        <a:srgbClr val="505050"/>
      </a:accent3>
      <a:accent4>
        <a:srgbClr val="D2D2D2"/>
      </a:accent4>
      <a:accent5>
        <a:srgbClr val="FFB900"/>
      </a:accent5>
      <a:accent6>
        <a:srgbClr val="FF8C00"/>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5439">
                  <a:srgbClr val="F8F8F8"/>
                </a:gs>
                <a:gs pos="10000">
                  <a:srgbClr val="F8F8F8"/>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gnite_2016_Fuller_Mabee" id="{D5AD2D1F-7FCF-4269-B36F-429A5A111086}" vid="{E8CC2AC5-20F0-41BD-B298-0AE33E5ABDD0}"/>
    </a:ext>
  </a:extLst>
</a:theme>
</file>

<file path=ppt/theme/theme15.xml><?xml version="1.0" encoding="utf-8"?>
<a:theme xmlns:a="http://schemas.openxmlformats.org/drawingml/2006/main" name="6_5-50002_Ignite_Breakout_Template">
  <a:themeElements>
    <a:clrScheme name="Ignite 2016">
      <a:dk1>
        <a:srgbClr val="505050"/>
      </a:dk1>
      <a:lt1>
        <a:srgbClr val="FFFFFF"/>
      </a:lt1>
      <a:dk2>
        <a:srgbClr val="D83B01"/>
      </a:dk2>
      <a:lt2>
        <a:srgbClr val="F8F8F8"/>
      </a:lt2>
      <a:accent1>
        <a:srgbClr val="D83B01"/>
      </a:accent1>
      <a:accent2>
        <a:srgbClr val="0078D7"/>
      </a:accent2>
      <a:accent3>
        <a:srgbClr val="505050"/>
      </a:accent3>
      <a:accent4>
        <a:srgbClr val="D2D2D2"/>
      </a:accent4>
      <a:accent5>
        <a:srgbClr val="FFB900"/>
      </a:accent5>
      <a:accent6>
        <a:srgbClr val="FF8C00"/>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5439">
                  <a:srgbClr val="F8F8F8"/>
                </a:gs>
                <a:gs pos="10000">
                  <a:srgbClr val="F8F8F8"/>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gnite_2016_16x9_Template.potx [Read-Only]" id="{CDE58B1C-48F3-4115-A7B9-BF57912DB650}" vid="{0B7D82DA-CECF-445A-9AA9-7F2BB4C2181C}"/>
    </a:ext>
  </a:extLst>
</a:theme>
</file>

<file path=ppt/theme/theme16.xml><?xml version="1.0" encoding="utf-8"?>
<a:theme xmlns:a="http://schemas.openxmlformats.org/drawingml/2006/main" name="4_Drumbeat 2015 Office 365 Template - 16x9 - White Background">
  <a:themeElements>
    <a:clrScheme name="Custom 10">
      <a:dk1>
        <a:srgbClr val="000000"/>
      </a:dk1>
      <a:lt1>
        <a:srgbClr val="FFFFFF"/>
      </a:lt1>
      <a:dk2>
        <a:srgbClr val="EB3C00"/>
      </a:dk2>
      <a:lt2>
        <a:srgbClr val="797A7D"/>
      </a:lt2>
      <a:accent1>
        <a:srgbClr val="EB3C00"/>
      </a:accent1>
      <a:accent2>
        <a:srgbClr val="FF8C00"/>
      </a:accent2>
      <a:accent3>
        <a:srgbClr val="FFB900"/>
      </a:accent3>
      <a:accent4>
        <a:srgbClr val="007233"/>
      </a:accent4>
      <a:accent5>
        <a:srgbClr val="00188F"/>
      </a:accent5>
      <a:accent6>
        <a:srgbClr val="68217A"/>
      </a:accent6>
      <a:hlink>
        <a:srgbClr val="EB3C00"/>
      </a:hlink>
      <a:folHlink>
        <a:srgbClr val="EB3C00"/>
      </a:folHlink>
    </a:clrScheme>
    <a:fontScheme name="Custom 4">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defPPr algn="ctr" defTabSz="914099" fontAlgn="base">
          <a:spcBef>
            <a:spcPct val="0"/>
          </a:spcBef>
          <a:spcAft>
            <a:spcPct val="0"/>
          </a:spcAft>
          <a:defRPr sz="2200" dirty="0"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400" spc="-70" dirty="0" smtClean="0">
            <a:gradFill>
              <a:gsLst>
                <a:gs pos="2917">
                  <a:schemeClr val="bg2"/>
                </a:gs>
                <a:gs pos="95000">
                  <a:schemeClr val="bg2"/>
                </a:gs>
              </a:gsLst>
              <a:lin ang="5400000" scaled="0"/>
            </a:gradFill>
          </a:defRPr>
        </a:defPPr>
      </a:lstStyle>
    </a:txDef>
  </a:objectDefaults>
  <a:extraClrSchemeLst/>
  <a:extLst>
    <a:ext uri="{05A4C25C-085E-4340-85A3-A5531E510DB2}">
      <thm15:themeFamily xmlns:thm15="http://schemas.microsoft.com/office/thememl/2012/main" name="Unofficial Office 15 template" id="{93C04A0E-1A35-42AD-82BC-375B9A984624}" vid="{382E9C0A-596C-4885-BB0A-F09C69EDAD90}"/>
    </a:ext>
  </a:ext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6-30537_Envision 2016 Concurrent Template_Dark">
  <a:themeElements>
    <a:clrScheme name="Ignite Dark">
      <a:dk1>
        <a:srgbClr val="505050"/>
      </a:dk1>
      <a:lt1>
        <a:srgbClr val="FFFFFF"/>
      </a:lt1>
      <a:dk2>
        <a:srgbClr val="D83B01"/>
      </a:dk2>
      <a:lt2>
        <a:srgbClr val="F8F8F8"/>
      </a:lt2>
      <a:accent1>
        <a:srgbClr val="D83B01"/>
      </a:accent1>
      <a:accent2>
        <a:srgbClr val="0078D7"/>
      </a:accent2>
      <a:accent3>
        <a:srgbClr val="D2D2D2"/>
      </a:accent3>
      <a:accent4>
        <a:srgbClr val="FFB900"/>
      </a:accent4>
      <a:accent5>
        <a:srgbClr val="FF8C00"/>
      </a:accent5>
      <a:accent6>
        <a:srgbClr val="00BCF2"/>
      </a:accent6>
      <a:hlink>
        <a:srgbClr val="0078D7"/>
      </a:hlink>
      <a:folHlink>
        <a:srgbClr val="0078D7"/>
      </a:folHlink>
    </a:clrScheme>
    <a:fontScheme name="Custom 2">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gnite_2016_16x9_Template.potx [Read-Only]" id="{CDE58B1C-48F3-4115-A7B9-BF57912DB650}" vid="{647CA798-5318-4D09-98C2-5FE9C976627C}"/>
    </a:ext>
  </a:extLst>
</a:theme>
</file>

<file path=ppt/theme/theme3.xml><?xml version="1.0" encoding="utf-8"?>
<a:theme xmlns:a="http://schemas.openxmlformats.org/drawingml/2006/main" name="1_5-50002_Ignite_Breakout_Template">
  <a:themeElements>
    <a:clrScheme name="Ignite 2016">
      <a:dk1>
        <a:srgbClr val="505050"/>
      </a:dk1>
      <a:lt1>
        <a:srgbClr val="FFFFFF"/>
      </a:lt1>
      <a:dk2>
        <a:srgbClr val="D83B01"/>
      </a:dk2>
      <a:lt2>
        <a:srgbClr val="F8F8F8"/>
      </a:lt2>
      <a:accent1>
        <a:srgbClr val="D83B01"/>
      </a:accent1>
      <a:accent2>
        <a:srgbClr val="0078D7"/>
      </a:accent2>
      <a:accent3>
        <a:srgbClr val="505050"/>
      </a:accent3>
      <a:accent4>
        <a:srgbClr val="D2D2D2"/>
      </a:accent4>
      <a:accent5>
        <a:srgbClr val="FFB900"/>
      </a:accent5>
      <a:accent6>
        <a:srgbClr val="FF8C00"/>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5439">
                  <a:srgbClr val="F8F8F8"/>
                </a:gs>
                <a:gs pos="10000">
                  <a:srgbClr val="F8F8F8"/>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gnite_2016_16x9_Template.potx [Read-Only]" id="{CDE58B1C-48F3-4115-A7B9-BF57912DB650}" vid="{ACB2A0E5-8DA3-4C5F-95BD-660317031AAC}"/>
    </a:ext>
  </a:extLst>
</a:theme>
</file>

<file path=ppt/theme/theme4.xml><?xml version="1.0" encoding="utf-8"?>
<a:theme xmlns:a="http://schemas.openxmlformats.org/drawingml/2006/main" name="4_5-30712_S4_Q3_FY16_Light_Template">
  <a:themeElements>
    <a:clrScheme name="S4 Light">
      <a:dk1>
        <a:srgbClr val="505050"/>
      </a:dk1>
      <a:lt1>
        <a:srgbClr val="FFFFFF"/>
      </a:lt1>
      <a:dk2>
        <a:srgbClr val="0078D7"/>
      </a:dk2>
      <a:lt2>
        <a:srgbClr val="D2D2D2"/>
      </a:lt2>
      <a:accent1>
        <a:srgbClr val="0078D7"/>
      </a:accent1>
      <a:accent2>
        <a:srgbClr val="00188F"/>
      </a:accent2>
      <a:accent3>
        <a:srgbClr val="32145A"/>
      </a:accent3>
      <a:accent4>
        <a:srgbClr val="107C10"/>
      </a:accent4>
      <a:accent5>
        <a:srgbClr val="00BCF2"/>
      </a:accent5>
      <a:accent6>
        <a:srgbClr val="FFB900"/>
      </a:accent6>
      <a:hlink>
        <a:srgbClr val="00BCF2"/>
      </a:hlink>
      <a:folHlink>
        <a:srgbClr val="00BCF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S4 Presentation v.2" id="{AA36ECA3-3F1D-4458-A1E2-1ADDEF441700}" vid="{8F4016FE-B4A0-41A7-93ED-2CE08E8067B1}"/>
    </a:ext>
  </a:extLst>
</a:theme>
</file>

<file path=ppt/theme/theme5.xml><?xml version="1.0" encoding="utf-8"?>
<a:theme xmlns:a="http://schemas.openxmlformats.org/drawingml/2006/main" name="2_WHITE TEMPLATE">
  <a:themeElements>
    <a:clrScheme name="BT - Mid-Blue on white">
      <a:dk1>
        <a:srgbClr val="505050"/>
      </a:dk1>
      <a:lt1>
        <a:srgbClr val="FFFFFF"/>
      </a:lt1>
      <a:dk2>
        <a:srgbClr val="00188F"/>
      </a:dk2>
      <a:lt2>
        <a:srgbClr val="9BD2FF"/>
      </a:lt2>
      <a:accent1>
        <a:srgbClr val="00188F"/>
      </a:accent1>
      <a:accent2>
        <a:srgbClr val="0078D7"/>
      </a:accent2>
      <a:accent3>
        <a:srgbClr val="D83B01"/>
      </a:accent3>
      <a:accent4>
        <a:srgbClr val="5C2D91"/>
      </a:accent4>
      <a:accent5>
        <a:srgbClr val="B4009E"/>
      </a:accent5>
      <a:accent6>
        <a:srgbClr val="107C10"/>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Brand_template_16-9_Business_MID-BLUE_2016_1 [Read-Only]" id="{44DF8579-7232-4D3E-A90C-6F1BF1B04E93}" vid="{94D44E8E-20EE-4041-8574-8859220B6DA2}"/>
    </a:ext>
  </a:extLst>
</a:theme>
</file>

<file path=ppt/theme/theme6.xml><?xml version="1.0" encoding="utf-8"?>
<a:theme xmlns:a="http://schemas.openxmlformats.org/drawingml/2006/main" name="2_Modern Workplace 2016">
  <a:themeElements>
    <a:clrScheme name="Custom 10">
      <a:dk1>
        <a:srgbClr val="2C292A"/>
      </a:dk1>
      <a:lt1>
        <a:srgbClr val="F1EFED"/>
      </a:lt1>
      <a:dk2>
        <a:srgbClr val="2C292A"/>
      </a:dk2>
      <a:lt2>
        <a:srgbClr val="FFFFFF"/>
      </a:lt2>
      <a:accent1>
        <a:srgbClr val="D83B01"/>
      </a:accent1>
      <a:accent2>
        <a:srgbClr val="FFC000"/>
      </a:accent2>
      <a:accent3>
        <a:srgbClr val="0078D7"/>
      </a:accent3>
      <a:accent4>
        <a:srgbClr val="2C292A"/>
      </a:accent4>
      <a:accent5>
        <a:srgbClr val="5A5456"/>
      </a:accent5>
      <a:accent6>
        <a:srgbClr val="B2ADAE"/>
      </a:accent6>
      <a:hlink>
        <a:srgbClr val="ED6722"/>
      </a:hlink>
      <a:folHlink>
        <a:srgbClr val="ED672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Brand_template_16-9_Business_BLUE_2015_1.potx" id="{CA9BE438-1B0F-41E9-BD34-9780A77D52B5}" vid="{6EB7C265-9C81-4626-BD14-B5A4426B07BD}"/>
    </a:ext>
  </a:extLst>
</a:theme>
</file>

<file path=ppt/theme/theme7.xml><?xml version="1.0" encoding="utf-8"?>
<a:theme xmlns:a="http://schemas.openxmlformats.org/drawingml/2006/main" name="3_Drumbeat 2015 Office 365 Template - 16x9 - White Background">
  <a:themeElements>
    <a:clrScheme name="Custom 10">
      <a:dk1>
        <a:srgbClr val="000000"/>
      </a:dk1>
      <a:lt1>
        <a:srgbClr val="FFFFFF"/>
      </a:lt1>
      <a:dk2>
        <a:srgbClr val="EB3C00"/>
      </a:dk2>
      <a:lt2>
        <a:srgbClr val="797A7D"/>
      </a:lt2>
      <a:accent1>
        <a:srgbClr val="EB3C00"/>
      </a:accent1>
      <a:accent2>
        <a:srgbClr val="FF8C00"/>
      </a:accent2>
      <a:accent3>
        <a:srgbClr val="FFB900"/>
      </a:accent3>
      <a:accent4>
        <a:srgbClr val="007233"/>
      </a:accent4>
      <a:accent5>
        <a:srgbClr val="00188F"/>
      </a:accent5>
      <a:accent6>
        <a:srgbClr val="68217A"/>
      </a:accent6>
      <a:hlink>
        <a:srgbClr val="EB3C00"/>
      </a:hlink>
      <a:folHlink>
        <a:srgbClr val="EB3C00"/>
      </a:folHlink>
    </a:clrScheme>
    <a:fontScheme name="Custom 4">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defPPr algn="ctr" defTabSz="914099" fontAlgn="base">
          <a:spcBef>
            <a:spcPct val="0"/>
          </a:spcBef>
          <a:spcAft>
            <a:spcPct val="0"/>
          </a:spcAft>
          <a:defRPr sz="2200" dirty="0"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400" spc="-70" dirty="0" smtClean="0">
            <a:gradFill>
              <a:gsLst>
                <a:gs pos="2917">
                  <a:schemeClr val="bg2"/>
                </a:gs>
                <a:gs pos="95000">
                  <a:schemeClr val="bg2"/>
                </a:gs>
              </a:gsLst>
              <a:lin ang="5400000" scaled="0"/>
            </a:gradFill>
          </a:defRPr>
        </a:defPPr>
      </a:lstStyle>
    </a:txDef>
  </a:objectDefaults>
  <a:extraClrSchemeLst/>
  <a:extLst>
    <a:ext uri="{05A4C25C-085E-4340-85A3-A5531E510DB2}">
      <thm15:themeFamily xmlns:thm15="http://schemas.microsoft.com/office/thememl/2012/main" name="Unofficial Office 15 template" id="{93C04A0E-1A35-42AD-82BC-375B9A984624}" vid="{382E9C0A-596C-4885-BB0A-F09C69EDAD90}"/>
    </a:ext>
  </a:extLst>
</a:theme>
</file>

<file path=ppt/theme/theme8.xml><?xml version="1.0" encoding="utf-8"?>
<a:theme xmlns:a="http://schemas.openxmlformats.org/drawingml/2006/main" name="5-30712_S4_Q3_FY16_Light_Template">
  <a:themeElements>
    <a:clrScheme name="S4 Light">
      <a:dk1>
        <a:srgbClr val="505050"/>
      </a:dk1>
      <a:lt1>
        <a:srgbClr val="FFFFFF"/>
      </a:lt1>
      <a:dk2>
        <a:srgbClr val="0078D7"/>
      </a:dk2>
      <a:lt2>
        <a:srgbClr val="D2D2D2"/>
      </a:lt2>
      <a:accent1>
        <a:srgbClr val="0078D7"/>
      </a:accent1>
      <a:accent2>
        <a:srgbClr val="00188F"/>
      </a:accent2>
      <a:accent3>
        <a:srgbClr val="32145A"/>
      </a:accent3>
      <a:accent4>
        <a:srgbClr val="107C10"/>
      </a:accent4>
      <a:accent5>
        <a:srgbClr val="00BCF2"/>
      </a:accent5>
      <a:accent6>
        <a:srgbClr val="FFB900"/>
      </a:accent6>
      <a:hlink>
        <a:srgbClr val="00BCF2"/>
      </a:hlink>
      <a:folHlink>
        <a:srgbClr val="00BCF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S4_Q3_FY16_Light_Template" id="{ADD543EF-B385-4050-A9F9-5D4661F80BA9}" vid="{F7D53F80-3B82-4ADA-9191-2E2C87C02AC4}"/>
    </a:ext>
  </a:extLst>
</a:theme>
</file>

<file path=ppt/theme/theme9.xml><?xml version="1.0" encoding="utf-8"?>
<a:theme xmlns:a="http://schemas.openxmlformats.org/drawingml/2006/main" name="7_FY15 Enterprise identity theme">
  <a:themeElements>
    <a:clrScheme name="Custom 12">
      <a:dk1>
        <a:srgbClr val="505050"/>
      </a:dk1>
      <a:lt1>
        <a:sysClr val="window" lastClr="FFFFFF"/>
      </a:lt1>
      <a:dk2>
        <a:srgbClr val="0072C6"/>
      </a:dk2>
      <a:lt2>
        <a:srgbClr val="000000"/>
      </a:lt2>
      <a:accent1>
        <a:srgbClr val="107C10"/>
      </a:accent1>
      <a:accent2>
        <a:srgbClr val="FFB900"/>
      </a:accent2>
      <a:accent3>
        <a:srgbClr val="D83B01"/>
      </a:accent3>
      <a:accent4>
        <a:srgbClr val="00BCF2"/>
      </a:accent4>
      <a:accent5>
        <a:srgbClr val="002050"/>
      </a:accent5>
      <a:accent6>
        <a:srgbClr val="5C2D91"/>
      </a:accent6>
      <a:hlink>
        <a:srgbClr val="969696"/>
      </a:hlink>
      <a:folHlink>
        <a:srgbClr val="969696"/>
      </a:folHlink>
    </a:clrScheme>
    <a:fontScheme name="Segoe">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defPPr>
          <a:defRPr sz="2000" dirty="0" smtClean="0"/>
        </a:defPPr>
      </a:lstStyle>
      <a:style>
        <a:lnRef idx="2">
          <a:schemeClr val="accent1">
            <a:shade val="50000"/>
          </a:schemeClr>
        </a:lnRef>
        <a:fillRef idx="1">
          <a:schemeClr val="accent1"/>
        </a:fillRef>
        <a:effectRef idx="0">
          <a:schemeClr val="accent1"/>
        </a:effectRef>
        <a:fontRef idx="minor">
          <a:schemeClr val="lt1"/>
        </a:fontRef>
      </a:style>
    </a:spDef>
    <a:txDef>
      <a:spPr/>
      <a:bodyPr vert="horz" wrap="none" lIns="91440" tIns="91440" rIns="91440" bIns="91440" rtlCol="0" anchor="t">
        <a:noAutofit/>
      </a:bodyPr>
      <a:lstStyle>
        <a:defPPr marL="171450" indent="-171450">
          <a:buFont typeface="Wingdings" pitchFamily="2" charset="2"/>
          <a:buChar char="§"/>
          <a:defRPr sz="1600" dirty="0" err="1" smtClean="0">
            <a:latin typeface="Segoe UI" pitchFamily="34" charset="0"/>
            <a:ea typeface="Segoe UI" pitchFamily="34" charset="0"/>
            <a:cs typeface="Segoe UI" pitchFamily="34" charset="0"/>
          </a:defRPr>
        </a:defPPr>
      </a:lstStyle>
    </a:txDef>
  </a:objectDefaults>
  <a:extraClrSchemeLst/>
  <a:extLst>
    <a:ext uri="{05A4C25C-085E-4340-85A3-A5531E510DB2}">
      <thm15:themeFamily xmlns:thm15="http://schemas.microsoft.com/office/thememl/2012/main" name="TR23_DelveAnalytics_WIP.potx" id="{556B3643-8D4B-4ECD-B07A-4789FDF2A8E9}" vid="{CB490681-776E-4D08-AE96-6F583EED0394}"/>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PresentationsDoc" ma:contentTypeID="0x01010031DCF4CA090F824DB1E4CCBB6B9D64EA00101E8AAD132F8F4D96340D6376C8BB3E" ma:contentTypeVersion="22" ma:contentTypeDescription="" ma:contentTypeScope="" ma:versionID="8add498658ef06bbcf3bc1f2c97d938c">
  <xsd:schema xmlns:xsd="http://www.w3.org/2001/XMLSchema" xmlns:xs="http://www.w3.org/2001/XMLSchema" xmlns:p="http://schemas.microsoft.com/office/2006/metadata/properties" xmlns:ns1="http://schemas.microsoft.com/sharepoint/v3" xmlns:ns2="01c77077-aee4-4b5f-bd4e-9cd40a6fff29" xmlns:ns3="230e9df3-be65-4c73-a93b-d1236ebd677e" xmlns:ns5="8ff673fc-3231-4e3a-893b-6d7f7cd32766" targetNamespace="http://schemas.microsoft.com/office/2006/metadata/properties" ma:root="true" ma:fieldsID="a14070d067e341e7ddc7e27ecc4a2d88" ns1:_="" ns2:_="" ns3:_="" ns5:_="">
    <xsd:import namespace="http://schemas.microsoft.com/sharepoint/v3"/>
    <xsd:import namespace="01c77077-aee4-4b5f-bd4e-9cd40a6fff29"/>
    <xsd:import namespace="230e9df3-be65-4c73-a93b-d1236ebd677e"/>
    <xsd:import namespace="8ff673fc-3231-4e3a-893b-6d7f7cd32766"/>
    <xsd:element name="properties">
      <xsd:complexType>
        <xsd:sequence>
          <xsd:element name="documentManagement">
            <xsd:complexType>
              <xsd:all>
                <xsd:element ref="ns2:mb2e01f7e2d8413988e28e59aa226eec" minOccurs="0"/>
                <xsd:element ref="ns3:TaxCatchAll" minOccurs="0"/>
                <xsd:element ref="ns3:TaxCatchAllLabel" minOccurs="0"/>
                <xsd:element ref="ns2:iaa5f83406f94009a0f6a3e890699ff7" minOccurs="0"/>
                <xsd:element ref="ns2:d12e2661e9634d9aa98bbb375f31aced" minOccurs="0"/>
                <xsd:element ref="ns2:Event_x0020_Start_x0020_Date" minOccurs="0"/>
                <xsd:element ref="ns2:Event_x0020_End_x0020_Date" minOccurs="0"/>
                <xsd:element ref="ns2:Presentation_x0020_Date" minOccurs="0"/>
                <xsd:element ref="ns2:MS_x0020_Speaker" minOccurs="0"/>
                <xsd:element ref="ns2:External_x0020_Speaker" minOccurs="0"/>
                <xsd:element ref="ns2:o1010385baed4da9b5076a6aa651d1e5" minOccurs="0"/>
                <xsd:element ref="ns2:kc6d1bd9a46e4e5fbbbf99ca3de7a092" minOccurs="0"/>
                <xsd:element ref="ns2:Session_x0020_Code" minOccurs="0"/>
                <xsd:element ref="ns2:MS_x0020_Content_x0020_Owner" minOccurs="0"/>
                <xsd:element ref="ns2:m6878b9dd7994da4ba144f95347d99c6" minOccurs="0"/>
                <xsd:element ref="ns2:fc15c16204564de583b4c942b10d19ec" minOccurs="0"/>
                <xsd:element ref="ns1:AverageRating" minOccurs="0"/>
                <xsd:element ref="ns1:RatingCount" minOccurs="0"/>
                <xsd:element ref="ns1:LikesCount" minOccurs="0"/>
                <xsd:element ref="ns3:TaxKeywordTaxHTField" minOccurs="0"/>
                <xsd:element ref="ns5:Target_x0020_Audiences" minOccurs="0"/>
                <xsd:element ref="ns2:SharedWithUsers" minOccurs="0"/>
                <xsd:element ref="ns2:SharedWithDetails" minOccurs="0"/>
                <xsd:element ref="ns3:NumberofDownloa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AverageRating" ma:index="31" nillable="true" ma:displayName="Rating (0-5)" ma:decimals="2" ma:description="Average value of all the ratings that have been submitted" ma:internalName="AverageRating" ma:readOnly="true">
      <xsd:simpleType>
        <xsd:restriction base="dms:Number"/>
      </xsd:simpleType>
    </xsd:element>
    <xsd:element name="RatingCount" ma:index="32" nillable="true" ma:displayName="Number of Ratings" ma:decimals="0" ma:description="Number of ratings submitted" ma:internalName="RatingCount" ma:readOnly="true">
      <xsd:simpleType>
        <xsd:restriction base="dms:Number"/>
      </xsd:simpleType>
    </xsd:element>
    <xsd:element name="LikesCount" ma:index="33" nillable="true" ma:displayName="Number of Likes" ma:internalName="LikesCount">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1c77077-aee4-4b5f-bd4e-9cd40a6fff29" elementFormDefault="qualified">
    <xsd:import namespace="http://schemas.microsoft.com/office/2006/documentManagement/types"/>
    <xsd:import namespace="http://schemas.microsoft.com/office/infopath/2007/PartnerControls"/>
    <xsd:element name="mb2e01f7e2d8413988e28e59aa226eec" ma:index="8" nillable="true" ma:taxonomy="true" ma:internalName="mb2e01f7e2d8413988e28e59aa226eec" ma:taxonomyFieldName="Event_x0020_Name" ma:displayName="Event Name" ma:default="" ma:fieldId="{6b2e01f7-e2d8-4139-88e2-8e59aa226eec}" ma:sspId="e385fb40-52d4-4fae-9c5b-3e8ff8a5878e" ma:termSetId="32cfb7b5-aebe-4989-95ed-0d5619f5d6c0" ma:anchorId="eaa4d92a-3824-4a49-92be-7ef169e4e325" ma:open="false" ma:isKeyword="false">
      <xsd:complexType>
        <xsd:sequence>
          <xsd:element ref="pc:Terms" minOccurs="0" maxOccurs="1"/>
        </xsd:sequence>
      </xsd:complexType>
    </xsd:element>
    <xsd:element name="iaa5f83406f94009a0f6a3e890699ff7" ma:index="12" nillable="true" ma:taxonomy="true" ma:internalName="iaa5f83406f94009a0f6a3e890699ff7" ma:taxonomyFieldName="Event_x0020_Location" ma:displayName="Event Location" ma:default="" ma:fieldId="{2aa5f834-06f9-4009-a0f6-a3e890699ff7}" ma:sspId="e385fb40-52d4-4fae-9c5b-3e8ff8a5878e" ma:termSetId="ff02addd-433e-4baa-a831-22be402789db" ma:anchorId="00000000-0000-0000-0000-000000000000" ma:open="false" ma:isKeyword="false">
      <xsd:complexType>
        <xsd:sequence>
          <xsd:element ref="pc:Terms" minOccurs="0" maxOccurs="1"/>
        </xsd:sequence>
      </xsd:complexType>
    </xsd:element>
    <xsd:element name="d12e2661e9634d9aa98bbb375f31aced" ma:index="14" nillable="true" ma:taxonomy="true" ma:internalName="d12e2661e9634d9aa98bbb375f31aced" ma:taxonomyFieldName="Event_x0020_Venue" ma:displayName="Event Venue" ma:default="" ma:fieldId="{d12e2661-e963-4d9a-a98b-bb375f31aced}" ma:sspId="e385fb40-52d4-4fae-9c5b-3e8ff8a5878e" ma:termSetId="ff02addd-433e-4baa-a831-22be402789db" ma:anchorId="d989be80-0593-11e1-be50-0800200c9a66" ma:open="false" ma:isKeyword="false">
      <xsd:complexType>
        <xsd:sequence>
          <xsd:element ref="pc:Terms" minOccurs="0" maxOccurs="1"/>
        </xsd:sequence>
      </xsd:complexType>
    </xsd:element>
    <xsd:element name="Event_x0020_Start_x0020_Date" ma:index="16" nillable="true" ma:displayName="Event Start Date" ma:format="DateOnly" ma:internalName="Event_x0020_Start_x0020_Date">
      <xsd:simpleType>
        <xsd:restriction base="dms:DateTime"/>
      </xsd:simpleType>
    </xsd:element>
    <xsd:element name="Event_x0020_End_x0020_Date" ma:index="17" nillable="true" ma:displayName="Event End Date" ma:format="DateOnly" ma:internalName="Event_x0020_End_x0020_Date">
      <xsd:simpleType>
        <xsd:restriction base="dms:DateTime"/>
      </xsd:simpleType>
    </xsd:element>
    <xsd:element name="Presentation_x0020_Date" ma:index="18" nillable="true" ma:displayName="Presentation Date" ma:format="DateOnly" ma:internalName="Presentation_x0020_Date">
      <xsd:simpleType>
        <xsd:restriction base="dms:DateTime"/>
      </xsd:simpleType>
    </xsd:element>
    <xsd:element name="MS_x0020_Speaker" ma:index="19" nillable="true" ma:displayName="MS Speaker" ma:list="UserInfo" ma:SharePointGroup="0" ma:internalName="MS_x0020_Speaker"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Speaker" ma:index="20" nillable="true" ma:displayName="External Speaker" ma:internalName="External_x0020_Speaker">
      <xsd:simpleType>
        <xsd:restriction base="dms:Text">
          <xsd:maxLength value="255"/>
        </xsd:restriction>
      </xsd:simpleType>
    </xsd:element>
    <xsd:element name="o1010385baed4da9b5076a6aa651d1e5" ma:index="21" nillable="true" ma:taxonomy="true" ma:internalName="o1010385baed4da9b5076a6aa651d1e5" ma:taxonomyFieldName="Product" ma:displayName="Product" ma:default="" ma:fieldId="{81010385-baed-4da9-b507-6a6aa651d1e5}" ma:taxonomyMulti="true" ma:sspId="e385fb40-52d4-4fae-9c5b-3e8ff8a5878e" ma:termSetId="e8298524-23d5-441d-8e61-21bed1c2c470" ma:anchorId="00000000-0000-0000-0000-000000000000" ma:open="false" ma:isKeyword="false">
      <xsd:complexType>
        <xsd:sequence>
          <xsd:element ref="pc:Terms" minOccurs="0" maxOccurs="1"/>
        </xsd:sequence>
      </xsd:complexType>
    </xsd:element>
    <xsd:element name="kc6d1bd9a46e4e5fbbbf99ca3de7a092" ma:index="23" nillable="true" ma:taxonomy="true" ma:internalName="kc6d1bd9a46e4e5fbbbf99ca3de7a092" ma:taxonomyFieldName="Campaign" ma:displayName="Campaign" ma:default="" ma:fieldId="{4c6d1bd9-a46e-4e5f-bbbf-99ca3de7a092}" ma:taxonomyMulti="true" ma:sspId="e385fb40-52d4-4fae-9c5b-3e8ff8a5878e" ma:termSetId="eb6054b1-3a98-4c79-97b4-d20150dd266e" ma:anchorId="a7bf803d-fc4f-4bb4-903c-88e76437cc17" ma:open="false" ma:isKeyword="false">
      <xsd:complexType>
        <xsd:sequence>
          <xsd:element ref="pc:Terms" minOccurs="0" maxOccurs="1"/>
        </xsd:sequence>
      </xsd:complexType>
    </xsd:element>
    <xsd:element name="Session_x0020_Code" ma:index="25" nillable="true" ma:displayName="Session Code" ma:internalName="Session_x0020_Code">
      <xsd:simpleType>
        <xsd:restriction base="dms:Text">
          <xsd:maxLength value="255"/>
        </xsd:restriction>
      </xsd:simpleType>
    </xsd:element>
    <xsd:element name="MS_x0020_Content_x0020_Owner" ma:index="26" nillable="true" ma:displayName="MS Content Owner" ma:list="UserInfo" ma:SharePointGroup="0" ma:internalName="MS_x0020_Content_x0020_Owne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6878b9dd7994da4ba144f95347d99c6" ma:index="27" nillable="true" ma:taxonomy="true" ma:internalName="m6878b9dd7994da4ba144f95347d99c6" ma:taxonomyFieldName="Track" ma:displayName="Track" ma:readOnly="false" ma:default="" ma:fieldId="{66878b9d-d799-4da4-ba14-4f95347d99c6}" ma:sspId="e385fb40-52d4-4fae-9c5b-3e8ff8a5878e" ma:termSetId="8113a965-58e2-4a85-99b9-55376be5482e" ma:anchorId="00000000-0000-0000-0000-000000000000" ma:open="true" ma:isKeyword="false">
      <xsd:complexType>
        <xsd:sequence>
          <xsd:element ref="pc:Terms" minOccurs="0" maxOccurs="1"/>
        </xsd:sequence>
      </xsd:complexType>
    </xsd:element>
    <xsd:element name="fc15c16204564de583b4c942b10d19ec" ma:index="29" nillable="true" ma:taxonomy="true" ma:internalName="fc15c16204564de583b4c942b10d19ec" ma:taxonomyFieldName="Audience1" ma:displayName="Audience" ma:default="" ma:fieldId="{fc15c162-0456-4de5-83b4-c942b10d19ec}" ma:taxonomyMulti="true" ma:sspId="e385fb40-52d4-4fae-9c5b-3e8ff8a5878e" ma:termSetId="02c0b350-7782-44ed-b079-a5ef0c1b9fe9" ma:anchorId="00000000-0000-0000-0000-000000000000" ma:open="false" ma:isKeyword="false">
      <xsd:complexType>
        <xsd:sequence>
          <xsd:element ref="pc:Terms" minOccurs="0" maxOccurs="1"/>
        </xsd:sequence>
      </xsd:complexType>
    </xsd:element>
    <xsd:element name="SharedWithUsers" ma:index="3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9" nillable="true" ma:displayName="Taxonomy Catch All Column" ma:description="" ma:hidden="true" ma:list="{0d8ba32e-6f24-4e39-985b-e3fd5ec6bdb7}" ma:internalName="TaxCatchAll" ma:showField="CatchAllData" ma:web="01c77077-aee4-4b5f-bd4e-9cd40a6fff29">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description="" ma:hidden="true" ma:list="{0d8ba32e-6f24-4e39-985b-e3fd5ec6bdb7}" ma:internalName="TaxCatchAllLabel" ma:readOnly="true" ma:showField="CatchAllDataLabel" ma:web="01c77077-aee4-4b5f-bd4e-9cd40a6fff29">
      <xsd:complexType>
        <xsd:complexContent>
          <xsd:extension base="dms:MultiChoiceLookup">
            <xsd:sequence>
              <xsd:element name="Value" type="dms:Lookup" maxOccurs="unbounded" minOccurs="0" nillable="true"/>
            </xsd:sequence>
          </xsd:extension>
        </xsd:complexContent>
      </xsd:complexType>
    </xsd:element>
    <xsd:element name="TaxKeywordTaxHTField" ma:index="35" nillable="true" ma:taxonomy="true" ma:internalName="TaxKeywordTaxHTField" ma:taxonomyFieldName="TaxKeyword" ma:displayName="Enterprise Keywords" ma:fieldId="{23f27201-bee3-471e-b2e7-b64fd8b7ca38}" ma:taxonomyMulti="true" ma:sspId="e385fb40-52d4-4fae-9c5b-3e8ff8a5878e" ma:termSetId="00000000-0000-0000-0000-000000000000" ma:anchorId="00000000-0000-0000-0000-000000000000" ma:open="true" ma:isKeyword="true">
      <xsd:complexType>
        <xsd:sequence>
          <xsd:element ref="pc:Terms" minOccurs="0" maxOccurs="1"/>
        </xsd:sequence>
      </xsd:complexType>
    </xsd:element>
    <xsd:element name="NumberofDownloads" ma:index="40" nillable="true" ma:displayName="NumberofDownloads" ma:internalName="NumberofDownloads">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ff673fc-3231-4e3a-893b-6d7f7cd32766" elementFormDefault="qualified">
    <xsd:import namespace="http://schemas.microsoft.com/office/2006/documentManagement/types"/>
    <xsd:import namespace="http://schemas.microsoft.com/office/infopath/2007/PartnerControls"/>
    <xsd:element name="Target_x0020_Audiences" ma:index="37" nillable="true" ma:displayName="Target Audiences" ma:internalName="Target_x0020_Audiences">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ma:index="34"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ikesCount xmlns="http://schemas.microsoft.com/sharepoint/v3" xsi:nil="true"/>
    <d12e2661e9634d9aa98bbb375f31aced xmlns="01c77077-aee4-4b5f-bd4e-9cd40a6fff29">
      <Terms xmlns="http://schemas.microsoft.com/office/infopath/2007/PartnerControls">
        <TermInfo xmlns="http://schemas.microsoft.com/office/infopath/2007/PartnerControls">
          <TermName xmlns="http://schemas.microsoft.com/office/infopath/2007/PartnerControls">Georgia World Congress Center</TermName>
          <TermId xmlns="http://schemas.microsoft.com/office/infopath/2007/PartnerControls">ea0ece34-59a6-4d43-8d9e-d0f9e2a2f1ce</TermId>
        </TermInfo>
      </Terms>
    </d12e2661e9634d9aa98bbb375f31aced>
    <Event_x0020_Start_x0020_Date xmlns="01c77077-aee4-4b5f-bd4e-9cd40a6fff29">2016-09-25T07:00:00+00:00</Event_x0020_Start_x0020_Date>
    <Target_x0020_Audiences xmlns="8ff673fc-3231-4e3a-893b-6d7f7cd32766" xsi:nil="true"/>
    <iaa5f83406f94009a0f6a3e890699ff7 xmlns="01c77077-aee4-4b5f-bd4e-9cd40a6fff29">
      <Terms xmlns="http://schemas.microsoft.com/office/infopath/2007/PartnerControls">
        <TermInfo xmlns="http://schemas.microsoft.com/office/infopath/2007/PartnerControls">
          <TermName xmlns="http://schemas.microsoft.com/office/infopath/2007/PartnerControls">Atlanta</TermName>
          <TermId xmlns="http://schemas.microsoft.com/office/infopath/2007/PartnerControls">01fb9831-5840-48a0-a576-3e48f42baa53</TermId>
        </TermInfo>
      </Terms>
    </iaa5f83406f94009a0f6a3e890699ff7>
    <External_x0020_Speaker xmlns="01c77077-aee4-4b5f-bd4e-9cd40a6fff29">Nick Robinson, Peter Mabee</External_x0020_Speaker>
    <m6878b9dd7994da4ba144f95347d99c6 xmlns="01c77077-aee4-4b5f-bd4e-9cd40a6fff29">
      <Terms xmlns="http://schemas.microsoft.com/office/infopath/2007/PartnerControls"/>
    </m6878b9dd7994da4ba144f95347d99c6>
    <Presentation_x0020_Date xmlns="01c77077-aee4-4b5f-bd4e-9cd40a6fff29">2016-09-29T04:00:00+00:00</Presentation_x0020_Date>
    <fc15c16204564de583b4c942b10d19ec xmlns="01c77077-aee4-4b5f-bd4e-9cd40a6fff29">
      <Terms xmlns="http://schemas.microsoft.com/office/infopath/2007/PartnerControls"/>
    </fc15c16204564de583b4c942b10d19ec>
    <mb2e01f7e2d8413988e28e59aa226eec xmlns="01c77077-aee4-4b5f-bd4e-9cd40a6fff29">
      <Terms xmlns="http://schemas.microsoft.com/office/infopath/2007/PartnerControls">
        <TermInfo xmlns="http://schemas.microsoft.com/office/infopath/2007/PartnerControls">
          <TermName xmlns="http://schemas.microsoft.com/office/infopath/2007/PartnerControls">Microsoft Ignite</TermName>
          <TermId xmlns="http://schemas.microsoft.com/office/infopath/2007/PartnerControls">9323c522-fe4b-4922-816b-10a1920d7afb</TermId>
        </TermInfo>
      </Terms>
    </mb2e01f7e2d8413988e28e59aa226eec>
    <MS_x0020_Content_x0020_Owner xmlns="01c77077-aee4-4b5f-bd4e-9cd40a6fff29">
      <UserInfo>
        <DisplayName/>
        <AccountId xsi:nil="true"/>
        <AccountType/>
      </UserInfo>
    </MS_x0020_Content_x0020_Owner>
    <Session_x0020_Code xmlns="01c77077-aee4-4b5f-bd4e-9cd40a6fff29">BRK1020</Session_x0020_Code>
    <Event_x0020_End_x0020_Date xmlns="01c77077-aee4-4b5f-bd4e-9cd40a6fff29">2016-09-30T07:00:00+00:00</Event_x0020_End_x0020_Date>
    <o1010385baed4da9b5076a6aa651d1e5 xmlns="01c77077-aee4-4b5f-bd4e-9cd40a6fff29">
      <Terms xmlns="http://schemas.microsoft.com/office/infopath/2007/PartnerControls"/>
    </o1010385baed4da9b5076a6aa651d1e5>
    <kc6d1bd9a46e4e5fbbbf99ca3de7a092 xmlns="01c77077-aee4-4b5f-bd4e-9cd40a6fff29">
      <Terms xmlns="http://schemas.microsoft.com/office/infopath/2007/PartnerControls"/>
    </kc6d1bd9a46e4e5fbbbf99ca3de7a092>
    <MS_x0020_Speaker xmlns="01c77077-aee4-4b5f-bd4e-9cd40a6fff29">
      <UserInfo>
        <DisplayName/>
        <AccountId xsi:nil="true"/>
        <AccountType/>
      </UserInfo>
    </MS_x0020_Speaker>
    <TaxKeywordTaxHTField xmlns="230e9df3-be65-4c73-a93b-d1236ebd677e">
      <Terms xmlns="http://schemas.microsoft.com/office/infopath/2007/PartnerControls">
        <TermInfo xmlns="http://schemas.microsoft.com/office/infopath/2007/PartnerControls">
          <TermName xmlns="http://schemas.microsoft.com/office/infopath/2007/PartnerControls">Microsoft Ignite 2016</TermName>
          <TermId xmlns="http://schemas.microsoft.com/office/infopath/2007/PartnerControls">e2f6a88c-86f9-4b25-a2af-b5c3afa8c82a</TermId>
        </TermInfo>
      </Terms>
    </TaxKeywordTaxHTField>
    <TaxCatchAll xmlns="230e9df3-be65-4c73-a93b-d1236ebd677e">
      <Value>174</Value>
      <Value>177</Value>
      <Value>176</Value>
      <Value>175</Value>
    </TaxCatchAll>
    <NumberofDownloads xmlns="230e9df3-be65-4c73-a93b-d1236ebd677e" xsi:nil="true"/>
  </documentManagement>
</p:properties>
</file>

<file path=customXml/itemProps1.xml><?xml version="1.0" encoding="utf-8"?>
<ds:datastoreItem xmlns:ds="http://schemas.openxmlformats.org/officeDocument/2006/customXml" ds:itemID="{758FDAC0-319D-4A54-8D8E-1D42CB1F8004}">
  <ds:schemaRefs>
    <ds:schemaRef ds:uri="http://schemas.microsoft.com/sharepoint/v3/contenttype/forms"/>
  </ds:schemaRefs>
</ds:datastoreItem>
</file>

<file path=customXml/itemProps2.xml><?xml version="1.0" encoding="utf-8"?>
<ds:datastoreItem xmlns:ds="http://schemas.openxmlformats.org/officeDocument/2006/customXml" ds:itemID="{6D8F288A-5131-4E80-AB86-F10FC037383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01c77077-aee4-4b5f-bd4e-9cd40a6fff29"/>
    <ds:schemaRef ds:uri="230e9df3-be65-4c73-a93b-d1236ebd677e"/>
    <ds:schemaRef ds:uri="8ff673fc-3231-4e3a-893b-6d7f7cd3276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990F116-B58F-4255-B05B-DA3808E0E5C6}">
  <ds:schemaRefs>
    <ds:schemaRef ds:uri="http://purl.org/dc/elements/1.1/"/>
    <ds:schemaRef ds:uri="http://schemas.microsoft.com/office/infopath/2007/PartnerControls"/>
    <ds:schemaRef ds:uri="http://purl.org/dc/dcmitype/"/>
    <ds:schemaRef ds:uri="http://schemas.microsoft.com/office/2006/metadata/properties"/>
    <ds:schemaRef ds:uri="http://schemas.microsoft.com/office/2006/documentManagement/types"/>
    <ds:schemaRef ds:uri="http://purl.org/dc/terms/"/>
    <ds:schemaRef ds:uri="http://schemas.openxmlformats.org/package/2006/metadata/core-properties"/>
    <ds:schemaRef ds:uri="8ff673fc-3231-4e3a-893b-6d7f7cd32766"/>
    <ds:schemaRef ds:uri="http://schemas.microsoft.com/sharepoint/v3"/>
    <ds:schemaRef ds:uri="230e9df3-be65-4c73-a93b-d1236ebd677e"/>
    <ds:schemaRef ds:uri="01c77077-aee4-4b5f-bd4e-9cd40a6fff29"/>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Microsoft_Ignite_2016_16x9_Template</Template>
  <TotalTime>11832</TotalTime>
  <Words>1293</Words>
  <Application>Microsoft Office PowerPoint</Application>
  <PresentationFormat>Custom</PresentationFormat>
  <Paragraphs>209</Paragraphs>
  <Slides>28</Slides>
  <Notes>24</Notes>
  <HiddenSlides>0</HiddenSlides>
  <MMClips>2</MMClips>
  <ScaleCrop>false</ScaleCrop>
  <HeadingPairs>
    <vt:vector size="8" baseType="variant">
      <vt:variant>
        <vt:lpstr>Fonts Used</vt:lpstr>
      </vt:variant>
      <vt:variant>
        <vt:i4>8</vt:i4>
      </vt:variant>
      <vt:variant>
        <vt:lpstr>Theme</vt:lpstr>
      </vt:variant>
      <vt:variant>
        <vt:i4>16</vt:i4>
      </vt:variant>
      <vt:variant>
        <vt:lpstr>Embedded OLE Servers</vt:lpstr>
      </vt:variant>
      <vt:variant>
        <vt:i4>1</vt:i4>
      </vt:variant>
      <vt:variant>
        <vt:lpstr>Slide Titles</vt:lpstr>
      </vt:variant>
      <vt:variant>
        <vt:i4>28</vt:i4>
      </vt:variant>
    </vt:vector>
  </HeadingPairs>
  <TitlesOfParts>
    <vt:vector size="53" baseType="lpstr">
      <vt:lpstr>MS PGothic</vt:lpstr>
      <vt:lpstr>Arial</vt:lpstr>
      <vt:lpstr>Consolas</vt:lpstr>
      <vt:lpstr>Courier New</vt:lpstr>
      <vt:lpstr>Segoe UI</vt:lpstr>
      <vt:lpstr>Segoe UI Light</vt:lpstr>
      <vt:lpstr>Segoe UI Semibold</vt:lpstr>
      <vt:lpstr>Wingdings</vt:lpstr>
      <vt:lpstr>5-50002_Ignite_Breakout_Template</vt:lpstr>
      <vt:lpstr>6-30537_Envision 2016 Concurrent Template_Dark</vt:lpstr>
      <vt:lpstr>1_5-50002_Ignite_Breakout_Template</vt:lpstr>
      <vt:lpstr>4_5-30712_S4_Q3_FY16_Light_Template</vt:lpstr>
      <vt:lpstr>2_WHITE TEMPLATE</vt:lpstr>
      <vt:lpstr>2_Modern Workplace 2016</vt:lpstr>
      <vt:lpstr>3_Drumbeat 2015 Office 365 Template - 16x9 - White Background</vt:lpstr>
      <vt:lpstr>5-30712_S4_Q3_FY16_Light_Template</vt:lpstr>
      <vt:lpstr>7_FY15 Enterprise identity theme</vt:lpstr>
      <vt:lpstr>1_5-30712_S4_Q3_FY16_Light_Template</vt:lpstr>
      <vt:lpstr>2_5-50002_Ignite_Breakout_Template</vt:lpstr>
      <vt:lpstr>3_5-50002_Ignite_Breakout_Template</vt:lpstr>
      <vt:lpstr>4_5-50002_Ignite_Breakout_Template</vt:lpstr>
      <vt:lpstr>5_5-50002_Ignite_Breakout_Template</vt:lpstr>
      <vt:lpstr>6_5-50002_Ignite_Breakout_Template</vt:lpstr>
      <vt:lpstr>4_Drumbeat 2015 Office 365 Template - 16x9 - White Background</vt:lpstr>
      <vt:lpstr>think-cell Slide</vt:lpstr>
      <vt:lpstr>Take back your time with MyAnalytics</vt:lpstr>
      <vt:lpstr>Objectives</vt:lpstr>
      <vt:lpstr>PowerPoint Presentation</vt:lpstr>
      <vt:lpstr>Work today</vt:lpstr>
      <vt:lpstr>It can feel hopeless</vt:lpstr>
      <vt:lpstr>New possibility</vt:lpstr>
      <vt:lpstr>Demo</vt:lpstr>
      <vt:lpstr>MyAnalytics delivers…  </vt:lpstr>
      <vt:lpstr>Video</vt:lpstr>
      <vt:lpstr>PowerPoint Presentation</vt:lpstr>
      <vt:lpstr>Customer snapshot</vt:lpstr>
      <vt:lpstr>PowerPoint Presentation</vt:lpstr>
      <vt:lpstr>Problem statement</vt:lpstr>
      <vt:lpstr>Solution</vt:lpstr>
      <vt:lpstr>Impact</vt:lpstr>
      <vt:lpstr>What’s next at Cupertino Electric ...</vt:lpstr>
      <vt:lpstr>A look ahead</vt:lpstr>
      <vt:lpstr>Local change with global impact</vt:lpstr>
      <vt:lpstr>Demo</vt:lpstr>
      <vt:lpstr>Video</vt:lpstr>
      <vt:lpstr>PowerPoint Presentation</vt:lpstr>
      <vt:lpstr>PowerPoint Presentation</vt:lpstr>
      <vt:lpstr>PowerPoint Presentation</vt:lpstr>
      <vt:lpstr>Q&amp;A</vt:lpstr>
      <vt:lpstr>Deploy, ramp-up on new services and onboard new  users with Microsoft FastTrack:  http://fasttrack.microsoft.com/ </vt:lpstr>
      <vt:lpstr>Join the Microsoft Tech Community  to collaborate, share, and learn  from the experts:  http://techcommunity.microsoft.com </vt:lpstr>
      <vt:lpstr>PowerPoint Presentation</vt:lpstr>
      <vt:lpstr>PowerPoint Presentation</vt:lpstr>
    </vt:vector>
  </TitlesOfParts>
  <Manager/>
  <Company>Microsoft Corporation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Take back your time with Microsoft Office Delve Analytics</dc:title>
  <dc:subject>&lt;Speech title here&gt;</dc:subject>
  <dc:creator>Nick Robinson</dc:creator>
  <cp:keywords>Microsoft Ignite 2016</cp:keywords>
  <dc:description>Template: Mitchell Derrey, Silverfox Productions_x000d_
Formatting: _x000d_
Audience Type:</dc:description>
  <cp:lastModifiedBy>MS Events 0093</cp:lastModifiedBy>
  <cp:revision>54</cp:revision>
  <dcterms:created xsi:type="dcterms:W3CDTF">2016-09-13T22:43:44Z</dcterms:created>
  <dcterms:modified xsi:type="dcterms:W3CDTF">2016-09-29T17:42:19Z</dcterms:modified>
  <cp:category>Microsoft Ignite 2016</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0x01010031DCF4CA090F824DB1E4CCBB6B9D64EA00101E8AAD132F8F4D96340D6376C8BB3E</vt:lpwstr>
  </property>
  <property fmtid="{D5CDD505-2E9C-101B-9397-08002B2CF9AE}" pid="3" name="Product">
    <vt:lpwstr/>
  </property>
  <property fmtid="{D5CDD505-2E9C-101B-9397-08002B2CF9AE}" pid="4" name="Event1">
    <vt:lpwstr>622;#Unassigned|2c8af875-f38a-40b8-a0a9-056aed3fc8c0</vt:lpwstr>
  </property>
  <property fmtid="{D5CDD505-2E9C-101B-9397-08002B2CF9AE}" pid="5" name="Audience">
    <vt:lpwstr/>
  </property>
  <property fmtid="{D5CDD505-2E9C-101B-9397-08002B2CF9AE}" pid="6" name="Event Venue">
    <vt:lpwstr>177;#Georgia World Congress Center|ea0ece34-59a6-4d43-8d9e-d0f9e2a2f1ce</vt:lpwstr>
  </property>
  <property fmtid="{D5CDD505-2E9C-101B-9397-08002B2CF9AE}" pid="7" name="Track">
    <vt:lpwstr/>
  </property>
  <property fmtid="{D5CDD505-2E9C-101B-9397-08002B2CF9AE}" pid="8" name="Event Location">
    <vt:lpwstr>176;#Atlanta|01fb9831-5840-48a0-a576-3e48f42baa53</vt:lpwstr>
  </property>
  <property fmtid="{D5CDD505-2E9C-101B-9397-08002B2CF9AE}" pid="9" name="Campaign">
    <vt:lpwstr/>
  </property>
  <property fmtid="{D5CDD505-2E9C-101B-9397-08002B2CF9AE}" pid="10" name="IsMyDocuments">
    <vt:bool>true</vt:bool>
  </property>
  <property fmtid="{D5CDD505-2E9C-101B-9397-08002B2CF9AE}" pid="11" name="TaxKeyword">
    <vt:lpwstr>174;#Microsoft Ignite 2016|e2f6a88c-86f9-4b25-a2af-b5c3afa8c82a</vt:lpwstr>
  </property>
  <property fmtid="{D5CDD505-2E9C-101B-9397-08002B2CF9AE}" pid="12" name="Audience1">
    <vt:lpwstr/>
  </property>
  <property fmtid="{D5CDD505-2E9C-101B-9397-08002B2CF9AE}" pid="13" name="Event Name">
    <vt:lpwstr>175;#Microsoft Ignite|9323c522-fe4b-4922-816b-10a1920d7afb</vt:lpwstr>
  </property>
</Properties>
</file>