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9" r:id="rId8"/>
    <p:sldMasterId id="2147484408" r:id="rId9"/>
    <p:sldMasterId id="2147484433" r:id="rId10"/>
    <p:sldMasterId id="2147484454" r:id="rId11"/>
    <p:sldMasterId id="2147484478" r:id="rId12"/>
  </p:sldMasterIdLst>
  <p:notesMasterIdLst>
    <p:notesMasterId r:id="rId44"/>
  </p:notesMasterIdLst>
  <p:handoutMasterIdLst>
    <p:handoutMasterId r:id="rId45"/>
  </p:handoutMasterIdLst>
  <p:sldIdLst>
    <p:sldId id="1409" r:id="rId13"/>
    <p:sldId id="1410" r:id="rId14"/>
    <p:sldId id="1411" r:id="rId15"/>
    <p:sldId id="1412" r:id="rId16"/>
    <p:sldId id="1413" r:id="rId17"/>
    <p:sldId id="1414" r:id="rId18"/>
    <p:sldId id="1415" r:id="rId19"/>
    <p:sldId id="1416" r:id="rId20"/>
    <p:sldId id="1417" r:id="rId21"/>
    <p:sldId id="1418" r:id="rId22"/>
    <p:sldId id="1419" r:id="rId23"/>
    <p:sldId id="1420" r:id="rId24"/>
    <p:sldId id="1421" r:id="rId25"/>
    <p:sldId id="1422" r:id="rId26"/>
    <p:sldId id="1423" r:id="rId27"/>
    <p:sldId id="1424" r:id="rId28"/>
    <p:sldId id="1425" r:id="rId29"/>
    <p:sldId id="1426" r:id="rId30"/>
    <p:sldId id="1427" r:id="rId31"/>
    <p:sldId id="1428" r:id="rId32"/>
    <p:sldId id="1429" r:id="rId33"/>
    <p:sldId id="1430" r:id="rId34"/>
    <p:sldId id="1431" r:id="rId35"/>
    <p:sldId id="1432" r:id="rId36"/>
    <p:sldId id="1433" r:id="rId37"/>
    <p:sldId id="1434" r:id="rId38"/>
    <p:sldId id="1435" r:id="rId39"/>
    <p:sldId id="1436" r:id="rId40"/>
    <p:sldId id="1437" r:id="rId41"/>
    <p:sldId id="1407" r:id="rId42"/>
    <p:sldId id="1392" r:id="rId4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6215" autoAdjust="0"/>
  </p:normalViewPr>
  <p:slideViewPr>
    <p:cSldViewPr>
      <p:cViewPr varScale="1">
        <p:scale>
          <a:sx n="109" d="100"/>
          <a:sy n="109" d="100"/>
        </p:scale>
        <p:origin x="156"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9/25/2016 11:33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9/25/2016 11:33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364A65C-4BCF-4A1B-9BE4-1B748DD21D8D}"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7706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6CDAA5-AD55-42A3-A681-C62A7F968500}"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81648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1123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0470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336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FFB10D-8635-4790-811D-4BAEB74A3EE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30478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FFB10D-8635-4790-811D-4BAEB74A3EE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9795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948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39DF3E9-CBF2-40E6-A432-31C38ACFE7EC}"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15301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9301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47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A3C3FB1-ACCF-4577-83EA-C5BB3D8A3FD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78047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FFB10D-8635-4790-811D-4BAEB74A3EE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34864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8EC966-E0D2-4B76-A187-4F419390C2A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72054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BED56EF-162A-42BA-954F-7919D9E62830}"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02101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29848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39356"/>
          </a:xfrm>
        </p:spPr>
        <p:txBody>
          <a:bodyPr>
            <a:normAutofit/>
          </a:bodyPr>
          <a:lstStyle/>
          <a:p>
            <a:endParaRPr lang="en-US" dirty="0"/>
          </a:p>
        </p:txBody>
      </p:sp>
    </p:spTree>
    <p:extLst>
      <p:ext uri="{BB962C8B-B14F-4D97-AF65-F5344CB8AC3E}">
        <p14:creationId xmlns:p14="http://schemas.microsoft.com/office/powerpoint/2010/main" val="3091943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pic>
        <p:nvPicPr>
          <p:cNvPr id="9" name="Picture 8"/>
          <p:cNvPicPr>
            <a:picLocks noChangeAspect="1"/>
          </p:cNvPicPr>
          <p:nvPr/>
        </p:nvPicPr>
        <p:blipFill>
          <a:blip r:embed="rId3"/>
          <a:stretch>
            <a:fillRect/>
          </a:stretch>
        </p:blipFill>
        <p:spPr>
          <a:xfrm>
            <a:off x="389572" y="4648200"/>
            <a:ext cx="6087428" cy="1960245"/>
          </a:xfrm>
          <a:prstGeom prst="rect">
            <a:avLst/>
          </a:prstGeom>
        </p:spPr>
      </p:pic>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FFB10D-8635-4790-811D-4BAEB74A3EE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06670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FFB10D-8635-4790-811D-4BAEB74A3EE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8" name="Notes Placeholder 2"/>
          <p:cNvSpPr>
            <a:spLocks noGrp="1"/>
          </p:cNvSpPr>
          <p:nvPr>
            <p:ph type="body" idx="3"/>
          </p:nvPr>
        </p:nvSpPr>
        <p:spPr>
          <a:xfrm>
            <a:off x="685800" y="4343400"/>
            <a:ext cx="5486400" cy="4439356"/>
          </a:xfrm>
        </p:spPr>
        <p:txBody>
          <a:bodyPr>
            <a:normAutofit/>
          </a:bodyPr>
          <a:lstStyle/>
          <a:p>
            <a:endParaRPr lang="en-US" dirty="0"/>
          </a:p>
        </p:txBody>
      </p:sp>
    </p:spTree>
    <p:extLst>
      <p:ext uri="{BB962C8B-B14F-4D97-AF65-F5344CB8AC3E}">
        <p14:creationId xmlns:p14="http://schemas.microsoft.com/office/powerpoint/2010/main" val="698447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C87D114-1723-4CA4-BCD7-0EB6ED2F684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19626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FFB10D-8635-4790-811D-4BAEB74A3EE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6247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390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ED7397-ECD1-4DE5-BD89-FE63901906AF}"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30014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9/25/2016 11:33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2288520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9/25/2016 11:33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3798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FFB10D-8635-4790-811D-4BAEB74A3EE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26774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34831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193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1200"/>
              </a:spcBef>
              <a:spcAft>
                <a:spcPts val="600"/>
              </a:spcAft>
            </a:pPr>
            <a:endParaRPr lang="en-US" dirty="0"/>
          </a:p>
        </p:txBody>
      </p:sp>
    </p:spTree>
    <p:extLst>
      <p:ext uri="{BB962C8B-B14F-4D97-AF65-F5344CB8AC3E}">
        <p14:creationId xmlns:p14="http://schemas.microsoft.com/office/powerpoint/2010/main" val="172904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FFB10D-8635-4790-811D-4BAEB74A3EE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9/25/2016 11:33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5884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7730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419491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0994253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698693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ubtitle and Text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474651" y="1187259"/>
            <a:ext cx="11483933"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dirty="0"/>
              <a:t>Click to edit Master text styles</a:t>
            </a:r>
          </a:p>
        </p:txBody>
      </p:sp>
      <p:sp>
        <p:nvSpPr>
          <p:cNvPr id="8" name="Content Placeholder 7"/>
          <p:cNvSpPr>
            <a:spLocks noGrp="1"/>
          </p:cNvSpPr>
          <p:nvPr>
            <p:ph sz="quarter" idx="11"/>
          </p:nvPr>
        </p:nvSpPr>
        <p:spPr>
          <a:xfrm>
            <a:off x="474651" y="1591050"/>
            <a:ext cx="11483933" cy="49534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p:cNvSpPr>
            <a:spLocks noGrp="1"/>
          </p:cNvSpPr>
          <p:nvPr>
            <p:ph type="title"/>
          </p:nvPr>
        </p:nvSpPr>
        <p:spPr/>
        <p:txBody>
          <a:bodyPr/>
          <a:lstStyle/>
          <a:p>
            <a:r>
              <a:rPr lang="en-US" dirty="0"/>
              <a:t>Click to edit Master title style</a:t>
            </a:r>
            <a:endParaRPr lang="en-AU" dirty="0"/>
          </a:p>
        </p:txBody>
      </p:sp>
      <p:sp>
        <p:nvSpPr>
          <p:cNvPr id="5" name="Footer Placeholder 4"/>
          <p:cNvSpPr>
            <a:spLocks noGrp="1"/>
          </p:cNvSpPr>
          <p:nvPr>
            <p:ph type="ftr" sz="quarter" idx="12"/>
          </p:nvPr>
        </p:nvSpPr>
        <p:spPr/>
        <p:txBody>
          <a:bodyPr/>
          <a:lstStyle/>
          <a:p>
            <a:r>
              <a:rPr lang="en-AU" dirty="0"/>
              <a:t>Copyright © 2015 Accenture. All rights reserved. </a:t>
            </a:r>
          </a:p>
        </p:txBody>
      </p:sp>
      <p:sp>
        <p:nvSpPr>
          <p:cNvPr id="6" name="Slide Number Placeholder 5"/>
          <p:cNvSpPr>
            <a:spLocks noGrp="1"/>
          </p:cNvSpPr>
          <p:nvPr>
            <p:ph type="sldNum" sz="quarter" idx="13"/>
          </p:nvPr>
        </p:nvSpPr>
        <p:spPr/>
        <p:txBody>
          <a:bodyPr/>
          <a:lstStyle/>
          <a:p>
            <a:pPr>
              <a:defRPr/>
            </a:pPr>
            <a:fld id="{90CBDC3A-D49F-4631-A8C7-55D59B33E5FA}" type="slidenum">
              <a:rPr lang="en-US" smtClean="0"/>
              <a:pPr>
                <a:defRPr/>
              </a:pPr>
              <a:t>‹#›</a:t>
            </a:fld>
            <a:endParaRPr lang="en-US" dirty="0"/>
          </a:p>
        </p:txBody>
      </p:sp>
    </p:spTree>
    <p:extLst>
      <p:ext uri="{BB962C8B-B14F-4D97-AF65-F5344CB8AC3E}">
        <p14:creationId xmlns:p14="http://schemas.microsoft.com/office/powerpoint/2010/main" val="14542026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Two Column Text slide with Headings">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pPr>
              <a:defRPr/>
            </a:pPr>
            <a:fld id="{90CBDC3A-D49F-4631-A8C7-55D59B33E5FA}" type="slidenum">
              <a:rPr lang="en-US" smtClean="0"/>
              <a:pPr>
                <a:defRPr/>
              </a:pPr>
              <a:t>‹#›</a:t>
            </a:fld>
            <a:endParaRPr lang="en-US" dirty="0"/>
          </a:p>
        </p:txBody>
      </p:sp>
      <p:sp>
        <p:nvSpPr>
          <p:cNvPr id="7" name="Title 6"/>
          <p:cNvSpPr>
            <a:spLocks noGrp="1"/>
          </p:cNvSpPr>
          <p:nvPr>
            <p:ph type="title"/>
          </p:nvPr>
        </p:nvSpPr>
        <p:spPr/>
        <p:txBody>
          <a:bodyPr/>
          <a:lstStyle/>
          <a:p>
            <a:r>
              <a:rPr lang="en-US"/>
              <a:t>Click to edit Master title style</a:t>
            </a:r>
            <a:endParaRPr lang="en-AU"/>
          </a:p>
        </p:txBody>
      </p:sp>
      <p:sp>
        <p:nvSpPr>
          <p:cNvPr id="10" name="Text Placeholder 16"/>
          <p:cNvSpPr>
            <a:spLocks noGrp="1"/>
          </p:cNvSpPr>
          <p:nvPr>
            <p:ph type="body" sz="quarter" idx="10"/>
          </p:nvPr>
        </p:nvSpPr>
        <p:spPr>
          <a:xfrm>
            <a:off x="474650" y="1187259"/>
            <a:ext cx="5631000"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dirty="0"/>
              <a:t>Click to edit Master text styles</a:t>
            </a:r>
          </a:p>
        </p:txBody>
      </p:sp>
      <p:sp>
        <p:nvSpPr>
          <p:cNvPr id="11" name="Content Placeholder 7"/>
          <p:cNvSpPr>
            <a:spLocks noGrp="1"/>
          </p:cNvSpPr>
          <p:nvPr>
            <p:ph sz="quarter" idx="11"/>
          </p:nvPr>
        </p:nvSpPr>
        <p:spPr>
          <a:xfrm>
            <a:off x="474650" y="1591049"/>
            <a:ext cx="5631000" cy="4953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16"/>
          <p:cNvSpPr>
            <a:spLocks noGrp="1"/>
          </p:cNvSpPr>
          <p:nvPr>
            <p:ph type="body" sz="quarter" idx="16"/>
          </p:nvPr>
        </p:nvSpPr>
        <p:spPr>
          <a:xfrm>
            <a:off x="6327584" y="1187259"/>
            <a:ext cx="5630999"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dirty="0"/>
              <a:t>Click to edit Master text styles</a:t>
            </a:r>
          </a:p>
        </p:txBody>
      </p:sp>
      <p:sp>
        <p:nvSpPr>
          <p:cNvPr id="13" name="Content Placeholder 7"/>
          <p:cNvSpPr>
            <a:spLocks noGrp="1"/>
          </p:cNvSpPr>
          <p:nvPr>
            <p:ph sz="quarter" idx="17"/>
          </p:nvPr>
        </p:nvSpPr>
        <p:spPr>
          <a:xfrm>
            <a:off x="6327584" y="1591049"/>
            <a:ext cx="5630999" cy="4953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p:cNvSpPr>
            <a:spLocks noGrp="1"/>
          </p:cNvSpPr>
          <p:nvPr>
            <p:ph type="ftr" sz="quarter" idx="18"/>
          </p:nvPr>
        </p:nvSpPr>
        <p:spPr/>
        <p:txBody>
          <a:bodyPr/>
          <a:lstStyle/>
          <a:p>
            <a:r>
              <a:rPr lang="en-AU" dirty="0"/>
              <a:t>Copyright © 2015 Accenture. All rights reserved. </a:t>
            </a:r>
          </a:p>
        </p:txBody>
      </p:sp>
    </p:spTree>
    <p:extLst>
      <p:ext uri="{BB962C8B-B14F-4D97-AF65-F5344CB8AC3E}">
        <p14:creationId xmlns:p14="http://schemas.microsoft.com/office/powerpoint/2010/main" val="28695824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Two Column Text slide with Heading">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pPr>
              <a:defRPr/>
            </a:pPr>
            <a:fld id="{90CBDC3A-D49F-4631-A8C7-55D59B33E5FA}" type="slidenum">
              <a:rPr lang="en-US" smtClean="0"/>
              <a:pPr>
                <a:defRPr/>
              </a:pPr>
              <a:t>‹#›</a:t>
            </a:fld>
            <a:endParaRPr lang="en-US" dirty="0"/>
          </a:p>
        </p:txBody>
      </p:sp>
      <p:sp>
        <p:nvSpPr>
          <p:cNvPr id="7" name="Title 6"/>
          <p:cNvSpPr>
            <a:spLocks noGrp="1"/>
          </p:cNvSpPr>
          <p:nvPr>
            <p:ph type="title"/>
          </p:nvPr>
        </p:nvSpPr>
        <p:spPr/>
        <p:txBody>
          <a:bodyPr/>
          <a:lstStyle/>
          <a:p>
            <a:r>
              <a:rPr lang="en-US"/>
              <a:t>Click to edit Master title style</a:t>
            </a:r>
            <a:endParaRPr lang="en-AU"/>
          </a:p>
        </p:txBody>
      </p:sp>
      <p:sp>
        <p:nvSpPr>
          <p:cNvPr id="9" name="Text Placeholder 16"/>
          <p:cNvSpPr>
            <a:spLocks noGrp="1"/>
          </p:cNvSpPr>
          <p:nvPr>
            <p:ph type="body" sz="quarter" idx="10"/>
          </p:nvPr>
        </p:nvSpPr>
        <p:spPr>
          <a:xfrm>
            <a:off x="474652" y="1186528"/>
            <a:ext cx="11483933"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dirty="0"/>
              <a:t>Click to edit Master text styles</a:t>
            </a:r>
          </a:p>
        </p:txBody>
      </p:sp>
      <p:sp>
        <p:nvSpPr>
          <p:cNvPr id="11" name="Content Placeholder 7"/>
          <p:cNvSpPr>
            <a:spLocks noGrp="1"/>
          </p:cNvSpPr>
          <p:nvPr>
            <p:ph sz="quarter" idx="11"/>
          </p:nvPr>
        </p:nvSpPr>
        <p:spPr>
          <a:xfrm>
            <a:off x="474651" y="1590319"/>
            <a:ext cx="5631000" cy="49541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Content Placeholder 7"/>
          <p:cNvSpPr>
            <a:spLocks noGrp="1"/>
          </p:cNvSpPr>
          <p:nvPr>
            <p:ph sz="quarter" idx="17"/>
          </p:nvPr>
        </p:nvSpPr>
        <p:spPr>
          <a:xfrm>
            <a:off x="6327584" y="1590319"/>
            <a:ext cx="5630999" cy="49541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p:cNvSpPr>
            <a:spLocks noGrp="1"/>
          </p:cNvSpPr>
          <p:nvPr>
            <p:ph type="ftr" sz="quarter" idx="18"/>
          </p:nvPr>
        </p:nvSpPr>
        <p:spPr/>
        <p:txBody>
          <a:bodyPr/>
          <a:lstStyle/>
          <a:p>
            <a:r>
              <a:rPr lang="en-AU" dirty="0"/>
              <a:t>Copyright © 2015 Accenture. All rights reserved. </a:t>
            </a:r>
          </a:p>
        </p:txBody>
      </p:sp>
    </p:spTree>
    <p:extLst>
      <p:ext uri="{BB962C8B-B14F-4D97-AF65-F5344CB8AC3E}">
        <p14:creationId xmlns:p14="http://schemas.microsoft.com/office/powerpoint/2010/main" val="422897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Text Slide">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a:defRPr/>
            </a:pPr>
            <a:fld id="{90CBDC3A-D49F-4631-A8C7-55D59B33E5FA}" type="slidenum">
              <a:rPr lang="en-US" smtClean="0"/>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AU"/>
          </a:p>
        </p:txBody>
      </p:sp>
      <p:sp>
        <p:nvSpPr>
          <p:cNvPr id="10" name="Content Placeholder 9"/>
          <p:cNvSpPr>
            <a:spLocks noGrp="1"/>
          </p:cNvSpPr>
          <p:nvPr>
            <p:ph sz="quarter" idx="14"/>
          </p:nvPr>
        </p:nvSpPr>
        <p:spPr>
          <a:xfrm>
            <a:off x="474651" y="1210644"/>
            <a:ext cx="11483932" cy="53338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p:cNvSpPr>
            <a:spLocks noGrp="1"/>
          </p:cNvSpPr>
          <p:nvPr>
            <p:ph type="ftr" sz="quarter" idx="15"/>
          </p:nvPr>
        </p:nvSpPr>
        <p:spPr/>
        <p:txBody>
          <a:bodyPr/>
          <a:lstStyle/>
          <a:p>
            <a:r>
              <a:rPr lang="en-AU" dirty="0"/>
              <a:t>Copyright © 2015 Accenture. All rights reserved. </a:t>
            </a:r>
          </a:p>
        </p:txBody>
      </p:sp>
    </p:spTree>
    <p:extLst>
      <p:ext uri="{BB962C8B-B14F-4D97-AF65-F5344CB8AC3E}">
        <p14:creationId xmlns:p14="http://schemas.microsoft.com/office/powerpoint/2010/main" val="26940232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and Two Column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pPr>
              <a:defRPr/>
            </a:pPr>
            <a:fld id="{90CBDC3A-D49F-4631-A8C7-55D59B33E5FA}" type="slidenum">
              <a:rPr lang="en-US" smtClean="0"/>
              <a:pPr>
                <a:defRPr/>
              </a:pPr>
              <a:t>‹#›</a:t>
            </a:fld>
            <a:endParaRPr lang="en-US" dirty="0"/>
          </a:p>
        </p:txBody>
      </p:sp>
      <p:sp>
        <p:nvSpPr>
          <p:cNvPr id="7" name="Title 6"/>
          <p:cNvSpPr>
            <a:spLocks noGrp="1"/>
          </p:cNvSpPr>
          <p:nvPr>
            <p:ph type="title"/>
          </p:nvPr>
        </p:nvSpPr>
        <p:spPr/>
        <p:txBody>
          <a:bodyPr/>
          <a:lstStyle/>
          <a:p>
            <a:r>
              <a:rPr lang="en-US"/>
              <a:t>Click to edit Master title style</a:t>
            </a:r>
            <a:endParaRPr lang="en-AU"/>
          </a:p>
        </p:txBody>
      </p:sp>
      <p:sp>
        <p:nvSpPr>
          <p:cNvPr id="4" name="Content Placeholder 3"/>
          <p:cNvSpPr>
            <a:spLocks noGrp="1"/>
          </p:cNvSpPr>
          <p:nvPr>
            <p:ph sz="quarter" idx="16"/>
          </p:nvPr>
        </p:nvSpPr>
        <p:spPr>
          <a:xfrm>
            <a:off x="474650" y="1209912"/>
            <a:ext cx="5631000" cy="53346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Content Placeholder 3"/>
          <p:cNvSpPr>
            <a:spLocks noGrp="1"/>
          </p:cNvSpPr>
          <p:nvPr>
            <p:ph sz="quarter" idx="17"/>
          </p:nvPr>
        </p:nvSpPr>
        <p:spPr>
          <a:xfrm>
            <a:off x="6327584" y="1209912"/>
            <a:ext cx="5630999" cy="53346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p:cNvSpPr>
            <a:spLocks noGrp="1"/>
          </p:cNvSpPr>
          <p:nvPr>
            <p:ph type="ftr" sz="quarter" idx="18"/>
          </p:nvPr>
        </p:nvSpPr>
        <p:spPr/>
        <p:txBody>
          <a:bodyPr/>
          <a:lstStyle/>
          <a:p>
            <a:r>
              <a:rPr lang="en-AU" dirty="0"/>
              <a:t>Copyright © 2015 Accenture. All rights reserved. </a:t>
            </a:r>
          </a:p>
        </p:txBody>
      </p:sp>
    </p:spTree>
    <p:extLst>
      <p:ext uri="{BB962C8B-B14F-4D97-AF65-F5344CB8AC3E}">
        <p14:creationId xmlns:p14="http://schemas.microsoft.com/office/powerpoint/2010/main" val="39307737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0CBDC3A-D49F-4631-A8C7-55D59B33E5FA}" type="slidenum">
              <a:rPr lang="en-US" smtClean="0"/>
              <a:pPr>
                <a:defRPr/>
              </a:pPr>
              <a:t>‹#›</a:t>
            </a:fld>
            <a:endParaRPr lang="en-US" dirty="0"/>
          </a:p>
        </p:txBody>
      </p:sp>
      <p:sp>
        <p:nvSpPr>
          <p:cNvPr id="5" name="Title 4"/>
          <p:cNvSpPr>
            <a:spLocks noGrp="1"/>
          </p:cNvSpPr>
          <p:nvPr>
            <p:ph type="title"/>
          </p:nvPr>
        </p:nvSpPr>
        <p:spPr/>
        <p:txBody>
          <a:bodyPr/>
          <a:lstStyle/>
          <a:p>
            <a:r>
              <a:rPr lang="en-US" dirty="0"/>
              <a:t>Click to edit Master title style</a:t>
            </a:r>
            <a:endParaRPr lang="en-AU" dirty="0"/>
          </a:p>
        </p:txBody>
      </p:sp>
      <p:sp>
        <p:nvSpPr>
          <p:cNvPr id="6" name="Text Placeholder 16"/>
          <p:cNvSpPr>
            <a:spLocks noGrp="1"/>
          </p:cNvSpPr>
          <p:nvPr>
            <p:ph type="body" sz="quarter" idx="10"/>
          </p:nvPr>
        </p:nvSpPr>
        <p:spPr>
          <a:xfrm>
            <a:off x="474651" y="1186528"/>
            <a:ext cx="11483932"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dirty="0"/>
              <a:t>Click to edit Master text styles</a:t>
            </a:r>
          </a:p>
        </p:txBody>
      </p:sp>
      <p:sp>
        <p:nvSpPr>
          <p:cNvPr id="2" name="Footer Placeholder 1"/>
          <p:cNvSpPr>
            <a:spLocks noGrp="1"/>
          </p:cNvSpPr>
          <p:nvPr>
            <p:ph type="ftr" sz="quarter" idx="13"/>
          </p:nvPr>
        </p:nvSpPr>
        <p:spPr/>
        <p:txBody>
          <a:bodyPr/>
          <a:lstStyle/>
          <a:p>
            <a:r>
              <a:rPr lang="en-AU" dirty="0"/>
              <a:t>Copyright © 2015 Accenture. All rights reserved. </a:t>
            </a:r>
          </a:p>
        </p:txBody>
      </p:sp>
    </p:spTree>
    <p:extLst>
      <p:ext uri="{BB962C8B-B14F-4D97-AF65-F5344CB8AC3E}">
        <p14:creationId xmlns:p14="http://schemas.microsoft.com/office/powerpoint/2010/main" val="15184712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90CBDC3A-D49F-4631-A8C7-55D59B33E5FA}" type="slidenum">
              <a:rPr lang="en-US" smtClean="0"/>
              <a:pPr>
                <a:defRPr/>
              </a:pPr>
              <a:t>‹#›</a:t>
            </a:fld>
            <a:endParaRPr lang="en-US" dirty="0"/>
          </a:p>
        </p:txBody>
      </p:sp>
      <p:sp>
        <p:nvSpPr>
          <p:cNvPr id="5" name="Title 4"/>
          <p:cNvSpPr>
            <a:spLocks noGrp="1"/>
          </p:cNvSpPr>
          <p:nvPr>
            <p:ph type="title"/>
          </p:nvPr>
        </p:nvSpPr>
        <p:spPr/>
        <p:txBody>
          <a:bodyPr/>
          <a:lstStyle/>
          <a:p>
            <a:r>
              <a:rPr lang="en-US"/>
              <a:t>Click to edit Master title style</a:t>
            </a:r>
            <a:endParaRPr lang="en-AU"/>
          </a:p>
        </p:txBody>
      </p:sp>
      <p:sp>
        <p:nvSpPr>
          <p:cNvPr id="2" name="Footer Placeholder 1"/>
          <p:cNvSpPr>
            <a:spLocks noGrp="1"/>
          </p:cNvSpPr>
          <p:nvPr>
            <p:ph type="ftr" sz="quarter" idx="12"/>
          </p:nvPr>
        </p:nvSpPr>
        <p:spPr/>
        <p:txBody>
          <a:bodyPr/>
          <a:lstStyle/>
          <a:p>
            <a:r>
              <a:rPr lang="en-AU" dirty="0"/>
              <a:t>Copyright © 2015 Accenture. All rights reserved. </a:t>
            </a:r>
          </a:p>
        </p:txBody>
      </p:sp>
    </p:spTree>
    <p:extLst>
      <p:ext uri="{BB962C8B-B14F-4D97-AF65-F5344CB8AC3E}">
        <p14:creationId xmlns:p14="http://schemas.microsoft.com/office/powerpoint/2010/main" val="2732257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AU" dirty="0"/>
              <a:t>Copyright © 2015 Accenture. All rights reserved. </a:t>
            </a:r>
          </a:p>
        </p:txBody>
      </p:sp>
      <p:sp>
        <p:nvSpPr>
          <p:cNvPr id="6" name="Slide Number Placeholder 5"/>
          <p:cNvSpPr>
            <a:spLocks noGrp="1"/>
          </p:cNvSpPr>
          <p:nvPr>
            <p:ph type="sldNum" sz="quarter" idx="11"/>
          </p:nvPr>
        </p:nvSpPr>
        <p:spPr/>
        <p:txBody>
          <a:bodyPr/>
          <a:lstStyle/>
          <a:p>
            <a:pPr>
              <a:defRPr/>
            </a:pPr>
            <a:fld id="{90CBDC3A-D49F-4631-A8C7-55D59B33E5FA}" type="slidenum">
              <a:rPr lang="en-US" smtClean="0"/>
              <a:pPr>
                <a:defRPr/>
              </a:pPr>
              <a:t>‹#›</a:t>
            </a:fld>
            <a:endParaRPr lang="en-US" dirty="0"/>
          </a:p>
        </p:txBody>
      </p:sp>
    </p:spTree>
    <p:extLst>
      <p:ext uri="{BB962C8B-B14F-4D97-AF65-F5344CB8AC3E}">
        <p14:creationId xmlns:p14="http://schemas.microsoft.com/office/powerpoint/2010/main" val="268093994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39230"/>
            <a:ext cx="11483933" cy="1184614"/>
          </a:xfrm>
          <a:prstGeom prst="rect">
            <a:avLst/>
          </a:prstGeom>
        </p:spPr>
        <p:txBody>
          <a:bodyPr lIns="0" tIns="0" anchor="b" anchorCtr="0">
            <a:noAutofit/>
          </a:bodyPr>
          <a:lstStyle>
            <a:lvl1pPr algn="l">
              <a:lnSpc>
                <a:spcPts val="5301"/>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5" name="Slide Number Placeholder 4"/>
          <p:cNvSpPr>
            <a:spLocks noGrp="1"/>
          </p:cNvSpPr>
          <p:nvPr>
            <p:ph type="sldNum" sz="quarter" idx="4"/>
          </p:nvPr>
        </p:nvSpPr>
        <p:spPr>
          <a:xfrm>
            <a:off x="11267200" y="6696680"/>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3" name="Footer Placeholder 2"/>
          <p:cNvSpPr>
            <a:spLocks noGrp="1"/>
          </p:cNvSpPr>
          <p:nvPr>
            <p:ph type="ftr" sz="quarter" idx="10"/>
          </p:nvPr>
        </p:nvSpPr>
        <p:spPr>
          <a:xfrm>
            <a:off x="474651" y="6696680"/>
            <a:ext cx="3755080" cy="165110"/>
          </a:xfrm>
        </p:spPr>
        <p:txBody>
          <a:bodyPr/>
          <a:lstStyle>
            <a:lvl1pPr>
              <a:defRPr sz="1020">
                <a:solidFill>
                  <a:schemeClr val="bg1"/>
                </a:solidFill>
              </a:defRPr>
            </a:lvl1pPr>
          </a:lstStyle>
          <a:p>
            <a:r>
              <a:rPr lang="en-AU" dirty="0"/>
              <a:t>Copyright © 2015 Accenture. All rights reserved. </a:t>
            </a:r>
          </a:p>
        </p:txBody>
      </p:sp>
    </p:spTree>
    <p:extLst>
      <p:ext uri="{BB962C8B-B14F-4D97-AF65-F5344CB8AC3E}">
        <p14:creationId xmlns:p14="http://schemas.microsoft.com/office/powerpoint/2010/main" val="67758976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Divider Slide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39230"/>
            <a:ext cx="11483933" cy="1184614"/>
          </a:xfrm>
          <a:prstGeom prst="rect">
            <a:avLst/>
          </a:prstGeom>
        </p:spPr>
        <p:txBody>
          <a:bodyPr lIns="0" tIns="0" anchor="b" anchorCtr="0">
            <a:noAutofit/>
          </a:bodyPr>
          <a:lstStyle>
            <a:lvl1pPr algn="l">
              <a:lnSpc>
                <a:spcPts val="5301"/>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5" name="Slide Number Placeholder 4"/>
          <p:cNvSpPr>
            <a:spLocks noGrp="1"/>
          </p:cNvSpPr>
          <p:nvPr>
            <p:ph type="sldNum" sz="quarter" idx="4"/>
          </p:nvPr>
        </p:nvSpPr>
        <p:spPr>
          <a:xfrm>
            <a:off x="11267200" y="6696680"/>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3" name="Footer Placeholder 2"/>
          <p:cNvSpPr>
            <a:spLocks noGrp="1"/>
          </p:cNvSpPr>
          <p:nvPr>
            <p:ph type="ftr" sz="quarter" idx="10"/>
          </p:nvPr>
        </p:nvSpPr>
        <p:spPr>
          <a:xfrm>
            <a:off x="474651" y="6696680"/>
            <a:ext cx="3755080" cy="165110"/>
          </a:xfrm>
        </p:spPr>
        <p:txBody>
          <a:bodyPr/>
          <a:lstStyle>
            <a:lvl1pPr>
              <a:defRPr sz="1020">
                <a:solidFill>
                  <a:schemeClr val="bg1"/>
                </a:solidFill>
              </a:defRPr>
            </a:lvl1pPr>
          </a:lstStyle>
          <a:p>
            <a:r>
              <a:rPr lang="en-AU" dirty="0"/>
              <a:t>Copyright © 2015 Accenture. All rights reserved. </a:t>
            </a:r>
          </a:p>
        </p:txBody>
      </p:sp>
      <p:sp>
        <p:nvSpPr>
          <p:cNvPr id="6" name="Content Placeholder 5"/>
          <p:cNvSpPr>
            <a:spLocks noGrp="1"/>
          </p:cNvSpPr>
          <p:nvPr>
            <p:ph sz="quarter" idx="11"/>
          </p:nvPr>
        </p:nvSpPr>
        <p:spPr>
          <a:xfrm>
            <a:off x="474651" y="2224133"/>
            <a:ext cx="11483934" cy="43203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3568540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Divider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43767"/>
            <a:ext cx="11483933" cy="1184614"/>
          </a:xfrm>
          <a:prstGeom prst="rect">
            <a:avLst/>
          </a:prstGeom>
        </p:spPr>
        <p:txBody>
          <a:bodyPr lIns="0" tIns="0" anchor="b" anchorCtr="0">
            <a:noAutofit/>
          </a:bodyPr>
          <a:lstStyle>
            <a:lvl1pPr algn="l">
              <a:lnSpc>
                <a:spcPts val="5301"/>
              </a:lnSpc>
              <a:defRPr sz="3671" b="0" spc="0" baseline="0">
                <a:solidFill>
                  <a:schemeClr val="accent1"/>
                </a:solidFill>
                <a:latin typeface="+mj-lt"/>
                <a:cs typeface="Arial" pitchFamily="34" charset="0"/>
              </a:defRPr>
            </a:lvl1pPr>
          </a:lstStyle>
          <a:p>
            <a:r>
              <a:rPr lang="en-US" dirty="0"/>
              <a:t>Click to edit Master title style </a:t>
            </a:r>
            <a:endParaRPr lang="en-GB" dirty="0"/>
          </a:p>
        </p:txBody>
      </p:sp>
      <p:sp>
        <p:nvSpPr>
          <p:cNvPr id="6" name="Slide Number Placeholder 4"/>
          <p:cNvSpPr>
            <a:spLocks noGrp="1"/>
          </p:cNvSpPr>
          <p:nvPr>
            <p:ph type="sldNum" sz="quarter" idx="4"/>
          </p:nvPr>
        </p:nvSpPr>
        <p:spPr>
          <a:xfrm>
            <a:off x="11267200" y="6696680"/>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7" name="Footer Placeholder 2"/>
          <p:cNvSpPr>
            <a:spLocks noGrp="1"/>
          </p:cNvSpPr>
          <p:nvPr>
            <p:ph type="ftr" sz="quarter" idx="10"/>
          </p:nvPr>
        </p:nvSpPr>
        <p:spPr>
          <a:xfrm>
            <a:off x="474651" y="6696680"/>
            <a:ext cx="3755080" cy="165110"/>
          </a:xfrm>
        </p:spPr>
        <p:txBody>
          <a:bodyPr/>
          <a:lstStyle>
            <a:lvl1pPr>
              <a:defRPr sz="1020">
                <a:solidFill>
                  <a:schemeClr val="bg1"/>
                </a:solidFill>
              </a:defRPr>
            </a:lvl1pPr>
          </a:lstStyle>
          <a:p>
            <a:r>
              <a:rPr lang="en-US"/>
              <a:t>Copyright © 2015 Accenture. All rights reserved. </a:t>
            </a:r>
            <a:endParaRPr lang="en-US" dirty="0"/>
          </a:p>
        </p:txBody>
      </p:sp>
    </p:spTree>
    <p:extLst>
      <p:ext uri="{BB962C8B-B14F-4D97-AF65-F5344CB8AC3E}">
        <p14:creationId xmlns:p14="http://schemas.microsoft.com/office/powerpoint/2010/main" val="127242967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_Divider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43767"/>
            <a:ext cx="11483933" cy="1184614"/>
          </a:xfrm>
          <a:prstGeom prst="rect">
            <a:avLst/>
          </a:prstGeom>
        </p:spPr>
        <p:txBody>
          <a:bodyPr lIns="0" tIns="0" anchor="b" anchorCtr="0">
            <a:noAutofit/>
          </a:bodyPr>
          <a:lstStyle>
            <a:lvl1pPr algn="l">
              <a:lnSpc>
                <a:spcPts val="5301"/>
              </a:lnSpc>
              <a:defRPr sz="3671" b="0" spc="0" baseline="0">
                <a:solidFill>
                  <a:schemeClr val="tx2"/>
                </a:solidFill>
                <a:latin typeface="+mj-lt"/>
                <a:cs typeface="Arial" pitchFamily="34" charset="0"/>
              </a:defRPr>
            </a:lvl1pPr>
          </a:lstStyle>
          <a:p>
            <a:r>
              <a:rPr lang="en-US" dirty="0"/>
              <a:t>Click to edit Master title style </a:t>
            </a:r>
            <a:endParaRPr lang="en-GB" dirty="0"/>
          </a:p>
        </p:txBody>
      </p:sp>
      <p:sp>
        <p:nvSpPr>
          <p:cNvPr id="6" name="Slide Number Placeholder 4"/>
          <p:cNvSpPr>
            <a:spLocks noGrp="1"/>
          </p:cNvSpPr>
          <p:nvPr>
            <p:ph type="sldNum" sz="quarter" idx="4"/>
          </p:nvPr>
        </p:nvSpPr>
        <p:spPr>
          <a:xfrm>
            <a:off x="11267200" y="6696680"/>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tx2"/>
                </a:solidFill>
              </a:defRPr>
            </a:lvl1pPr>
          </a:lstStyle>
          <a:p>
            <a:pPr>
              <a:defRPr/>
            </a:pPr>
            <a:fld id="{90CBDC3A-D49F-4631-A8C7-55D59B33E5FA}" type="slidenum">
              <a:rPr lang="en-US" smtClean="0"/>
              <a:pPr>
                <a:defRPr/>
              </a:pPr>
              <a:t>‹#›</a:t>
            </a:fld>
            <a:endParaRPr lang="en-US" dirty="0"/>
          </a:p>
        </p:txBody>
      </p:sp>
      <p:sp>
        <p:nvSpPr>
          <p:cNvPr id="7" name="Footer Placeholder 2"/>
          <p:cNvSpPr>
            <a:spLocks noGrp="1"/>
          </p:cNvSpPr>
          <p:nvPr>
            <p:ph type="ftr" sz="quarter" idx="10"/>
          </p:nvPr>
        </p:nvSpPr>
        <p:spPr>
          <a:xfrm>
            <a:off x="474651" y="6696680"/>
            <a:ext cx="3755080" cy="165110"/>
          </a:xfrm>
        </p:spPr>
        <p:txBody>
          <a:bodyPr/>
          <a:lstStyle>
            <a:lvl1pPr>
              <a:defRPr sz="1020">
                <a:solidFill>
                  <a:schemeClr val="tx2"/>
                </a:solidFill>
              </a:defRPr>
            </a:lvl1pPr>
          </a:lstStyle>
          <a:p>
            <a:r>
              <a:rPr lang="en-AU" dirty="0"/>
              <a:t>Copyright © 2015 Accenture. All rights reserved. </a:t>
            </a:r>
          </a:p>
        </p:txBody>
      </p:sp>
      <p:sp>
        <p:nvSpPr>
          <p:cNvPr id="5" name="Content Placeholder 5"/>
          <p:cNvSpPr>
            <a:spLocks noGrp="1"/>
          </p:cNvSpPr>
          <p:nvPr>
            <p:ph sz="quarter" idx="11"/>
          </p:nvPr>
        </p:nvSpPr>
        <p:spPr>
          <a:xfrm>
            <a:off x="474651" y="2224133"/>
            <a:ext cx="11483934" cy="432038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3505175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_Cover Slide_Top_Colour">
    <p:bg>
      <p:bgPr>
        <a:solidFill>
          <a:schemeClr val="accent3"/>
        </a:solidFill>
        <a:effectLst/>
      </p:bgPr>
    </p:bg>
    <p:spTree>
      <p:nvGrpSpPr>
        <p:cNvPr id="1" name=""/>
        <p:cNvGrpSpPr/>
        <p:nvPr/>
      </p:nvGrpSpPr>
      <p:grpSpPr>
        <a:xfrm>
          <a:off x="0" y="0"/>
          <a:ext cx="0" cy="0"/>
          <a:chOff x="0" y="0"/>
          <a:chExt cx="0" cy="0"/>
        </a:xfrm>
      </p:grpSpPr>
      <p:sp>
        <p:nvSpPr>
          <p:cNvPr id="13" name="Text Placeholder 2"/>
          <p:cNvSpPr txBox="1">
            <a:spLocks/>
          </p:cNvSpPr>
          <p:nvPr userDrawn="1"/>
        </p:nvSpPr>
        <p:spPr>
          <a:xfrm>
            <a:off x="474652" y="1314408"/>
            <a:ext cx="7559398" cy="1369887"/>
          </a:xfrm>
          <a:prstGeom prst="rect">
            <a:avLst/>
          </a:prstGeom>
        </p:spPr>
        <p:txBody>
          <a:bodyPr vert="horz" lIns="0" tIns="0" rIns="0" bIns="0" rtlCol="0">
            <a:noAutofit/>
          </a:bodyPr>
          <a:lstStyle>
            <a:lvl1pPr marL="0" indent="0" algn="l" defTabSz="914400" rtl="0" eaLnBrk="1" latinLnBrk="0" hangingPunct="1">
              <a:lnSpc>
                <a:spcPts val="3900"/>
              </a:lnSpc>
              <a:spcBef>
                <a:spcPts val="0"/>
              </a:spcBef>
              <a:spcAft>
                <a:spcPts val="0"/>
              </a:spcAft>
              <a:buClr>
                <a:schemeClr val="tx1"/>
              </a:buClr>
              <a:buSzPct val="80000"/>
              <a:buFont typeface="Arial" pitchFamily="34" charset="0"/>
              <a:buNone/>
              <a:defRPr sz="3600" b="0" kern="1200" baseline="0">
                <a:solidFill>
                  <a:schemeClr val="bg1"/>
                </a:solidFill>
                <a:latin typeface="Arial" pitchFamily="34" charset="0"/>
                <a:ea typeface="+mn-ea"/>
                <a:cs typeface="Arial" pitchFamily="34" charset="0"/>
              </a:defRPr>
            </a:lvl1pPr>
            <a:lvl2pPr marL="0" indent="0" algn="l" defTabSz="914400" rtl="0" eaLnBrk="1" latinLnBrk="0" hangingPunct="1">
              <a:lnSpc>
                <a:spcPct val="100000"/>
              </a:lnSpc>
              <a:spcBef>
                <a:spcPts val="624"/>
              </a:spcBef>
              <a:spcAft>
                <a:spcPts val="0"/>
              </a:spcAft>
              <a:buClr>
                <a:schemeClr val="tx1"/>
              </a:buClr>
              <a:buSzPct val="80000"/>
              <a:buFont typeface="Arial" pitchFamily="34" charset="0"/>
              <a:buNone/>
              <a:defRPr sz="1900" kern="1200">
                <a:solidFill>
                  <a:schemeClr val="bg1"/>
                </a:solidFill>
                <a:latin typeface="Arial" pitchFamily="34" charset="0"/>
                <a:ea typeface="+mn-ea"/>
                <a:cs typeface="Arial" pitchFamily="34" charset="0"/>
              </a:defRPr>
            </a:lvl2pPr>
            <a:lvl3pPr marL="468000" indent="0" algn="l" defTabSz="914400" rtl="0" eaLnBrk="1" latinLnBrk="0" hangingPunct="1">
              <a:lnSpc>
                <a:spcPct val="100000"/>
              </a:lnSpc>
              <a:spcBef>
                <a:spcPts val="576"/>
              </a:spcBef>
              <a:spcAft>
                <a:spcPts val="0"/>
              </a:spcAft>
              <a:buClr>
                <a:schemeClr val="tx1"/>
              </a:buClr>
              <a:buSzPct val="80000"/>
              <a:buFont typeface="Arial" pitchFamily="34" charset="0"/>
              <a:buNone/>
              <a:defRPr sz="2000" kern="1200" baseline="0">
                <a:solidFill>
                  <a:srgbClr val="000000"/>
                </a:solidFill>
                <a:latin typeface="Arial" pitchFamily="34" charset="0"/>
                <a:ea typeface="+mn-ea"/>
                <a:cs typeface="Arial" pitchFamily="34" charset="0"/>
              </a:defRPr>
            </a:lvl3pPr>
            <a:lvl4pPr marL="914400" indent="-225425" algn="l" defTabSz="914400" rtl="0" eaLnBrk="1" latinLnBrk="0" hangingPunct="1">
              <a:lnSpc>
                <a:spcPct val="100000"/>
              </a:lnSpc>
              <a:spcBef>
                <a:spcPts val="528"/>
              </a:spcBef>
              <a:spcAft>
                <a:spcPts val="0"/>
              </a:spcAft>
              <a:buClr>
                <a:schemeClr val="tx1"/>
              </a:buClr>
              <a:buSzPct val="80000"/>
              <a:buFont typeface="Arial" pitchFamily="34" charset="0"/>
              <a:buChar char="–"/>
              <a:defRPr sz="1800" kern="1200" baseline="0">
                <a:solidFill>
                  <a:srgbClr val="000000"/>
                </a:solidFill>
                <a:latin typeface="Arial" pitchFamily="34" charset="0"/>
                <a:ea typeface="+mn-ea"/>
                <a:cs typeface="Arial" pitchFamily="34" charset="0"/>
              </a:defRPr>
            </a:lvl4pPr>
            <a:lvl5pPr marL="1146175" indent="-231775" algn="l" defTabSz="914400" rtl="0" eaLnBrk="1" latinLnBrk="0" hangingPunct="1">
              <a:lnSpc>
                <a:spcPct val="100000"/>
              </a:lnSpc>
              <a:spcBef>
                <a:spcPts val="480"/>
              </a:spcBef>
              <a:spcAft>
                <a:spcPts val="0"/>
              </a:spcAft>
              <a:buClr>
                <a:schemeClr val="tx1"/>
              </a:buClr>
              <a:buSzPct val="80000"/>
              <a:buFont typeface="Arial" pitchFamily="34" charset="0"/>
              <a:buChar char="•"/>
              <a:defRPr sz="1600" kern="1200" baseline="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0000"/>
              </a:lnSpc>
              <a:buClr>
                <a:sysClr val="windowText" lastClr="000000"/>
              </a:buClr>
              <a:defRPr/>
            </a:pPr>
            <a:r>
              <a:rPr lang="en-US" sz="1733" dirty="0">
                <a:solidFill>
                  <a:schemeClr val="bg1"/>
                </a:solidFill>
              </a:rPr>
              <a:t>This document makes descriptive reference to trademarks that may be owned by others. The use of such trademarks herein is not an assertion of ownership of such trademarks by Accenture and is not intended to represent or imply the existence of an association between Accenture and the lawful owners of such trademarks. </a:t>
            </a:r>
            <a:endParaRPr kumimoji="0" lang="en-GB" sz="1733" b="0" i="0" u="none" strike="noStrike" kern="1200" cap="none" spc="0" normalizeH="0" baseline="0" noProof="0" dirty="0">
              <a:ln>
                <a:noFill/>
              </a:ln>
              <a:solidFill>
                <a:schemeClr val="bg1"/>
              </a:solidFill>
              <a:effectLst/>
              <a:uLnTx/>
              <a:uFillTx/>
            </a:endParaRPr>
          </a:p>
        </p:txBody>
      </p:sp>
      <p:sp>
        <p:nvSpPr>
          <p:cNvPr id="5" name="Slide Number Placeholder 4"/>
          <p:cNvSpPr>
            <a:spLocks noGrp="1"/>
          </p:cNvSpPr>
          <p:nvPr>
            <p:ph type="sldNum" sz="quarter" idx="4"/>
          </p:nvPr>
        </p:nvSpPr>
        <p:spPr>
          <a:xfrm>
            <a:off x="11267200" y="6696680"/>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6" name="Footer Placeholder 2"/>
          <p:cNvSpPr>
            <a:spLocks noGrp="1"/>
          </p:cNvSpPr>
          <p:nvPr>
            <p:ph type="ftr" sz="quarter" idx="10"/>
          </p:nvPr>
        </p:nvSpPr>
        <p:spPr>
          <a:xfrm>
            <a:off x="474651" y="6696680"/>
            <a:ext cx="3755080" cy="165110"/>
          </a:xfrm>
        </p:spPr>
        <p:txBody>
          <a:bodyPr/>
          <a:lstStyle>
            <a:lvl1pPr>
              <a:defRPr sz="1020">
                <a:solidFill>
                  <a:schemeClr val="bg1"/>
                </a:solidFill>
              </a:defRPr>
            </a:lvl1pPr>
          </a:lstStyle>
          <a:p>
            <a:r>
              <a:rPr lang="en-AU" dirty="0"/>
              <a:t>Copyright © 2015 Accenture. All rights reserved. </a:t>
            </a:r>
          </a:p>
        </p:txBody>
      </p:sp>
    </p:spTree>
    <p:extLst>
      <p:ext uri="{BB962C8B-B14F-4D97-AF65-F5344CB8AC3E}">
        <p14:creationId xmlns:p14="http://schemas.microsoft.com/office/powerpoint/2010/main" val="28884309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11071464" y="6706324"/>
            <a:ext cx="745363" cy="131148"/>
          </a:xfrm>
          <a:prstGeom prst="rect">
            <a:avLst/>
          </a:prstGeom>
        </p:spPr>
        <p:txBody>
          <a:bodyPr vert="horz" wrap="square" lIns="108696" tIns="54349" rIns="0" bIns="54349" numCol="1" anchor="ctr" anchorCtr="0" compatLnSpc="1">
            <a:prstTxWarp prst="textNoShape">
              <a:avLst/>
            </a:prstTxWarp>
            <a:noAutofit/>
          </a:bodyPr>
          <a:lstStyle>
            <a:lvl1pPr algn="r">
              <a:defRPr sz="1122">
                <a:solidFill>
                  <a:schemeClr val="tx2"/>
                </a:solidFill>
                <a:latin typeface="+mn-lt"/>
              </a:defRPr>
            </a:lvl1pPr>
          </a:lstStyle>
          <a:p>
            <a:pPr>
              <a:defRPr/>
            </a:pPr>
            <a:fld id="{90CBDC3A-D49F-4631-A8C7-55D59B33E5FA}" type="slidenum">
              <a:rPr lang="en-US" smtClean="0">
                <a:solidFill>
                  <a:srgbClr val="666666"/>
                </a:solidFill>
              </a:rPr>
              <a:pPr>
                <a:defRPr/>
              </a:pPr>
              <a:t>‹#›</a:t>
            </a:fld>
            <a:endParaRPr lang="en-US" dirty="0">
              <a:solidFill>
                <a:srgbClr val="666666"/>
              </a:solidFill>
            </a:endParaRPr>
          </a:p>
        </p:txBody>
      </p:sp>
      <p:sp>
        <p:nvSpPr>
          <p:cNvPr id="5" name="Footer Placeholder 3"/>
          <p:cNvSpPr>
            <a:spLocks noGrp="1"/>
          </p:cNvSpPr>
          <p:nvPr>
            <p:ph type="ftr" sz="quarter" idx="3"/>
          </p:nvPr>
        </p:nvSpPr>
        <p:spPr>
          <a:xfrm>
            <a:off x="619664" y="6706324"/>
            <a:ext cx="7099563" cy="131148"/>
          </a:xfrm>
          <a:prstGeom prst="rect">
            <a:avLst/>
          </a:prstGeom>
          <a:noFill/>
        </p:spPr>
        <p:txBody>
          <a:bodyPr wrap="square" lIns="0" anchor="ctr" anchorCtr="0">
            <a:noAutofit/>
          </a:bodyPr>
          <a:lstStyle>
            <a:lvl1pPr>
              <a:defRPr lang="en-AU" sz="1122">
                <a:solidFill>
                  <a:schemeClr val="tx2"/>
                </a:solidFill>
                <a:latin typeface="+mn-lt"/>
              </a:defRPr>
            </a:lvl1pPr>
          </a:lstStyle>
          <a:p>
            <a:r>
              <a:rPr lang="en-AU">
                <a:solidFill>
                  <a:srgbClr val="666666"/>
                </a:solidFill>
              </a:rPr>
              <a:t>Copyright © 2015 Accenture. All rights reserved. </a:t>
            </a:r>
            <a:endParaRPr dirty="0">
              <a:solidFill>
                <a:srgbClr val="666666"/>
              </a:solidFill>
            </a:endParaRPr>
          </a:p>
        </p:txBody>
      </p:sp>
      <p:grpSp>
        <p:nvGrpSpPr>
          <p:cNvPr id="6" name="Group 5" hidden="1"/>
          <p:cNvGrpSpPr/>
          <p:nvPr userDrawn="1"/>
        </p:nvGrpSpPr>
        <p:grpSpPr>
          <a:xfrm>
            <a:off x="0" y="0"/>
            <a:ext cx="12436475" cy="6994525"/>
            <a:chOff x="0" y="0"/>
            <a:chExt cx="9144000" cy="6858000"/>
          </a:xfrm>
        </p:grpSpPr>
        <p:cxnSp>
          <p:nvCxnSpPr>
            <p:cNvPr id="7" name="Straight Connector 6"/>
            <p:cNvCxnSpPr/>
            <p:nvPr/>
          </p:nvCxnSpPr>
          <p:spPr>
            <a:xfrm>
              <a:off x="455613"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688388"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28400"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36400"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07088"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6625"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18000"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26000"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0" y="388938"/>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0" y="1055688"/>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0" y="1162050"/>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0" y="1278439"/>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0" y="3427413"/>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0" y="3890963"/>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0" y="6492875"/>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0" y="6575425"/>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0" y="6704013"/>
              <a:ext cx="9144000" cy="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72000"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737600" y="0"/>
              <a:ext cx="0" cy="6858000"/>
            </a:xfrm>
            <a:prstGeom prst="line">
              <a:avLst/>
            </a:prstGeom>
            <a:ln w="6350">
              <a:solidFill>
                <a:srgbClr val="CBCCCC"/>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241064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ubtitle and Text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619666" y="1205552"/>
            <a:ext cx="11197146" cy="404442"/>
          </a:xfrm>
          <a:prstGeom prst="rect">
            <a:avLst/>
          </a:prstGeom>
        </p:spPr>
        <p:txBody>
          <a:bodyPr lIns="0"/>
          <a:lstStyle>
            <a:lvl1pPr marL="0" indent="0">
              <a:buNone/>
              <a:defRPr sz="2447">
                <a:solidFill>
                  <a:schemeClr val="accent2"/>
                </a:solidFill>
                <a:latin typeface="+mj-lt"/>
              </a:defRPr>
            </a:lvl1pPr>
            <a:lvl2pPr>
              <a:defRPr sz="3161"/>
            </a:lvl2pPr>
            <a:lvl3pPr>
              <a:defRPr sz="2957"/>
            </a:lvl3pPr>
            <a:lvl4pPr>
              <a:defRPr sz="2651"/>
            </a:lvl4pPr>
            <a:lvl5pPr>
              <a:defRPr sz="2447"/>
            </a:lvl5pPr>
          </a:lstStyle>
          <a:p>
            <a:pPr lvl="0"/>
            <a:r>
              <a:rPr lang="en-US" dirty="0"/>
              <a:t>Click to edit Master text styles</a:t>
            </a:r>
          </a:p>
        </p:txBody>
      </p:sp>
      <p:sp>
        <p:nvSpPr>
          <p:cNvPr id="8" name="Content Placeholder 7"/>
          <p:cNvSpPr>
            <a:spLocks noGrp="1"/>
          </p:cNvSpPr>
          <p:nvPr>
            <p:ph sz="quarter" idx="11"/>
          </p:nvPr>
        </p:nvSpPr>
        <p:spPr>
          <a:xfrm>
            <a:off x="619666" y="1609994"/>
            <a:ext cx="11197146" cy="50121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p:cNvSpPr>
            <a:spLocks noGrp="1"/>
          </p:cNvSpPr>
          <p:nvPr>
            <p:ph type="title"/>
          </p:nvPr>
        </p:nvSpPr>
        <p:spPr/>
        <p:txBody>
          <a:bodyPr/>
          <a:lstStyle/>
          <a:p>
            <a:r>
              <a:rPr lang="en-US" dirty="0"/>
              <a:t>Click to edit Master title style</a:t>
            </a:r>
            <a:endParaRPr lang="en-AU" dirty="0"/>
          </a:p>
        </p:txBody>
      </p:sp>
      <p:sp>
        <p:nvSpPr>
          <p:cNvPr id="5" name="Footer Placeholder 4"/>
          <p:cNvSpPr>
            <a:spLocks noGrp="1"/>
          </p:cNvSpPr>
          <p:nvPr>
            <p:ph type="ftr" sz="quarter" idx="12"/>
          </p:nvPr>
        </p:nvSpPr>
        <p:spPr>
          <a:xfrm>
            <a:off x="619681" y="6706324"/>
            <a:ext cx="10355524" cy="131148"/>
          </a:xfrm>
        </p:spPr>
        <p:txBody>
          <a:bodyPr/>
          <a:lstStyle/>
          <a:p>
            <a:r>
              <a:rPr lang="en-US" dirty="0"/>
              <a:t>Copyright © 2015 Accenture. All rights reserved. </a:t>
            </a:r>
          </a:p>
        </p:txBody>
      </p:sp>
      <p:sp>
        <p:nvSpPr>
          <p:cNvPr id="6" name="Slide Number Placeholder 5"/>
          <p:cNvSpPr>
            <a:spLocks noGrp="1"/>
          </p:cNvSpPr>
          <p:nvPr>
            <p:ph type="sldNum" sz="quarter" idx="13"/>
          </p:nvPr>
        </p:nvSpPr>
        <p:spPr/>
        <p:txBody>
          <a:bodyPr/>
          <a:lstStyle/>
          <a:p>
            <a:pPr>
              <a:defRPr/>
            </a:pPr>
            <a:fld id="{90CBDC3A-D49F-4631-A8C7-55D59B33E5FA}" type="slidenum">
              <a:rPr lang="en-US" smtClean="0"/>
              <a:pPr>
                <a:defRPr/>
              </a:pPr>
              <a:t>‹#›</a:t>
            </a:fld>
            <a:endParaRPr lang="en-US" dirty="0"/>
          </a:p>
        </p:txBody>
      </p:sp>
    </p:spTree>
    <p:extLst>
      <p:ext uri="{BB962C8B-B14F-4D97-AF65-F5344CB8AC3E}">
        <p14:creationId xmlns:p14="http://schemas.microsoft.com/office/powerpoint/2010/main" val="22822773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platzhalter 2"/>
          <p:cNvSpPr>
            <a:spLocks noGrp="1"/>
          </p:cNvSpPr>
          <p:nvPr>
            <p:ph type="body" idx="13"/>
          </p:nvPr>
        </p:nvSpPr>
        <p:spPr>
          <a:xfrm>
            <a:off x="636939" y="1124257"/>
            <a:ext cx="11162600" cy="574194"/>
          </a:xfrm>
          <a:prstGeom prst="rect">
            <a:avLst/>
          </a:prstGeom>
          <a:noFill/>
        </p:spPr>
        <p:txBody>
          <a:bodyPr wrap="square" lIns="0" tIns="85590" rIns="0" bIns="42795">
            <a:noAutofit/>
          </a:bodyPr>
          <a:lstStyle>
            <a:lvl1pPr marL="0" indent="0">
              <a:buNone/>
              <a:defRPr lang="de-DE" sz="2141" b="1" dirty="0" smtClean="0">
                <a:solidFill>
                  <a:schemeClr val="accent1"/>
                </a:solidFill>
                <a:latin typeface="+mn-lt"/>
                <a:ea typeface="+mn-ea"/>
                <a:cs typeface="+mn-cs"/>
              </a:defRPr>
            </a:lvl1pPr>
            <a:lvl2pPr marL="554189" indent="0">
              <a:buNone/>
              <a:defRPr sz="2447" b="1"/>
            </a:lvl2pPr>
            <a:lvl3pPr marL="1108379" indent="0">
              <a:buNone/>
              <a:defRPr sz="2141" b="1"/>
            </a:lvl3pPr>
            <a:lvl4pPr marL="1662570" indent="0">
              <a:buNone/>
              <a:defRPr sz="1937" b="1"/>
            </a:lvl4pPr>
            <a:lvl5pPr marL="2216762" indent="0">
              <a:buNone/>
              <a:defRPr sz="1937" b="1"/>
            </a:lvl5pPr>
            <a:lvl6pPr marL="2770952" indent="0">
              <a:buNone/>
              <a:defRPr sz="1937" b="1"/>
            </a:lvl6pPr>
            <a:lvl7pPr marL="3325138" indent="0">
              <a:buNone/>
              <a:defRPr sz="1937" b="1"/>
            </a:lvl7pPr>
            <a:lvl8pPr marL="3879329" indent="0">
              <a:buNone/>
              <a:defRPr sz="1937" b="1"/>
            </a:lvl8pPr>
            <a:lvl9pPr marL="4433523" indent="0">
              <a:buNone/>
              <a:defRPr sz="1937" b="1"/>
            </a:lvl9pPr>
          </a:lstStyle>
          <a:p>
            <a:pPr marL="213593" lvl="0" indent="-213593" algn="l" rtl="0" eaLnBrk="1" fontAlgn="base" hangingPunct="1">
              <a:spcBef>
                <a:spcPts val="971"/>
              </a:spcBef>
              <a:spcAft>
                <a:spcPct val="0"/>
              </a:spcAft>
              <a:buClr>
                <a:schemeClr val="tx1"/>
              </a:buClr>
              <a:buFontTx/>
              <a:buNone/>
            </a:pPr>
            <a:endParaRPr lang="en-US" noProof="0" dirty="0"/>
          </a:p>
        </p:txBody>
      </p:sp>
      <p:sp>
        <p:nvSpPr>
          <p:cNvPr id="6" name="Title 9"/>
          <p:cNvSpPr>
            <a:spLocks noGrp="1"/>
          </p:cNvSpPr>
          <p:nvPr>
            <p:ph type="title" hasCustomPrompt="1"/>
          </p:nvPr>
        </p:nvSpPr>
        <p:spPr>
          <a:xfrm>
            <a:off x="636939" y="12"/>
            <a:ext cx="11162600" cy="1123529"/>
          </a:xfrm>
          <a:prstGeom prst="rect">
            <a:avLst/>
          </a:prstGeom>
        </p:spPr>
        <p:txBody>
          <a:bodyPr lIns="0" tIns="0" rIns="0" bIns="85590" anchor="b" anchorCtr="0"/>
          <a:lstStyle>
            <a:lvl1pPr>
              <a:lnSpc>
                <a:spcPts val="3156"/>
              </a:lnSpc>
              <a:defRPr sz="2957" b="0" spc="-121" baseline="0">
                <a:solidFill>
                  <a:schemeClr val="tx1"/>
                </a:solidFill>
              </a:defRPr>
            </a:lvl1pPr>
          </a:lstStyle>
          <a:p>
            <a:r>
              <a:rPr lang="en-US" dirty="0"/>
              <a:t>Click to add title</a:t>
            </a:r>
          </a:p>
        </p:txBody>
      </p:sp>
      <p:sp>
        <p:nvSpPr>
          <p:cNvPr id="7" name="Inhaltsplatzhalter 2"/>
          <p:cNvSpPr>
            <a:spLocks noGrp="1"/>
          </p:cNvSpPr>
          <p:nvPr>
            <p:ph idx="1" hasCustomPrompt="1"/>
          </p:nvPr>
        </p:nvSpPr>
        <p:spPr>
          <a:xfrm>
            <a:off x="636939" y="1698450"/>
            <a:ext cx="11162600" cy="4810355"/>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18178" indent="-218178" algn="l" rtl="0" eaLnBrk="1" fontAlgn="base" hangingPunct="1">
              <a:spcBef>
                <a:spcPts val="364"/>
              </a:spcBef>
              <a:spcAft>
                <a:spcPts val="364"/>
              </a:spcAft>
              <a:buClr>
                <a:schemeClr val="tx1"/>
              </a:buClr>
              <a:buFont typeface="Arial" pitchFamily="34" charset="0"/>
              <a:buChar char="•"/>
              <a:defRPr lang="de-DE" sz="2141" dirty="0" smtClean="0">
                <a:solidFill>
                  <a:schemeClr val="tx1"/>
                </a:solidFill>
                <a:latin typeface="+mn-lt"/>
                <a:ea typeface="+mn-ea"/>
                <a:cs typeface="+mn-cs"/>
              </a:defRPr>
            </a:lvl1pPr>
            <a:lvl2pPr marL="436368" indent="-218178" algn="l" rtl="0" eaLnBrk="1" fontAlgn="base" hangingPunct="1">
              <a:spcBef>
                <a:spcPts val="364"/>
              </a:spcBef>
              <a:spcAft>
                <a:spcPts val="364"/>
              </a:spcAft>
              <a:buClr>
                <a:schemeClr val="tx1"/>
              </a:buClr>
              <a:buFont typeface="Arial" pitchFamily="34" charset="0"/>
              <a:buChar char="–"/>
              <a:defRPr lang="de-DE" sz="1937" dirty="0" smtClean="0">
                <a:solidFill>
                  <a:schemeClr val="tx1"/>
                </a:solidFill>
                <a:latin typeface="+mn-lt"/>
                <a:ea typeface="+mn-ea"/>
                <a:cs typeface="+mn-cs"/>
              </a:defRPr>
            </a:lvl2pPr>
            <a:lvl3pPr marL="654252" indent="-174550" algn="l" rtl="0" eaLnBrk="1" fontAlgn="base" hangingPunct="1">
              <a:spcBef>
                <a:spcPts val="364"/>
              </a:spcBef>
              <a:spcAft>
                <a:spcPts val="364"/>
              </a:spcAft>
              <a:buClr>
                <a:schemeClr val="tx1"/>
              </a:buClr>
              <a:buFont typeface="Arial" pitchFamily="34" charset="0"/>
              <a:tabLst/>
              <a:defRPr lang="de-DE" sz="1733" dirty="0" smtClean="0">
                <a:solidFill>
                  <a:schemeClr val="tx1"/>
                </a:solidFill>
                <a:latin typeface="+mn-lt"/>
                <a:ea typeface="+mn-ea"/>
                <a:cs typeface="+mn-cs"/>
              </a:defRPr>
            </a:lvl3pPr>
            <a:lvl4pPr marL="829107" indent="-174550" algn="l" rtl="0" eaLnBrk="1" fontAlgn="base" hangingPunct="1">
              <a:spcBef>
                <a:spcPts val="364"/>
              </a:spcBef>
              <a:spcAft>
                <a:spcPts val="364"/>
              </a:spcAft>
              <a:buClr>
                <a:schemeClr val="tx1"/>
              </a:buClr>
              <a:buFont typeface="Arial" pitchFamily="34" charset="0"/>
              <a:defRPr lang="de-DE" sz="1428" dirty="0" smtClean="0">
                <a:solidFill>
                  <a:schemeClr val="tx1"/>
                </a:solidFill>
                <a:latin typeface="+mn-lt"/>
                <a:ea typeface="+mn-ea"/>
                <a:cs typeface="+mn-cs"/>
              </a:defRPr>
            </a:lvl4pPr>
            <a:lvl5pPr marL="1003651" indent="-130910" algn="l" rtl="0" eaLnBrk="1" fontAlgn="base" hangingPunct="1">
              <a:spcBef>
                <a:spcPts val="364"/>
              </a:spcBef>
              <a:spcAft>
                <a:spcPts val="364"/>
              </a:spcAft>
              <a:buClr>
                <a:schemeClr val="tx1"/>
              </a:buClr>
              <a:buFont typeface="Arial" pitchFamily="34" charset="0"/>
              <a:defRPr lang="de-DE" sz="1326" dirty="0">
                <a:solidFill>
                  <a:schemeClr val="tx1"/>
                </a:solidFill>
                <a:latin typeface="+mn-lt"/>
                <a:ea typeface="+mn-ea"/>
                <a:cs typeface="+mn-cs"/>
              </a:defRPr>
            </a:lvl5pPr>
          </a:lstStyle>
          <a:p>
            <a:pPr lvl="0"/>
            <a:r>
              <a:rPr lang="en-US" noProof="0" dirty="0"/>
              <a:t>Bullet 1</a:t>
            </a:r>
          </a:p>
          <a:p>
            <a:pPr lvl="1"/>
            <a:r>
              <a:rPr lang="en-US" noProof="0" dirty="0"/>
              <a:t>Bullet 2</a:t>
            </a:r>
          </a:p>
          <a:p>
            <a:pPr lvl="2"/>
            <a:r>
              <a:rPr lang="en-US" noProof="0" dirty="0"/>
              <a:t>Bullet 3</a:t>
            </a:r>
          </a:p>
          <a:p>
            <a:pPr lvl="3"/>
            <a:r>
              <a:rPr lang="en-US" noProof="0" dirty="0"/>
              <a:t>Bullet 4</a:t>
            </a:r>
          </a:p>
          <a:p>
            <a:pPr lvl="4"/>
            <a:r>
              <a:rPr lang="en-US" noProof="0" dirty="0"/>
              <a:t>Bullet 5</a:t>
            </a:r>
          </a:p>
        </p:txBody>
      </p:sp>
    </p:spTree>
    <p:extLst>
      <p:ext uri="{BB962C8B-B14F-4D97-AF65-F5344CB8AC3E}">
        <p14:creationId xmlns:p14="http://schemas.microsoft.com/office/powerpoint/2010/main" val="265386259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Divider Slide 2 - Sub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9666" y="763707"/>
            <a:ext cx="11197146" cy="1184614"/>
          </a:xfrm>
          <a:prstGeom prst="rect">
            <a:avLst/>
          </a:prstGeom>
        </p:spPr>
        <p:txBody>
          <a:bodyPr lIns="0" tIns="0" anchor="b" anchorCtr="0">
            <a:noAutofit/>
          </a:bodyPr>
          <a:lstStyle>
            <a:lvl1pPr algn="l">
              <a:lnSpc>
                <a:spcPct val="100000"/>
              </a:lnSpc>
              <a:defRPr sz="4385" b="0" spc="0" baseline="0">
                <a:solidFill>
                  <a:schemeClr val="bg1"/>
                </a:solidFill>
                <a:latin typeface="+mj-lt"/>
                <a:cs typeface="Arial" pitchFamily="34" charset="0"/>
              </a:defRPr>
            </a:lvl1pPr>
          </a:lstStyle>
          <a:p>
            <a:r>
              <a:rPr lang="en-US" dirty="0"/>
              <a:t>Click to edit Master title style </a:t>
            </a:r>
            <a:endParaRPr lang="en-GB" dirty="0"/>
          </a:p>
        </p:txBody>
      </p:sp>
      <p:sp>
        <p:nvSpPr>
          <p:cNvPr id="6" name="Text Placeholder 5"/>
          <p:cNvSpPr>
            <a:spLocks noGrp="1"/>
          </p:cNvSpPr>
          <p:nvPr>
            <p:ph type="body" sz="quarter" idx="11"/>
          </p:nvPr>
        </p:nvSpPr>
        <p:spPr>
          <a:xfrm>
            <a:off x="619666" y="1947794"/>
            <a:ext cx="11197146" cy="4569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4"/>
          <p:cNvSpPr>
            <a:spLocks noGrp="1"/>
          </p:cNvSpPr>
          <p:nvPr>
            <p:ph type="sldNum" sz="quarter" idx="4"/>
          </p:nvPr>
        </p:nvSpPr>
        <p:spPr>
          <a:xfrm>
            <a:off x="11071464" y="6706324"/>
            <a:ext cx="745363" cy="131148"/>
          </a:xfrm>
          <a:prstGeom prst="rect">
            <a:avLst/>
          </a:prstGeom>
        </p:spPr>
        <p:txBody>
          <a:bodyPr vert="horz" wrap="square" lIns="108696" tIns="54349" rIns="0" bIns="54349" numCol="1" anchor="ctr" anchorCtr="0" compatLnSpc="1">
            <a:prstTxWarp prst="textNoShape">
              <a:avLst/>
            </a:prstTxWarp>
            <a:noAutofit/>
          </a:bodyPr>
          <a:lstStyle>
            <a:lvl1pPr algn="r">
              <a:defRPr sz="1122">
                <a:solidFill>
                  <a:schemeClr val="bg1"/>
                </a:solidFill>
                <a:latin typeface="+mn-lt"/>
              </a:defRPr>
            </a:lvl1pPr>
          </a:lstStyle>
          <a:p>
            <a:pPr>
              <a:defRPr/>
            </a:pPr>
            <a:fld id="{90CBDC3A-D49F-4631-A8C7-55D59B33E5FA}" type="slidenum">
              <a:rPr lang="en-US" smtClean="0">
                <a:solidFill>
                  <a:srgbClr val="FFFFFF"/>
                </a:solidFill>
              </a:rPr>
              <a:pPr>
                <a:defRPr/>
              </a:pPr>
              <a:t>‹#›</a:t>
            </a:fld>
            <a:endParaRPr lang="en-US" dirty="0">
              <a:solidFill>
                <a:srgbClr val="FFFFFF"/>
              </a:solidFill>
            </a:endParaRPr>
          </a:p>
        </p:txBody>
      </p:sp>
      <p:sp>
        <p:nvSpPr>
          <p:cNvPr id="9" name="Footer Placeholder 3"/>
          <p:cNvSpPr>
            <a:spLocks noGrp="1"/>
          </p:cNvSpPr>
          <p:nvPr>
            <p:ph type="ftr" sz="quarter" idx="3"/>
          </p:nvPr>
        </p:nvSpPr>
        <p:spPr>
          <a:xfrm>
            <a:off x="619664" y="6706324"/>
            <a:ext cx="7099563" cy="131148"/>
          </a:xfrm>
          <a:prstGeom prst="rect">
            <a:avLst/>
          </a:prstGeom>
          <a:noFill/>
        </p:spPr>
        <p:txBody>
          <a:bodyPr wrap="square" lIns="0" anchor="ctr" anchorCtr="0">
            <a:noAutofit/>
          </a:bodyPr>
          <a:lstStyle>
            <a:lvl1pPr>
              <a:defRPr lang="en-AU" sz="1122">
                <a:solidFill>
                  <a:schemeClr val="bg1"/>
                </a:solidFill>
                <a:latin typeface="+mn-lt"/>
              </a:defRPr>
            </a:lvl1pPr>
          </a:lstStyle>
          <a:p>
            <a:r>
              <a:rPr lang="en-AU">
                <a:solidFill>
                  <a:srgbClr val="FFFFFF"/>
                </a:solidFill>
              </a:rPr>
              <a:t>Copyright © 2015 Accenture. All rights reserved. </a:t>
            </a:r>
            <a:endParaRPr lang="en-US" dirty="0">
              <a:solidFill>
                <a:srgbClr val="FFFFFF"/>
              </a:solidFill>
            </a:endParaRPr>
          </a:p>
        </p:txBody>
      </p:sp>
    </p:spTree>
    <p:extLst>
      <p:ext uri="{BB962C8B-B14F-4D97-AF65-F5344CB8AC3E}">
        <p14:creationId xmlns:p14="http://schemas.microsoft.com/office/powerpoint/2010/main" val="17835558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0CBDC3A-D49F-4631-A8C7-55D59B33E5FA}" type="slidenum">
              <a:rPr lang="en-US" smtClean="0"/>
              <a:pPr>
                <a:defRPr/>
              </a:pPr>
              <a:t>‹#›</a:t>
            </a:fld>
            <a:endParaRPr lang="en-US" dirty="0"/>
          </a:p>
        </p:txBody>
      </p:sp>
      <p:sp>
        <p:nvSpPr>
          <p:cNvPr id="5" name="Title 4"/>
          <p:cNvSpPr>
            <a:spLocks noGrp="1"/>
          </p:cNvSpPr>
          <p:nvPr>
            <p:ph type="title"/>
          </p:nvPr>
        </p:nvSpPr>
        <p:spPr/>
        <p:txBody>
          <a:bodyPr/>
          <a:lstStyle/>
          <a:p>
            <a:r>
              <a:rPr lang="en-US"/>
              <a:t>Click to edit Master title style</a:t>
            </a:r>
            <a:endParaRPr lang="en-AU"/>
          </a:p>
        </p:txBody>
      </p:sp>
      <p:sp>
        <p:nvSpPr>
          <p:cNvPr id="6" name="Text Placeholder 16"/>
          <p:cNvSpPr>
            <a:spLocks noGrp="1"/>
          </p:cNvSpPr>
          <p:nvPr>
            <p:ph type="body" sz="quarter" idx="10"/>
          </p:nvPr>
        </p:nvSpPr>
        <p:spPr>
          <a:xfrm>
            <a:off x="619666" y="1205552"/>
            <a:ext cx="11197146" cy="403884"/>
          </a:xfrm>
          <a:prstGeom prst="rect">
            <a:avLst/>
          </a:prstGeom>
        </p:spPr>
        <p:txBody>
          <a:bodyPr lIns="0"/>
          <a:lstStyle>
            <a:lvl1pPr marL="0" indent="0">
              <a:buNone/>
              <a:defRPr sz="2447">
                <a:solidFill>
                  <a:schemeClr val="accent2"/>
                </a:solidFill>
                <a:latin typeface="+mj-lt"/>
              </a:defRPr>
            </a:lvl1pPr>
            <a:lvl2pPr>
              <a:defRPr sz="3161"/>
            </a:lvl2pPr>
            <a:lvl3pPr>
              <a:defRPr sz="2957"/>
            </a:lvl3pPr>
            <a:lvl4pPr>
              <a:defRPr sz="2651"/>
            </a:lvl4pPr>
            <a:lvl5pPr>
              <a:defRPr sz="2447"/>
            </a:lvl5pPr>
          </a:lstStyle>
          <a:p>
            <a:pPr lvl="0"/>
            <a:r>
              <a:rPr lang="en-US" dirty="0"/>
              <a:t>Click to edit Master text styles</a:t>
            </a:r>
          </a:p>
        </p:txBody>
      </p:sp>
      <p:sp>
        <p:nvSpPr>
          <p:cNvPr id="7" name="Footer Placeholder 3"/>
          <p:cNvSpPr>
            <a:spLocks noGrp="1"/>
          </p:cNvSpPr>
          <p:nvPr>
            <p:ph type="ftr" sz="quarter" idx="3"/>
          </p:nvPr>
        </p:nvSpPr>
        <p:spPr>
          <a:xfrm>
            <a:off x="619682" y="6706324"/>
            <a:ext cx="5523004" cy="131148"/>
          </a:xfrm>
          <a:prstGeom prst="rect">
            <a:avLst/>
          </a:prstGeom>
          <a:noFill/>
        </p:spPr>
        <p:txBody>
          <a:bodyPr wrap="square" lIns="0" anchor="ctr" anchorCtr="0">
            <a:noAutofit/>
          </a:bodyPr>
          <a:lstStyle>
            <a:lvl1pPr>
              <a:defRPr lang="en-AU" sz="1122">
                <a:solidFill>
                  <a:schemeClr val="tx2"/>
                </a:solidFill>
                <a:latin typeface="+mn-lt"/>
              </a:defRPr>
            </a:lvl1pPr>
          </a:lstStyle>
          <a:p>
            <a:r>
              <a:rPr lang="en-US" dirty="0"/>
              <a:t>Copyright © 2015 Accenture. All rights reserved. </a:t>
            </a:r>
          </a:p>
        </p:txBody>
      </p:sp>
    </p:spTree>
    <p:extLst>
      <p:ext uri="{BB962C8B-B14F-4D97-AF65-F5344CB8AC3E}">
        <p14:creationId xmlns:p14="http://schemas.microsoft.com/office/powerpoint/2010/main" val="18525314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AMC_Footer"/>
          <p:cNvSpPr txBox="1">
            <a:spLocks/>
          </p:cNvSpPr>
          <p:nvPr userDrawn="1"/>
        </p:nvSpPr>
        <p:spPr>
          <a:xfrm>
            <a:off x="636955" y="6699848"/>
            <a:ext cx="8421439" cy="231533"/>
          </a:xfrm>
          <a:prstGeom prst="rect">
            <a:avLst/>
          </a:prstGeom>
        </p:spPr>
        <p:txBody>
          <a:bodyPr lIns="0" tIns="43637"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a:defRPr/>
            </a:pPr>
            <a:r>
              <a:rPr lang="en-ZA" sz="1020" dirty="0">
                <a:solidFill>
                  <a:srgbClr val="666666"/>
                </a:solidFill>
                <a:latin typeface="Arial"/>
                <a:cs typeface="Arial" pitchFamily="34" charset="0"/>
              </a:rPr>
              <a:t>Copyright © 2014 Accenture. All rights reserved. </a:t>
            </a:r>
            <a:endParaRPr lang="en-US" sz="1020" dirty="0">
              <a:solidFill>
                <a:srgbClr val="666666"/>
              </a:solidFill>
              <a:latin typeface="Arial"/>
              <a:cs typeface="Arial" pitchFamily="34" charset="0"/>
            </a:endParaRPr>
          </a:p>
        </p:txBody>
      </p:sp>
      <p:sp>
        <p:nvSpPr>
          <p:cNvPr id="4" name="Inhaltsplatzhalter 13"/>
          <p:cNvSpPr txBox="1">
            <a:spLocks/>
          </p:cNvSpPr>
          <p:nvPr userDrawn="1"/>
        </p:nvSpPr>
        <p:spPr>
          <a:xfrm>
            <a:off x="11254614" y="6699848"/>
            <a:ext cx="539593" cy="231533"/>
          </a:xfrm>
          <a:prstGeom prst="rect">
            <a:avLst/>
          </a:prstGeom>
        </p:spPr>
        <p:txBody>
          <a:bodyPr lIns="0" tIns="43637"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algn="r">
              <a:defRPr/>
            </a:pPr>
            <a:fld id="{EB578BD5-E3A8-4354-91BC-79CE4598B8D1}" type="slidenum">
              <a:rPr lang="en-US" sz="1020" smtClean="0">
                <a:solidFill>
                  <a:srgbClr val="666666"/>
                </a:solidFill>
                <a:latin typeface="Arial"/>
                <a:cs typeface="Arial" pitchFamily="34" charset="0"/>
              </a:rPr>
              <a:pPr algn="r">
                <a:defRPr/>
              </a:pPr>
              <a:t>‹#›</a:t>
            </a:fld>
            <a:endParaRPr lang="en-US" sz="1020" dirty="0">
              <a:solidFill>
                <a:srgbClr val="666666"/>
              </a:solidFill>
              <a:latin typeface="Arial"/>
              <a:cs typeface="Arial" pitchFamily="34" charset="0"/>
            </a:endParaRPr>
          </a:p>
        </p:txBody>
      </p:sp>
      <p:cxnSp>
        <p:nvCxnSpPr>
          <p:cNvPr id="5" name="Straight Connector 4"/>
          <p:cNvCxnSpPr/>
          <p:nvPr userDrawn="1"/>
        </p:nvCxnSpPr>
        <p:spPr>
          <a:xfrm>
            <a:off x="636955" y="1124244"/>
            <a:ext cx="1179953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platzhalter 2"/>
          <p:cNvSpPr>
            <a:spLocks noGrp="1"/>
          </p:cNvSpPr>
          <p:nvPr>
            <p:ph type="body" idx="13"/>
          </p:nvPr>
        </p:nvSpPr>
        <p:spPr>
          <a:xfrm>
            <a:off x="636939" y="1124257"/>
            <a:ext cx="11162600" cy="574194"/>
          </a:xfrm>
          <a:prstGeom prst="rect">
            <a:avLst/>
          </a:prstGeom>
          <a:noFill/>
        </p:spPr>
        <p:txBody>
          <a:bodyPr wrap="square" lIns="0" tIns="85590" rIns="0" bIns="42795">
            <a:noAutofit/>
          </a:bodyPr>
          <a:lstStyle>
            <a:lvl1pPr marL="0" indent="0">
              <a:buNone/>
              <a:defRPr lang="de-DE" sz="2141" b="1" dirty="0" smtClean="0">
                <a:solidFill>
                  <a:srgbClr val="00A000"/>
                </a:solidFill>
                <a:latin typeface="+mn-lt"/>
                <a:ea typeface="+mn-ea"/>
                <a:cs typeface="+mn-cs"/>
              </a:defRPr>
            </a:lvl1pPr>
            <a:lvl2pPr marL="554189" indent="0">
              <a:buNone/>
              <a:defRPr sz="2447" b="1"/>
            </a:lvl2pPr>
            <a:lvl3pPr marL="1108379" indent="0">
              <a:buNone/>
              <a:defRPr sz="2141" b="1"/>
            </a:lvl3pPr>
            <a:lvl4pPr marL="1662570" indent="0">
              <a:buNone/>
              <a:defRPr sz="1937" b="1"/>
            </a:lvl4pPr>
            <a:lvl5pPr marL="2216762" indent="0">
              <a:buNone/>
              <a:defRPr sz="1937" b="1"/>
            </a:lvl5pPr>
            <a:lvl6pPr marL="2770952" indent="0">
              <a:buNone/>
              <a:defRPr sz="1937" b="1"/>
            </a:lvl6pPr>
            <a:lvl7pPr marL="3325138" indent="0">
              <a:buNone/>
              <a:defRPr sz="1937" b="1"/>
            </a:lvl7pPr>
            <a:lvl8pPr marL="3879329" indent="0">
              <a:buNone/>
              <a:defRPr sz="1937" b="1"/>
            </a:lvl8pPr>
            <a:lvl9pPr marL="4433523" indent="0">
              <a:buNone/>
              <a:defRPr sz="1937" b="1"/>
            </a:lvl9pPr>
          </a:lstStyle>
          <a:p>
            <a:pPr marL="213593" lvl="0" indent="-213593" algn="l" rtl="0" eaLnBrk="1" fontAlgn="base" hangingPunct="1">
              <a:spcBef>
                <a:spcPts val="971"/>
              </a:spcBef>
              <a:spcAft>
                <a:spcPct val="0"/>
              </a:spcAft>
              <a:buClr>
                <a:schemeClr val="tx1"/>
              </a:buClr>
              <a:buFontTx/>
              <a:buNone/>
            </a:pPr>
            <a:r>
              <a:rPr lang="en-US" noProof="0"/>
              <a:t>Click to edit Master text styles</a:t>
            </a:r>
          </a:p>
        </p:txBody>
      </p:sp>
    </p:spTree>
    <p:extLst>
      <p:ext uri="{BB962C8B-B14F-4D97-AF65-F5344CB8AC3E}">
        <p14:creationId xmlns:p14="http://schemas.microsoft.com/office/powerpoint/2010/main" val="233291893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Text Slide">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a:defRPr/>
            </a:pPr>
            <a:fld id="{90CBDC3A-D49F-4631-A8C7-55D59B33E5FA}" type="slidenum">
              <a:rPr lang="en-US" smtClean="0">
                <a:solidFill>
                  <a:srgbClr val="666666"/>
                </a:solidFill>
              </a:rPr>
              <a:pPr>
                <a:defRPr/>
              </a:pPr>
              <a:t>‹#›</a:t>
            </a:fld>
            <a:endParaRPr lang="en-US" dirty="0">
              <a:solidFill>
                <a:srgbClr val="666666"/>
              </a:solidFill>
            </a:endParaRPr>
          </a:p>
        </p:txBody>
      </p:sp>
      <p:sp>
        <p:nvSpPr>
          <p:cNvPr id="6" name="Title 5"/>
          <p:cNvSpPr>
            <a:spLocks noGrp="1"/>
          </p:cNvSpPr>
          <p:nvPr>
            <p:ph type="title"/>
          </p:nvPr>
        </p:nvSpPr>
        <p:spPr/>
        <p:txBody>
          <a:bodyPr/>
          <a:lstStyle/>
          <a:p>
            <a:r>
              <a:rPr lang="en-US"/>
              <a:t>Click to edit Master title style</a:t>
            </a:r>
            <a:endParaRPr lang="en-AU"/>
          </a:p>
        </p:txBody>
      </p:sp>
      <p:sp>
        <p:nvSpPr>
          <p:cNvPr id="10" name="Content Placeholder 9"/>
          <p:cNvSpPr>
            <a:spLocks noGrp="1"/>
          </p:cNvSpPr>
          <p:nvPr>
            <p:ph sz="quarter" idx="14"/>
          </p:nvPr>
        </p:nvSpPr>
        <p:spPr>
          <a:xfrm>
            <a:off x="619666" y="1218993"/>
            <a:ext cx="11197146" cy="53983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p:cNvSpPr>
            <a:spLocks noGrp="1"/>
          </p:cNvSpPr>
          <p:nvPr>
            <p:ph type="ftr" sz="quarter" idx="15"/>
          </p:nvPr>
        </p:nvSpPr>
        <p:spPr/>
        <p:txBody>
          <a:bodyPr/>
          <a:lstStyle/>
          <a:p>
            <a:r>
              <a:rPr lang="en-AU">
                <a:solidFill>
                  <a:srgbClr val="666666"/>
                </a:solidFill>
              </a:rPr>
              <a:t>Copyright © 2015 Accenture. All rights reserved. </a:t>
            </a:r>
            <a:endParaRPr dirty="0">
              <a:solidFill>
                <a:srgbClr val="666666"/>
              </a:solidFill>
            </a:endParaRPr>
          </a:p>
        </p:txBody>
      </p:sp>
    </p:spTree>
    <p:extLst>
      <p:ext uri="{BB962C8B-B14F-4D97-AF65-F5344CB8AC3E}">
        <p14:creationId xmlns:p14="http://schemas.microsoft.com/office/powerpoint/2010/main" val="8034898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Divider Slide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9666" y="763992"/>
            <a:ext cx="11197146" cy="1184614"/>
          </a:xfrm>
          <a:prstGeom prst="rect">
            <a:avLst/>
          </a:prstGeom>
        </p:spPr>
        <p:txBody>
          <a:bodyPr lIns="0" tIns="0" anchor="b" anchorCtr="0">
            <a:noAutofit/>
          </a:bodyPr>
          <a:lstStyle>
            <a:lvl1pPr algn="l">
              <a:lnSpc>
                <a:spcPct val="100000"/>
              </a:lnSpc>
              <a:defRPr sz="4385" b="0" spc="0" baseline="0">
                <a:solidFill>
                  <a:schemeClr val="bg1"/>
                </a:solidFill>
                <a:latin typeface="+mj-lt"/>
                <a:cs typeface="Arial" pitchFamily="34" charset="0"/>
              </a:defRPr>
            </a:lvl1pPr>
          </a:lstStyle>
          <a:p>
            <a:r>
              <a:rPr lang="en-US" dirty="0"/>
              <a:t>Click to edit Master title style </a:t>
            </a:r>
            <a:endParaRPr lang="en-GB" dirty="0"/>
          </a:p>
        </p:txBody>
      </p:sp>
      <p:sp>
        <p:nvSpPr>
          <p:cNvPr id="6" name="Slide Number Placeholder 4"/>
          <p:cNvSpPr>
            <a:spLocks noGrp="1"/>
          </p:cNvSpPr>
          <p:nvPr>
            <p:ph type="sldNum" sz="quarter" idx="4"/>
          </p:nvPr>
        </p:nvSpPr>
        <p:spPr>
          <a:xfrm>
            <a:off x="11071464" y="6706324"/>
            <a:ext cx="745363" cy="131148"/>
          </a:xfrm>
          <a:prstGeom prst="rect">
            <a:avLst/>
          </a:prstGeom>
        </p:spPr>
        <p:txBody>
          <a:bodyPr vert="horz" wrap="square" lIns="108696" tIns="54349" rIns="0" bIns="54349" numCol="1" anchor="ctr" anchorCtr="0" compatLnSpc="1">
            <a:prstTxWarp prst="textNoShape">
              <a:avLst/>
            </a:prstTxWarp>
            <a:noAutofit/>
          </a:bodyPr>
          <a:lstStyle>
            <a:lvl1pPr algn="r">
              <a:defRPr sz="1122">
                <a:solidFill>
                  <a:schemeClr val="bg1"/>
                </a:solidFill>
                <a:latin typeface="+mn-lt"/>
              </a:defRPr>
            </a:lvl1pPr>
          </a:lstStyle>
          <a:p>
            <a:pPr>
              <a:defRPr/>
            </a:pPr>
            <a:fld id="{90CBDC3A-D49F-4631-A8C7-55D59B33E5FA}" type="slidenum">
              <a:rPr lang="en-US" smtClean="0"/>
              <a:pPr>
                <a:defRPr/>
              </a:pPr>
              <a:t>‹#›</a:t>
            </a:fld>
            <a:endParaRPr lang="en-US" dirty="0"/>
          </a:p>
        </p:txBody>
      </p:sp>
      <p:sp>
        <p:nvSpPr>
          <p:cNvPr id="7" name="Footer Placeholder 3"/>
          <p:cNvSpPr>
            <a:spLocks noGrp="1"/>
          </p:cNvSpPr>
          <p:nvPr>
            <p:ph type="ftr" sz="quarter" idx="3"/>
          </p:nvPr>
        </p:nvSpPr>
        <p:spPr>
          <a:xfrm>
            <a:off x="619682" y="6706324"/>
            <a:ext cx="5523004" cy="131148"/>
          </a:xfrm>
          <a:prstGeom prst="rect">
            <a:avLst/>
          </a:prstGeom>
          <a:noFill/>
        </p:spPr>
        <p:txBody>
          <a:bodyPr wrap="square" lIns="0" anchor="ctr" anchorCtr="0">
            <a:noAutofit/>
          </a:bodyPr>
          <a:lstStyle>
            <a:lvl1pPr>
              <a:defRPr lang="en-AU" sz="1122">
                <a:solidFill>
                  <a:schemeClr val="bg1"/>
                </a:solidFill>
                <a:latin typeface="+mn-lt"/>
              </a:defRPr>
            </a:lvl1pPr>
          </a:lstStyle>
          <a:p>
            <a:r>
              <a:rPr lang="en-US" dirty="0"/>
              <a:t>Copyright © 2015 Accenture. All rights reserved. </a:t>
            </a:r>
          </a:p>
        </p:txBody>
      </p:sp>
    </p:spTree>
    <p:extLst>
      <p:ext uri="{BB962C8B-B14F-4D97-AF65-F5344CB8AC3E}">
        <p14:creationId xmlns:p14="http://schemas.microsoft.com/office/powerpoint/2010/main" val="21185905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extBox 5"/>
          <p:cNvSpPr txBox="1"/>
          <p:nvPr userDrawn="1"/>
        </p:nvSpPr>
        <p:spPr>
          <a:xfrm>
            <a:off x="604552" y="6703087"/>
            <a:ext cx="3499767" cy="235427"/>
          </a:xfrm>
          <a:prstGeom prst="rect">
            <a:avLst/>
          </a:prstGeom>
          <a:noFill/>
        </p:spPr>
        <p:txBody>
          <a:bodyPr wrap="square" lIns="0">
            <a:noAutofit/>
          </a:bodyPr>
          <a:lstStyle/>
          <a:p>
            <a:pPr algn="ctr">
              <a:defRPr/>
            </a:pPr>
            <a:r>
              <a:rPr lang="en-US" sz="918" dirty="0">
                <a:solidFill>
                  <a:srgbClr val="292934"/>
                </a:solidFill>
                <a:cs typeface="Arial" pitchFamily="34" charset="0"/>
              </a:rPr>
              <a:t>Copyright © 2015 Accenture  All rights reserved.</a:t>
            </a:r>
          </a:p>
        </p:txBody>
      </p:sp>
      <p:sp>
        <p:nvSpPr>
          <p:cNvPr id="8" name="TextBox 7"/>
          <p:cNvSpPr txBox="1"/>
          <p:nvPr userDrawn="1"/>
        </p:nvSpPr>
        <p:spPr>
          <a:xfrm>
            <a:off x="11077355" y="6693592"/>
            <a:ext cx="729542" cy="249674"/>
          </a:xfrm>
          <a:prstGeom prst="rect">
            <a:avLst/>
          </a:prstGeom>
          <a:noFill/>
        </p:spPr>
        <p:txBody>
          <a:bodyPr wrap="square" lIns="0" tIns="0" rIns="0" bIns="0" rtlCol="0" anchor="ctr" anchorCtr="0">
            <a:noAutofit/>
          </a:bodyPr>
          <a:lstStyle/>
          <a:p>
            <a:pPr algn="r"/>
            <a:fld id="{597A8DCA-8F96-49CD-B4D5-7AC92F955860}" type="slidenum">
              <a:rPr lang="en-CA" sz="918" smtClean="0">
                <a:solidFill>
                  <a:srgbClr val="292934"/>
                </a:solidFill>
                <a:cs typeface="Arial" pitchFamily="34" charset="0"/>
              </a:rPr>
              <a:pPr algn="r"/>
              <a:t>‹#›</a:t>
            </a:fld>
            <a:endParaRPr lang="en-CA" sz="918" dirty="0">
              <a:solidFill>
                <a:srgbClr val="292934"/>
              </a:solidFill>
              <a:cs typeface="Arial" pitchFamily="34" charset="0"/>
            </a:endParaRPr>
          </a:p>
        </p:txBody>
      </p:sp>
      <p:sp>
        <p:nvSpPr>
          <p:cNvPr id="9" name="Title 3"/>
          <p:cNvSpPr>
            <a:spLocks noGrp="1"/>
          </p:cNvSpPr>
          <p:nvPr>
            <p:ph type="title" hasCustomPrompt="1"/>
          </p:nvPr>
        </p:nvSpPr>
        <p:spPr>
          <a:xfrm>
            <a:off x="627041" y="96222"/>
            <a:ext cx="11159725" cy="1029056"/>
          </a:xfrm>
        </p:spPr>
        <p:txBody>
          <a:bodyPr>
            <a:noAutofit/>
          </a:bodyPr>
          <a:lstStyle>
            <a:lvl1pPr>
              <a:lnSpc>
                <a:spcPct val="100000"/>
              </a:lnSpc>
              <a:defRPr b="0">
                <a:solidFill>
                  <a:schemeClr val="tx1"/>
                </a:solidFill>
              </a:defRPr>
            </a:lvl1pPr>
          </a:lstStyle>
          <a:p>
            <a:r>
              <a:rPr lang="en-US" dirty="0"/>
              <a:t>Master Title Slide Headline</a:t>
            </a:r>
            <a:endParaRPr lang="en-CA" dirty="0"/>
          </a:p>
        </p:txBody>
      </p:sp>
      <p:sp>
        <p:nvSpPr>
          <p:cNvPr id="10" name="Text Placeholder 2"/>
          <p:cNvSpPr>
            <a:spLocks noGrp="1"/>
          </p:cNvSpPr>
          <p:nvPr>
            <p:ph type="body" sz="quarter" idx="13" hasCustomPrompt="1"/>
          </p:nvPr>
        </p:nvSpPr>
        <p:spPr>
          <a:xfrm>
            <a:off x="604551" y="1296902"/>
            <a:ext cx="11272715" cy="383727"/>
          </a:xfrm>
        </p:spPr>
        <p:txBody>
          <a:bodyPr>
            <a:noAutofit/>
          </a:bodyPr>
          <a:lstStyle>
            <a:lvl1pPr marL="0" indent="0">
              <a:lnSpc>
                <a:spcPct val="100000"/>
              </a:lnSpc>
              <a:buFontTx/>
              <a:buNone/>
              <a:defRPr sz="1835">
                <a:solidFill>
                  <a:schemeClr val="tx2"/>
                </a:solidFill>
              </a:defRPr>
            </a:lvl1pPr>
          </a:lstStyle>
          <a:p>
            <a:pPr lvl="0"/>
            <a:r>
              <a:rPr lang="en-US" dirty="0" err="1"/>
              <a:t>Subheader</a:t>
            </a:r>
            <a:r>
              <a:rPr lang="en-US" dirty="0"/>
              <a:t> here</a:t>
            </a:r>
            <a:endParaRPr lang="en-GB" dirty="0"/>
          </a:p>
        </p:txBody>
      </p:sp>
      <p:cxnSp>
        <p:nvCxnSpPr>
          <p:cNvPr id="11" name="Straight Connector 10"/>
          <p:cNvCxnSpPr/>
          <p:nvPr userDrawn="1"/>
        </p:nvCxnSpPr>
        <p:spPr>
          <a:xfrm>
            <a:off x="622903" y="1185183"/>
            <a:ext cx="118135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4347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2_Cover Slide_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 Placeholder 32"/>
          <p:cNvSpPr>
            <a:spLocks noGrp="1"/>
          </p:cNvSpPr>
          <p:nvPr>
            <p:ph type="body" sz="quarter" idx="10"/>
          </p:nvPr>
        </p:nvSpPr>
        <p:spPr>
          <a:xfrm>
            <a:off x="474650" y="2384232"/>
            <a:ext cx="11468542" cy="476871"/>
          </a:xfrm>
        </p:spPr>
        <p:txBody>
          <a:bodyPr/>
          <a:lstStyle>
            <a:lvl1pPr marL="0" indent="0" algn="l" rtl="0" eaLnBrk="1" fontAlgn="base" hangingPunct="1">
              <a:lnSpc>
                <a:spcPct val="100000"/>
              </a:lnSpc>
              <a:spcBef>
                <a:spcPct val="0"/>
              </a:spcBef>
              <a:spcAft>
                <a:spcPct val="0"/>
              </a:spcAft>
              <a:buFont typeface="Arial" charset="0"/>
              <a:buNone/>
              <a:defRPr lang="en-US" sz="2039" b="0" kern="1200" spc="0" baseline="0" dirty="0" smtClean="0">
                <a:solidFill>
                  <a:schemeClr val="bg1"/>
                </a:solidFill>
                <a:latin typeface="+mn-lt"/>
                <a:ea typeface="Arial" pitchFamily="-105" charset="-52"/>
                <a:cs typeface="Arial" pitchFamily="34" charset="0"/>
              </a:defRPr>
            </a:lvl1pPr>
            <a:lvl2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2pPr>
            <a:lvl3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3pPr>
            <a:lvl4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4pPr>
            <a:lvl5pPr algn="l" rtl="0" eaLnBrk="1" fontAlgn="base" hangingPunct="1">
              <a:lnSpc>
                <a:spcPct val="100000"/>
              </a:lnSpc>
              <a:spcBef>
                <a:spcPct val="0"/>
              </a:spcBef>
              <a:spcAft>
                <a:spcPct val="0"/>
              </a:spcAft>
              <a:buFont typeface="Arial" charset="0"/>
              <a:defRPr lang="en-AU" sz="2753" b="0" kern="1200" spc="0" baseline="0" dirty="0">
                <a:solidFill>
                  <a:schemeClr val="accent1"/>
                </a:solidFill>
                <a:latin typeface="Arial" pitchFamily="34" charset="0"/>
                <a:ea typeface="Arial" pitchFamily="-105" charset="-52"/>
                <a:cs typeface="Arial" pitchFamily="34" charset="0"/>
              </a:defRPr>
            </a:lvl5pPr>
          </a:lstStyle>
          <a:p>
            <a:pPr lvl="0"/>
            <a:r>
              <a:rPr lang="en-US"/>
              <a:t>Click to edit Master text styles</a:t>
            </a:r>
          </a:p>
        </p:txBody>
      </p:sp>
      <p:grpSp>
        <p:nvGrpSpPr>
          <p:cNvPr id="17" name="Group 16"/>
          <p:cNvGrpSpPr/>
          <p:nvPr userDrawn="1"/>
        </p:nvGrpSpPr>
        <p:grpSpPr>
          <a:xfrm>
            <a:off x="8871799" y="2645616"/>
            <a:ext cx="3137267" cy="2102279"/>
            <a:chOff x="5728986" y="1472516"/>
            <a:chExt cx="3074394" cy="2061722"/>
          </a:xfrm>
        </p:grpSpPr>
        <p:sp>
          <p:nvSpPr>
            <p:cNvPr id="18" name="Freeform 17"/>
            <p:cNvSpPr/>
            <p:nvPr/>
          </p:nvSpPr>
          <p:spPr>
            <a:xfrm>
              <a:off x="6191575" y="1472516"/>
              <a:ext cx="2013677" cy="206172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solidFill>
                  <a:srgbClr val="FFFFFF"/>
                </a:solidFill>
              </a:endParaRPr>
            </a:p>
          </p:txBody>
        </p:sp>
        <p:sp>
          <p:nvSpPr>
            <p:cNvPr id="23" name="Freeform 11"/>
            <p:cNvSpPr>
              <a:spLocks noEditPoints="1"/>
            </p:cNvSpPr>
            <p:nvPr userDrawn="1"/>
          </p:nvSpPr>
          <p:spPr bwMode="auto">
            <a:xfrm>
              <a:off x="5728986" y="2313444"/>
              <a:ext cx="3074394" cy="250623"/>
            </a:xfrm>
            <a:custGeom>
              <a:avLst/>
              <a:gdLst>
                <a:gd name="T0" fmla="*/ 46 w 1070"/>
                <a:gd name="T1" fmla="*/ 1 h 87"/>
                <a:gd name="T2" fmla="*/ 0 w 1070"/>
                <a:gd name="T3" fmla="*/ 67 h 87"/>
                <a:gd name="T4" fmla="*/ 57 w 1070"/>
                <a:gd name="T5" fmla="*/ 1 h 87"/>
                <a:gd name="T6" fmla="*/ 113 w 1070"/>
                <a:gd name="T7" fmla="*/ 69 h 87"/>
                <a:gd name="T8" fmla="*/ 104 w 1070"/>
                <a:gd name="T9" fmla="*/ 59 h 87"/>
                <a:gd name="T10" fmla="*/ 104 w 1070"/>
                <a:gd name="T11" fmla="*/ 27 h 87"/>
                <a:gd name="T12" fmla="*/ 94 w 1070"/>
                <a:gd name="T13" fmla="*/ 27 h 87"/>
                <a:gd name="T14" fmla="*/ 133 w 1070"/>
                <a:gd name="T15" fmla="*/ 31 h 87"/>
                <a:gd name="T16" fmla="*/ 145 w 1070"/>
                <a:gd name="T17" fmla="*/ 29 h 87"/>
                <a:gd name="T18" fmla="*/ 206 w 1070"/>
                <a:gd name="T19" fmla="*/ 21 h 87"/>
                <a:gd name="T20" fmla="*/ 207 w 1070"/>
                <a:gd name="T21" fmla="*/ 61 h 87"/>
                <a:gd name="T22" fmla="*/ 225 w 1070"/>
                <a:gd name="T23" fmla="*/ 44 h 87"/>
                <a:gd name="T24" fmla="*/ 241 w 1070"/>
                <a:gd name="T25" fmla="*/ 42 h 87"/>
                <a:gd name="T26" fmla="*/ 275 w 1070"/>
                <a:gd name="T27" fmla="*/ 60 h 87"/>
                <a:gd name="T28" fmla="*/ 284 w 1070"/>
                <a:gd name="T29" fmla="*/ 21 h 87"/>
                <a:gd name="T30" fmla="*/ 293 w 1070"/>
                <a:gd name="T31" fmla="*/ 47 h 87"/>
                <a:gd name="T32" fmla="*/ 313 w 1070"/>
                <a:gd name="T33" fmla="*/ 21 h 87"/>
                <a:gd name="T34" fmla="*/ 339 w 1070"/>
                <a:gd name="T35" fmla="*/ 6 h 87"/>
                <a:gd name="T36" fmla="*/ 330 w 1070"/>
                <a:gd name="T37" fmla="*/ 67 h 87"/>
                <a:gd name="T38" fmla="*/ 367 w 1070"/>
                <a:gd name="T39" fmla="*/ 68 h 87"/>
                <a:gd name="T40" fmla="*/ 367 w 1070"/>
                <a:gd name="T41" fmla="*/ 61 h 87"/>
                <a:gd name="T42" fmla="*/ 419 w 1070"/>
                <a:gd name="T43" fmla="*/ 29 h 87"/>
                <a:gd name="T44" fmla="*/ 435 w 1070"/>
                <a:gd name="T45" fmla="*/ 21 h 87"/>
                <a:gd name="T46" fmla="*/ 472 w 1070"/>
                <a:gd name="T47" fmla="*/ 20 h 87"/>
                <a:gd name="T48" fmla="*/ 460 w 1070"/>
                <a:gd name="T49" fmla="*/ 45 h 87"/>
                <a:gd name="T50" fmla="*/ 435 w 1070"/>
                <a:gd name="T51" fmla="*/ 67 h 87"/>
                <a:gd name="T52" fmla="*/ 493 w 1070"/>
                <a:gd name="T53" fmla="*/ 56 h 87"/>
                <a:gd name="T54" fmla="*/ 512 w 1070"/>
                <a:gd name="T55" fmla="*/ 20 h 87"/>
                <a:gd name="T56" fmla="*/ 503 w 1070"/>
                <a:gd name="T57" fmla="*/ 55 h 87"/>
                <a:gd name="T58" fmla="*/ 547 w 1070"/>
                <a:gd name="T59" fmla="*/ 21 h 87"/>
                <a:gd name="T60" fmla="*/ 565 w 1070"/>
                <a:gd name="T61" fmla="*/ 67 h 87"/>
                <a:gd name="T62" fmla="*/ 538 w 1070"/>
                <a:gd name="T63" fmla="*/ 21 h 87"/>
                <a:gd name="T64" fmla="*/ 609 w 1070"/>
                <a:gd name="T65" fmla="*/ 36 h 87"/>
                <a:gd name="T66" fmla="*/ 659 w 1070"/>
                <a:gd name="T67" fmla="*/ 66 h 87"/>
                <a:gd name="T68" fmla="*/ 633 w 1070"/>
                <a:gd name="T69" fmla="*/ 41 h 87"/>
                <a:gd name="T70" fmla="*/ 634 w 1070"/>
                <a:gd name="T71" fmla="*/ 35 h 87"/>
                <a:gd name="T72" fmla="*/ 669 w 1070"/>
                <a:gd name="T73" fmla="*/ 54 h 87"/>
                <a:gd name="T74" fmla="*/ 720 w 1070"/>
                <a:gd name="T75" fmla="*/ 1 h 87"/>
                <a:gd name="T76" fmla="*/ 730 w 1070"/>
                <a:gd name="T77" fmla="*/ 59 h 87"/>
                <a:gd name="T78" fmla="*/ 807 w 1070"/>
                <a:gd name="T79" fmla="*/ 41 h 87"/>
                <a:gd name="T80" fmla="*/ 790 w 1070"/>
                <a:gd name="T81" fmla="*/ 27 h 87"/>
                <a:gd name="T82" fmla="*/ 816 w 1070"/>
                <a:gd name="T83" fmla="*/ 67 h 87"/>
                <a:gd name="T84" fmla="*/ 836 w 1070"/>
                <a:gd name="T85" fmla="*/ 1 h 87"/>
                <a:gd name="T86" fmla="*/ 852 w 1070"/>
                <a:gd name="T87" fmla="*/ 21 h 87"/>
                <a:gd name="T88" fmla="*/ 878 w 1070"/>
                <a:gd name="T89" fmla="*/ 67 h 87"/>
                <a:gd name="T90" fmla="*/ 915 w 1070"/>
                <a:gd name="T91" fmla="*/ 20 h 87"/>
                <a:gd name="T92" fmla="*/ 931 w 1070"/>
                <a:gd name="T93" fmla="*/ 66 h 87"/>
                <a:gd name="T94" fmla="*/ 949 w 1070"/>
                <a:gd name="T95" fmla="*/ 21 h 87"/>
                <a:gd name="T96" fmla="*/ 949 w 1070"/>
                <a:gd name="T97" fmla="*/ 67 h 87"/>
                <a:gd name="T98" fmla="*/ 986 w 1070"/>
                <a:gd name="T99" fmla="*/ 20 h 87"/>
                <a:gd name="T100" fmla="*/ 1001 w 1070"/>
                <a:gd name="T101" fmla="*/ 66 h 87"/>
                <a:gd name="T102" fmla="*/ 1037 w 1070"/>
                <a:gd name="T103" fmla="*/ 60 h 87"/>
                <a:gd name="T104" fmla="*/ 1037 w 1070"/>
                <a:gd name="T105" fmla="*/ 1 h 87"/>
                <a:gd name="T106" fmla="*/ 1037 w 1070"/>
                <a:gd name="T107" fmla="*/ 44 h 87"/>
                <a:gd name="T108" fmla="*/ 1070 w 1070"/>
                <a:gd name="T109"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87">
                  <a:moveTo>
                    <a:pt x="0" y="1"/>
                  </a:moveTo>
                  <a:cubicBezTo>
                    <a:pt x="10" y="1"/>
                    <a:pt x="10" y="1"/>
                    <a:pt x="10" y="1"/>
                  </a:cubicBezTo>
                  <a:cubicBezTo>
                    <a:pt x="10" y="29"/>
                    <a:pt x="10" y="29"/>
                    <a:pt x="10" y="29"/>
                  </a:cubicBezTo>
                  <a:cubicBezTo>
                    <a:pt x="36" y="29"/>
                    <a:pt x="36" y="29"/>
                    <a:pt x="36" y="29"/>
                  </a:cubicBezTo>
                  <a:cubicBezTo>
                    <a:pt x="36" y="1"/>
                    <a:pt x="36" y="1"/>
                    <a:pt x="36" y="1"/>
                  </a:cubicBezTo>
                  <a:cubicBezTo>
                    <a:pt x="46" y="1"/>
                    <a:pt x="46" y="1"/>
                    <a:pt x="46" y="1"/>
                  </a:cubicBezTo>
                  <a:cubicBezTo>
                    <a:pt x="46" y="67"/>
                    <a:pt x="46" y="67"/>
                    <a:pt x="46" y="67"/>
                  </a:cubicBezTo>
                  <a:cubicBezTo>
                    <a:pt x="36" y="67"/>
                    <a:pt x="36" y="67"/>
                    <a:pt x="36" y="67"/>
                  </a:cubicBezTo>
                  <a:cubicBezTo>
                    <a:pt x="36" y="36"/>
                    <a:pt x="36" y="36"/>
                    <a:pt x="36" y="36"/>
                  </a:cubicBezTo>
                  <a:cubicBezTo>
                    <a:pt x="10" y="36"/>
                    <a:pt x="10" y="36"/>
                    <a:pt x="10" y="36"/>
                  </a:cubicBezTo>
                  <a:cubicBezTo>
                    <a:pt x="10" y="67"/>
                    <a:pt x="10" y="67"/>
                    <a:pt x="10" y="67"/>
                  </a:cubicBezTo>
                  <a:cubicBezTo>
                    <a:pt x="0" y="67"/>
                    <a:pt x="0" y="67"/>
                    <a:pt x="0" y="67"/>
                  </a:cubicBezTo>
                  <a:lnTo>
                    <a:pt x="0" y="1"/>
                  </a:lnTo>
                  <a:close/>
                  <a:moveTo>
                    <a:pt x="57" y="1"/>
                  </a:moveTo>
                  <a:cubicBezTo>
                    <a:pt x="67" y="1"/>
                    <a:pt x="67" y="1"/>
                    <a:pt x="67" y="1"/>
                  </a:cubicBezTo>
                  <a:cubicBezTo>
                    <a:pt x="67" y="10"/>
                    <a:pt x="67" y="10"/>
                    <a:pt x="67" y="10"/>
                  </a:cubicBezTo>
                  <a:cubicBezTo>
                    <a:pt x="57" y="10"/>
                    <a:pt x="57" y="10"/>
                    <a:pt x="57" y="10"/>
                  </a:cubicBezTo>
                  <a:lnTo>
                    <a:pt x="57" y="1"/>
                  </a:lnTo>
                  <a:close/>
                  <a:moveTo>
                    <a:pt x="58" y="21"/>
                  </a:moveTo>
                  <a:cubicBezTo>
                    <a:pt x="67" y="21"/>
                    <a:pt x="67" y="21"/>
                    <a:pt x="67" y="21"/>
                  </a:cubicBezTo>
                  <a:cubicBezTo>
                    <a:pt x="67" y="67"/>
                    <a:pt x="67" y="67"/>
                    <a:pt x="67" y="67"/>
                  </a:cubicBezTo>
                  <a:cubicBezTo>
                    <a:pt x="58" y="67"/>
                    <a:pt x="58" y="67"/>
                    <a:pt x="58" y="67"/>
                  </a:cubicBezTo>
                  <a:lnTo>
                    <a:pt x="58" y="21"/>
                  </a:lnTo>
                  <a:close/>
                  <a:moveTo>
                    <a:pt x="113" y="69"/>
                  </a:moveTo>
                  <a:cubicBezTo>
                    <a:pt x="113" y="82"/>
                    <a:pt x="106" y="87"/>
                    <a:pt x="92" y="87"/>
                  </a:cubicBezTo>
                  <a:cubicBezTo>
                    <a:pt x="85" y="87"/>
                    <a:pt x="80" y="86"/>
                    <a:pt x="78" y="86"/>
                  </a:cubicBezTo>
                  <a:cubicBezTo>
                    <a:pt x="78" y="77"/>
                    <a:pt x="78" y="77"/>
                    <a:pt x="78" y="77"/>
                  </a:cubicBezTo>
                  <a:cubicBezTo>
                    <a:pt x="81" y="78"/>
                    <a:pt x="85" y="81"/>
                    <a:pt x="91" y="81"/>
                  </a:cubicBezTo>
                  <a:cubicBezTo>
                    <a:pt x="104" y="81"/>
                    <a:pt x="104" y="71"/>
                    <a:pt x="104" y="66"/>
                  </a:cubicBezTo>
                  <a:cubicBezTo>
                    <a:pt x="104" y="59"/>
                    <a:pt x="104" y="59"/>
                    <a:pt x="104" y="59"/>
                  </a:cubicBezTo>
                  <a:cubicBezTo>
                    <a:pt x="104" y="59"/>
                    <a:pt x="104" y="59"/>
                    <a:pt x="104" y="59"/>
                  </a:cubicBezTo>
                  <a:cubicBezTo>
                    <a:pt x="103" y="62"/>
                    <a:pt x="99" y="67"/>
                    <a:pt x="92" y="67"/>
                  </a:cubicBezTo>
                  <a:cubicBezTo>
                    <a:pt x="80" y="67"/>
                    <a:pt x="76" y="56"/>
                    <a:pt x="76" y="44"/>
                  </a:cubicBezTo>
                  <a:cubicBezTo>
                    <a:pt x="76" y="31"/>
                    <a:pt x="81" y="20"/>
                    <a:pt x="92" y="20"/>
                  </a:cubicBezTo>
                  <a:cubicBezTo>
                    <a:pt x="99" y="20"/>
                    <a:pt x="103" y="25"/>
                    <a:pt x="104" y="27"/>
                  </a:cubicBezTo>
                  <a:cubicBezTo>
                    <a:pt x="104" y="27"/>
                    <a:pt x="104" y="27"/>
                    <a:pt x="104" y="27"/>
                  </a:cubicBezTo>
                  <a:cubicBezTo>
                    <a:pt x="104" y="21"/>
                    <a:pt x="104" y="21"/>
                    <a:pt x="104" y="21"/>
                  </a:cubicBezTo>
                  <a:cubicBezTo>
                    <a:pt x="113" y="21"/>
                    <a:pt x="113" y="21"/>
                    <a:pt x="113" y="21"/>
                  </a:cubicBezTo>
                  <a:lnTo>
                    <a:pt x="113" y="69"/>
                  </a:lnTo>
                  <a:close/>
                  <a:moveTo>
                    <a:pt x="94" y="60"/>
                  </a:moveTo>
                  <a:cubicBezTo>
                    <a:pt x="102" y="60"/>
                    <a:pt x="104" y="50"/>
                    <a:pt x="104" y="43"/>
                  </a:cubicBezTo>
                  <a:cubicBezTo>
                    <a:pt x="104" y="36"/>
                    <a:pt x="102" y="27"/>
                    <a:pt x="94" y="27"/>
                  </a:cubicBezTo>
                  <a:cubicBezTo>
                    <a:pt x="87" y="27"/>
                    <a:pt x="85" y="37"/>
                    <a:pt x="85" y="44"/>
                  </a:cubicBezTo>
                  <a:cubicBezTo>
                    <a:pt x="85" y="50"/>
                    <a:pt x="87" y="60"/>
                    <a:pt x="94" y="60"/>
                  </a:cubicBezTo>
                  <a:close/>
                  <a:moveTo>
                    <a:pt x="124" y="1"/>
                  </a:moveTo>
                  <a:cubicBezTo>
                    <a:pt x="133" y="1"/>
                    <a:pt x="133" y="1"/>
                    <a:pt x="133" y="1"/>
                  </a:cubicBezTo>
                  <a:cubicBezTo>
                    <a:pt x="133" y="31"/>
                    <a:pt x="133" y="31"/>
                    <a:pt x="133" y="31"/>
                  </a:cubicBezTo>
                  <a:cubicBezTo>
                    <a:pt x="133" y="31"/>
                    <a:pt x="133" y="31"/>
                    <a:pt x="133" y="31"/>
                  </a:cubicBezTo>
                  <a:cubicBezTo>
                    <a:pt x="135" y="27"/>
                    <a:pt x="138" y="20"/>
                    <a:pt x="148" y="20"/>
                  </a:cubicBezTo>
                  <a:cubicBezTo>
                    <a:pt x="158" y="20"/>
                    <a:pt x="160" y="29"/>
                    <a:pt x="160" y="35"/>
                  </a:cubicBezTo>
                  <a:cubicBezTo>
                    <a:pt x="160" y="67"/>
                    <a:pt x="160" y="67"/>
                    <a:pt x="160" y="67"/>
                  </a:cubicBezTo>
                  <a:cubicBezTo>
                    <a:pt x="151" y="67"/>
                    <a:pt x="151" y="67"/>
                    <a:pt x="151" y="67"/>
                  </a:cubicBezTo>
                  <a:cubicBezTo>
                    <a:pt x="151" y="42"/>
                    <a:pt x="151" y="42"/>
                    <a:pt x="151" y="42"/>
                  </a:cubicBezTo>
                  <a:cubicBezTo>
                    <a:pt x="151" y="33"/>
                    <a:pt x="151" y="29"/>
                    <a:pt x="145" y="29"/>
                  </a:cubicBezTo>
                  <a:cubicBezTo>
                    <a:pt x="138" y="29"/>
                    <a:pt x="133" y="38"/>
                    <a:pt x="133" y="47"/>
                  </a:cubicBezTo>
                  <a:cubicBezTo>
                    <a:pt x="133" y="67"/>
                    <a:pt x="133" y="67"/>
                    <a:pt x="133" y="67"/>
                  </a:cubicBezTo>
                  <a:cubicBezTo>
                    <a:pt x="124" y="67"/>
                    <a:pt x="124" y="67"/>
                    <a:pt x="124" y="67"/>
                  </a:cubicBezTo>
                  <a:lnTo>
                    <a:pt x="124" y="1"/>
                  </a:lnTo>
                  <a:close/>
                  <a:moveTo>
                    <a:pt x="198" y="21"/>
                  </a:moveTo>
                  <a:cubicBezTo>
                    <a:pt x="206" y="21"/>
                    <a:pt x="206" y="21"/>
                    <a:pt x="206" y="21"/>
                  </a:cubicBezTo>
                  <a:cubicBezTo>
                    <a:pt x="206" y="28"/>
                    <a:pt x="206" y="28"/>
                    <a:pt x="206" y="28"/>
                  </a:cubicBezTo>
                  <a:cubicBezTo>
                    <a:pt x="207" y="28"/>
                    <a:pt x="207" y="28"/>
                    <a:pt x="207" y="28"/>
                  </a:cubicBezTo>
                  <a:cubicBezTo>
                    <a:pt x="208" y="25"/>
                    <a:pt x="212" y="20"/>
                    <a:pt x="219" y="20"/>
                  </a:cubicBezTo>
                  <a:cubicBezTo>
                    <a:pt x="230" y="20"/>
                    <a:pt x="235" y="30"/>
                    <a:pt x="235" y="43"/>
                  </a:cubicBezTo>
                  <a:cubicBezTo>
                    <a:pt x="235" y="58"/>
                    <a:pt x="229" y="68"/>
                    <a:pt x="219" y="68"/>
                  </a:cubicBezTo>
                  <a:cubicBezTo>
                    <a:pt x="211" y="68"/>
                    <a:pt x="208" y="63"/>
                    <a:pt x="207" y="61"/>
                  </a:cubicBezTo>
                  <a:cubicBezTo>
                    <a:pt x="206" y="61"/>
                    <a:pt x="206" y="61"/>
                    <a:pt x="206" y="61"/>
                  </a:cubicBezTo>
                  <a:cubicBezTo>
                    <a:pt x="206" y="87"/>
                    <a:pt x="206" y="87"/>
                    <a:pt x="206" y="87"/>
                  </a:cubicBezTo>
                  <a:cubicBezTo>
                    <a:pt x="198" y="87"/>
                    <a:pt x="198" y="87"/>
                    <a:pt x="198" y="87"/>
                  </a:cubicBezTo>
                  <a:lnTo>
                    <a:pt x="198" y="21"/>
                  </a:lnTo>
                  <a:close/>
                  <a:moveTo>
                    <a:pt x="216" y="61"/>
                  </a:moveTo>
                  <a:cubicBezTo>
                    <a:pt x="223" y="61"/>
                    <a:pt x="225" y="54"/>
                    <a:pt x="225" y="44"/>
                  </a:cubicBezTo>
                  <a:cubicBezTo>
                    <a:pt x="225" y="37"/>
                    <a:pt x="224" y="27"/>
                    <a:pt x="216" y="27"/>
                  </a:cubicBezTo>
                  <a:cubicBezTo>
                    <a:pt x="209" y="27"/>
                    <a:pt x="206" y="36"/>
                    <a:pt x="206" y="44"/>
                  </a:cubicBezTo>
                  <a:cubicBezTo>
                    <a:pt x="206" y="52"/>
                    <a:pt x="209" y="61"/>
                    <a:pt x="216" y="61"/>
                  </a:cubicBezTo>
                  <a:close/>
                  <a:moveTo>
                    <a:pt x="275" y="66"/>
                  </a:moveTo>
                  <a:cubicBezTo>
                    <a:pt x="271" y="67"/>
                    <a:pt x="269" y="68"/>
                    <a:pt x="264" y="68"/>
                  </a:cubicBezTo>
                  <a:cubicBezTo>
                    <a:pt x="250" y="68"/>
                    <a:pt x="241" y="60"/>
                    <a:pt x="241" y="42"/>
                  </a:cubicBezTo>
                  <a:cubicBezTo>
                    <a:pt x="241" y="22"/>
                    <a:pt x="254" y="20"/>
                    <a:pt x="260" y="20"/>
                  </a:cubicBezTo>
                  <a:cubicBezTo>
                    <a:pt x="271" y="20"/>
                    <a:pt x="276" y="28"/>
                    <a:pt x="276" y="38"/>
                  </a:cubicBezTo>
                  <a:cubicBezTo>
                    <a:pt x="276" y="41"/>
                    <a:pt x="276" y="41"/>
                    <a:pt x="276" y="41"/>
                  </a:cubicBezTo>
                  <a:cubicBezTo>
                    <a:pt x="250" y="41"/>
                    <a:pt x="250" y="41"/>
                    <a:pt x="250" y="41"/>
                  </a:cubicBezTo>
                  <a:cubicBezTo>
                    <a:pt x="250" y="49"/>
                    <a:pt x="254" y="61"/>
                    <a:pt x="266" y="61"/>
                  </a:cubicBezTo>
                  <a:cubicBezTo>
                    <a:pt x="270" y="61"/>
                    <a:pt x="273" y="60"/>
                    <a:pt x="275" y="60"/>
                  </a:cubicBezTo>
                  <a:lnTo>
                    <a:pt x="275" y="66"/>
                  </a:lnTo>
                  <a:close/>
                  <a:moveTo>
                    <a:pt x="268" y="35"/>
                  </a:moveTo>
                  <a:cubicBezTo>
                    <a:pt x="268" y="32"/>
                    <a:pt x="266" y="27"/>
                    <a:pt x="259" y="27"/>
                  </a:cubicBezTo>
                  <a:cubicBezTo>
                    <a:pt x="252" y="27"/>
                    <a:pt x="250" y="33"/>
                    <a:pt x="250" y="35"/>
                  </a:cubicBezTo>
                  <a:lnTo>
                    <a:pt x="268" y="35"/>
                  </a:lnTo>
                  <a:close/>
                  <a:moveTo>
                    <a:pt x="284" y="21"/>
                  </a:moveTo>
                  <a:cubicBezTo>
                    <a:pt x="293" y="21"/>
                    <a:pt x="293" y="21"/>
                    <a:pt x="293" y="21"/>
                  </a:cubicBezTo>
                  <a:cubicBezTo>
                    <a:pt x="293" y="30"/>
                    <a:pt x="293" y="30"/>
                    <a:pt x="293" y="30"/>
                  </a:cubicBezTo>
                  <a:cubicBezTo>
                    <a:pt x="293" y="30"/>
                    <a:pt x="293" y="30"/>
                    <a:pt x="293" y="30"/>
                  </a:cubicBezTo>
                  <a:cubicBezTo>
                    <a:pt x="295" y="27"/>
                    <a:pt x="298" y="20"/>
                    <a:pt x="307" y="20"/>
                  </a:cubicBezTo>
                  <a:cubicBezTo>
                    <a:pt x="307" y="29"/>
                    <a:pt x="307" y="29"/>
                    <a:pt x="307" y="29"/>
                  </a:cubicBezTo>
                  <a:cubicBezTo>
                    <a:pt x="300" y="29"/>
                    <a:pt x="293" y="33"/>
                    <a:pt x="293" y="47"/>
                  </a:cubicBezTo>
                  <a:cubicBezTo>
                    <a:pt x="293" y="67"/>
                    <a:pt x="293" y="67"/>
                    <a:pt x="293" y="67"/>
                  </a:cubicBezTo>
                  <a:cubicBezTo>
                    <a:pt x="284" y="67"/>
                    <a:pt x="284" y="67"/>
                    <a:pt x="284" y="67"/>
                  </a:cubicBezTo>
                  <a:lnTo>
                    <a:pt x="284" y="21"/>
                  </a:lnTo>
                  <a:close/>
                  <a:moveTo>
                    <a:pt x="321" y="28"/>
                  </a:moveTo>
                  <a:cubicBezTo>
                    <a:pt x="313" y="28"/>
                    <a:pt x="313" y="28"/>
                    <a:pt x="313" y="28"/>
                  </a:cubicBezTo>
                  <a:cubicBezTo>
                    <a:pt x="313" y="21"/>
                    <a:pt x="313" y="21"/>
                    <a:pt x="313" y="21"/>
                  </a:cubicBezTo>
                  <a:cubicBezTo>
                    <a:pt x="321" y="21"/>
                    <a:pt x="321" y="21"/>
                    <a:pt x="321" y="21"/>
                  </a:cubicBezTo>
                  <a:cubicBezTo>
                    <a:pt x="321" y="16"/>
                    <a:pt x="321" y="16"/>
                    <a:pt x="321" y="16"/>
                  </a:cubicBezTo>
                  <a:cubicBezTo>
                    <a:pt x="321" y="5"/>
                    <a:pt x="327" y="0"/>
                    <a:pt x="339" y="0"/>
                  </a:cubicBezTo>
                  <a:cubicBezTo>
                    <a:pt x="342" y="0"/>
                    <a:pt x="345" y="0"/>
                    <a:pt x="348" y="0"/>
                  </a:cubicBezTo>
                  <a:cubicBezTo>
                    <a:pt x="348" y="8"/>
                    <a:pt x="348" y="8"/>
                    <a:pt x="348" y="8"/>
                  </a:cubicBezTo>
                  <a:cubicBezTo>
                    <a:pt x="345" y="7"/>
                    <a:pt x="343" y="6"/>
                    <a:pt x="339" y="6"/>
                  </a:cubicBezTo>
                  <a:cubicBezTo>
                    <a:pt x="332" y="6"/>
                    <a:pt x="330" y="12"/>
                    <a:pt x="330" y="16"/>
                  </a:cubicBezTo>
                  <a:cubicBezTo>
                    <a:pt x="330" y="21"/>
                    <a:pt x="330" y="21"/>
                    <a:pt x="330" y="21"/>
                  </a:cubicBezTo>
                  <a:cubicBezTo>
                    <a:pt x="343" y="21"/>
                    <a:pt x="343" y="21"/>
                    <a:pt x="343" y="21"/>
                  </a:cubicBezTo>
                  <a:cubicBezTo>
                    <a:pt x="343" y="28"/>
                    <a:pt x="343" y="28"/>
                    <a:pt x="343" y="28"/>
                  </a:cubicBezTo>
                  <a:cubicBezTo>
                    <a:pt x="330" y="28"/>
                    <a:pt x="330" y="28"/>
                    <a:pt x="330" y="28"/>
                  </a:cubicBezTo>
                  <a:cubicBezTo>
                    <a:pt x="330" y="67"/>
                    <a:pt x="330" y="67"/>
                    <a:pt x="330" y="67"/>
                  </a:cubicBezTo>
                  <a:cubicBezTo>
                    <a:pt x="321" y="67"/>
                    <a:pt x="321" y="67"/>
                    <a:pt x="321" y="67"/>
                  </a:cubicBezTo>
                  <a:lnTo>
                    <a:pt x="321" y="28"/>
                  </a:lnTo>
                  <a:close/>
                  <a:moveTo>
                    <a:pt x="347" y="44"/>
                  </a:moveTo>
                  <a:cubicBezTo>
                    <a:pt x="347" y="29"/>
                    <a:pt x="353" y="20"/>
                    <a:pt x="367" y="20"/>
                  </a:cubicBezTo>
                  <a:cubicBezTo>
                    <a:pt x="381" y="20"/>
                    <a:pt x="387" y="29"/>
                    <a:pt x="387" y="44"/>
                  </a:cubicBezTo>
                  <a:cubicBezTo>
                    <a:pt x="387" y="58"/>
                    <a:pt x="381" y="68"/>
                    <a:pt x="367" y="68"/>
                  </a:cubicBezTo>
                  <a:cubicBezTo>
                    <a:pt x="353" y="68"/>
                    <a:pt x="347" y="58"/>
                    <a:pt x="347" y="44"/>
                  </a:cubicBezTo>
                  <a:close/>
                  <a:moveTo>
                    <a:pt x="367" y="61"/>
                  </a:moveTo>
                  <a:cubicBezTo>
                    <a:pt x="376" y="61"/>
                    <a:pt x="378" y="51"/>
                    <a:pt x="378" y="44"/>
                  </a:cubicBezTo>
                  <a:cubicBezTo>
                    <a:pt x="378" y="37"/>
                    <a:pt x="376" y="27"/>
                    <a:pt x="367" y="27"/>
                  </a:cubicBezTo>
                  <a:cubicBezTo>
                    <a:pt x="358" y="27"/>
                    <a:pt x="356" y="37"/>
                    <a:pt x="356" y="44"/>
                  </a:cubicBezTo>
                  <a:cubicBezTo>
                    <a:pt x="356" y="51"/>
                    <a:pt x="358" y="61"/>
                    <a:pt x="367" y="61"/>
                  </a:cubicBezTo>
                  <a:close/>
                  <a:moveTo>
                    <a:pt x="396" y="21"/>
                  </a:moveTo>
                  <a:cubicBezTo>
                    <a:pt x="405" y="21"/>
                    <a:pt x="405" y="21"/>
                    <a:pt x="405" y="21"/>
                  </a:cubicBezTo>
                  <a:cubicBezTo>
                    <a:pt x="405" y="30"/>
                    <a:pt x="405" y="30"/>
                    <a:pt x="405" y="30"/>
                  </a:cubicBezTo>
                  <a:cubicBezTo>
                    <a:pt x="405" y="30"/>
                    <a:pt x="405" y="30"/>
                    <a:pt x="405" y="30"/>
                  </a:cubicBezTo>
                  <a:cubicBezTo>
                    <a:pt x="406" y="27"/>
                    <a:pt x="410" y="20"/>
                    <a:pt x="419" y="20"/>
                  </a:cubicBezTo>
                  <a:cubicBezTo>
                    <a:pt x="419" y="29"/>
                    <a:pt x="419" y="29"/>
                    <a:pt x="419" y="29"/>
                  </a:cubicBezTo>
                  <a:cubicBezTo>
                    <a:pt x="411" y="29"/>
                    <a:pt x="405" y="33"/>
                    <a:pt x="405" y="47"/>
                  </a:cubicBezTo>
                  <a:cubicBezTo>
                    <a:pt x="405" y="67"/>
                    <a:pt x="405" y="67"/>
                    <a:pt x="405" y="67"/>
                  </a:cubicBezTo>
                  <a:cubicBezTo>
                    <a:pt x="396" y="67"/>
                    <a:pt x="396" y="67"/>
                    <a:pt x="396" y="67"/>
                  </a:cubicBezTo>
                  <a:lnTo>
                    <a:pt x="396" y="21"/>
                  </a:lnTo>
                  <a:close/>
                  <a:moveTo>
                    <a:pt x="426" y="21"/>
                  </a:moveTo>
                  <a:cubicBezTo>
                    <a:pt x="435" y="21"/>
                    <a:pt x="435" y="21"/>
                    <a:pt x="435" y="21"/>
                  </a:cubicBezTo>
                  <a:cubicBezTo>
                    <a:pt x="435" y="30"/>
                    <a:pt x="435" y="30"/>
                    <a:pt x="435" y="30"/>
                  </a:cubicBezTo>
                  <a:cubicBezTo>
                    <a:pt x="435" y="30"/>
                    <a:pt x="435" y="30"/>
                    <a:pt x="435" y="30"/>
                  </a:cubicBezTo>
                  <a:cubicBezTo>
                    <a:pt x="436" y="27"/>
                    <a:pt x="439" y="20"/>
                    <a:pt x="448" y="20"/>
                  </a:cubicBezTo>
                  <a:cubicBezTo>
                    <a:pt x="456" y="20"/>
                    <a:pt x="458" y="26"/>
                    <a:pt x="459" y="30"/>
                  </a:cubicBezTo>
                  <a:cubicBezTo>
                    <a:pt x="459" y="30"/>
                    <a:pt x="459" y="30"/>
                    <a:pt x="459" y="30"/>
                  </a:cubicBezTo>
                  <a:cubicBezTo>
                    <a:pt x="461" y="26"/>
                    <a:pt x="465" y="20"/>
                    <a:pt x="472" y="20"/>
                  </a:cubicBezTo>
                  <a:cubicBezTo>
                    <a:pt x="483" y="20"/>
                    <a:pt x="485" y="29"/>
                    <a:pt x="485" y="35"/>
                  </a:cubicBezTo>
                  <a:cubicBezTo>
                    <a:pt x="485" y="67"/>
                    <a:pt x="485" y="67"/>
                    <a:pt x="485" y="67"/>
                  </a:cubicBezTo>
                  <a:cubicBezTo>
                    <a:pt x="476" y="67"/>
                    <a:pt x="476" y="67"/>
                    <a:pt x="476" y="67"/>
                  </a:cubicBezTo>
                  <a:cubicBezTo>
                    <a:pt x="476" y="42"/>
                    <a:pt x="476" y="42"/>
                    <a:pt x="476" y="42"/>
                  </a:cubicBezTo>
                  <a:cubicBezTo>
                    <a:pt x="476" y="33"/>
                    <a:pt x="476" y="29"/>
                    <a:pt x="470" y="29"/>
                  </a:cubicBezTo>
                  <a:cubicBezTo>
                    <a:pt x="464" y="29"/>
                    <a:pt x="460" y="37"/>
                    <a:pt x="460" y="45"/>
                  </a:cubicBezTo>
                  <a:cubicBezTo>
                    <a:pt x="460" y="67"/>
                    <a:pt x="460" y="67"/>
                    <a:pt x="460" y="67"/>
                  </a:cubicBezTo>
                  <a:cubicBezTo>
                    <a:pt x="451" y="67"/>
                    <a:pt x="451" y="67"/>
                    <a:pt x="451" y="67"/>
                  </a:cubicBezTo>
                  <a:cubicBezTo>
                    <a:pt x="451" y="42"/>
                    <a:pt x="451" y="42"/>
                    <a:pt x="451" y="42"/>
                  </a:cubicBezTo>
                  <a:cubicBezTo>
                    <a:pt x="451" y="33"/>
                    <a:pt x="451" y="29"/>
                    <a:pt x="445" y="29"/>
                  </a:cubicBezTo>
                  <a:cubicBezTo>
                    <a:pt x="439" y="29"/>
                    <a:pt x="435" y="38"/>
                    <a:pt x="435" y="47"/>
                  </a:cubicBezTo>
                  <a:cubicBezTo>
                    <a:pt x="435" y="67"/>
                    <a:pt x="435" y="67"/>
                    <a:pt x="435" y="67"/>
                  </a:cubicBezTo>
                  <a:cubicBezTo>
                    <a:pt x="426" y="67"/>
                    <a:pt x="426" y="67"/>
                    <a:pt x="426" y="67"/>
                  </a:cubicBezTo>
                  <a:lnTo>
                    <a:pt x="426" y="21"/>
                  </a:lnTo>
                  <a:close/>
                  <a:moveTo>
                    <a:pt x="518" y="61"/>
                  </a:moveTo>
                  <a:cubicBezTo>
                    <a:pt x="518" y="61"/>
                    <a:pt x="518" y="61"/>
                    <a:pt x="518" y="61"/>
                  </a:cubicBezTo>
                  <a:cubicBezTo>
                    <a:pt x="517" y="64"/>
                    <a:pt x="513" y="68"/>
                    <a:pt x="506" y="68"/>
                  </a:cubicBezTo>
                  <a:cubicBezTo>
                    <a:pt x="498" y="68"/>
                    <a:pt x="493" y="63"/>
                    <a:pt x="493" y="56"/>
                  </a:cubicBezTo>
                  <a:cubicBezTo>
                    <a:pt x="493" y="43"/>
                    <a:pt x="507" y="41"/>
                    <a:pt x="518" y="41"/>
                  </a:cubicBezTo>
                  <a:cubicBezTo>
                    <a:pt x="518" y="33"/>
                    <a:pt x="518" y="33"/>
                    <a:pt x="518" y="33"/>
                  </a:cubicBezTo>
                  <a:cubicBezTo>
                    <a:pt x="518" y="28"/>
                    <a:pt x="515" y="27"/>
                    <a:pt x="511" y="27"/>
                  </a:cubicBezTo>
                  <a:cubicBezTo>
                    <a:pt x="506" y="27"/>
                    <a:pt x="504" y="30"/>
                    <a:pt x="504" y="34"/>
                  </a:cubicBezTo>
                  <a:cubicBezTo>
                    <a:pt x="495" y="34"/>
                    <a:pt x="495" y="34"/>
                    <a:pt x="495" y="34"/>
                  </a:cubicBezTo>
                  <a:cubicBezTo>
                    <a:pt x="495" y="26"/>
                    <a:pt x="499" y="20"/>
                    <a:pt x="512" y="20"/>
                  </a:cubicBezTo>
                  <a:cubicBezTo>
                    <a:pt x="527" y="20"/>
                    <a:pt x="527" y="31"/>
                    <a:pt x="527" y="35"/>
                  </a:cubicBezTo>
                  <a:cubicBezTo>
                    <a:pt x="527" y="67"/>
                    <a:pt x="527" y="67"/>
                    <a:pt x="527" y="67"/>
                  </a:cubicBezTo>
                  <a:cubicBezTo>
                    <a:pt x="518" y="67"/>
                    <a:pt x="518" y="67"/>
                    <a:pt x="518" y="67"/>
                  </a:cubicBezTo>
                  <a:lnTo>
                    <a:pt x="518" y="61"/>
                  </a:lnTo>
                  <a:close/>
                  <a:moveTo>
                    <a:pt x="517" y="46"/>
                  </a:moveTo>
                  <a:cubicBezTo>
                    <a:pt x="510" y="46"/>
                    <a:pt x="503" y="49"/>
                    <a:pt x="503" y="55"/>
                  </a:cubicBezTo>
                  <a:cubicBezTo>
                    <a:pt x="503" y="59"/>
                    <a:pt x="505" y="61"/>
                    <a:pt x="508" y="61"/>
                  </a:cubicBezTo>
                  <a:cubicBezTo>
                    <a:pt x="514" y="61"/>
                    <a:pt x="518" y="54"/>
                    <a:pt x="518" y="49"/>
                  </a:cubicBezTo>
                  <a:cubicBezTo>
                    <a:pt x="518" y="46"/>
                    <a:pt x="518" y="46"/>
                    <a:pt x="518" y="46"/>
                  </a:cubicBezTo>
                  <a:lnTo>
                    <a:pt x="517" y="46"/>
                  </a:lnTo>
                  <a:close/>
                  <a:moveTo>
                    <a:pt x="538" y="21"/>
                  </a:moveTo>
                  <a:cubicBezTo>
                    <a:pt x="547" y="21"/>
                    <a:pt x="547" y="21"/>
                    <a:pt x="547" y="21"/>
                  </a:cubicBezTo>
                  <a:cubicBezTo>
                    <a:pt x="547" y="31"/>
                    <a:pt x="547" y="31"/>
                    <a:pt x="547" y="31"/>
                  </a:cubicBezTo>
                  <a:cubicBezTo>
                    <a:pt x="547" y="31"/>
                    <a:pt x="547" y="31"/>
                    <a:pt x="547" y="31"/>
                  </a:cubicBezTo>
                  <a:cubicBezTo>
                    <a:pt x="549" y="27"/>
                    <a:pt x="552" y="20"/>
                    <a:pt x="562" y="20"/>
                  </a:cubicBezTo>
                  <a:cubicBezTo>
                    <a:pt x="572" y="20"/>
                    <a:pt x="574" y="29"/>
                    <a:pt x="574" y="35"/>
                  </a:cubicBezTo>
                  <a:cubicBezTo>
                    <a:pt x="574" y="67"/>
                    <a:pt x="574" y="67"/>
                    <a:pt x="574" y="67"/>
                  </a:cubicBezTo>
                  <a:cubicBezTo>
                    <a:pt x="565" y="67"/>
                    <a:pt x="565" y="67"/>
                    <a:pt x="565" y="67"/>
                  </a:cubicBezTo>
                  <a:cubicBezTo>
                    <a:pt x="565" y="42"/>
                    <a:pt x="565" y="42"/>
                    <a:pt x="565" y="42"/>
                  </a:cubicBezTo>
                  <a:cubicBezTo>
                    <a:pt x="565" y="33"/>
                    <a:pt x="565" y="29"/>
                    <a:pt x="559" y="29"/>
                  </a:cubicBezTo>
                  <a:cubicBezTo>
                    <a:pt x="552" y="29"/>
                    <a:pt x="547" y="38"/>
                    <a:pt x="547" y="47"/>
                  </a:cubicBezTo>
                  <a:cubicBezTo>
                    <a:pt x="547" y="67"/>
                    <a:pt x="547" y="67"/>
                    <a:pt x="547" y="67"/>
                  </a:cubicBezTo>
                  <a:cubicBezTo>
                    <a:pt x="538" y="67"/>
                    <a:pt x="538" y="67"/>
                    <a:pt x="538" y="67"/>
                  </a:cubicBezTo>
                  <a:lnTo>
                    <a:pt x="538" y="21"/>
                  </a:lnTo>
                  <a:close/>
                  <a:moveTo>
                    <a:pt x="618" y="66"/>
                  </a:moveTo>
                  <a:cubicBezTo>
                    <a:pt x="614" y="67"/>
                    <a:pt x="610" y="68"/>
                    <a:pt x="605" y="68"/>
                  </a:cubicBezTo>
                  <a:cubicBezTo>
                    <a:pt x="588" y="68"/>
                    <a:pt x="583" y="54"/>
                    <a:pt x="583" y="42"/>
                  </a:cubicBezTo>
                  <a:cubicBezTo>
                    <a:pt x="583" y="30"/>
                    <a:pt x="589" y="20"/>
                    <a:pt x="602" y="20"/>
                  </a:cubicBezTo>
                  <a:cubicBezTo>
                    <a:pt x="615" y="20"/>
                    <a:pt x="619" y="29"/>
                    <a:pt x="619" y="36"/>
                  </a:cubicBezTo>
                  <a:cubicBezTo>
                    <a:pt x="609" y="36"/>
                    <a:pt x="609" y="36"/>
                    <a:pt x="609" y="36"/>
                  </a:cubicBezTo>
                  <a:cubicBezTo>
                    <a:pt x="609" y="33"/>
                    <a:pt x="608" y="27"/>
                    <a:pt x="602" y="27"/>
                  </a:cubicBezTo>
                  <a:cubicBezTo>
                    <a:pt x="596" y="27"/>
                    <a:pt x="592" y="32"/>
                    <a:pt x="592" y="41"/>
                  </a:cubicBezTo>
                  <a:cubicBezTo>
                    <a:pt x="592" y="50"/>
                    <a:pt x="596" y="61"/>
                    <a:pt x="610" y="61"/>
                  </a:cubicBezTo>
                  <a:cubicBezTo>
                    <a:pt x="613" y="61"/>
                    <a:pt x="615" y="61"/>
                    <a:pt x="618" y="60"/>
                  </a:cubicBezTo>
                  <a:lnTo>
                    <a:pt x="618" y="66"/>
                  </a:lnTo>
                  <a:close/>
                  <a:moveTo>
                    <a:pt x="659" y="66"/>
                  </a:moveTo>
                  <a:cubicBezTo>
                    <a:pt x="655" y="67"/>
                    <a:pt x="652" y="68"/>
                    <a:pt x="647" y="68"/>
                  </a:cubicBezTo>
                  <a:cubicBezTo>
                    <a:pt x="634" y="68"/>
                    <a:pt x="625" y="60"/>
                    <a:pt x="625" y="42"/>
                  </a:cubicBezTo>
                  <a:cubicBezTo>
                    <a:pt x="625" y="22"/>
                    <a:pt x="638" y="20"/>
                    <a:pt x="643" y="20"/>
                  </a:cubicBezTo>
                  <a:cubicBezTo>
                    <a:pt x="654" y="20"/>
                    <a:pt x="660" y="28"/>
                    <a:pt x="660" y="38"/>
                  </a:cubicBezTo>
                  <a:cubicBezTo>
                    <a:pt x="660" y="41"/>
                    <a:pt x="660" y="41"/>
                    <a:pt x="660" y="41"/>
                  </a:cubicBezTo>
                  <a:cubicBezTo>
                    <a:pt x="633" y="41"/>
                    <a:pt x="633" y="41"/>
                    <a:pt x="633" y="41"/>
                  </a:cubicBezTo>
                  <a:cubicBezTo>
                    <a:pt x="633" y="49"/>
                    <a:pt x="638" y="61"/>
                    <a:pt x="650" y="61"/>
                  </a:cubicBezTo>
                  <a:cubicBezTo>
                    <a:pt x="654" y="61"/>
                    <a:pt x="657" y="60"/>
                    <a:pt x="659" y="60"/>
                  </a:cubicBezTo>
                  <a:lnTo>
                    <a:pt x="659" y="66"/>
                  </a:lnTo>
                  <a:close/>
                  <a:moveTo>
                    <a:pt x="651" y="35"/>
                  </a:moveTo>
                  <a:cubicBezTo>
                    <a:pt x="651" y="32"/>
                    <a:pt x="650" y="27"/>
                    <a:pt x="643" y="27"/>
                  </a:cubicBezTo>
                  <a:cubicBezTo>
                    <a:pt x="636" y="27"/>
                    <a:pt x="634" y="33"/>
                    <a:pt x="634" y="35"/>
                  </a:cubicBezTo>
                  <a:lnTo>
                    <a:pt x="651" y="35"/>
                  </a:lnTo>
                  <a:close/>
                  <a:moveTo>
                    <a:pt x="669" y="54"/>
                  </a:moveTo>
                  <a:cubicBezTo>
                    <a:pt x="683" y="54"/>
                    <a:pt x="683" y="54"/>
                    <a:pt x="683" y="54"/>
                  </a:cubicBezTo>
                  <a:cubicBezTo>
                    <a:pt x="683" y="67"/>
                    <a:pt x="683" y="67"/>
                    <a:pt x="683" y="67"/>
                  </a:cubicBezTo>
                  <a:cubicBezTo>
                    <a:pt x="669" y="67"/>
                    <a:pt x="669" y="67"/>
                    <a:pt x="669" y="67"/>
                  </a:cubicBezTo>
                  <a:lnTo>
                    <a:pt x="669" y="54"/>
                  </a:lnTo>
                  <a:close/>
                  <a:moveTo>
                    <a:pt x="720" y="1"/>
                  </a:moveTo>
                  <a:cubicBezTo>
                    <a:pt x="737" y="1"/>
                    <a:pt x="737" y="1"/>
                    <a:pt x="737" y="1"/>
                  </a:cubicBezTo>
                  <a:cubicBezTo>
                    <a:pt x="757" y="1"/>
                    <a:pt x="765" y="12"/>
                    <a:pt x="765" y="33"/>
                  </a:cubicBezTo>
                  <a:cubicBezTo>
                    <a:pt x="765" y="61"/>
                    <a:pt x="752" y="67"/>
                    <a:pt x="737" y="67"/>
                  </a:cubicBezTo>
                  <a:cubicBezTo>
                    <a:pt x="720" y="67"/>
                    <a:pt x="720" y="67"/>
                    <a:pt x="720" y="67"/>
                  </a:cubicBezTo>
                  <a:lnTo>
                    <a:pt x="720" y="1"/>
                  </a:lnTo>
                  <a:close/>
                  <a:moveTo>
                    <a:pt x="730" y="59"/>
                  </a:moveTo>
                  <a:cubicBezTo>
                    <a:pt x="735" y="59"/>
                    <a:pt x="735" y="59"/>
                    <a:pt x="735" y="59"/>
                  </a:cubicBezTo>
                  <a:cubicBezTo>
                    <a:pt x="747" y="59"/>
                    <a:pt x="754" y="55"/>
                    <a:pt x="754" y="34"/>
                  </a:cubicBezTo>
                  <a:cubicBezTo>
                    <a:pt x="754" y="13"/>
                    <a:pt x="747" y="8"/>
                    <a:pt x="735" y="8"/>
                  </a:cubicBezTo>
                  <a:cubicBezTo>
                    <a:pt x="730" y="8"/>
                    <a:pt x="730" y="8"/>
                    <a:pt x="730" y="8"/>
                  </a:cubicBezTo>
                  <a:lnTo>
                    <a:pt x="730" y="59"/>
                  </a:lnTo>
                  <a:close/>
                  <a:moveTo>
                    <a:pt x="806" y="66"/>
                  </a:moveTo>
                  <a:cubicBezTo>
                    <a:pt x="802" y="67"/>
                    <a:pt x="800" y="68"/>
                    <a:pt x="795" y="68"/>
                  </a:cubicBezTo>
                  <a:cubicBezTo>
                    <a:pt x="781" y="68"/>
                    <a:pt x="772" y="60"/>
                    <a:pt x="772" y="42"/>
                  </a:cubicBezTo>
                  <a:cubicBezTo>
                    <a:pt x="772" y="22"/>
                    <a:pt x="785" y="20"/>
                    <a:pt x="791" y="20"/>
                  </a:cubicBezTo>
                  <a:cubicBezTo>
                    <a:pt x="802" y="20"/>
                    <a:pt x="807" y="28"/>
                    <a:pt x="807" y="38"/>
                  </a:cubicBezTo>
                  <a:cubicBezTo>
                    <a:pt x="807" y="41"/>
                    <a:pt x="807" y="41"/>
                    <a:pt x="807" y="41"/>
                  </a:cubicBezTo>
                  <a:cubicBezTo>
                    <a:pt x="781" y="41"/>
                    <a:pt x="781" y="41"/>
                    <a:pt x="781" y="41"/>
                  </a:cubicBezTo>
                  <a:cubicBezTo>
                    <a:pt x="781" y="49"/>
                    <a:pt x="785" y="61"/>
                    <a:pt x="797" y="61"/>
                  </a:cubicBezTo>
                  <a:cubicBezTo>
                    <a:pt x="801" y="61"/>
                    <a:pt x="804" y="60"/>
                    <a:pt x="806" y="60"/>
                  </a:cubicBezTo>
                  <a:lnTo>
                    <a:pt x="806" y="66"/>
                  </a:lnTo>
                  <a:close/>
                  <a:moveTo>
                    <a:pt x="799" y="35"/>
                  </a:moveTo>
                  <a:cubicBezTo>
                    <a:pt x="799" y="32"/>
                    <a:pt x="797" y="27"/>
                    <a:pt x="790" y="27"/>
                  </a:cubicBezTo>
                  <a:cubicBezTo>
                    <a:pt x="783" y="27"/>
                    <a:pt x="781" y="33"/>
                    <a:pt x="781" y="35"/>
                  </a:cubicBezTo>
                  <a:lnTo>
                    <a:pt x="799" y="35"/>
                  </a:lnTo>
                  <a:close/>
                  <a:moveTo>
                    <a:pt x="816" y="1"/>
                  </a:moveTo>
                  <a:cubicBezTo>
                    <a:pt x="825" y="1"/>
                    <a:pt x="825" y="1"/>
                    <a:pt x="825" y="1"/>
                  </a:cubicBezTo>
                  <a:cubicBezTo>
                    <a:pt x="825" y="67"/>
                    <a:pt x="825" y="67"/>
                    <a:pt x="825" y="67"/>
                  </a:cubicBezTo>
                  <a:cubicBezTo>
                    <a:pt x="816" y="67"/>
                    <a:pt x="816" y="67"/>
                    <a:pt x="816" y="67"/>
                  </a:cubicBezTo>
                  <a:lnTo>
                    <a:pt x="816" y="1"/>
                  </a:lnTo>
                  <a:close/>
                  <a:moveTo>
                    <a:pt x="836" y="1"/>
                  </a:moveTo>
                  <a:cubicBezTo>
                    <a:pt x="847" y="1"/>
                    <a:pt x="847" y="1"/>
                    <a:pt x="847" y="1"/>
                  </a:cubicBezTo>
                  <a:cubicBezTo>
                    <a:pt x="847" y="10"/>
                    <a:pt x="847" y="10"/>
                    <a:pt x="847" y="10"/>
                  </a:cubicBezTo>
                  <a:cubicBezTo>
                    <a:pt x="836" y="10"/>
                    <a:pt x="836" y="10"/>
                    <a:pt x="836" y="10"/>
                  </a:cubicBezTo>
                  <a:lnTo>
                    <a:pt x="836" y="1"/>
                  </a:lnTo>
                  <a:close/>
                  <a:moveTo>
                    <a:pt x="837" y="21"/>
                  </a:moveTo>
                  <a:cubicBezTo>
                    <a:pt x="846" y="21"/>
                    <a:pt x="846" y="21"/>
                    <a:pt x="846" y="21"/>
                  </a:cubicBezTo>
                  <a:cubicBezTo>
                    <a:pt x="846" y="67"/>
                    <a:pt x="846" y="67"/>
                    <a:pt x="846" y="67"/>
                  </a:cubicBezTo>
                  <a:cubicBezTo>
                    <a:pt x="837" y="67"/>
                    <a:pt x="837" y="67"/>
                    <a:pt x="837" y="67"/>
                  </a:cubicBezTo>
                  <a:lnTo>
                    <a:pt x="837" y="21"/>
                  </a:lnTo>
                  <a:close/>
                  <a:moveTo>
                    <a:pt x="852" y="21"/>
                  </a:moveTo>
                  <a:cubicBezTo>
                    <a:pt x="862" y="21"/>
                    <a:pt x="862" y="21"/>
                    <a:pt x="862" y="21"/>
                  </a:cubicBezTo>
                  <a:cubicBezTo>
                    <a:pt x="874" y="54"/>
                    <a:pt x="874" y="54"/>
                    <a:pt x="874" y="54"/>
                  </a:cubicBezTo>
                  <a:cubicBezTo>
                    <a:pt x="874" y="54"/>
                    <a:pt x="874" y="54"/>
                    <a:pt x="874" y="54"/>
                  </a:cubicBezTo>
                  <a:cubicBezTo>
                    <a:pt x="885" y="21"/>
                    <a:pt x="885" y="21"/>
                    <a:pt x="885" y="21"/>
                  </a:cubicBezTo>
                  <a:cubicBezTo>
                    <a:pt x="894" y="21"/>
                    <a:pt x="894" y="21"/>
                    <a:pt x="894" y="21"/>
                  </a:cubicBezTo>
                  <a:cubicBezTo>
                    <a:pt x="878" y="67"/>
                    <a:pt x="878" y="67"/>
                    <a:pt x="878" y="67"/>
                  </a:cubicBezTo>
                  <a:cubicBezTo>
                    <a:pt x="870" y="67"/>
                    <a:pt x="870" y="67"/>
                    <a:pt x="870" y="67"/>
                  </a:cubicBezTo>
                  <a:lnTo>
                    <a:pt x="852" y="21"/>
                  </a:lnTo>
                  <a:close/>
                  <a:moveTo>
                    <a:pt x="931" y="66"/>
                  </a:moveTo>
                  <a:cubicBezTo>
                    <a:pt x="927" y="67"/>
                    <a:pt x="924" y="68"/>
                    <a:pt x="919" y="68"/>
                  </a:cubicBezTo>
                  <a:cubicBezTo>
                    <a:pt x="905" y="68"/>
                    <a:pt x="897" y="60"/>
                    <a:pt x="897" y="42"/>
                  </a:cubicBezTo>
                  <a:cubicBezTo>
                    <a:pt x="897" y="22"/>
                    <a:pt x="909" y="20"/>
                    <a:pt x="915" y="20"/>
                  </a:cubicBezTo>
                  <a:cubicBezTo>
                    <a:pt x="926" y="20"/>
                    <a:pt x="932" y="28"/>
                    <a:pt x="932" y="38"/>
                  </a:cubicBezTo>
                  <a:cubicBezTo>
                    <a:pt x="932" y="41"/>
                    <a:pt x="932" y="41"/>
                    <a:pt x="932" y="41"/>
                  </a:cubicBezTo>
                  <a:cubicBezTo>
                    <a:pt x="905" y="41"/>
                    <a:pt x="905" y="41"/>
                    <a:pt x="905" y="41"/>
                  </a:cubicBezTo>
                  <a:cubicBezTo>
                    <a:pt x="905" y="49"/>
                    <a:pt x="909" y="61"/>
                    <a:pt x="922" y="61"/>
                  </a:cubicBezTo>
                  <a:cubicBezTo>
                    <a:pt x="926" y="61"/>
                    <a:pt x="929" y="60"/>
                    <a:pt x="931" y="60"/>
                  </a:cubicBezTo>
                  <a:lnTo>
                    <a:pt x="931" y="66"/>
                  </a:lnTo>
                  <a:close/>
                  <a:moveTo>
                    <a:pt x="923" y="35"/>
                  </a:moveTo>
                  <a:cubicBezTo>
                    <a:pt x="923" y="32"/>
                    <a:pt x="921" y="27"/>
                    <a:pt x="915" y="27"/>
                  </a:cubicBezTo>
                  <a:cubicBezTo>
                    <a:pt x="908" y="27"/>
                    <a:pt x="906" y="33"/>
                    <a:pt x="906" y="35"/>
                  </a:cubicBezTo>
                  <a:lnTo>
                    <a:pt x="923" y="35"/>
                  </a:lnTo>
                  <a:close/>
                  <a:moveTo>
                    <a:pt x="940" y="21"/>
                  </a:moveTo>
                  <a:cubicBezTo>
                    <a:pt x="949" y="21"/>
                    <a:pt x="949" y="21"/>
                    <a:pt x="949" y="21"/>
                  </a:cubicBezTo>
                  <a:cubicBezTo>
                    <a:pt x="949" y="30"/>
                    <a:pt x="949" y="30"/>
                    <a:pt x="949" y="30"/>
                  </a:cubicBezTo>
                  <a:cubicBezTo>
                    <a:pt x="949" y="30"/>
                    <a:pt x="949" y="30"/>
                    <a:pt x="949" y="30"/>
                  </a:cubicBezTo>
                  <a:cubicBezTo>
                    <a:pt x="950" y="27"/>
                    <a:pt x="954" y="20"/>
                    <a:pt x="963" y="20"/>
                  </a:cubicBezTo>
                  <a:cubicBezTo>
                    <a:pt x="963" y="29"/>
                    <a:pt x="963" y="29"/>
                    <a:pt x="963" y="29"/>
                  </a:cubicBezTo>
                  <a:cubicBezTo>
                    <a:pt x="955" y="29"/>
                    <a:pt x="949" y="33"/>
                    <a:pt x="949" y="47"/>
                  </a:cubicBezTo>
                  <a:cubicBezTo>
                    <a:pt x="949" y="67"/>
                    <a:pt x="949" y="67"/>
                    <a:pt x="949" y="67"/>
                  </a:cubicBezTo>
                  <a:cubicBezTo>
                    <a:pt x="940" y="67"/>
                    <a:pt x="940" y="67"/>
                    <a:pt x="940" y="67"/>
                  </a:cubicBezTo>
                  <a:lnTo>
                    <a:pt x="940" y="21"/>
                  </a:lnTo>
                  <a:close/>
                  <a:moveTo>
                    <a:pt x="1001" y="66"/>
                  </a:moveTo>
                  <a:cubicBezTo>
                    <a:pt x="998" y="67"/>
                    <a:pt x="995" y="68"/>
                    <a:pt x="990" y="68"/>
                  </a:cubicBezTo>
                  <a:cubicBezTo>
                    <a:pt x="976" y="68"/>
                    <a:pt x="967" y="60"/>
                    <a:pt x="967" y="42"/>
                  </a:cubicBezTo>
                  <a:cubicBezTo>
                    <a:pt x="967" y="22"/>
                    <a:pt x="980" y="20"/>
                    <a:pt x="986" y="20"/>
                  </a:cubicBezTo>
                  <a:cubicBezTo>
                    <a:pt x="997" y="20"/>
                    <a:pt x="1002" y="28"/>
                    <a:pt x="1002" y="38"/>
                  </a:cubicBezTo>
                  <a:cubicBezTo>
                    <a:pt x="1002" y="41"/>
                    <a:pt x="1002" y="41"/>
                    <a:pt x="1002" y="41"/>
                  </a:cubicBezTo>
                  <a:cubicBezTo>
                    <a:pt x="976" y="41"/>
                    <a:pt x="976" y="41"/>
                    <a:pt x="976" y="41"/>
                  </a:cubicBezTo>
                  <a:cubicBezTo>
                    <a:pt x="976" y="49"/>
                    <a:pt x="980" y="61"/>
                    <a:pt x="993" y="61"/>
                  </a:cubicBezTo>
                  <a:cubicBezTo>
                    <a:pt x="997" y="61"/>
                    <a:pt x="999" y="60"/>
                    <a:pt x="1001" y="60"/>
                  </a:cubicBezTo>
                  <a:lnTo>
                    <a:pt x="1001" y="66"/>
                  </a:lnTo>
                  <a:close/>
                  <a:moveTo>
                    <a:pt x="994" y="35"/>
                  </a:moveTo>
                  <a:cubicBezTo>
                    <a:pt x="994" y="32"/>
                    <a:pt x="992" y="27"/>
                    <a:pt x="985" y="27"/>
                  </a:cubicBezTo>
                  <a:cubicBezTo>
                    <a:pt x="978" y="27"/>
                    <a:pt x="976" y="33"/>
                    <a:pt x="976" y="35"/>
                  </a:cubicBezTo>
                  <a:lnTo>
                    <a:pt x="994" y="35"/>
                  </a:lnTo>
                  <a:close/>
                  <a:moveTo>
                    <a:pt x="1037" y="60"/>
                  </a:moveTo>
                  <a:cubicBezTo>
                    <a:pt x="1037" y="60"/>
                    <a:pt x="1037" y="60"/>
                    <a:pt x="1037" y="60"/>
                  </a:cubicBezTo>
                  <a:cubicBezTo>
                    <a:pt x="1036" y="62"/>
                    <a:pt x="1032" y="68"/>
                    <a:pt x="1024" y="68"/>
                  </a:cubicBezTo>
                  <a:cubicBezTo>
                    <a:pt x="1013" y="68"/>
                    <a:pt x="1009" y="58"/>
                    <a:pt x="1009" y="45"/>
                  </a:cubicBezTo>
                  <a:cubicBezTo>
                    <a:pt x="1009" y="30"/>
                    <a:pt x="1014" y="20"/>
                    <a:pt x="1025" y="20"/>
                  </a:cubicBezTo>
                  <a:cubicBezTo>
                    <a:pt x="1032" y="20"/>
                    <a:pt x="1036" y="25"/>
                    <a:pt x="1037" y="27"/>
                  </a:cubicBezTo>
                  <a:cubicBezTo>
                    <a:pt x="1037" y="27"/>
                    <a:pt x="1037" y="27"/>
                    <a:pt x="1037" y="27"/>
                  </a:cubicBezTo>
                  <a:cubicBezTo>
                    <a:pt x="1037" y="1"/>
                    <a:pt x="1037" y="1"/>
                    <a:pt x="1037" y="1"/>
                  </a:cubicBezTo>
                  <a:cubicBezTo>
                    <a:pt x="1046" y="1"/>
                    <a:pt x="1046" y="1"/>
                    <a:pt x="1046" y="1"/>
                  </a:cubicBezTo>
                  <a:cubicBezTo>
                    <a:pt x="1046" y="67"/>
                    <a:pt x="1046" y="67"/>
                    <a:pt x="1046" y="67"/>
                  </a:cubicBezTo>
                  <a:cubicBezTo>
                    <a:pt x="1037" y="67"/>
                    <a:pt x="1037" y="67"/>
                    <a:pt x="1037" y="67"/>
                  </a:cubicBezTo>
                  <a:lnTo>
                    <a:pt x="1037" y="60"/>
                  </a:lnTo>
                  <a:close/>
                  <a:moveTo>
                    <a:pt x="1027" y="61"/>
                  </a:moveTo>
                  <a:cubicBezTo>
                    <a:pt x="1034" y="61"/>
                    <a:pt x="1037" y="51"/>
                    <a:pt x="1037" y="44"/>
                  </a:cubicBezTo>
                  <a:cubicBezTo>
                    <a:pt x="1037" y="36"/>
                    <a:pt x="1035" y="27"/>
                    <a:pt x="1027" y="27"/>
                  </a:cubicBezTo>
                  <a:cubicBezTo>
                    <a:pt x="1020" y="27"/>
                    <a:pt x="1018" y="34"/>
                    <a:pt x="1018" y="44"/>
                  </a:cubicBezTo>
                  <a:cubicBezTo>
                    <a:pt x="1018" y="51"/>
                    <a:pt x="1019" y="61"/>
                    <a:pt x="1027" y="61"/>
                  </a:cubicBezTo>
                  <a:close/>
                  <a:moveTo>
                    <a:pt x="1056" y="54"/>
                  </a:moveTo>
                  <a:cubicBezTo>
                    <a:pt x="1070" y="54"/>
                    <a:pt x="1070" y="54"/>
                    <a:pt x="1070" y="54"/>
                  </a:cubicBezTo>
                  <a:cubicBezTo>
                    <a:pt x="1070" y="67"/>
                    <a:pt x="1070" y="67"/>
                    <a:pt x="1070" y="67"/>
                  </a:cubicBezTo>
                  <a:cubicBezTo>
                    <a:pt x="1056" y="67"/>
                    <a:pt x="1056" y="67"/>
                    <a:pt x="1056" y="67"/>
                  </a:cubicBezTo>
                  <a:lnTo>
                    <a:pt x="1056" y="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solidFill>
                  <a:srgbClr val="000000"/>
                </a:solidFill>
              </a:endParaRPr>
            </a:p>
          </p:txBody>
        </p:sp>
      </p:grpSp>
      <p:sp>
        <p:nvSpPr>
          <p:cNvPr id="44" name="Rectangle 43"/>
          <p:cNvSpPr/>
          <p:nvPr userDrawn="1"/>
        </p:nvSpPr>
        <p:spPr>
          <a:xfrm>
            <a:off x="0" y="1"/>
            <a:ext cx="12436475" cy="2212865"/>
          </a:xfrm>
          <a:prstGeom prst="rect">
            <a:avLst/>
          </a:prstGeom>
          <a:gradFill>
            <a:gsLst>
              <a:gs pos="0">
                <a:srgbClr val="384651"/>
              </a:gs>
              <a:gs pos="100000">
                <a:srgbClr val="384651">
                  <a:alpha val="2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35"/>
          </a:p>
        </p:txBody>
      </p:sp>
      <p:grpSp>
        <p:nvGrpSpPr>
          <p:cNvPr id="32" name="Group 31"/>
          <p:cNvGrpSpPr/>
          <p:nvPr userDrawn="1"/>
        </p:nvGrpSpPr>
        <p:grpSpPr>
          <a:xfrm>
            <a:off x="8137223" y="897529"/>
            <a:ext cx="3816379" cy="227099"/>
            <a:chOff x="533400" y="3606804"/>
            <a:chExt cx="8077201" cy="481012"/>
          </a:xfrm>
          <a:solidFill>
            <a:schemeClr val="bg1"/>
          </a:solidFill>
        </p:grpSpPr>
        <p:sp>
          <p:nvSpPr>
            <p:cNvPr id="34" name="Freeform 6"/>
            <p:cNvSpPr>
              <a:spLocks noEditPoints="1"/>
            </p:cNvSpPr>
            <p:nvPr userDrawn="1"/>
          </p:nvSpPr>
          <p:spPr bwMode="auto">
            <a:xfrm>
              <a:off x="533400" y="3621091"/>
              <a:ext cx="1577975" cy="450850"/>
            </a:xfrm>
            <a:custGeom>
              <a:avLst/>
              <a:gdLst>
                <a:gd name="T0" fmla="*/ 43 w 421"/>
                <a:gd name="T1" fmla="*/ 70 h 120"/>
                <a:gd name="T2" fmla="*/ 0 w 421"/>
                <a:gd name="T3" fmla="*/ 23 h 120"/>
                <a:gd name="T4" fmla="*/ 49 w 421"/>
                <a:gd name="T5" fmla="*/ 13 h 120"/>
                <a:gd name="T6" fmla="*/ 27 w 421"/>
                <a:gd name="T7" fmla="*/ 40 h 120"/>
                <a:gd name="T8" fmla="*/ 23 w 421"/>
                <a:gd name="T9" fmla="*/ 95 h 120"/>
                <a:gd name="T10" fmla="*/ 2 w 421"/>
                <a:gd name="T11" fmla="*/ 81 h 120"/>
                <a:gd name="T12" fmla="*/ 74 w 421"/>
                <a:gd name="T13" fmla="*/ 79 h 120"/>
                <a:gd name="T14" fmla="*/ 63 w 421"/>
                <a:gd name="T15" fmla="*/ 31 h 120"/>
                <a:gd name="T16" fmla="*/ 83 w 421"/>
                <a:gd name="T17" fmla="*/ 9 h 120"/>
                <a:gd name="T18" fmla="*/ 99 w 421"/>
                <a:gd name="T19" fmla="*/ 38 h 120"/>
                <a:gd name="T20" fmla="*/ 92 w 421"/>
                <a:gd name="T21" fmla="*/ 86 h 120"/>
                <a:gd name="T22" fmla="*/ 99 w 421"/>
                <a:gd name="T23" fmla="*/ 94 h 120"/>
                <a:gd name="T24" fmla="*/ 120 w 421"/>
                <a:gd name="T25" fmla="*/ 31 h 120"/>
                <a:gd name="T26" fmla="*/ 142 w 421"/>
                <a:gd name="T27" fmla="*/ 29 h 120"/>
                <a:gd name="T28" fmla="*/ 120 w 421"/>
                <a:gd name="T29" fmla="*/ 94 h 120"/>
                <a:gd name="T30" fmla="*/ 183 w 421"/>
                <a:gd name="T31" fmla="*/ 94 h 120"/>
                <a:gd name="T32" fmla="*/ 164 w 421"/>
                <a:gd name="T33" fmla="*/ 95 h 120"/>
                <a:gd name="T34" fmla="*/ 183 w 421"/>
                <a:gd name="T35" fmla="*/ 56 h 120"/>
                <a:gd name="T36" fmla="*/ 149 w 421"/>
                <a:gd name="T37" fmla="*/ 47 h 120"/>
                <a:gd name="T38" fmla="*/ 192 w 421"/>
                <a:gd name="T39" fmla="*/ 94 h 120"/>
                <a:gd name="T40" fmla="*/ 178 w 421"/>
                <a:gd name="T41" fmla="*/ 65 h 120"/>
                <a:gd name="T42" fmla="*/ 182 w 421"/>
                <a:gd name="T43" fmla="*/ 77 h 120"/>
                <a:gd name="T44" fmla="*/ 178 w 421"/>
                <a:gd name="T45" fmla="*/ 65 h 120"/>
                <a:gd name="T46" fmla="*/ 218 w 421"/>
                <a:gd name="T47" fmla="*/ 79 h 120"/>
                <a:gd name="T48" fmla="*/ 207 w 421"/>
                <a:gd name="T49" fmla="*/ 31 h 120"/>
                <a:gd name="T50" fmla="*/ 226 w 421"/>
                <a:gd name="T51" fmla="*/ 9 h 120"/>
                <a:gd name="T52" fmla="*/ 243 w 421"/>
                <a:gd name="T53" fmla="*/ 38 h 120"/>
                <a:gd name="T54" fmla="*/ 235 w 421"/>
                <a:gd name="T55" fmla="*/ 86 h 120"/>
                <a:gd name="T56" fmla="*/ 243 w 421"/>
                <a:gd name="T57" fmla="*/ 94 h 120"/>
                <a:gd name="T58" fmla="*/ 252 w 421"/>
                <a:gd name="T59" fmla="*/ 59 h 120"/>
                <a:gd name="T60" fmla="*/ 298 w 421"/>
                <a:gd name="T61" fmla="*/ 56 h 120"/>
                <a:gd name="T62" fmla="*/ 284 w 421"/>
                <a:gd name="T63" fmla="*/ 86 h 120"/>
                <a:gd name="T64" fmla="*/ 297 w 421"/>
                <a:gd name="T65" fmla="*/ 94 h 120"/>
                <a:gd name="T66" fmla="*/ 262 w 421"/>
                <a:gd name="T67" fmla="*/ 49 h 120"/>
                <a:gd name="T68" fmla="*/ 347 w 421"/>
                <a:gd name="T69" fmla="*/ 81 h 120"/>
                <a:gd name="T70" fmla="*/ 309 w 421"/>
                <a:gd name="T71" fmla="*/ 61 h 120"/>
                <a:gd name="T72" fmla="*/ 347 w 421"/>
                <a:gd name="T73" fmla="*/ 40 h 120"/>
                <a:gd name="T74" fmla="*/ 356 w 421"/>
                <a:gd name="T75" fmla="*/ 94 h 120"/>
                <a:gd name="T76" fmla="*/ 311 w 421"/>
                <a:gd name="T77" fmla="*/ 110 h 120"/>
                <a:gd name="T78" fmla="*/ 347 w 421"/>
                <a:gd name="T79" fmla="*/ 81 h 120"/>
                <a:gd name="T80" fmla="*/ 332 w 421"/>
                <a:gd name="T81" fmla="*/ 36 h 120"/>
                <a:gd name="T82" fmla="*/ 347 w 421"/>
                <a:gd name="T83" fmla="*/ 61 h 120"/>
                <a:gd name="T84" fmla="*/ 367 w 421"/>
                <a:gd name="T85" fmla="*/ 31 h 120"/>
                <a:gd name="T86" fmla="*/ 394 w 421"/>
                <a:gd name="T87" fmla="*/ 79 h 120"/>
                <a:gd name="T88" fmla="*/ 390 w 421"/>
                <a:gd name="T89"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120">
                  <a:moveTo>
                    <a:pt x="2" y="81"/>
                  </a:moveTo>
                  <a:cubicBezTo>
                    <a:pt x="9" y="85"/>
                    <a:pt x="16" y="86"/>
                    <a:pt x="23" y="86"/>
                  </a:cubicBezTo>
                  <a:cubicBezTo>
                    <a:pt x="34" y="86"/>
                    <a:pt x="43" y="81"/>
                    <a:pt x="43" y="70"/>
                  </a:cubicBezTo>
                  <a:cubicBezTo>
                    <a:pt x="43" y="59"/>
                    <a:pt x="36" y="56"/>
                    <a:pt x="29" y="52"/>
                  </a:cubicBezTo>
                  <a:cubicBezTo>
                    <a:pt x="20" y="47"/>
                    <a:pt x="20" y="47"/>
                    <a:pt x="20" y="47"/>
                  </a:cubicBezTo>
                  <a:cubicBezTo>
                    <a:pt x="11" y="41"/>
                    <a:pt x="0" y="36"/>
                    <a:pt x="0" y="23"/>
                  </a:cubicBezTo>
                  <a:cubicBezTo>
                    <a:pt x="0" y="7"/>
                    <a:pt x="14" y="0"/>
                    <a:pt x="31" y="0"/>
                  </a:cubicBezTo>
                  <a:cubicBezTo>
                    <a:pt x="36" y="0"/>
                    <a:pt x="43" y="2"/>
                    <a:pt x="49" y="2"/>
                  </a:cubicBezTo>
                  <a:cubicBezTo>
                    <a:pt x="49" y="13"/>
                    <a:pt x="49" y="13"/>
                    <a:pt x="49" y="13"/>
                  </a:cubicBezTo>
                  <a:cubicBezTo>
                    <a:pt x="43" y="11"/>
                    <a:pt x="36" y="9"/>
                    <a:pt x="29" y="9"/>
                  </a:cubicBezTo>
                  <a:cubicBezTo>
                    <a:pt x="20" y="9"/>
                    <a:pt x="13" y="13"/>
                    <a:pt x="13" y="23"/>
                  </a:cubicBezTo>
                  <a:cubicBezTo>
                    <a:pt x="13" y="31"/>
                    <a:pt x="20" y="36"/>
                    <a:pt x="27" y="40"/>
                  </a:cubicBezTo>
                  <a:cubicBezTo>
                    <a:pt x="36" y="43"/>
                    <a:pt x="36" y="43"/>
                    <a:pt x="36" y="43"/>
                  </a:cubicBezTo>
                  <a:cubicBezTo>
                    <a:pt x="47" y="50"/>
                    <a:pt x="56" y="56"/>
                    <a:pt x="56" y="68"/>
                  </a:cubicBezTo>
                  <a:cubicBezTo>
                    <a:pt x="56" y="88"/>
                    <a:pt x="40" y="95"/>
                    <a:pt x="23" y="95"/>
                  </a:cubicBezTo>
                  <a:cubicBezTo>
                    <a:pt x="16" y="95"/>
                    <a:pt x="9" y="94"/>
                    <a:pt x="2" y="92"/>
                  </a:cubicBezTo>
                  <a:cubicBezTo>
                    <a:pt x="2" y="81"/>
                    <a:pt x="2" y="81"/>
                    <a:pt x="2" y="81"/>
                  </a:cubicBezTo>
                  <a:cubicBezTo>
                    <a:pt x="2" y="81"/>
                    <a:pt x="2" y="81"/>
                    <a:pt x="2" y="81"/>
                  </a:cubicBezTo>
                  <a:close/>
                  <a:moveTo>
                    <a:pt x="99" y="94"/>
                  </a:moveTo>
                  <a:cubicBezTo>
                    <a:pt x="95" y="95"/>
                    <a:pt x="94" y="95"/>
                    <a:pt x="90" y="95"/>
                  </a:cubicBezTo>
                  <a:cubicBezTo>
                    <a:pt x="79" y="95"/>
                    <a:pt x="74" y="90"/>
                    <a:pt x="74" y="79"/>
                  </a:cubicBezTo>
                  <a:cubicBezTo>
                    <a:pt x="74" y="38"/>
                    <a:pt x="74" y="38"/>
                    <a:pt x="74" y="38"/>
                  </a:cubicBezTo>
                  <a:cubicBezTo>
                    <a:pt x="63" y="38"/>
                    <a:pt x="63" y="38"/>
                    <a:pt x="63" y="38"/>
                  </a:cubicBezTo>
                  <a:cubicBezTo>
                    <a:pt x="63" y="31"/>
                    <a:pt x="63" y="31"/>
                    <a:pt x="63" y="31"/>
                  </a:cubicBezTo>
                  <a:cubicBezTo>
                    <a:pt x="74" y="31"/>
                    <a:pt x="74" y="31"/>
                    <a:pt x="74" y="31"/>
                  </a:cubicBezTo>
                  <a:cubicBezTo>
                    <a:pt x="74" y="14"/>
                    <a:pt x="74" y="14"/>
                    <a:pt x="74" y="14"/>
                  </a:cubicBezTo>
                  <a:cubicBezTo>
                    <a:pt x="83" y="9"/>
                    <a:pt x="83" y="9"/>
                    <a:pt x="83" y="9"/>
                  </a:cubicBezTo>
                  <a:cubicBezTo>
                    <a:pt x="83" y="31"/>
                    <a:pt x="83" y="31"/>
                    <a:pt x="83" y="31"/>
                  </a:cubicBezTo>
                  <a:cubicBezTo>
                    <a:pt x="99" y="31"/>
                    <a:pt x="99" y="31"/>
                    <a:pt x="99" y="31"/>
                  </a:cubicBezTo>
                  <a:cubicBezTo>
                    <a:pt x="99" y="38"/>
                    <a:pt x="99" y="38"/>
                    <a:pt x="99" y="38"/>
                  </a:cubicBezTo>
                  <a:cubicBezTo>
                    <a:pt x="83" y="38"/>
                    <a:pt x="83" y="38"/>
                    <a:pt x="83" y="38"/>
                  </a:cubicBezTo>
                  <a:cubicBezTo>
                    <a:pt x="83" y="77"/>
                    <a:pt x="83" y="77"/>
                    <a:pt x="83" y="77"/>
                  </a:cubicBezTo>
                  <a:cubicBezTo>
                    <a:pt x="83" y="83"/>
                    <a:pt x="85" y="86"/>
                    <a:pt x="92" y="86"/>
                  </a:cubicBezTo>
                  <a:cubicBezTo>
                    <a:pt x="95" y="86"/>
                    <a:pt x="97" y="86"/>
                    <a:pt x="99" y="86"/>
                  </a:cubicBezTo>
                  <a:cubicBezTo>
                    <a:pt x="99" y="94"/>
                    <a:pt x="99" y="94"/>
                    <a:pt x="99" y="94"/>
                  </a:cubicBezTo>
                  <a:cubicBezTo>
                    <a:pt x="99" y="94"/>
                    <a:pt x="99" y="94"/>
                    <a:pt x="99" y="94"/>
                  </a:cubicBezTo>
                  <a:close/>
                  <a:moveTo>
                    <a:pt x="112" y="94"/>
                  </a:moveTo>
                  <a:cubicBezTo>
                    <a:pt x="112" y="31"/>
                    <a:pt x="112" y="31"/>
                    <a:pt x="112" y="31"/>
                  </a:cubicBezTo>
                  <a:cubicBezTo>
                    <a:pt x="120" y="31"/>
                    <a:pt x="120" y="31"/>
                    <a:pt x="120" y="31"/>
                  </a:cubicBezTo>
                  <a:cubicBezTo>
                    <a:pt x="120" y="41"/>
                    <a:pt x="120" y="41"/>
                    <a:pt x="120" y="41"/>
                  </a:cubicBezTo>
                  <a:cubicBezTo>
                    <a:pt x="120" y="41"/>
                    <a:pt x="120" y="41"/>
                    <a:pt x="120" y="41"/>
                  </a:cubicBezTo>
                  <a:cubicBezTo>
                    <a:pt x="124" y="32"/>
                    <a:pt x="131" y="29"/>
                    <a:pt x="142" y="29"/>
                  </a:cubicBezTo>
                  <a:cubicBezTo>
                    <a:pt x="142" y="38"/>
                    <a:pt x="142" y="38"/>
                    <a:pt x="142" y="38"/>
                  </a:cubicBezTo>
                  <a:cubicBezTo>
                    <a:pt x="126" y="38"/>
                    <a:pt x="120" y="54"/>
                    <a:pt x="120" y="67"/>
                  </a:cubicBezTo>
                  <a:cubicBezTo>
                    <a:pt x="120" y="94"/>
                    <a:pt x="120" y="94"/>
                    <a:pt x="120" y="94"/>
                  </a:cubicBezTo>
                  <a:cubicBezTo>
                    <a:pt x="112" y="94"/>
                    <a:pt x="112" y="94"/>
                    <a:pt x="112" y="94"/>
                  </a:cubicBezTo>
                  <a:cubicBezTo>
                    <a:pt x="112" y="94"/>
                    <a:pt x="112" y="94"/>
                    <a:pt x="112" y="94"/>
                  </a:cubicBezTo>
                  <a:close/>
                  <a:moveTo>
                    <a:pt x="183" y="94"/>
                  </a:moveTo>
                  <a:cubicBezTo>
                    <a:pt x="183" y="85"/>
                    <a:pt x="183" y="85"/>
                    <a:pt x="183" y="85"/>
                  </a:cubicBezTo>
                  <a:cubicBezTo>
                    <a:pt x="183" y="85"/>
                    <a:pt x="183" y="85"/>
                    <a:pt x="183" y="85"/>
                  </a:cubicBezTo>
                  <a:cubicBezTo>
                    <a:pt x="180" y="92"/>
                    <a:pt x="171" y="95"/>
                    <a:pt x="164" y="95"/>
                  </a:cubicBezTo>
                  <a:cubicBezTo>
                    <a:pt x="153" y="95"/>
                    <a:pt x="147" y="88"/>
                    <a:pt x="147" y="77"/>
                  </a:cubicBezTo>
                  <a:cubicBezTo>
                    <a:pt x="147" y="63"/>
                    <a:pt x="164" y="58"/>
                    <a:pt x="183" y="58"/>
                  </a:cubicBezTo>
                  <a:cubicBezTo>
                    <a:pt x="183" y="56"/>
                    <a:pt x="183" y="56"/>
                    <a:pt x="183" y="56"/>
                  </a:cubicBezTo>
                  <a:cubicBezTo>
                    <a:pt x="183" y="47"/>
                    <a:pt x="183" y="36"/>
                    <a:pt x="171" y="36"/>
                  </a:cubicBezTo>
                  <a:cubicBezTo>
                    <a:pt x="164" y="36"/>
                    <a:pt x="160" y="38"/>
                    <a:pt x="158" y="47"/>
                  </a:cubicBezTo>
                  <a:cubicBezTo>
                    <a:pt x="149" y="47"/>
                    <a:pt x="149" y="47"/>
                    <a:pt x="149" y="47"/>
                  </a:cubicBezTo>
                  <a:cubicBezTo>
                    <a:pt x="149" y="34"/>
                    <a:pt x="160" y="29"/>
                    <a:pt x="171" y="29"/>
                  </a:cubicBezTo>
                  <a:cubicBezTo>
                    <a:pt x="185" y="29"/>
                    <a:pt x="192" y="34"/>
                    <a:pt x="192" y="49"/>
                  </a:cubicBezTo>
                  <a:cubicBezTo>
                    <a:pt x="192" y="94"/>
                    <a:pt x="192" y="94"/>
                    <a:pt x="192" y="94"/>
                  </a:cubicBezTo>
                  <a:cubicBezTo>
                    <a:pt x="183" y="94"/>
                    <a:pt x="183" y="94"/>
                    <a:pt x="183" y="94"/>
                  </a:cubicBezTo>
                  <a:cubicBezTo>
                    <a:pt x="183" y="94"/>
                    <a:pt x="183" y="94"/>
                    <a:pt x="183" y="94"/>
                  </a:cubicBezTo>
                  <a:close/>
                  <a:moveTo>
                    <a:pt x="178" y="65"/>
                  </a:moveTo>
                  <a:cubicBezTo>
                    <a:pt x="171" y="65"/>
                    <a:pt x="158" y="68"/>
                    <a:pt x="158" y="77"/>
                  </a:cubicBezTo>
                  <a:cubicBezTo>
                    <a:pt x="158" y="83"/>
                    <a:pt x="162" y="86"/>
                    <a:pt x="167" y="86"/>
                  </a:cubicBezTo>
                  <a:cubicBezTo>
                    <a:pt x="173" y="86"/>
                    <a:pt x="178" y="83"/>
                    <a:pt x="182" y="77"/>
                  </a:cubicBezTo>
                  <a:cubicBezTo>
                    <a:pt x="183" y="72"/>
                    <a:pt x="183" y="70"/>
                    <a:pt x="183" y="65"/>
                  </a:cubicBezTo>
                  <a:cubicBezTo>
                    <a:pt x="178" y="65"/>
                    <a:pt x="178" y="65"/>
                    <a:pt x="178" y="65"/>
                  </a:cubicBezTo>
                  <a:cubicBezTo>
                    <a:pt x="178" y="65"/>
                    <a:pt x="178" y="65"/>
                    <a:pt x="178" y="65"/>
                  </a:cubicBezTo>
                  <a:close/>
                  <a:moveTo>
                    <a:pt x="243" y="94"/>
                  </a:moveTo>
                  <a:cubicBezTo>
                    <a:pt x="239" y="95"/>
                    <a:pt x="237" y="95"/>
                    <a:pt x="234" y="95"/>
                  </a:cubicBezTo>
                  <a:cubicBezTo>
                    <a:pt x="223" y="95"/>
                    <a:pt x="218" y="90"/>
                    <a:pt x="218" y="79"/>
                  </a:cubicBezTo>
                  <a:cubicBezTo>
                    <a:pt x="218" y="38"/>
                    <a:pt x="218" y="38"/>
                    <a:pt x="218" y="38"/>
                  </a:cubicBezTo>
                  <a:cubicBezTo>
                    <a:pt x="207" y="38"/>
                    <a:pt x="207" y="38"/>
                    <a:pt x="207" y="38"/>
                  </a:cubicBezTo>
                  <a:cubicBezTo>
                    <a:pt x="207" y="31"/>
                    <a:pt x="207" y="31"/>
                    <a:pt x="207" y="31"/>
                  </a:cubicBezTo>
                  <a:cubicBezTo>
                    <a:pt x="218" y="31"/>
                    <a:pt x="218" y="31"/>
                    <a:pt x="218" y="31"/>
                  </a:cubicBezTo>
                  <a:cubicBezTo>
                    <a:pt x="218" y="14"/>
                    <a:pt x="218" y="14"/>
                    <a:pt x="218" y="14"/>
                  </a:cubicBezTo>
                  <a:cubicBezTo>
                    <a:pt x="226" y="9"/>
                    <a:pt x="226" y="9"/>
                    <a:pt x="226" y="9"/>
                  </a:cubicBezTo>
                  <a:cubicBezTo>
                    <a:pt x="226" y="31"/>
                    <a:pt x="226" y="31"/>
                    <a:pt x="226" y="31"/>
                  </a:cubicBezTo>
                  <a:cubicBezTo>
                    <a:pt x="243" y="31"/>
                    <a:pt x="243" y="31"/>
                    <a:pt x="243" y="31"/>
                  </a:cubicBezTo>
                  <a:cubicBezTo>
                    <a:pt x="243" y="38"/>
                    <a:pt x="243" y="38"/>
                    <a:pt x="243" y="38"/>
                  </a:cubicBezTo>
                  <a:cubicBezTo>
                    <a:pt x="226" y="38"/>
                    <a:pt x="226" y="38"/>
                    <a:pt x="226" y="38"/>
                  </a:cubicBezTo>
                  <a:cubicBezTo>
                    <a:pt x="226" y="77"/>
                    <a:pt x="226" y="77"/>
                    <a:pt x="226" y="77"/>
                  </a:cubicBezTo>
                  <a:cubicBezTo>
                    <a:pt x="226" y="83"/>
                    <a:pt x="228" y="86"/>
                    <a:pt x="235" y="86"/>
                  </a:cubicBezTo>
                  <a:cubicBezTo>
                    <a:pt x="239" y="86"/>
                    <a:pt x="239" y="86"/>
                    <a:pt x="243" y="86"/>
                  </a:cubicBezTo>
                  <a:cubicBezTo>
                    <a:pt x="243" y="94"/>
                    <a:pt x="243" y="94"/>
                    <a:pt x="243" y="94"/>
                  </a:cubicBezTo>
                  <a:cubicBezTo>
                    <a:pt x="243" y="94"/>
                    <a:pt x="243" y="94"/>
                    <a:pt x="243" y="94"/>
                  </a:cubicBezTo>
                  <a:close/>
                  <a:moveTo>
                    <a:pt x="297" y="94"/>
                  </a:moveTo>
                  <a:cubicBezTo>
                    <a:pt x="291" y="94"/>
                    <a:pt x="288" y="95"/>
                    <a:pt x="282" y="95"/>
                  </a:cubicBezTo>
                  <a:cubicBezTo>
                    <a:pt x="261" y="95"/>
                    <a:pt x="252" y="81"/>
                    <a:pt x="252" y="59"/>
                  </a:cubicBezTo>
                  <a:cubicBezTo>
                    <a:pt x="252" y="43"/>
                    <a:pt x="257" y="29"/>
                    <a:pt x="275" y="29"/>
                  </a:cubicBezTo>
                  <a:cubicBezTo>
                    <a:pt x="291" y="29"/>
                    <a:pt x="298" y="38"/>
                    <a:pt x="298" y="52"/>
                  </a:cubicBezTo>
                  <a:cubicBezTo>
                    <a:pt x="298" y="56"/>
                    <a:pt x="298" y="56"/>
                    <a:pt x="298" y="56"/>
                  </a:cubicBezTo>
                  <a:cubicBezTo>
                    <a:pt x="261" y="56"/>
                    <a:pt x="261" y="56"/>
                    <a:pt x="261" y="56"/>
                  </a:cubicBezTo>
                  <a:cubicBezTo>
                    <a:pt x="261" y="59"/>
                    <a:pt x="261" y="59"/>
                    <a:pt x="261" y="59"/>
                  </a:cubicBezTo>
                  <a:cubicBezTo>
                    <a:pt x="261" y="74"/>
                    <a:pt x="268" y="86"/>
                    <a:pt x="284" y="86"/>
                  </a:cubicBezTo>
                  <a:cubicBezTo>
                    <a:pt x="288" y="86"/>
                    <a:pt x="293" y="86"/>
                    <a:pt x="297" y="85"/>
                  </a:cubicBezTo>
                  <a:cubicBezTo>
                    <a:pt x="297" y="94"/>
                    <a:pt x="297" y="94"/>
                    <a:pt x="297" y="94"/>
                  </a:cubicBezTo>
                  <a:cubicBezTo>
                    <a:pt x="297" y="94"/>
                    <a:pt x="297" y="94"/>
                    <a:pt x="297" y="94"/>
                  </a:cubicBezTo>
                  <a:close/>
                  <a:moveTo>
                    <a:pt x="288" y="49"/>
                  </a:moveTo>
                  <a:cubicBezTo>
                    <a:pt x="288" y="41"/>
                    <a:pt x="282" y="36"/>
                    <a:pt x="275" y="36"/>
                  </a:cubicBezTo>
                  <a:cubicBezTo>
                    <a:pt x="268" y="36"/>
                    <a:pt x="264" y="41"/>
                    <a:pt x="262" y="49"/>
                  </a:cubicBezTo>
                  <a:cubicBezTo>
                    <a:pt x="288" y="49"/>
                    <a:pt x="288" y="49"/>
                    <a:pt x="288" y="49"/>
                  </a:cubicBezTo>
                  <a:cubicBezTo>
                    <a:pt x="288" y="49"/>
                    <a:pt x="288" y="49"/>
                    <a:pt x="288" y="49"/>
                  </a:cubicBezTo>
                  <a:close/>
                  <a:moveTo>
                    <a:pt x="347" y="81"/>
                  </a:moveTo>
                  <a:cubicBezTo>
                    <a:pt x="347" y="81"/>
                    <a:pt x="347" y="81"/>
                    <a:pt x="347" y="81"/>
                  </a:cubicBezTo>
                  <a:cubicBezTo>
                    <a:pt x="343" y="88"/>
                    <a:pt x="338" y="94"/>
                    <a:pt x="329" y="94"/>
                  </a:cubicBezTo>
                  <a:cubicBezTo>
                    <a:pt x="313" y="94"/>
                    <a:pt x="309" y="76"/>
                    <a:pt x="309" y="61"/>
                  </a:cubicBezTo>
                  <a:cubicBezTo>
                    <a:pt x="309" y="49"/>
                    <a:pt x="313" y="29"/>
                    <a:pt x="331" y="29"/>
                  </a:cubicBezTo>
                  <a:cubicBezTo>
                    <a:pt x="338" y="29"/>
                    <a:pt x="345" y="32"/>
                    <a:pt x="347" y="40"/>
                  </a:cubicBezTo>
                  <a:cubicBezTo>
                    <a:pt x="347" y="40"/>
                    <a:pt x="347" y="40"/>
                    <a:pt x="347" y="40"/>
                  </a:cubicBezTo>
                  <a:cubicBezTo>
                    <a:pt x="347" y="31"/>
                    <a:pt x="347" y="31"/>
                    <a:pt x="347" y="31"/>
                  </a:cubicBezTo>
                  <a:cubicBezTo>
                    <a:pt x="356" y="31"/>
                    <a:pt x="356" y="31"/>
                    <a:pt x="356" y="31"/>
                  </a:cubicBezTo>
                  <a:cubicBezTo>
                    <a:pt x="356" y="94"/>
                    <a:pt x="356" y="94"/>
                    <a:pt x="356" y="94"/>
                  </a:cubicBezTo>
                  <a:cubicBezTo>
                    <a:pt x="356" y="112"/>
                    <a:pt x="347" y="120"/>
                    <a:pt x="329" y="120"/>
                  </a:cubicBezTo>
                  <a:cubicBezTo>
                    <a:pt x="324" y="120"/>
                    <a:pt x="318" y="120"/>
                    <a:pt x="311" y="119"/>
                  </a:cubicBezTo>
                  <a:cubicBezTo>
                    <a:pt x="311" y="110"/>
                    <a:pt x="311" y="110"/>
                    <a:pt x="311" y="110"/>
                  </a:cubicBezTo>
                  <a:cubicBezTo>
                    <a:pt x="316" y="112"/>
                    <a:pt x="322" y="113"/>
                    <a:pt x="327" y="113"/>
                  </a:cubicBezTo>
                  <a:cubicBezTo>
                    <a:pt x="341" y="113"/>
                    <a:pt x="347" y="106"/>
                    <a:pt x="347" y="92"/>
                  </a:cubicBezTo>
                  <a:cubicBezTo>
                    <a:pt x="347" y="81"/>
                    <a:pt x="347" y="81"/>
                    <a:pt x="347" y="81"/>
                  </a:cubicBezTo>
                  <a:cubicBezTo>
                    <a:pt x="347" y="81"/>
                    <a:pt x="347" y="81"/>
                    <a:pt x="347" y="81"/>
                  </a:cubicBezTo>
                  <a:close/>
                  <a:moveTo>
                    <a:pt x="347" y="61"/>
                  </a:moveTo>
                  <a:cubicBezTo>
                    <a:pt x="347" y="52"/>
                    <a:pt x="343" y="36"/>
                    <a:pt x="332" y="36"/>
                  </a:cubicBezTo>
                  <a:cubicBezTo>
                    <a:pt x="320" y="36"/>
                    <a:pt x="318" y="54"/>
                    <a:pt x="318" y="63"/>
                  </a:cubicBezTo>
                  <a:cubicBezTo>
                    <a:pt x="318" y="70"/>
                    <a:pt x="320" y="86"/>
                    <a:pt x="331" y="86"/>
                  </a:cubicBezTo>
                  <a:cubicBezTo>
                    <a:pt x="343" y="86"/>
                    <a:pt x="347" y="70"/>
                    <a:pt x="347" y="61"/>
                  </a:cubicBezTo>
                  <a:close/>
                  <a:moveTo>
                    <a:pt x="381" y="119"/>
                  </a:moveTo>
                  <a:cubicBezTo>
                    <a:pt x="390" y="94"/>
                    <a:pt x="390" y="94"/>
                    <a:pt x="390" y="94"/>
                  </a:cubicBezTo>
                  <a:cubicBezTo>
                    <a:pt x="367" y="31"/>
                    <a:pt x="367" y="31"/>
                    <a:pt x="367" y="31"/>
                  </a:cubicBezTo>
                  <a:cubicBezTo>
                    <a:pt x="376" y="31"/>
                    <a:pt x="376" y="31"/>
                    <a:pt x="376" y="31"/>
                  </a:cubicBezTo>
                  <a:cubicBezTo>
                    <a:pt x="394" y="79"/>
                    <a:pt x="394" y="79"/>
                    <a:pt x="394" y="79"/>
                  </a:cubicBezTo>
                  <a:cubicBezTo>
                    <a:pt x="394" y="79"/>
                    <a:pt x="394" y="79"/>
                    <a:pt x="394" y="79"/>
                  </a:cubicBezTo>
                  <a:cubicBezTo>
                    <a:pt x="412" y="31"/>
                    <a:pt x="412" y="31"/>
                    <a:pt x="412" y="31"/>
                  </a:cubicBezTo>
                  <a:cubicBezTo>
                    <a:pt x="421" y="31"/>
                    <a:pt x="421" y="31"/>
                    <a:pt x="421" y="31"/>
                  </a:cubicBezTo>
                  <a:cubicBezTo>
                    <a:pt x="390" y="119"/>
                    <a:pt x="390" y="119"/>
                    <a:pt x="390" y="119"/>
                  </a:cubicBezTo>
                  <a:cubicBezTo>
                    <a:pt x="381" y="119"/>
                    <a:pt x="381" y="119"/>
                    <a:pt x="381" y="119"/>
                  </a:cubicBezTo>
                  <a:cubicBezTo>
                    <a:pt x="381" y="119"/>
                    <a:pt x="381" y="119"/>
                    <a:pt x="381" y="1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sp>
          <p:nvSpPr>
            <p:cNvPr id="35" name="Freeform 7"/>
            <p:cNvSpPr>
              <a:spLocks/>
            </p:cNvSpPr>
            <p:nvPr userDrawn="1"/>
          </p:nvSpPr>
          <p:spPr bwMode="auto">
            <a:xfrm>
              <a:off x="2276475" y="3606804"/>
              <a:ext cx="30163" cy="481012"/>
            </a:xfrm>
            <a:custGeom>
              <a:avLst/>
              <a:gdLst>
                <a:gd name="T0" fmla="*/ 0 w 8"/>
                <a:gd name="T1" fmla="*/ 128 h 128"/>
                <a:gd name="T2" fmla="*/ 0 w 8"/>
                <a:gd name="T3" fmla="*/ 0 h 128"/>
                <a:gd name="T4" fmla="*/ 8 w 8"/>
                <a:gd name="T5" fmla="*/ 0 h 128"/>
                <a:gd name="T6" fmla="*/ 8 w 8"/>
                <a:gd name="T7" fmla="*/ 128 h 128"/>
                <a:gd name="T8" fmla="*/ 0 w 8"/>
                <a:gd name="T9" fmla="*/ 128 h 128"/>
                <a:gd name="T10" fmla="*/ 0 w 8"/>
                <a:gd name="T11" fmla="*/ 128 h 128"/>
              </a:gdLst>
              <a:ahLst/>
              <a:cxnLst>
                <a:cxn ang="0">
                  <a:pos x="T0" y="T1"/>
                </a:cxn>
                <a:cxn ang="0">
                  <a:pos x="T2" y="T3"/>
                </a:cxn>
                <a:cxn ang="0">
                  <a:pos x="T4" y="T5"/>
                </a:cxn>
                <a:cxn ang="0">
                  <a:pos x="T6" y="T7"/>
                </a:cxn>
                <a:cxn ang="0">
                  <a:pos x="T8" y="T9"/>
                </a:cxn>
                <a:cxn ang="0">
                  <a:pos x="T10" y="T11"/>
                </a:cxn>
              </a:cxnLst>
              <a:rect l="0" t="0" r="r" b="b"/>
              <a:pathLst>
                <a:path w="8" h="128">
                  <a:moveTo>
                    <a:pt x="0" y="128"/>
                  </a:moveTo>
                  <a:cubicBezTo>
                    <a:pt x="0" y="0"/>
                    <a:pt x="0" y="0"/>
                    <a:pt x="0" y="0"/>
                  </a:cubicBezTo>
                  <a:cubicBezTo>
                    <a:pt x="8" y="0"/>
                    <a:pt x="8" y="0"/>
                    <a:pt x="8" y="0"/>
                  </a:cubicBezTo>
                  <a:cubicBezTo>
                    <a:pt x="8" y="128"/>
                    <a:pt x="8" y="128"/>
                    <a:pt x="8" y="128"/>
                  </a:cubicBezTo>
                  <a:cubicBezTo>
                    <a:pt x="0" y="128"/>
                    <a:pt x="0" y="128"/>
                    <a:pt x="0" y="128"/>
                  </a:cubicBezTo>
                  <a:cubicBezTo>
                    <a:pt x="0" y="128"/>
                    <a:pt x="0" y="128"/>
                    <a:pt x="0"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sp>
          <p:nvSpPr>
            <p:cNvPr id="36" name="Freeform 8"/>
            <p:cNvSpPr>
              <a:spLocks noEditPoints="1"/>
            </p:cNvSpPr>
            <p:nvPr userDrawn="1"/>
          </p:nvSpPr>
          <p:spPr bwMode="auto">
            <a:xfrm>
              <a:off x="2509838" y="3629029"/>
              <a:ext cx="1169988" cy="442912"/>
            </a:xfrm>
            <a:custGeom>
              <a:avLst/>
              <a:gdLst>
                <a:gd name="T0" fmla="*/ 0 w 312"/>
                <a:gd name="T1" fmla="*/ 0 h 118"/>
                <a:gd name="T2" fmla="*/ 59 w 312"/>
                <a:gd name="T3" fmla="*/ 45 h 118"/>
                <a:gd name="T4" fmla="*/ 18 w 312"/>
                <a:gd name="T5" fmla="*/ 92 h 118"/>
                <a:gd name="T6" fmla="*/ 0 w 312"/>
                <a:gd name="T7" fmla="*/ 92 h 118"/>
                <a:gd name="T8" fmla="*/ 34 w 312"/>
                <a:gd name="T9" fmla="*/ 81 h 118"/>
                <a:gd name="T10" fmla="*/ 32 w 312"/>
                <a:gd name="T11" fmla="*/ 11 h 118"/>
                <a:gd name="T12" fmla="*/ 10 w 312"/>
                <a:gd name="T13" fmla="*/ 9 h 118"/>
                <a:gd name="T14" fmla="*/ 18 w 312"/>
                <a:gd name="T15" fmla="*/ 83 h 118"/>
                <a:gd name="T16" fmla="*/ 73 w 312"/>
                <a:gd name="T17" fmla="*/ 11 h 118"/>
                <a:gd name="T18" fmla="*/ 86 w 312"/>
                <a:gd name="T19" fmla="*/ 0 h 118"/>
                <a:gd name="T20" fmla="*/ 73 w 312"/>
                <a:gd name="T21" fmla="*/ 11 h 118"/>
                <a:gd name="T22" fmla="*/ 75 w 312"/>
                <a:gd name="T23" fmla="*/ 92 h 118"/>
                <a:gd name="T24" fmla="*/ 84 w 312"/>
                <a:gd name="T25" fmla="*/ 29 h 118"/>
                <a:gd name="T26" fmla="*/ 75 w 312"/>
                <a:gd name="T27" fmla="*/ 92 h 118"/>
                <a:gd name="T28" fmla="*/ 140 w 312"/>
                <a:gd name="T29" fmla="*/ 79 h 118"/>
                <a:gd name="T30" fmla="*/ 122 w 312"/>
                <a:gd name="T31" fmla="*/ 92 h 118"/>
                <a:gd name="T32" fmla="*/ 122 w 312"/>
                <a:gd name="T33" fmla="*/ 27 h 118"/>
                <a:gd name="T34" fmla="*/ 140 w 312"/>
                <a:gd name="T35" fmla="*/ 38 h 118"/>
                <a:gd name="T36" fmla="*/ 149 w 312"/>
                <a:gd name="T37" fmla="*/ 29 h 118"/>
                <a:gd name="T38" fmla="*/ 122 w 312"/>
                <a:gd name="T39" fmla="*/ 118 h 118"/>
                <a:gd name="T40" fmla="*/ 104 w 312"/>
                <a:gd name="T41" fmla="*/ 108 h 118"/>
                <a:gd name="T42" fmla="*/ 140 w 312"/>
                <a:gd name="T43" fmla="*/ 90 h 118"/>
                <a:gd name="T44" fmla="*/ 140 w 312"/>
                <a:gd name="T45" fmla="*/ 79 h 118"/>
                <a:gd name="T46" fmla="*/ 124 w 312"/>
                <a:gd name="T47" fmla="*/ 34 h 118"/>
                <a:gd name="T48" fmla="*/ 124 w 312"/>
                <a:gd name="T49" fmla="*/ 84 h 118"/>
                <a:gd name="T50" fmla="*/ 167 w 312"/>
                <a:gd name="T51" fmla="*/ 11 h 118"/>
                <a:gd name="T52" fmla="*/ 179 w 312"/>
                <a:gd name="T53" fmla="*/ 0 h 118"/>
                <a:gd name="T54" fmla="*/ 167 w 312"/>
                <a:gd name="T55" fmla="*/ 11 h 118"/>
                <a:gd name="T56" fmla="*/ 168 w 312"/>
                <a:gd name="T57" fmla="*/ 92 h 118"/>
                <a:gd name="T58" fmla="*/ 177 w 312"/>
                <a:gd name="T59" fmla="*/ 29 h 118"/>
                <a:gd name="T60" fmla="*/ 168 w 312"/>
                <a:gd name="T61" fmla="*/ 92 h 118"/>
                <a:gd name="T62" fmla="*/ 230 w 312"/>
                <a:gd name="T63" fmla="*/ 92 h 118"/>
                <a:gd name="T64" fmla="*/ 203 w 312"/>
                <a:gd name="T65" fmla="*/ 77 h 118"/>
                <a:gd name="T66" fmla="*/ 194 w 312"/>
                <a:gd name="T67" fmla="*/ 36 h 118"/>
                <a:gd name="T68" fmla="*/ 203 w 312"/>
                <a:gd name="T69" fmla="*/ 29 h 118"/>
                <a:gd name="T70" fmla="*/ 212 w 312"/>
                <a:gd name="T71" fmla="*/ 7 h 118"/>
                <a:gd name="T72" fmla="*/ 230 w 312"/>
                <a:gd name="T73" fmla="*/ 29 h 118"/>
                <a:gd name="T74" fmla="*/ 212 w 312"/>
                <a:gd name="T75" fmla="*/ 36 h 118"/>
                <a:gd name="T76" fmla="*/ 222 w 312"/>
                <a:gd name="T77" fmla="*/ 84 h 118"/>
                <a:gd name="T78" fmla="*/ 230 w 312"/>
                <a:gd name="T79" fmla="*/ 92 h 118"/>
                <a:gd name="T80" fmla="*/ 273 w 312"/>
                <a:gd name="T81" fmla="*/ 92 h 118"/>
                <a:gd name="T82" fmla="*/ 273 w 312"/>
                <a:gd name="T83" fmla="*/ 83 h 118"/>
                <a:gd name="T84" fmla="*/ 237 w 312"/>
                <a:gd name="T85" fmla="*/ 75 h 118"/>
                <a:gd name="T86" fmla="*/ 273 w 312"/>
                <a:gd name="T87" fmla="*/ 54 h 118"/>
                <a:gd name="T88" fmla="*/ 247 w 312"/>
                <a:gd name="T89" fmla="*/ 45 h 118"/>
                <a:gd name="T90" fmla="*/ 260 w 312"/>
                <a:gd name="T91" fmla="*/ 27 h 118"/>
                <a:gd name="T92" fmla="*/ 282 w 312"/>
                <a:gd name="T93" fmla="*/ 92 h 118"/>
                <a:gd name="T94" fmla="*/ 273 w 312"/>
                <a:gd name="T95" fmla="*/ 92 h 118"/>
                <a:gd name="T96" fmla="*/ 247 w 312"/>
                <a:gd name="T97" fmla="*/ 75 h 118"/>
                <a:gd name="T98" fmla="*/ 271 w 312"/>
                <a:gd name="T99" fmla="*/ 75 h 118"/>
                <a:gd name="T100" fmla="*/ 267 w 312"/>
                <a:gd name="T101" fmla="*/ 63 h 118"/>
                <a:gd name="T102" fmla="*/ 303 w 312"/>
                <a:gd name="T103" fmla="*/ 92 h 118"/>
                <a:gd name="T104" fmla="*/ 312 w 312"/>
                <a:gd name="T105" fmla="*/ 0 h 118"/>
                <a:gd name="T106" fmla="*/ 303 w 312"/>
                <a:gd name="T107"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2" h="118">
                  <a:moveTo>
                    <a:pt x="0" y="92"/>
                  </a:moveTo>
                  <a:cubicBezTo>
                    <a:pt x="0" y="0"/>
                    <a:pt x="0" y="0"/>
                    <a:pt x="0" y="0"/>
                  </a:cubicBezTo>
                  <a:cubicBezTo>
                    <a:pt x="21" y="0"/>
                    <a:pt x="21" y="0"/>
                    <a:pt x="21" y="0"/>
                  </a:cubicBezTo>
                  <a:cubicBezTo>
                    <a:pt x="50" y="0"/>
                    <a:pt x="59" y="18"/>
                    <a:pt x="59" y="45"/>
                  </a:cubicBezTo>
                  <a:cubicBezTo>
                    <a:pt x="59" y="63"/>
                    <a:pt x="55" y="83"/>
                    <a:pt x="37" y="88"/>
                  </a:cubicBezTo>
                  <a:cubicBezTo>
                    <a:pt x="30" y="92"/>
                    <a:pt x="25" y="92"/>
                    <a:pt x="18" y="92"/>
                  </a:cubicBezTo>
                  <a:cubicBezTo>
                    <a:pt x="0" y="92"/>
                    <a:pt x="0" y="92"/>
                    <a:pt x="0" y="92"/>
                  </a:cubicBezTo>
                  <a:cubicBezTo>
                    <a:pt x="0" y="92"/>
                    <a:pt x="0" y="92"/>
                    <a:pt x="0" y="92"/>
                  </a:cubicBezTo>
                  <a:close/>
                  <a:moveTo>
                    <a:pt x="18" y="83"/>
                  </a:moveTo>
                  <a:cubicBezTo>
                    <a:pt x="23" y="83"/>
                    <a:pt x="28" y="83"/>
                    <a:pt x="34" y="81"/>
                  </a:cubicBezTo>
                  <a:cubicBezTo>
                    <a:pt x="46" y="74"/>
                    <a:pt x="48" y="57"/>
                    <a:pt x="48" y="45"/>
                  </a:cubicBezTo>
                  <a:cubicBezTo>
                    <a:pt x="48" y="32"/>
                    <a:pt x="46" y="16"/>
                    <a:pt x="32" y="11"/>
                  </a:cubicBezTo>
                  <a:cubicBezTo>
                    <a:pt x="26" y="9"/>
                    <a:pt x="21" y="9"/>
                    <a:pt x="16" y="9"/>
                  </a:cubicBezTo>
                  <a:cubicBezTo>
                    <a:pt x="10" y="9"/>
                    <a:pt x="10" y="9"/>
                    <a:pt x="10" y="9"/>
                  </a:cubicBezTo>
                  <a:cubicBezTo>
                    <a:pt x="10" y="83"/>
                    <a:pt x="10" y="83"/>
                    <a:pt x="10" y="83"/>
                  </a:cubicBezTo>
                  <a:cubicBezTo>
                    <a:pt x="18" y="83"/>
                    <a:pt x="18" y="83"/>
                    <a:pt x="18" y="83"/>
                  </a:cubicBezTo>
                  <a:cubicBezTo>
                    <a:pt x="18" y="83"/>
                    <a:pt x="18" y="83"/>
                    <a:pt x="18" y="83"/>
                  </a:cubicBezTo>
                  <a:close/>
                  <a:moveTo>
                    <a:pt x="73" y="11"/>
                  </a:moveTo>
                  <a:cubicBezTo>
                    <a:pt x="73" y="0"/>
                    <a:pt x="73" y="0"/>
                    <a:pt x="73" y="0"/>
                  </a:cubicBezTo>
                  <a:cubicBezTo>
                    <a:pt x="86" y="0"/>
                    <a:pt x="86" y="0"/>
                    <a:pt x="86" y="0"/>
                  </a:cubicBezTo>
                  <a:cubicBezTo>
                    <a:pt x="86" y="11"/>
                    <a:pt x="86" y="11"/>
                    <a:pt x="86" y="11"/>
                  </a:cubicBezTo>
                  <a:cubicBezTo>
                    <a:pt x="73" y="11"/>
                    <a:pt x="73" y="11"/>
                    <a:pt x="73" y="11"/>
                  </a:cubicBezTo>
                  <a:cubicBezTo>
                    <a:pt x="73" y="11"/>
                    <a:pt x="73" y="11"/>
                    <a:pt x="73" y="11"/>
                  </a:cubicBezTo>
                  <a:close/>
                  <a:moveTo>
                    <a:pt x="75" y="92"/>
                  </a:moveTo>
                  <a:cubicBezTo>
                    <a:pt x="75" y="29"/>
                    <a:pt x="75" y="29"/>
                    <a:pt x="75" y="29"/>
                  </a:cubicBezTo>
                  <a:cubicBezTo>
                    <a:pt x="84" y="29"/>
                    <a:pt x="84" y="29"/>
                    <a:pt x="84" y="29"/>
                  </a:cubicBezTo>
                  <a:cubicBezTo>
                    <a:pt x="84" y="92"/>
                    <a:pt x="84" y="92"/>
                    <a:pt x="84" y="92"/>
                  </a:cubicBezTo>
                  <a:cubicBezTo>
                    <a:pt x="75" y="92"/>
                    <a:pt x="75" y="92"/>
                    <a:pt x="75" y="92"/>
                  </a:cubicBezTo>
                  <a:cubicBezTo>
                    <a:pt x="75" y="92"/>
                    <a:pt x="75" y="92"/>
                    <a:pt x="75" y="92"/>
                  </a:cubicBezTo>
                  <a:close/>
                  <a:moveTo>
                    <a:pt x="140" y="79"/>
                  </a:moveTo>
                  <a:cubicBezTo>
                    <a:pt x="140" y="79"/>
                    <a:pt x="140" y="79"/>
                    <a:pt x="140" y="79"/>
                  </a:cubicBezTo>
                  <a:cubicBezTo>
                    <a:pt x="136" y="86"/>
                    <a:pt x="131" y="92"/>
                    <a:pt x="122" y="92"/>
                  </a:cubicBezTo>
                  <a:cubicBezTo>
                    <a:pt x="106" y="92"/>
                    <a:pt x="100" y="74"/>
                    <a:pt x="100" y="59"/>
                  </a:cubicBezTo>
                  <a:cubicBezTo>
                    <a:pt x="100" y="47"/>
                    <a:pt x="106" y="27"/>
                    <a:pt x="122" y="27"/>
                  </a:cubicBezTo>
                  <a:cubicBezTo>
                    <a:pt x="131" y="27"/>
                    <a:pt x="136" y="30"/>
                    <a:pt x="140" y="38"/>
                  </a:cubicBezTo>
                  <a:cubicBezTo>
                    <a:pt x="140" y="38"/>
                    <a:pt x="140" y="38"/>
                    <a:pt x="140" y="38"/>
                  </a:cubicBezTo>
                  <a:cubicBezTo>
                    <a:pt x="140" y="29"/>
                    <a:pt x="140" y="29"/>
                    <a:pt x="140" y="29"/>
                  </a:cubicBezTo>
                  <a:cubicBezTo>
                    <a:pt x="149" y="29"/>
                    <a:pt x="149" y="29"/>
                    <a:pt x="149" y="29"/>
                  </a:cubicBezTo>
                  <a:cubicBezTo>
                    <a:pt x="149" y="92"/>
                    <a:pt x="149" y="92"/>
                    <a:pt x="149" y="92"/>
                  </a:cubicBezTo>
                  <a:cubicBezTo>
                    <a:pt x="149" y="110"/>
                    <a:pt x="140" y="118"/>
                    <a:pt x="122" y="118"/>
                  </a:cubicBezTo>
                  <a:cubicBezTo>
                    <a:pt x="115" y="118"/>
                    <a:pt x="111" y="118"/>
                    <a:pt x="104" y="117"/>
                  </a:cubicBezTo>
                  <a:cubicBezTo>
                    <a:pt x="104" y="108"/>
                    <a:pt x="104" y="108"/>
                    <a:pt x="104" y="108"/>
                  </a:cubicBezTo>
                  <a:cubicBezTo>
                    <a:pt x="109" y="110"/>
                    <a:pt x="115" y="111"/>
                    <a:pt x="120" y="111"/>
                  </a:cubicBezTo>
                  <a:cubicBezTo>
                    <a:pt x="134" y="111"/>
                    <a:pt x="140" y="104"/>
                    <a:pt x="140" y="90"/>
                  </a:cubicBezTo>
                  <a:cubicBezTo>
                    <a:pt x="140" y="79"/>
                    <a:pt x="140" y="79"/>
                    <a:pt x="140" y="79"/>
                  </a:cubicBezTo>
                  <a:cubicBezTo>
                    <a:pt x="140" y="79"/>
                    <a:pt x="140" y="79"/>
                    <a:pt x="140" y="79"/>
                  </a:cubicBezTo>
                  <a:close/>
                  <a:moveTo>
                    <a:pt x="140" y="59"/>
                  </a:moveTo>
                  <a:cubicBezTo>
                    <a:pt x="140" y="50"/>
                    <a:pt x="136" y="34"/>
                    <a:pt x="124" y="34"/>
                  </a:cubicBezTo>
                  <a:cubicBezTo>
                    <a:pt x="113" y="34"/>
                    <a:pt x="111" y="52"/>
                    <a:pt x="111" y="61"/>
                  </a:cubicBezTo>
                  <a:cubicBezTo>
                    <a:pt x="111" y="68"/>
                    <a:pt x="113" y="84"/>
                    <a:pt x="124" y="84"/>
                  </a:cubicBezTo>
                  <a:cubicBezTo>
                    <a:pt x="136" y="84"/>
                    <a:pt x="140" y="68"/>
                    <a:pt x="140" y="59"/>
                  </a:cubicBezTo>
                  <a:close/>
                  <a:moveTo>
                    <a:pt x="167" y="11"/>
                  </a:moveTo>
                  <a:cubicBezTo>
                    <a:pt x="167" y="0"/>
                    <a:pt x="167" y="0"/>
                    <a:pt x="167" y="0"/>
                  </a:cubicBezTo>
                  <a:cubicBezTo>
                    <a:pt x="179" y="0"/>
                    <a:pt x="179" y="0"/>
                    <a:pt x="179" y="0"/>
                  </a:cubicBezTo>
                  <a:cubicBezTo>
                    <a:pt x="179" y="11"/>
                    <a:pt x="179" y="11"/>
                    <a:pt x="179" y="11"/>
                  </a:cubicBezTo>
                  <a:cubicBezTo>
                    <a:pt x="167" y="11"/>
                    <a:pt x="167" y="11"/>
                    <a:pt x="167" y="11"/>
                  </a:cubicBezTo>
                  <a:cubicBezTo>
                    <a:pt x="167" y="11"/>
                    <a:pt x="167" y="11"/>
                    <a:pt x="167" y="11"/>
                  </a:cubicBezTo>
                  <a:close/>
                  <a:moveTo>
                    <a:pt x="168" y="92"/>
                  </a:moveTo>
                  <a:cubicBezTo>
                    <a:pt x="168" y="29"/>
                    <a:pt x="168" y="29"/>
                    <a:pt x="168" y="29"/>
                  </a:cubicBezTo>
                  <a:cubicBezTo>
                    <a:pt x="177" y="29"/>
                    <a:pt x="177" y="29"/>
                    <a:pt x="177" y="29"/>
                  </a:cubicBezTo>
                  <a:cubicBezTo>
                    <a:pt x="177" y="92"/>
                    <a:pt x="177" y="92"/>
                    <a:pt x="177" y="92"/>
                  </a:cubicBezTo>
                  <a:cubicBezTo>
                    <a:pt x="168" y="92"/>
                    <a:pt x="168" y="92"/>
                    <a:pt x="168" y="92"/>
                  </a:cubicBezTo>
                  <a:cubicBezTo>
                    <a:pt x="168" y="92"/>
                    <a:pt x="168" y="92"/>
                    <a:pt x="168" y="92"/>
                  </a:cubicBezTo>
                  <a:close/>
                  <a:moveTo>
                    <a:pt x="230" y="92"/>
                  </a:moveTo>
                  <a:cubicBezTo>
                    <a:pt x="226" y="93"/>
                    <a:pt x="224" y="93"/>
                    <a:pt x="221" y="93"/>
                  </a:cubicBezTo>
                  <a:cubicBezTo>
                    <a:pt x="208" y="93"/>
                    <a:pt x="203" y="88"/>
                    <a:pt x="203" y="77"/>
                  </a:cubicBezTo>
                  <a:cubicBezTo>
                    <a:pt x="203" y="36"/>
                    <a:pt x="203" y="36"/>
                    <a:pt x="203" y="36"/>
                  </a:cubicBezTo>
                  <a:cubicBezTo>
                    <a:pt x="194" y="36"/>
                    <a:pt x="194" y="36"/>
                    <a:pt x="194" y="36"/>
                  </a:cubicBezTo>
                  <a:cubicBezTo>
                    <a:pt x="194" y="29"/>
                    <a:pt x="194" y="29"/>
                    <a:pt x="194" y="29"/>
                  </a:cubicBezTo>
                  <a:cubicBezTo>
                    <a:pt x="203" y="29"/>
                    <a:pt x="203" y="29"/>
                    <a:pt x="203" y="29"/>
                  </a:cubicBezTo>
                  <a:cubicBezTo>
                    <a:pt x="203" y="12"/>
                    <a:pt x="203" y="12"/>
                    <a:pt x="203" y="12"/>
                  </a:cubicBezTo>
                  <a:cubicBezTo>
                    <a:pt x="212" y="7"/>
                    <a:pt x="212" y="7"/>
                    <a:pt x="212" y="7"/>
                  </a:cubicBezTo>
                  <a:cubicBezTo>
                    <a:pt x="212" y="29"/>
                    <a:pt x="212" y="29"/>
                    <a:pt x="212" y="29"/>
                  </a:cubicBezTo>
                  <a:cubicBezTo>
                    <a:pt x="230" y="29"/>
                    <a:pt x="230" y="29"/>
                    <a:pt x="230" y="29"/>
                  </a:cubicBezTo>
                  <a:cubicBezTo>
                    <a:pt x="230" y="36"/>
                    <a:pt x="230" y="36"/>
                    <a:pt x="230" y="36"/>
                  </a:cubicBezTo>
                  <a:cubicBezTo>
                    <a:pt x="212" y="36"/>
                    <a:pt x="212" y="36"/>
                    <a:pt x="212" y="36"/>
                  </a:cubicBezTo>
                  <a:cubicBezTo>
                    <a:pt x="212" y="75"/>
                    <a:pt x="212" y="75"/>
                    <a:pt x="212" y="75"/>
                  </a:cubicBezTo>
                  <a:cubicBezTo>
                    <a:pt x="212" y="81"/>
                    <a:pt x="215" y="84"/>
                    <a:pt x="222" y="84"/>
                  </a:cubicBezTo>
                  <a:cubicBezTo>
                    <a:pt x="226" y="84"/>
                    <a:pt x="226" y="84"/>
                    <a:pt x="230" y="84"/>
                  </a:cubicBezTo>
                  <a:cubicBezTo>
                    <a:pt x="230" y="92"/>
                    <a:pt x="230" y="92"/>
                    <a:pt x="230" y="92"/>
                  </a:cubicBezTo>
                  <a:cubicBezTo>
                    <a:pt x="230" y="92"/>
                    <a:pt x="230" y="92"/>
                    <a:pt x="230" y="92"/>
                  </a:cubicBezTo>
                  <a:close/>
                  <a:moveTo>
                    <a:pt x="273" y="92"/>
                  </a:moveTo>
                  <a:cubicBezTo>
                    <a:pt x="273" y="83"/>
                    <a:pt x="273" y="83"/>
                    <a:pt x="273" y="83"/>
                  </a:cubicBezTo>
                  <a:cubicBezTo>
                    <a:pt x="273" y="83"/>
                    <a:pt x="273" y="83"/>
                    <a:pt x="273" y="83"/>
                  </a:cubicBezTo>
                  <a:cubicBezTo>
                    <a:pt x="269" y="90"/>
                    <a:pt x="260" y="93"/>
                    <a:pt x="253" y="93"/>
                  </a:cubicBezTo>
                  <a:cubicBezTo>
                    <a:pt x="242" y="93"/>
                    <a:pt x="237" y="86"/>
                    <a:pt x="237" y="75"/>
                  </a:cubicBezTo>
                  <a:cubicBezTo>
                    <a:pt x="237" y="61"/>
                    <a:pt x="253" y="56"/>
                    <a:pt x="273" y="56"/>
                  </a:cubicBezTo>
                  <a:cubicBezTo>
                    <a:pt x="273" y="54"/>
                    <a:pt x="273" y="54"/>
                    <a:pt x="273" y="54"/>
                  </a:cubicBezTo>
                  <a:cubicBezTo>
                    <a:pt x="273" y="45"/>
                    <a:pt x="274" y="34"/>
                    <a:pt x="262" y="34"/>
                  </a:cubicBezTo>
                  <a:cubicBezTo>
                    <a:pt x="253" y="34"/>
                    <a:pt x="249" y="36"/>
                    <a:pt x="247" y="45"/>
                  </a:cubicBezTo>
                  <a:cubicBezTo>
                    <a:pt x="238" y="45"/>
                    <a:pt x="238" y="45"/>
                    <a:pt x="238" y="45"/>
                  </a:cubicBezTo>
                  <a:cubicBezTo>
                    <a:pt x="238" y="32"/>
                    <a:pt x="249" y="27"/>
                    <a:pt x="260" y="27"/>
                  </a:cubicBezTo>
                  <a:cubicBezTo>
                    <a:pt x="274" y="27"/>
                    <a:pt x="282" y="32"/>
                    <a:pt x="282" y="47"/>
                  </a:cubicBezTo>
                  <a:cubicBezTo>
                    <a:pt x="282" y="92"/>
                    <a:pt x="282" y="92"/>
                    <a:pt x="282" y="92"/>
                  </a:cubicBezTo>
                  <a:cubicBezTo>
                    <a:pt x="273" y="92"/>
                    <a:pt x="273" y="92"/>
                    <a:pt x="273" y="92"/>
                  </a:cubicBezTo>
                  <a:cubicBezTo>
                    <a:pt x="273" y="92"/>
                    <a:pt x="273" y="92"/>
                    <a:pt x="273" y="92"/>
                  </a:cubicBezTo>
                  <a:close/>
                  <a:moveTo>
                    <a:pt x="267" y="63"/>
                  </a:moveTo>
                  <a:cubicBezTo>
                    <a:pt x="260" y="63"/>
                    <a:pt x="247" y="66"/>
                    <a:pt x="247" y="75"/>
                  </a:cubicBezTo>
                  <a:cubicBezTo>
                    <a:pt x="247" y="81"/>
                    <a:pt x="251" y="84"/>
                    <a:pt x="256" y="84"/>
                  </a:cubicBezTo>
                  <a:cubicBezTo>
                    <a:pt x="262" y="84"/>
                    <a:pt x="269" y="81"/>
                    <a:pt x="271" y="75"/>
                  </a:cubicBezTo>
                  <a:cubicBezTo>
                    <a:pt x="273" y="70"/>
                    <a:pt x="273" y="68"/>
                    <a:pt x="273" y="63"/>
                  </a:cubicBezTo>
                  <a:cubicBezTo>
                    <a:pt x="267" y="63"/>
                    <a:pt x="267" y="63"/>
                    <a:pt x="267" y="63"/>
                  </a:cubicBezTo>
                  <a:cubicBezTo>
                    <a:pt x="267" y="63"/>
                    <a:pt x="267" y="63"/>
                    <a:pt x="267" y="63"/>
                  </a:cubicBezTo>
                  <a:close/>
                  <a:moveTo>
                    <a:pt x="303" y="92"/>
                  </a:moveTo>
                  <a:cubicBezTo>
                    <a:pt x="303" y="0"/>
                    <a:pt x="303" y="0"/>
                    <a:pt x="303" y="0"/>
                  </a:cubicBezTo>
                  <a:cubicBezTo>
                    <a:pt x="312" y="0"/>
                    <a:pt x="312" y="0"/>
                    <a:pt x="312" y="0"/>
                  </a:cubicBezTo>
                  <a:cubicBezTo>
                    <a:pt x="312" y="92"/>
                    <a:pt x="312" y="92"/>
                    <a:pt x="312" y="92"/>
                  </a:cubicBezTo>
                  <a:cubicBezTo>
                    <a:pt x="303" y="92"/>
                    <a:pt x="303" y="92"/>
                    <a:pt x="303" y="92"/>
                  </a:cubicBezTo>
                  <a:cubicBezTo>
                    <a:pt x="303" y="92"/>
                    <a:pt x="303" y="92"/>
                    <a:pt x="303" y="9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sp>
          <p:nvSpPr>
            <p:cNvPr id="37" name="Freeform 9"/>
            <p:cNvSpPr>
              <a:spLocks/>
            </p:cNvSpPr>
            <p:nvPr userDrawn="1"/>
          </p:nvSpPr>
          <p:spPr bwMode="auto">
            <a:xfrm>
              <a:off x="3889375" y="3606804"/>
              <a:ext cx="28800" cy="481012"/>
            </a:xfrm>
            <a:custGeom>
              <a:avLst/>
              <a:gdLst>
                <a:gd name="T0" fmla="*/ 0 w 7"/>
                <a:gd name="T1" fmla="*/ 128 h 128"/>
                <a:gd name="T2" fmla="*/ 0 w 7"/>
                <a:gd name="T3" fmla="*/ 0 h 128"/>
                <a:gd name="T4" fmla="*/ 7 w 7"/>
                <a:gd name="T5" fmla="*/ 0 h 128"/>
                <a:gd name="T6" fmla="*/ 7 w 7"/>
                <a:gd name="T7" fmla="*/ 128 h 128"/>
                <a:gd name="T8" fmla="*/ 0 w 7"/>
                <a:gd name="T9" fmla="*/ 128 h 128"/>
                <a:gd name="T10" fmla="*/ 0 w 7"/>
                <a:gd name="T11" fmla="*/ 128 h 128"/>
              </a:gdLst>
              <a:ahLst/>
              <a:cxnLst>
                <a:cxn ang="0">
                  <a:pos x="T0" y="T1"/>
                </a:cxn>
                <a:cxn ang="0">
                  <a:pos x="T2" y="T3"/>
                </a:cxn>
                <a:cxn ang="0">
                  <a:pos x="T4" y="T5"/>
                </a:cxn>
                <a:cxn ang="0">
                  <a:pos x="T6" y="T7"/>
                </a:cxn>
                <a:cxn ang="0">
                  <a:pos x="T8" y="T9"/>
                </a:cxn>
                <a:cxn ang="0">
                  <a:pos x="T10" y="T11"/>
                </a:cxn>
              </a:cxnLst>
              <a:rect l="0" t="0" r="r" b="b"/>
              <a:pathLst>
                <a:path w="7" h="128">
                  <a:moveTo>
                    <a:pt x="0" y="128"/>
                  </a:moveTo>
                  <a:cubicBezTo>
                    <a:pt x="0" y="0"/>
                    <a:pt x="0" y="0"/>
                    <a:pt x="0" y="0"/>
                  </a:cubicBezTo>
                  <a:cubicBezTo>
                    <a:pt x="7" y="0"/>
                    <a:pt x="7" y="0"/>
                    <a:pt x="7" y="0"/>
                  </a:cubicBezTo>
                  <a:cubicBezTo>
                    <a:pt x="7" y="128"/>
                    <a:pt x="7" y="128"/>
                    <a:pt x="7" y="128"/>
                  </a:cubicBezTo>
                  <a:cubicBezTo>
                    <a:pt x="0" y="128"/>
                    <a:pt x="0" y="128"/>
                    <a:pt x="0" y="128"/>
                  </a:cubicBezTo>
                  <a:cubicBezTo>
                    <a:pt x="0" y="128"/>
                    <a:pt x="0" y="128"/>
                    <a:pt x="0"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sp>
          <p:nvSpPr>
            <p:cNvPr id="38" name="Freeform 10"/>
            <p:cNvSpPr>
              <a:spLocks noEditPoints="1"/>
            </p:cNvSpPr>
            <p:nvPr userDrawn="1"/>
          </p:nvSpPr>
          <p:spPr bwMode="auto">
            <a:xfrm>
              <a:off x="4076700" y="3629029"/>
              <a:ext cx="2130425" cy="442912"/>
            </a:xfrm>
            <a:custGeom>
              <a:avLst/>
              <a:gdLst>
                <a:gd name="T0" fmla="*/ 0 w 568"/>
                <a:gd name="T1" fmla="*/ 9 h 118"/>
                <a:gd name="T2" fmla="*/ 54 w 568"/>
                <a:gd name="T3" fmla="*/ 9 h 118"/>
                <a:gd name="T4" fmla="*/ 22 w 568"/>
                <a:gd name="T5" fmla="*/ 92 h 118"/>
                <a:gd name="T6" fmla="*/ 88 w 568"/>
                <a:gd name="T7" fmla="*/ 93 h 118"/>
                <a:gd name="T8" fmla="*/ 103 w 568"/>
                <a:gd name="T9" fmla="*/ 50 h 118"/>
                <a:gd name="T10" fmla="*/ 67 w 568"/>
                <a:gd name="T11" fmla="*/ 57 h 118"/>
                <a:gd name="T12" fmla="*/ 103 w 568"/>
                <a:gd name="T13" fmla="*/ 92 h 118"/>
                <a:gd name="T14" fmla="*/ 81 w 568"/>
                <a:gd name="T15" fmla="*/ 34 h 118"/>
                <a:gd name="T16" fmla="*/ 94 w 568"/>
                <a:gd name="T17" fmla="*/ 47 h 118"/>
                <a:gd name="T18" fmla="*/ 113 w 568"/>
                <a:gd name="T19" fmla="*/ 57 h 118"/>
                <a:gd name="T20" fmla="*/ 151 w 568"/>
                <a:gd name="T21" fmla="*/ 47 h 118"/>
                <a:gd name="T22" fmla="*/ 149 w 568"/>
                <a:gd name="T23" fmla="*/ 84 h 118"/>
                <a:gd name="T24" fmla="*/ 160 w 568"/>
                <a:gd name="T25" fmla="*/ 92 h 118"/>
                <a:gd name="T26" fmla="*/ 201 w 568"/>
                <a:gd name="T27" fmla="*/ 36 h 118"/>
                <a:gd name="T28" fmla="*/ 174 w 568"/>
                <a:gd name="T29" fmla="*/ 92 h 118"/>
                <a:gd name="T30" fmla="*/ 183 w 568"/>
                <a:gd name="T31" fmla="*/ 43 h 118"/>
                <a:gd name="T32" fmla="*/ 219 w 568"/>
                <a:gd name="T33" fmla="*/ 47 h 118"/>
                <a:gd name="T34" fmla="*/ 210 w 568"/>
                <a:gd name="T35" fmla="*/ 92 h 118"/>
                <a:gd name="T36" fmla="*/ 266 w 568"/>
                <a:gd name="T37" fmla="*/ 36 h 118"/>
                <a:gd name="T38" fmla="*/ 239 w 568"/>
                <a:gd name="T39" fmla="*/ 92 h 118"/>
                <a:gd name="T40" fmla="*/ 248 w 568"/>
                <a:gd name="T41" fmla="*/ 43 h 118"/>
                <a:gd name="T42" fmla="*/ 284 w 568"/>
                <a:gd name="T43" fmla="*/ 47 h 118"/>
                <a:gd name="T44" fmla="*/ 275 w 568"/>
                <a:gd name="T45" fmla="*/ 92 h 118"/>
                <a:gd name="T46" fmla="*/ 351 w 568"/>
                <a:gd name="T47" fmla="*/ 59 h 118"/>
                <a:gd name="T48" fmla="*/ 342 w 568"/>
                <a:gd name="T49" fmla="*/ 59 h 118"/>
                <a:gd name="T50" fmla="*/ 325 w 568"/>
                <a:gd name="T51" fmla="*/ 84 h 118"/>
                <a:gd name="T52" fmla="*/ 367 w 568"/>
                <a:gd name="T53" fmla="*/ 0 h 118"/>
                <a:gd name="T54" fmla="*/ 367 w 568"/>
                <a:gd name="T55" fmla="*/ 92 h 118"/>
                <a:gd name="T56" fmla="*/ 419 w 568"/>
                <a:gd name="T57" fmla="*/ 27 h 118"/>
                <a:gd name="T58" fmla="*/ 394 w 568"/>
                <a:gd name="T59" fmla="*/ 59 h 118"/>
                <a:gd name="T60" fmla="*/ 403 w 568"/>
                <a:gd name="T61" fmla="*/ 59 h 118"/>
                <a:gd name="T62" fmla="*/ 494 w 568"/>
                <a:gd name="T63" fmla="*/ 79 h 118"/>
                <a:gd name="T64" fmla="*/ 455 w 568"/>
                <a:gd name="T65" fmla="*/ 59 h 118"/>
                <a:gd name="T66" fmla="*/ 494 w 568"/>
                <a:gd name="T67" fmla="*/ 38 h 118"/>
                <a:gd name="T68" fmla="*/ 503 w 568"/>
                <a:gd name="T69" fmla="*/ 92 h 118"/>
                <a:gd name="T70" fmla="*/ 458 w 568"/>
                <a:gd name="T71" fmla="*/ 108 h 118"/>
                <a:gd name="T72" fmla="*/ 494 w 568"/>
                <a:gd name="T73" fmla="*/ 79 h 118"/>
                <a:gd name="T74" fmla="*/ 478 w 568"/>
                <a:gd name="T75" fmla="*/ 34 h 118"/>
                <a:gd name="T76" fmla="*/ 494 w 568"/>
                <a:gd name="T77" fmla="*/ 59 h 118"/>
                <a:gd name="T78" fmla="*/ 512 w 568"/>
                <a:gd name="T79" fmla="*/ 29 h 118"/>
                <a:gd name="T80" fmla="*/ 541 w 568"/>
                <a:gd name="T81" fmla="*/ 77 h 118"/>
                <a:gd name="T82" fmla="*/ 537 w 568"/>
                <a:gd name="T83" fmla="*/ 1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8" h="118">
                  <a:moveTo>
                    <a:pt x="22" y="92"/>
                  </a:moveTo>
                  <a:cubicBezTo>
                    <a:pt x="22" y="9"/>
                    <a:pt x="22" y="9"/>
                    <a:pt x="22" y="9"/>
                  </a:cubicBezTo>
                  <a:cubicBezTo>
                    <a:pt x="0" y="9"/>
                    <a:pt x="0" y="9"/>
                    <a:pt x="0" y="9"/>
                  </a:cubicBezTo>
                  <a:cubicBezTo>
                    <a:pt x="0" y="0"/>
                    <a:pt x="0" y="0"/>
                    <a:pt x="0" y="0"/>
                  </a:cubicBezTo>
                  <a:cubicBezTo>
                    <a:pt x="54" y="0"/>
                    <a:pt x="54" y="0"/>
                    <a:pt x="54" y="0"/>
                  </a:cubicBezTo>
                  <a:cubicBezTo>
                    <a:pt x="54" y="9"/>
                    <a:pt x="54" y="9"/>
                    <a:pt x="54" y="9"/>
                  </a:cubicBezTo>
                  <a:cubicBezTo>
                    <a:pt x="33" y="9"/>
                    <a:pt x="33" y="9"/>
                    <a:pt x="33" y="9"/>
                  </a:cubicBezTo>
                  <a:cubicBezTo>
                    <a:pt x="33" y="92"/>
                    <a:pt x="33" y="92"/>
                    <a:pt x="33" y="92"/>
                  </a:cubicBezTo>
                  <a:cubicBezTo>
                    <a:pt x="22" y="92"/>
                    <a:pt x="22" y="92"/>
                    <a:pt x="22" y="92"/>
                  </a:cubicBezTo>
                  <a:cubicBezTo>
                    <a:pt x="22" y="92"/>
                    <a:pt x="22" y="92"/>
                    <a:pt x="22" y="92"/>
                  </a:cubicBezTo>
                  <a:close/>
                  <a:moveTo>
                    <a:pt x="103" y="92"/>
                  </a:moveTo>
                  <a:cubicBezTo>
                    <a:pt x="97" y="92"/>
                    <a:pt x="92" y="93"/>
                    <a:pt x="88" y="93"/>
                  </a:cubicBezTo>
                  <a:cubicBezTo>
                    <a:pt x="65" y="93"/>
                    <a:pt x="56" y="79"/>
                    <a:pt x="56" y="57"/>
                  </a:cubicBezTo>
                  <a:cubicBezTo>
                    <a:pt x="56" y="41"/>
                    <a:pt x="63" y="27"/>
                    <a:pt x="81" y="27"/>
                  </a:cubicBezTo>
                  <a:cubicBezTo>
                    <a:pt x="95" y="27"/>
                    <a:pt x="103" y="36"/>
                    <a:pt x="103" y="50"/>
                  </a:cubicBezTo>
                  <a:cubicBezTo>
                    <a:pt x="103" y="54"/>
                    <a:pt x="103" y="54"/>
                    <a:pt x="103" y="54"/>
                  </a:cubicBezTo>
                  <a:cubicBezTo>
                    <a:pt x="67" y="54"/>
                    <a:pt x="67" y="54"/>
                    <a:pt x="67" y="54"/>
                  </a:cubicBezTo>
                  <a:cubicBezTo>
                    <a:pt x="67" y="57"/>
                    <a:pt x="67" y="57"/>
                    <a:pt x="67" y="57"/>
                  </a:cubicBezTo>
                  <a:cubicBezTo>
                    <a:pt x="67" y="72"/>
                    <a:pt x="74" y="84"/>
                    <a:pt x="90" y="84"/>
                  </a:cubicBezTo>
                  <a:cubicBezTo>
                    <a:pt x="94" y="84"/>
                    <a:pt x="97" y="84"/>
                    <a:pt x="103" y="83"/>
                  </a:cubicBezTo>
                  <a:cubicBezTo>
                    <a:pt x="103" y="92"/>
                    <a:pt x="103" y="92"/>
                    <a:pt x="103" y="92"/>
                  </a:cubicBezTo>
                  <a:cubicBezTo>
                    <a:pt x="103" y="92"/>
                    <a:pt x="103" y="92"/>
                    <a:pt x="103" y="92"/>
                  </a:cubicBezTo>
                  <a:close/>
                  <a:moveTo>
                    <a:pt x="94" y="47"/>
                  </a:moveTo>
                  <a:cubicBezTo>
                    <a:pt x="94" y="39"/>
                    <a:pt x="88" y="34"/>
                    <a:pt x="81" y="34"/>
                  </a:cubicBezTo>
                  <a:cubicBezTo>
                    <a:pt x="74" y="34"/>
                    <a:pt x="68" y="39"/>
                    <a:pt x="67" y="47"/>
                  </a:cubicBezTo>
                  <a:cubicBezTo>
                    <a:pt x="94" y="47"/>
                    <a:pt x="94" y="47"/>
                    <a:pt x="94" y="47"/>
                  </a:cubicBezTo>
                  <a:cubicBezTo>
                    <a:pt x="94" y="47"/>
                    <a:pt x="94" y="47"/>
                    <a:pt x="94" y="47"/>
                  </a:cubicBezTo>
                  <a:close/>
                  <a:moveTo>
                    <a:pt x="160" y="92"/>
                  </a:moveTo>
                  <a:cubicBezTo>
                    <a:pt x="155" y="92"/>
                    <a:pt x="151" y="93"/>
                    <a:pt x="146" y="93"/>
                  </a:cubicBezTo>
                  <a:cubicBezTo>
                    <a:pt x="124" y="93"/>
                    <a:pt x="113" y="79"/>
                    <a:pt x="113" y="57"/>
                  </a:cubicBezTo>
                  <a:cubicBezTo>
                    <a:pt x="113" y="41"/>
                    <a:pt x="121" y="27"/>
                    <a:pt x="140" y="27"/>
                  </a:cubicBezTo>
                  <a:cubicBezTo>
                    <a:pt x="153" y="27"/>
                    <a:pt x="162" y="34"/>
                    <a:pt x="162" y="47"/>
                  </a:cubicBezTo>
                  <a:cubicBezTo>
                    <a:pt x="151" y="47"/>
                    <a:pt x="151" y="47"/>
                    <a:pt x="151" y="47"/>
                  </a:cubicBezTo>
                  <a:cubicBezTo>
                    <a:pt x="151" y="39"/>
                    <a:pt x="147" y="34"/>
                    <a:pt x="139" y="34"/>
                  </a:cubicBezTo>
                  <a:cubicBezTo>
                    <a:pt x="128" y="34"/>
                    <a:pt x="124" y="47"/>
                    <a:pt x="124" y="56"/>
                  </a:cubicBezTo>
                  <a:cubicBezTo>
                    <a:pt x="124" y="72"/>
                    <a:pt x="131" y="84"/>
                    <a:pt x="149" y="84"/>
                  </a:cubicBezTo>
                  <a:cubicBezTo>
                    <a:pt x="153" y="84"/>
                    <a:pt x="156" y="84"/>
                    <a:pt x="160" y="84"/>
                  </a:cubicBezTo>
                  <a:cubicBezTo>
                    <a:pt x="160" y="92"/>
                    <a:pt x="160" y="92"/>
                    <a:pt x="160" y="92"/>
                  </a:cubicBezTo>
                  <a:cubicBezTo>
                    <a:pt x="160" y="92"/>
                    <a:pt x="160" y="92"/>
                    <a:pt x="160" y="92"/>
                  </a:cubicBezTo>
                  <a:close/>
                  <a:moveTo>
                    <a:pt x="210" y="92"/>
                  </a:moveTo>
                  <a:cubicBezTo>
                    <a:pt x="210" y="56"/>
                    <a:pt x="210" y="56"/>
                    <a:pt x="210" y="56"/>
                  </a:cubicBezTo>
                  <a:cubicBezTo>
                    <a:pt x="210" y="48"/>
                    <a:pt x="210" y="36"/>
                    <a:pt x="201" y="36"/>
                  </a:cubicBezTo>
                  <a:cubicBezTo>
                    <a:pt x="189" y="36"/>
                    <a:pt x="183" y="56"/>
                    <a:pt x="183" y="65"/>
                  </a:cubicBezTo>
                  <a:cubicBezTo>
                    <a:pt x="183" y="92"/>
                    <a:pt x="183" y="92"/>
                    <a:pt x="183" y="92"/>
                  </a:cubicBezTo>
                  <a:cubicBezTo>
                    <a:pt x="174" y="92"/>
                    <a:pt x="174" y="92"/>
                    <a:pt x="174" y="92"/>
                  </a:cubicBezTo>
                  <a:cubicBezTo>
                    <a:pt x="174" y="0"/>
                    <a:pt x="174" y="0"/>
                    <a:pt x="174" y="0"/>
                  </a:cubicBezTo>
                  <a:cubicBezTo>
                    <a:pt x="183" y="0"/>
                    <a:pt x="183" y="0"/>
                    <a:pt x="183" y="0"/>
                  </a:cubicBezTo>
                  <a:cubicBezTo>
                    <a:pt x="183" y="43"/>
                    <a:pt x="183" y="43"/>
                    <a:pt x="183" y="43"/>
                  </a:cubicBezTo>
                  <a:cubicBezTo>
                    <a:pt x="183" y="43"/>
                    <a:pt x="183" y="43"/>
                    <a:pt x="183" y="43"/>
                  </a:cubicBezTo>
                  <a:cubicBezTo>
                    <a:pt x="187" y="32"/>
                    <a:pt x="192" y="27"/>
                    <a:pt x="203" y="27"/>
                  </a:cubicBezTo>
                  <a:cubicBezTo>
                    <a:pt x="214" y="27"/>
                    <a:pt x="219" y="36"/>
                    <a:pt x="219" y="47"/>
                  </a:cubicBezTo>
                  <a:cubicBezTo>
                    <a:pt x="219" y="92"/>
                    <a:pt x="219" y="92"/>
                    <a:pt x="219" y="92"/>
                  </a:cubicBezTo>
                  <a:cubicBezTo>
                    <a:pt x="210" y="92"/>
                    <a:pt x="210" y="92"/>
                    <a:pt x="210" y="92"/>
                  </a:cubicBezTo>
                  <a:cubicBezTo>
                    <a:pt x="210" y="92"/>
                    <a:pt x="210" y="92"/>
                    <a:pt x="210" y="92"/>
                  </a:cubicBezTo>
                  <a:close/>
                  <a:moveTo>
                    <a:pt x="275" y="92"/>
                  </a:moveTo>
                  <a:cubicBezTo>
                    <a:pt x="275" y="56"/>
                    <a:pt x="275" y="56"/>
                    <a:pt x="275" y="56"/>
                  </a:cubicBezTo>
                  <a:cubicBezTo>
                    <a:pt x="275" y="48"/>
                    <a:pt x="277" y="36"/>
                    <a:pt x="266" y="36"/>
                  </a:cubicBezTo>
                  <a:cubicBezTo>
                    <a:pt x="254" y="36"/>
                    <a:pt x="248" y="56"/>
                    <a:pt x="248" y="65"/>
                  </a:cubicBezTo>
                  <a:cubicBezTo>
                    <a:pt x="248" y="92"/>
                    <a:pt x="248" y="92"/>
                    <a:pt x="248" y="92"/>
                  </a:cubicBezTo>
                  <a:cubicBezTo>
                    <a:pt x="239" y="92"/>
                    <a:pt x="239" y="92"/>
                    <a:pt x="239" y="92"/>
                  </a:cubicBezTo>
                  <a:cubicBezTo>
                    <a:pt x="239" y="29"/>
                    <a:pt x="239" y="29"/>
                    <a:pt x="239" y="29"/>
                  </a:cubicBezTo>
                  <a:cubicBezTo>
                    <a:pt x="248" y="29"/>
                    <a:pt x="248" y="29"/>
                    <a:pt x="248" y="29"/>
                  </a:cubicBezTo>
                  <a:cubicBezTo>
                    <a:pt x="248" y="43"/>
                    <a:pt x="248" y="43"/>
                    <a:pt x="248" y="43"/>
                  </a:cubicBezTo>
                  <a:cubicBezTo>
                    <a:pt x="248" y="43"/>
                    <a:pt x="248" y="43"/>
                    <a:pt x="248" y="43"/>
                  </a:cubicBezTo>
                  <a:cubicBezTo>
                    <a:pt x="252" y="32"/>
                    <a:pt x="257" y="27"/>
                    <a:pt x="268" y="27"/>
                  </a:cubicBezTo>
                  <a:cubicBezTo>
                    <a:pt x="279" y="27"/>
                    <a:pt x="284" y="36"/>
                    <a:pt x="284" y="47"/>
                  </a:cubicBezTo>
                  <a:cubicBezTo>
                    <a:pt x="284" y="92"/>
                    <a:pt x="284" y="92"/>
                    <a:pt x="284" y="92"/>
                  </a:cubicBezTo>
                  <a:cubicBezTo>
                    <a:pt x="275" y="92"/>
                    <a:pt x="275" y="92"/>
                    <a:pt x="275" y="92"/>
                  </a:cubicBezTo>
                  <a:cubicBezTo>
                    <a:pt x="275" y="92"/>
                    <a:pt x="275" y="92"/>
                    <a:pt x="275" y="92"/>
                  </a:cubicBezTo>
                  <a:close/>
                  <a:moveTo>
                    <a:pt x="300" y="59"/>
                  </a:moveTo>
                  <a:cubicBezTo>
                    <a:pt x="300" y="43"/>
                    <a:pt x="306" y="27"/>
                    <a:pt x="325" y="27"/>
                  </a:cubicBezTo>
                  <a:cubicBezTo>
                    <a:pt x="345" y="27"/>
                    <a:pt x="351" y="43"/>
                    <a:pt x="351" y="59"/>
                  </a:cubicBezTo>
                  <a:cubicBezTo>
                    <a:pt x="351" y="77"/>
                    <a:pt x="345" y="93"/>
                    <a:pt x="325" y="93"/>
                  </a:cubicBezTo>
                  <a:cubicBezTo>
                    <a:pt x="306" y="93"/>
                    <a:pt x="300" y="77"/>
                    <a:pt x="300" y="59"/>
                  </a:cubicBezTo>
                  <a:close/>
                  <a:moveTo>
                    <a:pt x="342" y="59"/>
                  </a:moveTo>
                  <a:cubicBezTo>
                    <a:pt x="342" y="50"/>
                    <a:pt x="338" y="34"/>
                    <a:pt x="325" y="34"/>
                  </a:cubicBezTo>
                  <a:cubicBezTo>
                    <a:pt x="313" y="34"/>
                    <a:pt x="309" y="50"/>
                    <a:pt x="309" y="59"/>
                  </a:cubicBezTo>
                  <a:cubicBezTo>
                    <a:pt x="309" y="70"/>
                    <a:pt x="313" y="84"/>
                    <a:pt x="325" y="84"/>
                  </a:cubicBezTo>
                  <a:cubicBezTo>
                    <a:pt x="338" y="84"/>
                    <a:pt x="342" y="70"/>
                    <a:pt x="342" y="59"/>
                  </a:cubicBezTo>
                  <a:close/>
                  <a:moveTo>
                    <a:pt x="367" y="92"/>
                  </a:moveTo>
                  <a:cubicBezTo>
                    <a:pt x="367" y="0"/>
                    <a:pt x="367" y="0"/>
                    <a:pt x="367" y="0"/>
                  </a:cubicBezTo>
                  <a:cubicBezTo>
                    <a:pt x="376" y="0"/>
                    <a:pt x="376" y="0"/>
                    <a:pt x="376" y="0"/>
                  </a:cubicBezTo>
                  <a:cubicBezTo>
                    <a:pt x="376" y="92"/>
                    <a:pt x="376" y="92"/>
                    <a:pt x="376" y="92"/>
                  </a:cubicBezTo>
                  <a:cubicBezTo>
                    <a:pt x="367" y="92"/>
                    <a:pt x="367" y="92"/>
                    <a:pt x="367" y="92"/>
                  </a:cubicBezTo>
                  <a:cubicBezTo>
                    <a:pt x="367" y="92"/>
                    <a:pt x="367" y="92"/>
                    <a:pt x="367" y="92"/>
                  </a:cubicBezTo>
                  <a:close/>
                  <a:moveTo>
                    <a:pt x="394" y="59"/>
                  </a:moveTo>
                  <a:cubicBezTo>
                    <a:pt x="394" y="43"/>
                    <a:pt x="399" y="27"/>
                    <a:pt x="419" y="27"/>
                  </a:cubicBezTo>
                  <a:cubicBezTo>
                    <a:pt x="439" y="27"/>
                    <a:pt x="444" y="43"/>
                    <a:pt x="444" y="59"/>
                  </a:cubicBezTo>
                  <a:cubicBezTo>
                    <a:pt x="444" y="77"/>
                    <a:pt x="439" y="93"/>
                    <a:pt x="419" y="93"/>
                  </a:cubicBezTo>
                  <a:cubicBezTo>
                    <a:pt x="399" y="93"/>
                    <a:pt x="394" y="77"/>
                    <a:pt x="394" y="59"/>
                  </a:cubicBezTo>
                  <a:close/>
                  <a:moveTo>
                    <a:pt x="435" y="59"/>
                  </a:moveTo>
                  <a:cubicBezTo>
                    <a:pt x="435" y="50"/>
                    <a:pt x="431" y="34"/>
                    <a:pt x="419" y="34"/>
                  </a:cubicBezTo>
                  <a:cubicBezTo>
                    <a:pt x="406" y="34"/>
                    <a:pt x="403" y="50"/>
                    <a:pt x="403" y="59"/>
                  </a:cubicBezTo>
                  <a:cubicBezTo>
                    <a:pt x="403" y="70"/>
                    <a:pt x="406" y="84"/>
                    <a:pt x="419" y="84"/>
                  </a:cubicBezTo>
                  <a:cubicBezTo>
                    <a:pt x="431" y="84"/>
                    <a:pt x="435" y="70"/>
                    <a:pt x="435" y="59"/>
                  </a:cubicBezTo>
                  <a:close/>
                  <a:moveTo>
                    <a:pt x="494" y="79"/>
                  </a:moveTo>
                  <a:cubicBezTo>
                    <a:pt x="494" y="79"/>
                    <a:pt x="494" y="79"/>
                    <a:pt x="494" y="79"/>
                  </a:cubicBezTo>
                  <a:cubicBezTo>
                    <a:pt x="491" y="86"/>
                    <a:pt x="485" y="92"/>
                    <a:pt x="476" y="92"/>
                  </a:cubicBezTo>
                  <a:cubicBezTo>
                    <a:pt x="460" y="92"/>
                    <a:pt x="455" y="74"/>
                    <a:pt x="455" y="59"/>
                  </a:cubicBezTo>
                  <a:cubicBezTo>
                    <a:pt x="455" y="47"/>
                    <a:pt x="460" y="27"/>
                    <a:pt x="476" y="27"/>
                  </a:cubicBezTo>
                  <a:cubicBezTo>
                    <a:pt x="485" y="27"/>
                    <a:pt x="491" y="30"/>
                    <a:pt x="494" y="38"/>
                  </a:cubicBezTo>
                  <a:cubicBezTo>
                    <a:pt x="494" y="38"/>
                    <a:pt x="494" y="38"/>
                    <a:pt x="494" y="38"/>
                  </a:cubicBezTo>
                  <a:cubicBezTo>
                    <a:pt x="494" y="29"/>
                    <a:pt x="494" y="29"/>
                    <a:pt x="494" y="29"/>
                  </a:cubicBezTo>
                  <a:cubicBezTo>
                    <a:pt x="503" y="29"/>
                    <a:pt x="503" y="29"/>
                    <a:pt x="503" y="29"/>
                  </a:cubicBezTo>
                  <a:cubicBezTo>
                    <a:pt x="503" y="92"/>
                    <a:pt x="503" y="92"/>
                    <a:pt x="503" y="92"/>
                  </a:cubicBezTo>
                  <a:cubicBezTo>
                    <a:pt x="503" y="110"/>
                    <a:pt x="494" y="118"/>
                    <a:pt x="476" y="118"/>
                  </a:cubicBezTo>
                  <a:cubicBezTo>
                    <a:pt x="469" y="118"/>
                    <a:pt x="466" y="118"/>
                    <a:pt x="458" y="117"/>
                  </a:cubicBezTo>
                  <a:cubicBezTo>
                    <a:pt x="458" y="108"/>
                    <a:pt x="458" y="108"/>
                    <a:pt x="458" y="108"/>
                  </a:cubicBezTo>
                  <a:cubicBezTo>
                    <a:pt x="464" y="110"/>
                    <a:pt x="469" y="111"/>
                    <a:pt x="474" y="111"/>
                  </a:cubicBezTo>
                  <a:cubicBezTo>
                    <a:pt x="489" y="111"/>
                    <a:pt x="494" y="104"/>
                    <a:pt x="494" y="90"/>
                  </a:cubicBezTo>
                  <a:cubicBezTo>
                    <a:pt x="494" y="79"/>
                    <a:pt x="494" y="79"/>
                    <a:pt x="494" y="79"/>
                  </a:cubicBezTo>
                  <a:cubicBezTo>
                    <a:pt x="494" y="79"/>
                    <a:pt x="494" y="79"/>
                    <a:pt x="494" y="79"/>
                  </a:cubicBezTo>
                  <a:close/>
                  <a:moveTo>
                    <a:pt x="494" y="59"/>
                  </a:moveTo>
                  <a:cubicBezTo>
                    <a:pt x="494" y="50"/>
                    <a:pt x="491" y="34"/>
                    <a:pt x="478" y="34"/>
                  </a:cubicBezTo>
                  <a:cubicBezTo>
                    <a:pt x="467" y="34"/>
                    <a:pt x="466" y="52"/>
                    <a:pt x="466" y="61"/>
                  </a:cubicBezTo>
                  <a:cubicBezTo>
                    <a:pt x="466" y="68"/>
                    <a:pt x="467" y="84"/>
                    <a:pt x="478" y="84"/>
                  </a:cubicBezTo>
                  <a:cubicBezTo>
                    <a:pt x="491" y="84"/>
                    <a:pt x="494" y="68"/>
                    <a:pt x="494" y="59"/>
                  </a:cubicBezTo>
                  <a:close/>
                  <a:moveTo>
                    <a:pt x="528" y="117"/>
                  </a:moveTo>
                  <a:cubicBezTo>
                    <a:pt x="537" y="92"/>
                    <a:pt x="537" y="92"/>
                    <a:pt x="537" y="92"/>
                  </a:cubicBezTo>
                  <a:cubicBezTo>
                    <a:pt x="512" y="29"/>
                    <a:pt x="512" y="29"/>
                    <a:pt x="512" y="29"/>
                  </a:cubicBezTo>
                  <a:cubicBezTo>
                    <a:pt x="523" y="29"/>
                    <a:pt x="523" y="29"/>
                    <a:pt x="523" y="29"/>
                  </a:cubicBezTo>
                  <a:cubicBezTo>
                    <a:pt x="541" y="77"/>
                    <a:pt x="541" y="77"/>
                    <a:pt x="541" y="77"/>
                  </a:cubicBezTo>
                  <a:cubicBezTo>
                    <a:pt x="541" y="77"/>
                    <a:pt x="541" y="77"/>
                    <a:pt x="541" y="77"/>
                  </a:cubicBezTo>
                  <a:cubicBezTo>
                    <a:pt x="559" y="29"/>
                    <a:pt x="559" y="29"/>
                    <a:pt x="559" y="29"/>
                  </a:cubicBezTo>
                  <a:cubicBezTo>
                    <a:pt x="568" y="29"/>
                    <a:pt x="568" y="29"/>
                    <a:pt x="568" y="29"/>
                  </a:cubicBezTo>
                  <a:cubicBezTo>
                    <a:pt x="537" y="117"/>
                    <a:pt x="537" y="117"/>
                    <a:pt x="537" y="117"/>
                  </a:cubicBezTo>
                  <a:cubicBezTo>
                    <a:pt x="528" y="117"/>
                    <a:pt x="528" y="117"/>
                    <a:pt x="528" y="117"/>
                  </a:cubicBezTo>
                  <a:cubicBezTo>
                    <a:pt x="528" y="117"/>
                    <a:pt x="528" y="117"/>
                    <a:pt x="528" y="1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sp>
          <p:nvSpPr>
            <p:cNvPr id="39" name="Freeform 11"/>
            <p:cNvSpPr>
              <a:spLocks/>
            </p:cNvSpPr>
            <p:nvPr userDrawn="1"/>
          </p:nvSpPr>
          <p:spPr bwMode="auto">
            <a:xfrm>
              <a:off x="6375400" y="3606804"/>
              <a:ext cx="28800" cy="481012"/>
            </a:xfrm>
            <a:custGeom>
              <a:avLst/>
              <a:gdLst>
                <a:gd name="T0" fmla="*/ 0 w 7"/>
                <a:gd name="T1" fmla="*/ 128 h 128"/>
                <a:gd name="T2" fmla="*/ 0 w 7"/>
                <a:gd name="T3" fmla="*/ 0 h 128"/>
                <a:gd name="T4" fmla="*/ 7 w 7"/>
                <a:gd name="T5" fmla="*/ 0 h 128"/>
                <a:gd name="T6" fmla="*/ 7 w 7"/>
                <a:gd name="T7" fmla="*/ 128 h 128"/>
                <a:gd name="T8" fmla="*/ 0 w 7"/>
                <a:gd name="T9" fmla="*/ 128 h 128"/>
                <a:gd name="T10" fmla="*/ 0 w 7"/>
                <a:gd name="T11" fmla="*/ 128 h 128"/>
              </a:gdLst>
              <a:ahLst/>
              <a:cxnLst>
                <a:cxn ang="0">
                  <a:pos x="T0" y="T1"/>
                </a:cxn>
                <a:cxn ang="0">
                  <a:pos x="T2" y="T3"/>
                </a:cxn>
                <a:cxn ang="0">
                  <a:pos x="T4" y="T5"/>
                </a:cxn>
                <a:cxn ang="0">
                  <a:pos x="T6" y="T7"/>
                </a:cxn>
                <a:cxn ang="0">
                  <a:pos x="T8" y="T9"/>
                </a:cxn>
                <a:cxn ang="0">
                  <a:pos x="T10" y="T11"/>
                </a:cxn>
              </a:cxnLst>
              <a:rect l="0" t="0" r="r" b="b"/>
              <a:pathLst>
                <a:path w="7" h="128">
                  <a:moveTo>
                    <a:pt x="0" y="128"/>
                  </a:moveTo>
                  <a:cubicBezTo>
                    <a:pt x="0" y="0"/>
                    <a:pt x="0" y="0"/>
                    <a:pt x="0" y="0"/>
                  </a:cubicBezTo>
                  <a:cubicBezTo>
                    <a:pt x="7" y="0"/>
                    <a:pt x="7" y="0"/>
                    <a:pt x="7" y="0"/>
                  </a:cubicBezTo>
                  <a:cubicBezTo>
                    <a:pt x="7" y="128"/>
                    <a:pt x="7" y="128"/>
                    <a:pt x="7" y="128"/>
                  </a:cubicBezTo>
                  <a:cubicBezTo>
                    <a:pt x="0" y="128"/>
                    <a:pt x="0" y="128"/>
                    <a:pt x="0" y="128"/>
                  </a:cubicBezTo>
                  <a:cubicBezTo>
                    <a:pt x="0" y="128"/>
                    <a:pt x="0" y="128"/>
                    <a:pt x="0"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sp>
          <p:nvSpPr>
            <p:cNvPr id="40" name="Freeform 12"/>
            <p:cNvSpPr>
              <a:spLocks noEditPoints="1"/>
            </p:cNvSpPr>
            <p:nvPr userDrawn="1"/>
          </p:nvSpPr>
          <p:spPr bwMode="auto">
            <a:xfrm>
              <a:off x="6589713" y="3621091"/>
              <a:ext cx="2020888" cy="458787"/>
            </a:xfrm>
            <a:custGeom>
              <a:avLst/>
              <a:gdLst>
                <a:gd name="T0" fmla="*/ 65 w 539"/>
                <a:gd name="T1" fmla="*/ 47 h 122"/>
                <a:gd name="T2" fmla="*/ 54 w 539"/>
                <a:gd name="T3" fmla="*/ 47 h 122"/>
                <a:gd name="T4" fmla="*/ 33 w 539"/>
                <a:gd name="T5" fmla="*/ 86 h 122"/>
                <a:gd name="T6" fmla="*/ 81 w 539"/>
                <a:gd name="T7" fmla="*/ 31 h 122"/>
                <a:gd name="T8" fmla="*/ 90 w 539"/>
                <a:gd name="T9" fmla="*/ 41 h 122"/>
                <a:gd name="T10" fmla="*/ 106 w 539"/>
                <a:gd name="T11" fmla="*/ 95 h 122"/>
                <a:gd name="T12" fmla="*/ 90 w 539"/>
                <a:gd name="T13" fmla="*/ 122 h 122"/>
                <a:gd name="T14" fmla="*/ 119 w 539"/>
                <a:gd name="T15" fmla="*/ 59 h 122"/>
                <a:gd name="T16" fmla="*/ 105 w 539"/>
                <a:gd name="T17" fmla="*/ 86 h 122"/>
                <a:gd name="T18" fmla="*/ 171 w 539"/>
                <a:gd name="T19" fmla="*/ 95 h 122"/>
                <a:gd name="T20" fmla="*/ 187 w 539"/>
                <a:gd name="T21" fmla="*/ 52 h 122"/>
                <a:gd name="T22" fmla="*/ 149 w 539"/>
                <a:gd name="T23" fmla="*/ 59 h 122"/>
                <a:gd name="T24" fmla="*/ 185 w 539"/>
                <a:gd name="T25" fmla="*/ 94 h 122"/>
                <a:gd name="T26" fmla="*/ 164 w 539"/>
                <a:gd name="T27" fmla="*/ 36 h 122"/>
                <a:gd name="T28" fmla="*/ 176 w 539"/>
                <a:gd name="T29" fmla="*/ 49 h 122"/>
                <a:gd name="T30" fmla="*/ 211 w 539"/>
                <a:gd name="T31" fmla="*/ 31 h 122"/>
                <a:gd name="T32" fmla="*/ 232 w 539"/>
                <a:gd name="T33" fmla="*/ 29 h 122"/>
                <a:gd name="T34" fmla="*/ 211 w 539"/>
                <a:gd name="T35" fmla="*/ 94 h 122"/>
                <a:gd name="T36" fmla="*/ 273 w 539"/>
                <a:gd name="T37" fmla="*/ 94 h 122"/>
                <a:gd name="T38" fmla="*/ 254 w 539"/>
                <a:gd name="T39" fmla="*/ 95 h 122"/>
                <a:gd name="T40" fmla="*/ 273 w 539"/>
                <a:gd name="T41" fmla="*/ 56 h 122"/>
                <a:gd name="T42" fmla="*/ 239 w 539"/>
                <a:gd name="T43" fmla="*/ 47 h 122"/>
                <a:gd name="T44" fmla="*/ 282 w 539"/>
                <a:gd name="T45" fmla="*/ 94 h 122"/>
                <a:gd name="T46" fmla="*/ 268 w 539"/>
                <a:gd name="T47" fmla="*/ 65 h 122"/>
                <a:gd name="T48" fmla="*/ 272 w 539"/>
                <a:gd name="T49" fmla="*/ 77 h 122"/>
                <a:gd name="T50" fmla="*/ 268 w 539"/>
                <a:gd name="T51" fmla="*/ 65 h 122"/>
                <a:gd name="T52" fmla="*/ 308 w 539"/>
                <a:gd name="T53" fmla="*/ 79 h 122"/>
                <a:gd name="T54" fmla="*/ 297 w 539"/>
                <a:gd name="T55" fmla="*/ 31 h 122"/>
                <a:gd name="T56" fmla="*/ 317 w 539"/>
                <a:gd name="T57" fmla="*/ 9 h 122"/>
                <a:gd name="T58" fmla="*/ 333 w 539"/>
                <a:gd name="T59" fmla="*/ 38 h 122"/>
                <a:gd name="T60" fmla="*/ 326 w 539"/>
                <a:gd name="T61" fmla="*/ 86 h 122"/>
                <a:gd name="T62" fmla="*/ 333 w 539"/>
                <a:gd name="T63" fmla="*/ 94 h 122"/>
                <a:gd name="T64" fmla="*/ 356 w 539"/>
                <a:gd name="T65" fmla="*/ 2 h 122"/>
                <a:gd name="T66" fmla="*/ 345 w 539"/>
                <a:gd name="T67" fmla="*/ 13 h 122"/>
                <a:gd name="T68" fmla="*/ 354 w 539"/>
                <a:gd name="T69" fmla="*/ 31 h 122"/>
                <a:gd name="T70" fmla="*/ 345 w 539"/>
                <a:gd name="T71" fmla="*/ 94 h 122"/>
                <a:gd name="T72" fmla="*/ 423 w 539"/>
                <a:gd name="T73" fmla="*/ 61 h 122"/>
                <a:gd name="T74" fmla="*/ 414 w 539"/>
                <a:gd name="T75" fmla="*/ 61 h 122"/>
                <a:gd name="T76" fmla="*/ 397 w 539"/>
                <a:gd name="T77" fmla="*/ 86 h 122"/>
                <a:gd name="T78" fmla="*/ 475 w 539"/>
                <a:gd name="T79" fmla="*/ 58 h 122"/>
                <a:gd name="T80" fmla="*/ 448 w 539"/>
                <a:gd name="T81" fmla="*/ 94 h 122"/>
                <a:gd name="T82" fmla="*/ 448 w 539"/>
                <a:gd name="T83" fmla="*/ 31 h 122"/>
                <a:gd name="T84" fmla="*/ 467 w 539"/>
                <a:gd name="T85" fmla="*/ 29 h 122"/>
                <a:gd name="T86" fmla="*/ 475 w 539"/>
                <a:gd name="T87" fmla="*/ 94 h 122"/>
                <a:gd name="T88" fmla="*/ 514 w 539"/>
                <a:gd name="T89" fmla="*/ 86 h 122"/>
                <a:gd name="T90" fmla="*/ 512 w 539"/>
                <a:gd name="T91" fmla="*/ 63 h 122"/>
                <a:gd name="T92" fmla="*/ 536 w 539"/>
                <a:gd name="T93" fmla="*/ 31 h 122"/>
                <a:gd name="T94" fmla="*/ 507 w 539"/>
                <a:gd name="T95" fmla="*/ 45 h 122"/>
                <a:gd name="T96" fmla="*/ 539 w 539"/>
                <a:gd name="T97" fmla="*/ 76 h 122"/>
                <a:gd name="T98" fmla="*/ 498 w 539"/>
                <a:gd name="T99" fmla="*/ 8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9" h="122">
                  <a:moveTo>
                    <a:pt x="0" y="47"/>
                  </a:moveTo>
                  <a:cubicBezTo>
                    <a:pt x="0" y="25"/>
                    <a:pt x="6" y="0"/>
                    <a:pt x="33" y="0"/>
                  </a:cubicBezTo>
                  <a:cubicBezTo>
                    <a:pt x="60" y="0"/>
                    <a:pt x="65" y="25"/>
                    <a:pt x="65" y="47"/>
                  </a:cubicBezTo>
                  <a:cubicBezTo>
                    <a:pt x="65" y="68"/>
                    <a:pt x="60" y="95"/>
                    <a:pt x="33" y="95"/>
                  </a:cubicBezTo>
                  <a:cubicBezTo>
                    <a:pt x="6" y="95"/>
                    <a:pt x="0" y="68"/>
                    <a:pt x="0" y="47"/>
                  </a:cubicBezTo>
                  <a:close/>
                  <a:moveTo>
                    <a:pt x="54" y="47"/>
                  </a:moveTo>
                  <a:cubicBezTo>
                    <a:pt x="54" y="32"/>
                    <a:pt x="52" y="9"/>
                    <a:pt x="33" y="9"/>
                  </a:cubicBezTo>
                  <a:cubicBezTo>
                    <a:pt x="13" y="9"/>
                    <a:pt x="11" y="32"/>
                    <a:pt x="11" y="47"/>
                  </a:cubicBezTo>
                  <a:cubicBezTo>
                    <a:pt x="11" y="61"/>
                    <a:pt x="13" y="86"/>
                    <a:pt x="33" y="86"/>
                  </a:cubicBezTo>
                  <a:cubicBezTo>
                    <a:pt x="52" y="86"/>
                    <a:pt x="54" y="61"/>
                    <a:pt x="54" y="47"/>
                  </a:cubicBezTo>
                  <a:close/>
                  <a:moveTo>
                    <a:pt x="81" y="122"/>
                  </a:moveTo>
                  <a:cubicBezTo>
                    <a:pt x="81" y="31"/>
                    <a:pt x="81" y="31"/>
                    <a:pt x="81" y="31"/>
                  </a:cubicBezTo>
                  <a:cubicBezTo>
                    <a:pt x="90" y="31"/>
                    <a:pt x="90" y="31"/>
                    <a:pt x="90" y="31"/>
                  </a:cubicBezTo>
                  <a:cubicBezTo>
                    <a:pt x="90" y="41"/>
                    <a:pt x="90" y="41"/>
                    <a:pt x="90" y="41"/>
                  </a:cubicBezTo>
                  <a:cubicBezTo>
                    <a:pt x="90" y="41"/>
                    <a:pt x="90" y="41"/>
                    <a:pt x="90" y="41"/>
                  </a:cubicBezTo>
                  <a:cubicBezTo>
                    <a:pt x="92" y="32"/>
                    <a:pt x="99" y="29"/>
                    <a:pt x="106" y="29"/>
                  </a:cubicBezTo>
                  <a:cubicBezTo>
                    <a:pt x="126" y="29"/>
                    <a:pt x="128" y="47"/>
                    <a:pt x="128" y="61"/>
                  </a:cubicBezTo>
                  <a:cubicBezTo>
                    <a:pt x="128" y="76"/>
                    <a:pt x="124" y="95"/>
                    <a:pt x="106" y="95"/>
                  </a:cubicBezTo>
                  <a:cubicBezTo>
                    <a:pt x="99" y="95"/>
                    <a:pt x="94" y="90"/>
                    <a:pt x="90" y="83"/>
                  </a:cubicBezTo>
                  <a:cubicBezTo>
                    <a:pt x="90" y="83"/>
                    <a:pt x="90" y="83"/>
                    <a:pt x="90" y="83"/>
                  </a:cubicBezTo>
                  <a:cubicBezTo>
                    <a:pt x="90" y="122"/>
                    <a:pt x="90" y="122"/>
                    <a:pt x="90" y="122"/>
                  </a:cubicBezTo>
                  <a:cubicBezTo>
                    <a:pt x="81" y="122"/>
                    <a:pt x="81" y="122"/>
                    <a:pt x="81" y="122"/>
                  </a:cubicBezTo>
                  <a:cubicBezTo>
                    <a:pt x="81" y="122"/>
                    <a:pt x="81" y="122"/>
                    <a:pt x="81" y="122"/>
                  </a:cubicBezTo>
                  <a:close/>
                  <a:moveTo>
                    <a:pt x="119" y="59"/>
                  </a:moveTo>
                  <a:cubicBezTo>
                    <a:pt x="119" y="50"/>
                    <a:pt x="117" y="36"/>
                    <a:pt x="105" y="36"/>
                  </a:cubicBezTo>
                  <a:cubicBezTo>
                    <a:pt x="94" y="36"/>
                    <a:pt x="90" y="52"/>
                    <a:pt x="90" y="61"/>
                  </a:cubicBezTo>
                  <a:cubicBezTo>
                    <a:pt x="90" y="70"/>
                    <a:pt x="94" y="86"/>
                    <a:pt x="105" y="86"/>
                  </a:cubicBezTo>
                  <a:cubicBezTo>
                    <a:pt x="117" y="86"/>
                    <a:pt x="119" y="68"/>
                    <a:pt x="119" y="59"/>
                  </a:cubicBezTo>
                  <a:close/>
                  <a:moveTo>
                    <a:pt x="185" y="94"/>
                  </a:moveTo>
                  <a:cubicBezTo>
                    <a:pt x="180" y="94"/>
                    <a:pt x="175" y="95"/>
                    <a:pt x="171" y="95"/>
                  </a:cubicBezTo>
                  <a:cubicBezTo>
                    <a:pt x="148" y="95"/>
                    <a:pt x="140" y="81"/>
                    <a:pt x="140" y="59"/>
                  </a:cubicBezTo>
                  <a:cubicBezTo>
                    <a:pt x="140" y="43"/>
                    <a:pt x="146" y="29"/>
                    <a:pt x="164" y="29"/>
                  </a:cubicBezTo>
                  <a:cubicBezTo>
                    <a:pt x="178" y="29"/>
                    <a:pt x="187" y="38"/>
                    <a:pt x="187" y="52"/>
                  </a:cubicBezTo>
                  <a:cubicBezTo>
                    <a:pt x="187" y="56"/>
                    <a:pt x="187" y="56"/>
                    <a:pt x="187" y="56"/>
                  </a:cubicBezTo>
                  <a:cubicBezTo>
                    <a:pt x="149" y="56"/>
                    <a:pt x="149" y="56"/>
                    <a:pt x="149" y="56"/>
                  </a:cubicBezTo>
                  <a:cubicBezTo>
                    <a:pt x="149" y="59"/>
                    <a:pt x="149" y="59"/>
                    <a:pt x="149" y="59"/>
                  </a:cubicBezTo>
                  <a:cubicBezTo>
                    <a:pt x="149" y="74"/>
                    <a:pt x="157" y="86"/>
                    <a:pt x="173" y="86"/>
                  </a:cubicBezTo>
                  <a:cubicBezTo>
                    <a:pt x="176" y="86"/>
                    <a:pt x="180" y="86"/>
                    <a:pt x="185" y="85"/>
                  </a:cubicBezTo>
                  <a:cubicBezTo>
                    <a:pt x="185" y="94"/>
                    <a:pt x="185" y="94"/>
                    <a:pt x="185" y="94"/>
                  </a:cubicBezTo>
                  <a:cubicBezTo>
                    <a:pt x="185" y="94"/>
                    <a:pt x="185" y="94"/>
                    <a:pt x="185" y="94"/>
                  </a:cubicBezTo>
                  <a:close/>
                  <a:moveTo>
                    <a:pt x="176" y="49"/>
                  </a:moveTo>
                  <a:cubicBezTo>
                    <a:pt x="176" y="41"/>
                    <a:pt x="171" y="36"/>
                    <a:pt x="164" y="36"/>
                  </a:cubicBezTo>
                  <a:cubicBezTo>
                    <a:pt x="157" y="36"/>
                    <a:pt x="151" y="41"/>
                    <a:pt x="151" y="49"/>
                  </a:cubicBezTo>
                  <a:cubicBezTo>
                    <a:pt x="176" y="49"/>
                    <a:pt x="176" y="49"/>
                    <a:pt x="176" y="49"/>
                  </a:cubicBezTo>
                  <a:cubicBezTo>
                    <a:pt x="176" y="49"/>
                    <a:pt x="176" y="49"/>
                    <a:pt x="176" y="49"/>
                  </a:cubicBezTo>
                  <a:close/>
                  <a:moveTo>
                    <a:pt x="202" y="94"/>
                  </a:moveTo>
                  <a:cubicBezTo>
                    <a:pt x="202" y="31"/>
                    <a:pt x="202" y="31"/>
                    <a:pt x="202" y="31"/>
                  </a:cubicBezTo>
                  <a:cubicBezTo>
                    <a:pt x="211" y="31"/>
                    <a:pt x="211" y="31"/>
                    <a:pt x="211" y="31"/>
                  </a:cubicBezTo>
                  <a:cubicBezTo>
                    <a:pt x="211" y="41"/>
                    <a:pt x="211" y="41"/>
                    <a:pt x="211" y="41"/>
                  </a:cubicBezTo>
                  <a:cubicBezTo>
                    <a:pt x="211" y="41"/>
                    <a:pt x="211" y="41"/>
                    <a:pt x="211" y="41"/>
                  </a:cubicBezTo>
                  <a:cubicBezTo>
                    <a:pt x="214" y="32"/>
                    <a:pt x="221" y="29"/>
                    <a:pt x="232" y="29"/>
                  </a:cubicBezTo>
                  <a:cubicBezTo>
                    <a:pt x="232" y="38"/>
                    <a:pt x="232" y="38"/>
                    <a:pt x="232" y="38"/>
                  </a:cubicBezTo>
                  <a:cubicBezTo>
                    <a:pt x="216" y="38"/>
                    <a:pt x="211" y="54"/>
                    <a:pt x="211" y="67"/>
                  </a:cubicBezTo>
                  <a:cubicBezTo>
                    <a:pt x="211" y="94"/>
                    <a:pt x="211" y="94"/>
                    <a:pt x="211" y="94"/>
                  </a:cubicBezTo>
                  <a:cubicBezTo>
                    <a:pt x="202" y="94"/>
                    <a:pt x="202" y="94"/>
                    <a:pt x="202" y="94"/>
                  </a:cubicBezTo>
                  <a:cubicBezTo>
                    <a:pt x="202" y="94"/>
                    <a:pt x="202" y="94"/>
                    <a:pt x="202" y="94"/>
                  </a:cubicBezTo>
                  <a:close/>
                  <a:moveTo>
                    <a:pt x="273" y="94"/>
                  </a:moveTo>
                  <a:cubicBezTo>
                    <a:pt x="273" y="85"/>
                    <a:pt x="273" y="85"/>
                    <a:pt x="273" y="85"/>
                  </a:cubicBezTo>
                  <a:cubicBezTo>
                    <a:pt x="273" y="85"/>
                    <a:pt x="273" y="85"/>
                    <a:pt x="273" y="85"/>
                  </a:cubicBezTo>
                  <a:cubicBezTo>
                    <a:pt x="270" y="92"/>
                    <a:pt x="261" y="95"/>
                    <a:pt x="254" y="95"/>
                  </a:cubicBezTo>
                  <a:cubicBezTo>
                    <a:pt x="243" y="95"/>
                    <a:pt x="238" y="88"/>
                    <a:pt x="238" y="77"/>
                  </a:cubicBezTo>
                  <a:cubicBezTo>
                    <a:pt x="238" y="63"/>
                    <a:pt x="254" y="58"/>
                    <a:pt x="273" y="58"/>
                  </a:cubicBezTo>
                  <a:cubicBezTo>
                    <a:pt x="273" y="56"/>
                    <a:pt x="273" y="56"/>
                    <a:pt x="273" y="56"/>
                  </a:cubicBezTo>
                  <a:cubicBezTo>
                    <a:pt x="273" y="47"/>
                    <a:pt x="273" y="36"/>
                    <a:pt x="261" y="36"/>
                  </a:cubicBezTo>
                  <a:cubicBezTo>
                    <a:pt x="254" y="36"/>
                    <a:pt x="250" y="38"/>
                    <a:pt x="248" y="47"/>
                  </a:cubicBezTo>
                  <a:cubicBezTo>
                    <a:pt x="239" y="47"/>
                    <a:pt x="239" y="47"/>
                    <a:pt x="239" y="47"/>
                  </a:cubicBezTo>
                  <a:cubicBezTo>
                    <a:pt x="239" y="34"/>
                    <a:pt x="250" y="29"/>
                    <a:pt x="261" y="29"/>
                  </a:cubicBezTo>
                  <a:cubicBezTo>
                    <a:pt x="275" y="29"/>
                    <a:pt x="282" y="34"/>
                    <a:pt x="282" y="49"/>
                  </a:cubicBezTo>
                  <a:cubicBezTo>
                    <a:pt x="282" y="94"/>
                    <a:pt x="282" y="94"/>
                    <a:pt x="282" y="94"/>
                  </a:cubicBezTo>
                  <a:cubicBezTo>
                    <a:pt x="273" y="94"/>
                    <a:pt x="273" y="94"/>
                    <a:pt x="273" y="94"/>
                  </a:cubicBezTo>
                  <a:cubicBezTo>
                    <a:pt x="273" y="94"/>
                    <a:pt x="273" y="94"/>
                    <a:pt x="273" y="94"/>
                  </a:cubicBezTo>
                  <a:close/>
                  <a:moveTo>
                    <a:pt x="268" y="65"/>
                  </a:moveTo>
                  <a:cubicBezTo>
                    <a:pt x="261" y="65"/>
                    <a:pt x="248" y="68"/>
                    <a:pt x="248" y="77"/>
                  </a:cubicBezTo>
                  <a:cubicBezTo>
                    <a:pt x="248" y="83"/>
                    <a:pt x="252" y="86"/>
                    <a:pt x="255" y="86"/>
                  </a:cubicBezTo>
                  <a:cubicBezTo>
                    <a:pt x="263" y="86"/>
                    <a:pt x="268" y="83"/>
                    <a:pt x="272" y="77"/>
                  </a:cubicBezTo>
                  <a:cubicBezTo>
                    <a:pt x="273" y="72"/>
                    <a:pt x="273" y="70"/>
                    <a:pt x="273" y="65"/>
                  </a:cubicBezTo>
                  <a:cubicBezTo>
                    <a:pt x="268" y="65"/>
                    <a:pt x="268" y="65"/>
                    <a:pt x="268" y="65"/>
                  </a:cubicBezTo>
                  <a:cubicBezTo>
                    <a:pt x="268" y="65"/>
                    <a:pt x="268" y="65"/>
                    <a:pt x="268" y="65"/>
                  </a:cubicBezTo>
                  <a:close/>
                  <a:moveTo>
                    <a:pt x="333" y="94"/>
                  </a:moveTo>
                  <a:cubicBezTo>
                    <a:pt x="329" y="95"/>
                    <a:pt x="327" y="95"/>
                    <a:pt x="324" y="95"/>
                  </a:cubicBezTo>
                  <a:cubicBezTo>
                    <a:pt x="313" y="95"/>
                    <a:pt x="308" y="90"/>
                    <a:pt x="308" y="79"/>
                  </a:cubicBezTo>
                  <a:cubicBezTo>
                    <a:pt x="308" y="38"/>
                    <a:pt x="308" y="38"/>
                    <a:pt x="308" y="38"/>
                  </a:cubicBezTo>
                  <a:cubicBezTo>
                    <a:pt x="297" y="38"/>
                    <a:pt x="297" y="38"/>
                    <a:pt x="297" y="38"/>
                  </a:cubicBezTo>
                  <a:cubicBezTo>
                    <a:pt x="297" y="31"/>
                    <a:pt x="297" y="31"/>
                    <a:pt x="297" y="31"/>
                  </a:cubicBezTo>
                  <a:cubicBezTo>
                    <a:pt x="308" y="31"/>
                    <a:pt x="308" y="31"/>
                    <a:pt x="308" y="31"/>
                  </a:cubicBezTo>
                  <a:cubicBezTo>
                    <a:pt x="308" y="14"/>
                    <a:pt x="308" y="14"/>
                    <a:pt x="308" y="14"/>
                  </a:cubicBezTo>
                  <a:cubicBezTo>
                    <a:pt x="317" y="9"/>
                    <a:pt x="317" y="9"/>
                    <a:pt x="317" y="9"/>
                  </a:cubicBezTo>
                  <a:cubicBezTo>
                    <a:pt x="317" y="31"/>
                    <a:pt x="317" y="31"/>
                    <a:pt x="317" y="31"/>
                  </a:cubicBezTo>
                  <a:cubicBezTo>
                    <a:pt x="333" y="31"/>
                    <a:pt x="333" y="31"/>
                    <a:pt x="333" y="31"/>
                  </a:cubicBezTo>
                  <a:cubicBezTo>
                    <a:pt x="333" y="38"/>
                    <a:pt x="333" y="38"/>
                    <a:pt x="333" y="38"/>
                  </a:cubicBezTo>
                  <a:cubicBezTo>
                    <a:pt x="317" y="38"/>
                    <a:pt x="317" y="38"/>
                    <a:pt x="317" y="38"/>
                  </a:cubicBezTo>
                  <a:cubicBezTo>
                    <a:pt x="317" y="77"/>
                    <a:pt x="317" y="77"/>
                    <a:pt x="317" y="77"/>
                  </a:cubicBezTo>
                  <a:cubicBezTo>
                    <a:pt x="317" y="83"/>
                    <a:pt x="318" y="86"/>
                    <a:pt x="326" y="86"/>
                  </a:cubicBezTo>
                  <a:cubicBezTo>
                    <a:pt x="329" y="86"/>
                    <a:pt x="329" y="86"/>
                    <a:pt x="333" y="86"/>
                  </a:cubicBezTo>
                  <a:cubicBezTo>
                    <a:pt x="333" y="94"/>
                    <a:pt x="333" y="94"/>
                    <a:pt x="333" y="94"/>
                  </a:cubicBezTo>
                  <a:cubicBezTo>
                    <a:pt x="333" y="94"/>
                    <a:pt x="333" y="94"/>
                    <a:pt x="333" y="94"/>
                  </a:cubicBezTo>
                  <a:close/>
                  <a:moveTo>
                    <a:pt x="345" y="13"/>
                  </a:moveTo>
                  <a:cubicBezTo>
                    <a:pt x="345" y="2"/>
                    <a:pt x="345" y="2"/>
                    <a:pt x="345" y="2"/>
                  </a:cubicBezTo>
                  <a:cubicBezTo>
                    <a:pt x="356" y="2"/>
                    <a:pt x="356" y="2"/>
                    <a:pt x="356" y="2"/>
                  </a:cubicBezTo>
                  <a:cubicBezTo>
                    <a:pt x="356" y="13"/>
                    <a:pt x="356" y="13"/>
                    <a:pt x="356" y="13"/>
                  </a:cubicBezTo>
                  <a:cubicBezTo>
                    <a:pt x="345" y="13"/>
                    <a:pt x="345" y="13"/>
                    <a:pt x="345" y="13"/>
                  </a:cubicBezTo>
                  <a:cubicBezTo>
                    <a:pt x="345" y="13"/>
                    <a:pt x="345" y="13"/>
                    <a:pt x="345" y="13"/>
                  </a:cubicBezTo>
                  <a:close/>
                  <a:moveTo>
                    <a:pt x="345" y="94"/>
                  </a:moveTo>
                  <a:cubicBezTo>
                    <a:pt x="345" y="31"/>
                    <a:pt x="345" y="31"/>
                    <a:pt x="345" y="31"/>
                  </a:cubicBezTo>
                  <a:cubicBezTo>
                    <a:pt x="354" y="31"/>
                    <a:pt x="354" y="31"/>
                    <a:pt x="354" y="31"/>
                  </a:cubicBezTo>
                  <a:cubicBezTo>
                    <a:pt x="354" y="94"/>
                    <a:pt x="354" y="94"/>
                    <a:pt x="354" y="94"/>
                  </a:cubicBezTo>
                  <a:cubicBezTo>
                    <a:pt x="345" y="94"/>
                    <a:pt x="345" y="94"/>
                    <a:pt x="345" y="94"/>
                  </a:cubicBezTo>
                  <a:cubicBezTo>
                    <a:pt x="345" y="94"/>
                    <a:pt x="345" y="94"/>
                    <a:pt x="345" y="94"/>
                  </a:cubicBezTo>
                  <a:close/>
                  <a:moveTo>
                    <a:pt x="372" y="61"/>
                  </a:moveTo>
                  <a:cubicBezTo>
                    <a:pt x="372" y="45"/>
                    <a:pt x="378" y="29"/>
                    <a:pt x="397" y="29"/>
                  </a:cubicBezTo>
                  <a:cubicBezTo>
                    <a:pt x="417" y="29"/>
                    <a:pt x="423" y="45"/>
                    <a:pt x="423" y="61"/>
                  </a:cubicBezTo>
                  <a:cubicBezTo>
                    <a:pt x="423" y="79"/>
                    <a:pt x="417" y="95"/>
                    <a:pt x="397" y="95"/>
                  </a:cubicBezTo>
                  <a:cubicBezTo>
                    <a:pt x="378" y="95"/>
                    <a:pt x="372" y="79"/>
                    <a:pt x="372" y="61"/>
                  </a:cubicBezTo>
                  <a:close/>
                  <a:moveTo>
                    <a:pt x="414" y="61"/>
                  </a:moveTo>
                  <a:cubicBezTo>
                    <a:pt x="414" y="52"/>
                    <a:pt x="410" y="36"/>
                    <a:pt x="397" y="36"/>
                  </a:cubicBezTo>
                  <a:cubicBezTo>
                    <a:pt x="385" y="36"/>
                    <a:pt x="381" y="52"/>
                    <a:pt x="381" y="61"/>
                  </a:cubicBezTo>
                  <a:cubicBezTo>
                    <a:pt x="381" y="72"/>
                    <a:pt x="385" y="86"/>
                    <a:pt x="397" y="86"/>
                  </a:cubicBezTo>
                  <a:cubicBezTo>
                    <a:pt x="410" y="86"/>
                    <a:pt x="414" y="72"/>
                    <a:pt x="414" y="61"/>
                  </a:cubicBezTo>
                  <a:close/>
                  <a:moveTo>
                    <a:pt x="475" y="94"/>
                  </a:moveTo>
                  <a:cubicBezTo>
                    <a:pt x="475" y="58"/>
                    <a:pt x="475" y="58"/>
                    <a:pt x="475" y="58"/>
                  </a:cubicBezTo>
                  <a:cubicBezTo>
                    <a:pt x="475" y="50"/>
                    <a:pt x="476" y="38"/>
                    <a:pt x="466" y="38"/>
                  </a:cubicBezTo>
                  <a:cubicBezTo>
                    <a:pt x="453" y="38"/>
                    <a:pt x="448" y="58"/>
                    <a:pt x="448" y="67"/>
                  </a:cubicBezTo>
                  <a:cubicBezTo>
                    <a:pt x="448" y="94"/>
                    <a:pt x="448" y="94"/>
                    <a:pt x="448" y="94"/>
                  </a:cubicBezTo>
                  <a:cubicBezTo>
                    <a:pt x="439" y="94"/>
                    <a:pt x="439" y="94"/>
                    <a:pt x="439" y="94"/>
                  </a:cubicBezTo>
                  <a:cubicBezTo>
                    <a:pt x="439" y="31"/>
                    <a:pt x="439" y="31"/>
                    <a:pt x="439" y="31"/>
                  </a:cubicBezTo>
                  <a:cubicBezTo>
                    <a:pt x="448" y="31"/>
                    <a:pt x="448" y="31"/>
                    <a:pt x="448" y="31"/>
                  </a:cubicBezTo>
                  <a:cubicBezTo>
                    <a:pt x="448" y="45"/>
                    <a:pt x="448" y="45"/>
                    <a:pt x="448" y="45"/>
                  </a:cubicBezTo>
                  <a:cubicBezTo>
                    <a:pt x="448" y="45"/>
                    <a:pt x="448" y="45"/>
                    <a:pt x="448" y="45"/>
                  </a:cubicBezTo>
                  <a:cubicBezTo>
                    <a:pt x="451" y="34"/>
                    <a:pt x="457" y="29"/>
                    <a:pt x="467" y="29"/>
                  </a:cubicBezTo>
                  <a:cubicBezTo>
                    <a:pt x="478" y="29"/>
                    <a:pt x="484" y="38"/>
                    <a:pt x="484" y="49"/>
                  </a:cubicBezTo>
                  <a:cubicBezTo>
                    <a:pt x="484" y="94"/>
                    <a:pt x="484" y="94"/>
                    <a:pt x="484" y="94"/>
                  </a:cubicBezTo>
                  <a:cubicBezTo>
                    <a:pt x="475" y="94"/>
                    <a:pt x="475" y="94"/>
                    <a:pt x="475" y="94"/>
                  </a:cubicBezTo>
                  <a:cubicBezTo>
                    <a:pt x="475" y="94"/>
                    <a:pt x="475" y="94"/>
                    <a:pt x="475" y="94"/>
                  </a:cubicBezTo>
                  <a:close/>
                  <a:moveTo>
                    <a:pt x="498" y="85"/>
                  </a:moveTo>
                  <a:cubicBezTo>
                    <a:pt x="503" y="86"/>
                    <a:pt x="509" y="86"/>
                    <a:pt x="514" y="86"/>
                  </a:cubicBezTo>
                  <a:cubicBezTo>
                    <a:pt x="521" y="86"/>
                    <a:pt x="530" y="85"/>
                    <a:pt x="530" y="77"/>
                  </a:cubicBezTo>
                  <a:cubicBezTo>
                    <a:pt x="530" y="70"/>
                    <a:pt x="523" y="68"/>
                    <a:pt x="518" y="65"/>
                  </a:cubicBezTo>
                  <a:cubicBezTo>
                    <a:pt x="512" y="63"/>
                    <a:pt x="512" y="63"/>
                    <a:pt x="512" y="63"/>
                  </a:cubicBezTo>
                  <a:cubicBezTo>
                    <a:pt x="505" y="59"/>
                    <a:pt x="498" y="56"/>
                    <a:pt x="498" y="45"/>
                  </a:cubicBezTo>
                  <a:cubicBezTo>
                    <a:pt x="498" y="32"/>
                    <a:pt x="509" y="29"/>
                    <a:pt x="520" y="29"/>
                  </a:cubicBezTo>
                  <a:cubicBezTo>
                    <a:pt x="525" y="29"/>
                    <a:pt x="530" y="29"/>
                    <a:pt x="536" y="31"/>
                  </a:cubicBezTo>
                  <a:cubicBezTo>
                    <a:pt x="536" y="40"/>
                    <a:pt x="536" y="40"/>
                    <a:pt x="536" y="40"/>
                  </a:cubicBezTo>
                  <a:cubicBezTo>
                    <a:pt x="530" y="38"/>
                    <a:pt x="525" y="36"/>
                    <a:pt x="520" y="36"/>
                  </a:cubicBezTo>
                  <a:cubicBezTo>
                    <a:pt x="516" y="36"/>
                    <a:pt x="507" y="38"/>
                    <a:pt x="507" y="45"/>
                  </a:cubicBezTo>
                  <a:cubicBezTo>
                    <a:pt x="507" y="50"/>
                    <a:pt x="514" y="52"/>
                    <a:pt x="520" y="54"/>
                  </a:cubicBezTo>
                  <a:cubicBezTo>
                    <a:pt x="525" y="58"/>
                    <a:pt x="525" y="58"/>
                    <a:pt x="525" y="58"/>
                  </a:cubicBezTo>
                  <a:cubicBezTo>
                    <a:pt x="532" y="63"/>
                    <a:pt x="539" y="65"/>
                    <a:pt x="539" y="76"/>
                  </a:cubicBezTo>
                  <a:cubicBezTo>
                    <a:pt x="539" y="90"/>
                    <a:pt x="529" y="95"/>
                    <a:pt x="516" y="95"/>
                  </a:cubicBezTo>
                  <a:cubicBezTo>
                    <a:pt x="509" y="95"/>
                    <a:pt x="503" y="94"/>
                    <a:pt x="498" y="92"/>
                  </a:cubicBezTo>
                  <a:cubicBezTo>
                    <a:pt x="498" y="85"/>
                    <a:pt x="498" y="85"/>
                    <a:pt x="498" y="85"/>
                  </a:cubicBezTo>
                  <a:cubicBezTo>
                    <a:pt x="498" y="85"/>
                    <a:pt x="498" y="85"/>
                    <a:pt x="498"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grpSp>
      <p:grpSp>
        <p:nvGrpSpPr>
          <p:cNvPr id="41" name="Group 40"/>
          <p:cNvGrpSpPr/>
          <p:nvPr userDrawn="1"/>
        </p:nvGrpSpPr>
        <p:grpSpPr>
          <a:xfrm>
            <a:off x="487608" y="434399"/>
            <a:ext cx="3501224" cy="734971"/>
            <a:chOff x="1458913" y="4422775"/>
            <a:chExt cx="2425700" cy="509588"/>
          </a:xfrm>
        </p:grpSpPr>
        <p:sp>
          <p:nvSpPr>
            <p:cNvPr id="42" name="Freeform 6"/>
            <p:cNvSpPr>
              <a:spLocks noEditPoints="1"/>
            </p:cNvSpPr>
            <p:nvPr/>
          </p:nvSpPr>
          <p:spPr bwMode="auto">
            <a:xfrm>
              <a:off x="1458913" y="4587875"/>
              <a:ext cx="1514475" cy="265113"/>
            </a:xfrm>
            <a:custGeom>
              <a:avLst/>
              <a:gdLst>
                <a:gd name="T0" fmla="*/ 18 w 404"/>
                <a:gd name="T1" fmla="*/ 63 h 71"/>
                <a:gd name="T2" fmla="*/ 29 w 404"/>
                <a:gd name="T3" fmla="*/ 47 h 71"/>
                <a:gd name="T4" fmla="*/ 41 w 404"/>
                <a:gd name="T5" fmla="*/ 33 h 71"/>
                <a:gd name="T6" fmla="*/ 2 w 404"/>
                <a:gd name="T7" fmla="*/ 33 h 71"/>
                <a:gd name="T8" fmla="*/ 22 w 404"/>
                <a:gd name="T9" fmla="*/ 25 h 71"/>
                <a:gd name="T10" fmla="*/ 29 w 404"/>
                <a:gd name="T11" fmla="*/ 40 h 71"/>
                <a:gd name="T12" fmla="*/ 15 w 404"/>
                <a:gd name="T13" fmla="*/ 71 h 71"/>
                <a:gd name="T14" fmla="*/ 29 w 404"/>
                <a:gd name="T15" fmla="*/ 64 h 71"/>
                <a:gd name="T16" fmla="*/ 41 w 404"/>
                <a:gd name="T17" fmla="*/ 70 h 71"/>
                <a:gd name="T18" fmla="*/ 90 w 404"/>
                <a:gd name="T19" fmla="*/ 35 h 71"/>
                <a:gd name="T20" fmla="*/ 46 w 404"/>
                <a:gd name="T21" fmla="*/ 41 h 71"/>
                <a:gd name="T22" fmla="*/ 90 w 404"/>
                <a:gd name="T23" fmla="*/ 69 h 71"/>
                <a:gd name="T24" fmla="*/ 81 w 404"/>
                <a:gd name="T25" fmla="*/ 63 h 71"/>
                <a:gd name="T26" fmla="*/ 69 w 404"/>
                <a:gd name="T27" fmla="*/ 25 h 71"/>
                <a:gd name="T28" fmla="*/ 124 w 404"/>
                <a:gd name="T29" fmla="*/ 35 h 71"/>
                <a:gd name="T30" fmla="*/ 117 w 404"/>
                <a:gd name="T31" fmla="*/ 16 h 71"/>
                <a:gd name="T32" fmla="*/ 122 w 404"/>
                <a:gd name="T33" fmla="*/ 71 h 71"/>
                <a:gd name="T34" fmla="*/ 137 w 404"/>
                <a:gd name="T35" fmla="*/ 61 h 71"/>
                <a:gd name="T36" fmla="*/ 106 w 404"/>
                <a:gd name="T37" fmla="*/ 39 h 71"/>
                <a:gd name="T38" fmla="*/ 124 w 404"/>
                <a:gd name="T39" fmla="*/ 35 h 71"/>
                <a:gd name="T40" fmla="*/ 153 w 404"/>
                <a:gd name="T41" fmla="*/ 33 h 71"/>
                <a:gd name="T42" fmla="*/ 173 w 404"/>
                <a:gd name="T43" fmla="*/ 33 h 71"/>
                <a:gd name="T44" fmla="*/ 184 w 404"/>
                <a:gd name="T45" fmla="*/ 38 h 71"/>
                <a:gd name="T46" fmla="*/ 142 w 404"/>
                <a:gd name="T47" fmla="*/ 41 h 71"/>
                <a:gd name="T48" fmla="*/ 183 w 404"/>
                <a:gd name="T49" fmla="*/ 69 h 71"/>
                <a:gd name="T50" fmla="*/ 173 w 404"/>
                <a:gd name="T51" fmla="*/ 63 h 71"/>
                <a:gd name="T52" fmla="*/ 184 w 404"/>
                <a:gd name="T53" fmla="*/ 41 h 71"/>
                <a:gd name="T54" fmla="*/ 233 w 404"/>
                <a:gd name="T55" fmla="*/ 70 h 71"/>
                <a:gd name="T56" fmla="*/ 219 w 404"/>
                <a:gd name="T57" fmla="*/ 16 h 71"/>
                <a:gd name="T58" fmla="*/ 203 w 404"/>
                <a:gd name="T59" fmla="*/ 27 h 71"/>
                <a:gd name="T60" fmla="*/ 190 w 404"/>
                <a:gd name="T61" fmla="*/ 17 h 71"/>
                <a:gd name="T62" fmla="*/ 203 w 404"/>
                <a:gd name="T63" fmla="*/ 70 h 71"/>
                <a:gd name="T64" fmla="*/ 215 w 404"/>
                <a:gd name="T65" fmla="*/ 28 h 71"/>
                <a:gd name="T66" fmla="*/ 221 w 404"/>
                <a:gd name="T67" fmla="*/ 40 h 71"/>
                <a:gd name="T68" fmla="*/ 258 w 404"/>
                <a:gd name="T69" fmla="*/ 26 h 71"/>
                <a:gd name="T70" fmla="*/ 274 w 404"/>
                <a:gd name="T71" fmla="*/ 17 h 71"/>
                <a:gd name="T72" fmla="*/ 258 w 404"/>
                <a:gd name="T73" fmla="*/ 0 h 71"/>
                <a:gd name="T74" fmla="*/ 246 w 404"/>
                <a:gd name="T75" fmla="*/ 17 h 71"/>
                <a:gd name="T76" fmla="*/ 236 w 404"/>
                <a:gd name="T77" fmla="*/ 26 h 71"/>
                <a:gd name="T78" fmla="*/ 246 w 404"/>
                <a:gd name="T79" fmla="*/ 57 h 71"/>
                <a:gd name="T80" fmla="*/ 272 w 404"/>
                <a:gd name="T81" fmla="*/ 70 h 71"/>
                <a:gd name="T82" fmla="*/ 267 w 404"/>
                <a:gd name="T83" fmla="*/ 63 h 71"/>
                <a:gd name="T84" fmla="*/ 258 w 404"/>
                <a:gd name="T85" fmla="*/ 26 h 71"/>
                <a:gd name="T86" fmla="*/ 322 w 404"/>
                <a:gd name="T87" fmla="*/ 70 h 71"/>
                <a:gd name="T88" fmla="*/ 309 w 404"/>
                <a:gd name="T89" fmla="*/ 17 h 71"/>
                <a:gd name="T90" fmla="*/ 297 w 404"/>
                <a:gd name="T91" fmla="*/ 60 h 71"/>
                <a:gd name="T92" fmla="*/ 292 w 404"/>
                <a:gd name="T93" fmla="*/ 48 h 71"/>
                <a:gd name="T94" fmla="*/ 279 w 404"/>
                <a:gd name="T95" fmla="*/ 17 h 71"/>
                <a:gd name="T96" fmla="*/ 294 w 404"/>
                <a:gd name="T97" fmla="*/ 71 h 71"/>
                <a:gd name="T98" fmla="*/ 309 w 404"/>
                <a:gd name="T99" fmla="*/ 60 h 71"/>
                <a:gd name="T100" fmla="*/ 342 w 404"/>
                <a:gd name="T101" fmla="*/ 47 h 71"/>
                <a:gd name="T102" fmla="*/ 359 w 404"/>
                <a:gd name="T103" fmla="*/ 16 h 71"/>
                <a:gd name="T104" fmla="*/ 342 w 404"/>
                <a:gd name="T105" fmla="*/ 27 h 71"/>
                <a:gd name="T106" fmla="*/ 329 w 404"/>
                <a:gd name="T107" fmla="*/ 17 h 71"/>
                <a:gd name="T108" fmla="*/ 342 w 404"/>
                <a:gd name="T109" fmla="*/ 70 h 71"/>
                <a:gd name="T110" fmla="*/ 392 w 404"/>
                <a:gd name="T111" fmla="*/ 33 h 71"/>
                <a:gd name="T112" fmla="*/ 383 w 404"/>
                <a:gd name="T113" fmla="*/ 24 h 71"/>
                <a:gd name="T114" fmla="*/ 404 w 404"/>
                <a:gd name="T115" fmla="*/ 41 h 71"/>
                <a:gd name="T116" fmla="*/ 384 w 404"/>
                <a:gd name="T117" fmla="*/ 16 h 71"/>
                <a:gd name="T118" fmla="*/ 388 w 404"/>
                <a:gd name="T119" fmla="*/ 71 h 71"/>
                <a:gd name="T120" fmla="*/ 403 w 404"/>
                <a:gd name="T121" fmla="*/ 61 h 71"/>
                <a:gd name="T122" fmla="*/ 373 w 404"/>
                <a:gd name="T123"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71">
                  <a:moveTo>
                    <a:pt x="29" y="47"/>
                  </a:moveTo>
                  <a:cubicBezTo>
                    <a:pt x="29" y="54"/>
                    <a:pt x="26" y="63"/>
                    <a:pt x="18" y="63"/>
                  </a:cubicBezTo>
                  <a:cubicBezTo>
                    <a:pt x="14" y="63"/>
                    <a:pt x="12" y="61"/>
                    <a:pt x="12" y="56"/>
                  </a:cubicBezTo>
                  <a:cubicBezTo>
                    <a:pt x="12" y="48"/>
                    <a:pt x="23" y="47"/>
                    <a:pt x="29" y="47"/>
                  </a:cubicBezTo>
                  <a:moveTo>
                    <a:pt x="41" y="70"/>
                  </a:moveTo>
                  <a:cubicBezTo>
                    <a:pt x="41" y="33"/>
                    <a:pt x="41" y="33"/>
                    <a:pt x="41" y="33"/>
                  </a:cubicBezTo>
                  <a:cubicBezTo>
                    <a:pt x="41" y="20"/>
                    <a:pt x="33" y="16"/>
                    <a:pt x="22" y="16"/>
                  </a:cubicBezTo>
                  <a:cubicBezTo>
                    <a:pt x="11" y="16"/>
                    <a:pt x="2" y="21"/>
                    <a:pt x="2" y="33"/>
                  </a:cubicBezTo>
                  <a:cubicBezTo>
                    <a:pt x="14" y="33"/>
                    <a:pt x="14" y="33"/>
                    <a:pt x="14" y="33"/>
                  </a:cubicBezTo>
                  <a:cubicBezTo>
                    <a:pt x="14" y="28"/>
                    <a:pt x="16" y="25"/>
                    <a:pt x="22" y="25"/>
                  </a:cubicBezTo>
                  <a:cubicBezTo>
                    <a:pt x="28" y="25"/>
                    <a:pt x="29" y="29"/>
                    <a:pt x="29" y="34"/>
                  </a:cubicBezTo>
                  <a:cubicBezTo>
                    <a:pt x="29" y="40"/>
                    <a:pt x="29" y="40"/>
                    <a:pt x="29" y="40"/>
                  </a:cubicBezTo>
                  <a:cubicBezTo>
                    <a:pt x="17" y="40"/>
                    <a:pt x="0" y="42"/>
                    <a:pt x="0" y="58"/>
                  </a:cubicBezTo>
                  <a:cubicBezTo>
                    <a:pt x="0" y="66"/>
                    <a:pt x="7" y="71"/>
                    <a:pt x="15" y="71"/>
                  </a:cubicBezTo>
                  <a:cubicBezTo>
                    <a:pt x="21" y="71"/>
                    <a:pt x="26" y="69"/>
                    <a:pt x="29" y="64"/>
                  </a:cubicBezTo>
                  <a:cubicBezTo>
                    <a:pt x="29" y="64"/>
                    <a:pt x="29" y="64"/>
                    <a:pt x="29" y="64"/>
                  </a:cubicBezTo>
                  <a:cubicBezTo>
                    <a:pt x="29" y="70"/>
                    <a:pt x="29" y="70"/>
                    <a:pt x="29" y="70"/>
                  </a:cubicBezTo>
                  <a:cubicBezTo>
                    <a:pt x="41" y="70"/>
                    <a:pt x="41" y="70"/>
                    <a:pt x="41" y="70"/>
                  </a:cubicBezTo>
                  <a:moveTo>
                    <a:pt x="77" y="35"/>
                  </a:moveTo>
                  <a:cubicBezTo>
                    <a:pt x="90" y="35"/>
                    <a:pt x="90" y="35"/>
                    <a:pt x="90" y="35"/>
                  </a:cubicBezTo>
                  <a:cubicBezTo>
                    <a:pt x="90" y="23"/>
                    <a:pt x="83" y="16"/>
                    <a:pt x="70" y="16"/>
                  </a:cubicBezTo>
                  <a:cubicBezTo>
                    <a:pt x="54" y="16"/>
                    <a:pt x="46" y="26"/>
                    <a:pt x="46" y="41"/>
                  </a:cubicBezTo>
                  <a:cubicBezTo>
                    <a:pt x="46" y="60"/>
                    <a:pt x="56" y="71"/>
                    <a:pt x="74" y="71"/>
                  </a:cubicBezTo>
                  <a:cubicBezTo>
                    <a:pt x="80" y="71"/>
                    <a:pt x="85" y="70"/>
                    <a:pt x="90" y="69"/>
                  </a:cubicBezTo>
                  <a:cubicBezTo>
                    <a:pt x="90" y="61"/>
                    <a:pt x="90" y="61"/>
                    <a:pt x="90" y="61"/>
                  </a:cubicBezTo>
                  <a:cubicBezTo>
                    <a:pt x="87" y="62"/>
                    <a:pt x="84" y="63"/>
                    <a:pt x="81" y="63"/>
                  </a:cubicBezTo>
                  <a:cubicBezTo>
                    <a:pt x="67" y="63"/>
                    <a:pt x="59" y="53"/>
                    <a:pt x="59" y="39"/>
                  </a:cubicBezTo>
                  <a:cubicBezTo>
                    <a:pt x="59" y="33"/>
                    <a:pt x="62" y="25"/>
                    <a:pt x="69" y="25"/>
                  </a:cubicBezTo>
                  <a:cubicBezTo>
                    <a:pt x="76" y="25"/>
                    <a:pt x="77" y="30"/>
                    <a:pt x="77" y="35"/>
                  </a:cubicBezTo>
                  <a:moveTo>
                    <a:pt x="124" y="35"/>
                  </a:moveTo>
                  <a:cubicBezTo>
                    <a:pt x="137" y="35"/>
                    <a:pt x="137" y="35"/>
                    <a:pt x="137" y="35"/>
                  </a:cubicBezTo>
                  <a:cubicBezTo>
                    <a:pt x="137" y="23"/>
                    <a:pt x="130" y="16"/>
                    <a:pt x="117" y="16"/>
                  </a:cubicBezTo>
                  <a:cubicBezTo>
                    <a:pt x="102" y="16"/>
                    <a:pt x="93" y="26"/>
                    <a:pt x="93" y="41"/>
                  </a:cubicBezTo>
                  <a:cubicBezTo>
                    <a:pt x="93" y="60"/>
                    <a:pt x="103" y="71"/>
                    <a:pt x="122" y="71"/>
                  </a:cubicBezTo>
                  <a:cubicBezTo>
                    <a:pt x="127" y="71"/>
                    <a:pt x="132" y="70"/>
                    <a:pt x="137" y="69"/>
                  </a:cubicBezTo>
                  <a:cubicBezTo>
                    <a:pt x="137" y="61"/>
                    <a:pt x="137" y="61"/>
                    <a:pt x="137" y="61"/>
                  </a:cubicBezTo>
                  <a:cubicBezTo>
                    <a:pt x="134" y="62"/>
                    <a:pt x="131" y="63"/>
                    <a:pt x="128" y="63"/>
                  </a:cubicBezTo>
                  <a:cubicBezTo>
                    <a:pt x="114" y="63"/>
                    <a:pt x="106" y="53"/>
                    <a:pt x="106" y="39"/>
                  </a:cubicBezTo>
                  <a:cubicBezTo>
                    <a:pt x="106" y="33"/>
                    <a:pt x="109" y="25"/>
                    <a:pt x="116" y="25"/>
                  </a:cubicBezTo>
                  <a:cubicBezTo>
                    <a:pt x="123" y="25"/>
                    <a:pt x="124" y="30"/>
                    <a:pt x="124" y="35"/>
                  </a:cubicBezTo>
                  <a:moveTo>
                    <a:pt x="173" y="33"/>
                  </a:moveTo>
                  <a:cubicBezTo>
                    <a:pt x="153" y="33"/>
                    <a:pt x="153" y="33"/>
                    <a:pt x="153" y="33"/>
                  </a:cubicBezTo>
                  <a:cubicBezTo>
                    <a:pt x="154" y="28"/>
                    <a:pt x="158" y="24"/>
                    <a:pt x="163" y="24"/>
                  </a:cubicBezTo>
                  <a:cubicBezTo>
                    <a:pt x="169" y="24"/>
                    <a:pt x="173" y="28"/>
                    <a:pt x="173" y="33"/>
                  </a:cubicBezTo>
                  <a:moveTo>
                    <a:pt x="184" y="41"/>
                  </a:moveTo>
                  <a:cubicBezTo>
                    <a:pt x="184" y="38"/>
                    <a:pt x="184" y="38"/>
                    <a:pt x="184" y="38"/>
                  </a:cubicBezTo>
                  <a:cubicBezTo>
                    <a:pt x="184" y="25"/>
                    <a:pt x="177" y="16"/>
                    <a:pt x="164" y="16"/>
                  </a:cubicBezTo>
                  <a:cubicBezTo>
                    <a:pt x="148" y="16"/>
                    <a:pt x="142" y="26"/>
                    <a:pt x="142" y="41"/>
                  </a:cubicBezTo>
                  <a:cubicBezTo>
                    <a:pt x="142" y="58"/>
                    <a:pt x="149" y="71"/>
                    <a:pt x="168" y="71"/>
                  </a:cubicBezTo>
                  <a:cubicBezTo>
                    <a:pt x="173" y="71"/>
                    <a:pt x="178" y="71"/>
                    <a:pt x="183" y="69"/>
                  </a:cubicBezTo>
                  <a:cubicBezTo>
                    <a:pt x="183" y="61"/>
                    <a:pt x="183" y="61"/>
                    <a:pt x="183" y="61"/>
                  </a:cubicBezTo>
                  <a:cubicBezTo>
                    <a:pt x="180" y="62"/>
                    <a:pt x="176" y="63"/>
                    <a:pt x="173" y="63"/>
                  </a:cubicBezTo>
                  <a:cubicBezTo>
                    <a:pt x="161" y="63"/>
                    <a:pt x="153" y="52"/>
                    <a:pt x="153" y="41"/>
                  </a:cubicBezTo>
                  <a:cubicBezTo>
                    <a:pt x="184" y="41"/>
                    <a:pt x="184" y="41"/>
                    <a:pt x="184" y="41"/>
                  </a:cubicBezTo>
                  <a:moveTo>
                    <a:pt x="221" y="70"/>
                  </a:moveTo>
                  <a:cubicBezTo>
                    <a:pt x="233" y="70"/>
                    <a:pt x="233" y="70"/>
                    <a:pt x="233" y="70"/>
                  </a:cubicBezTo>
                  <a:cubicBezTo>
                    <a:pt x="233" y="34"/>
                    <a:pt x="233" y="34"/>
                    <a:pt x="233" y="34"/>
                  </a:cubicBezTo>
                  <a:cubicBezTo>
                    <a:pt x="233" y="25"/>
                    <a:pt x="229" y="16"/>
                    <a:pt x="219" y="16"/>
                  </a:cubicBezTo>
                  <a:cubicBezTo>
                    <a:pt x="211" y="16"/>
                    <a:pt x="206" y="21"/>
                    <a:pt x="203" y="27"/>
                  </a:cubicBezTo>
                  <a:cubicBezTo>
                    <a:pt x="203" y="27"/>
                    <a:pt x="203" y="27"/>
                    <a:pt x="203" y="27"/>
                  </a:cubicBezTo>
                  <a:cubicBezTo>
                    <a:pt x="203" y="17"/>
                    <a:pt x="203" y="17"/>
                    <a:pt x="203" y="17"/>
                  </a:cubicBezTo>
                  <a:cubicBezTo>
                    <a:pt x="190" y="17"/>
                    <a:pt x="190" y="17"/>
                    <a:pt x="190" y="17"/>
                  </a:cubicBezTo>
                  <a:cubicBezTo>
                    <a:pt x="190" y="70"/>
                    <a:pt x="190" y="70"/>
                    <a:pt x="190" y="70"/>
                  </a:cubicBezTo>
                  <a:cubicBezTo>
                    <a:pt x="203" y="70"/>
                    <a:pt x="203" y="70"/>
                    <a:pt x="203" y="70"/>
                  </a:cubicBezTo>
                  <a:cubicBezTo>
                    <a:pt x="203" y="47"/>
                    <a:pt x="203" y="47"/>
                    <a:pt x="203" y="47"/>
                  </a:cubicBezTo>
                  <a:cubicBezTo>
                    <a:pt x="203" y="40"/>
                    <a:pt x="206" y="28"/>
                    <a:pt x="215" y="28"/>
                  </a:cubicBezTo>
                  <a:cubicBezTo>
                    <a:pt x="216" y="28"/>
                    <a:pt x="218" y="28"/>
                    <a:pt x="219" y="29"/>
                  </a:cubicBezTo>
                  <a:cubicBezTo>
                    <a:pt x="221" y="31"/>
                    <a:pt x="221" y="37"/>
                    <a:pt x="221" y="40"/>
                  </a:cubicBezTo>
                  <a:cubicBezTo>
                    <a:pt x="221" y="70"/>
                    <a:pt x="221" y="70"/>
                    <a:pt x="221" y="70"/>
                  </a:cubicBezTo>
                  <a:moveTo>
                    <a:pt x="258" y="26"/>
                  </a:moveTo>
                  <a:cubicBezTo>
                    <a:pt x="274" y="26"/>
                    <a:pt x="274" y="26"/>
                    <a:pt x="274" y="26"/>
                  </a:cubicBezTo>
                  <a:cubicBezTo>
                    <a:pt x="274" y="17"/>
                    <a:pt x="274" y="17"/>
                    <a:pt x="274" y="17"/>
                  </a:cubicBezTo>
                  <a:cubicBezTo>
                    <a:pt x="258" y="17"/>
                    <a:pt x="258" y="17"/>
                    <a:pt x="258" y="17"/>
                  </a:cubicBezTo>
                  <a:cubicBezTo>
                    <a:pt x="258" y="0"/>
                    <a:pt x="258" y="0"/>
                    <a:pt x="258" y="0"/>
                  </a:cubicBezTo>
                  <a:cubicBezTo>
                    <a:pt x="246" y="5"/>
                    <a:pt x="246" y="5"/>
                    <a:pt x="246" y="5"/>
                  </a:cubicBezTo>
                  <a:cubicBezTo>
                    <a:pt x="246" y="17"/>
                    <a:pt x="246" y="17"/>
                    <a:pt x="246" y="17"/>
                  </a:cubicBezTo>
                  <a:cubicBezTo>
                    <a:pt x="236" y="17"/>
                    <a:pt x="236" y="17"/>
                    <a:pt x="236" y="17"/>
                  </a:cubicBezTo>
                  <a:cubicBezTo>
                    <a:pt x="236" y="26"/>
                    <a:pt x="236" y="26"/>
                    <a:pt x="236" y="26"/>
                  </a:cubicBezTo>
                  <a:cubicBezTo>
                    <a:pt x="246" y="26"/>
                    <a:pt x="246" y="26"/>
                    <a:pt x="246" y="26"/>
                  </a:cubicBezTo>
                  <a:cubicBezTo>
                    <a:pt x="246" y="57"/>
                    <a:pt x="246" y="57"/>
                    <a:pt x="246" y="57"/>
                  </a:cubicBezTo>
                  <a:cubicBezTo>
                    <a:pt x="246" y="68"/>
                    <a:pt x="251" y="71"/>
                    <a:pt x="262" y="71"/>
                  </a:cubicBezTo>
                  <a:cubicBezTo>
                    <a:pt x="266" y="71"/>
                    <a:pt x="269" y="71"/>
                    <a:pt x="272" y="70"/>
                  </a:cubicBezTo>
                  <a:cubicBezTo>
                    <a:pt x="272" y="62"/>
                    <a:pt x="272" y="62"/>
                    <a:pt x="272" y="62"/>
                  </a:cubicBezTo>
                  <a:cubicBezTo>
                    <a:pt x="270" y="62"/>
                    <a:pt x="269" y="63"/>
                    <a:pt x="267" y="63"/>
                  </a:cubicBezTo>
                  <a:cubicBezTo>
                    <a:pt x="259" y="63"/>
                    <a:pt x="258" y="57"/>
                    <a:pt x="258" y="51"/>
                  </a:cubicBezTo>
                  <a:cubicBezTo>
                    <a:pt x="258" y="26"/>
                    <a:pt x="258" y="26"/>
                    <a:pt x="258" y="26"/>
                  </a:cubicBezTo>
                  <a:moveTo>
                    <a:pt x="309" y="70"/>
                  </a:moveTo>
                  <a:cubicBezTo>
                    <a:pt x="322" y="70"/>
                    <a:pt x="322" y="70"/>
                    <a:pt x="322" y="70"/>
                  </a:cubicBezTo>
                  <a:cubicBezTo>
                    <a:pt x="322" y="17"/>
                    <a:pt x="322" y="17"/>
                    <a:pt x="322" y="17"/>
                  </a:cubicBezTo>
                  <a:cubicBezTo>
                    <a:pt x="309" y="17"/>
                    <a:pt x="309" y="17"/>
                    <a:pt x="309" y="17"/>
                  </a:cubicBezTo>
                  <a:cubicBezTo>
                    <a:pt x="309" y="40"/>
                    <a:pt x="309" y="40"/>
                    <a:pt x="309" y="40"/>
                  </a:cubicBezTo>
                  <a:cubicBezTo>
                    <a:pt x="309" y="47"/>
                    <a:pt x="306" y="60"/>
                    <a:pt x="297" y="60"/>
                  </a:cubicBezTo>
                  <a:cubicBezTo>
                    <a:pt x="296" y="60"/>
                    <a:pt x="294" y="60"/>
                    <a:pt x="294" y="59"/>
                  </a:cubicBezTo>
                  <a:cubicBezTo>
                    <a:pt x="291" y="57"/>
                    <a:pt x="292" y="50"/>
                    <a:pt x="292" y="48"/>
                  </a:cubicBezTo>
                  <a:cubicBezTo>
                    <a:pt x="292" y="17"/>
                    <a:pt x="292" y="17"/>
                    <a:pt x="292" y="17"/>
                  </a:cubicBezTo>
                  <a:cubicBezTo>
                    <a:pt x="279" y="17"/>
                    <a:pt x="279" y="17"/>
                    <a:pt x="279" y="17"/>
                  </a:cubicBezTo>
                  <a:cubicBezTo>
                    <a:pt x="279" y="54"/>
                    <a:pt x="279" y="54"/>
                    <a:pt x="279" y="54"/>
                  </a:cubicBezTo>
                  <a:cubicBezTo>
                    <a:pt x="279" y="63"/>
                    <a:pt x="284" y="71"/>
                    <a:pt x="294" y="71"/>
                  </a:cubicBezTo>
                  <a:cubicBezTo>
                    <a:pt x="301" y="71"/>
                    <a:pt x="306" y="67"/>
                    <a:pt x="309" y="60"/>
                  </a:cubicBezTo>
                  <a:cubicBezTo>
                    <a:pt x="309" y="60"/>
                    <a:pt x="309" y="60"/>
                    <a:pt x="309" y="60"/>
                  </a:cubicBezTo>
                  <a:cubicBezTo>
                    <a:pt x="309" y="70"/>
                    <a:pt x="309" y="70"/>
                    <a:pt x="309" y="70"/>
                  </a:cubicBezTo>
                  <a:moveTo>
                    <a:pt x="342" y="47"/>
                  </a:moveTo>
                  <a:cubicBezTo>
                    <a:pt x="342" y="35"/>
                    <a:pt x="346" y="29"/>
                    <a:pt x="359" y="29"/>
                  </a:cubicBezTo>
                  <a:cubicBezTo>
                    <a:pt x="359" y="16"/>
                    <a:pt x="359" y="16"/>
                    <a:pt x="359" y="16"/>
                  </a:cubicBezTo>
                  <a:cubicBezTo>
                    <a:pt x="350" y="16"/>
                    <a:pt x="346" y="20"/>
                    <a:pt x="342" y="27"/>
                  </a:cubicBezTo>
                  <a:cubicBezTo>
                    <a:pt x="342" y="27"/>
                    <a:pt x="342" y="27"/>
                    <a:pt x="342" y="27"/>
                  </a:cubicBezTo>
                  <a:cubicBezTo>
                    <a:pt x="342" y="17"/>
                    <a:pt x="342" y="17"/>
                    <a:pt x="342" y="17"/>
                  </a:cubicBezTo>
                  <a:cubicBezTo>
                    <a:pt x="329" y="17"/>
                    <a:pt x="329" y="17"/>
                    <a:pt x="329" y="17"/>
                  </a:cubicBezTo>
                  <a:cubicBezTo>
                    <a:pt x="329" y="70"/>
                    <a:pt x="329" y="70"/>
                    <a:pt x="329" y="70"/>
                  </a:cubicBezTo>
                  <a:cubicBezTo>
                    <a:pt x="342" y="70"/>
                    <a:pt x="342" y="70"/>
                    <a:pt x="342" y="70"/>
                  </a:cubicBezTo>
                  <a:cubicBezTo>
                    <a:pt x="342" y="47"/>
                    <a:pt x="342" y="47"/>
                    <a:pt x="342" y="47"/>
                  </a:cubicBezTo>
                  <a:moveTo>
                    <a:pt x="392" y="33"/>
                  </a:moveTo>
                  <a:cubicBezTo>
                    <a:pt x="373" y="33"/>
                    <a:pt x="373" y="33"/>
                    <a:pt x="373" y="33"/>
                  </a:cubicBezTo>
                  <a:cubicBezTo>
                    <a:pt x="374" y="28"/>
                    <a:pt x="378" y="24"/>
                    <a:pt x="383" y="24"/>
                  </a:cubicBezTo>
                  <a:cubicBezTo>
                    <a:pt x="389" y="24"/>
                    <a:pt x="392" y="28"/>
                    <a:pt x="392" y="33"/>
                  </a:cubicBezTo>
                  <a:moveTo>
                    <a:pt x="404" y="41"/>
                  </a:moveTo>
                  <a:cubicBezTo>
                    <a:pt x="404" y="38"/>
                    <a:pt x="404" y="38"/>
                    <a:pt x="404" y="38"/>
                  </a:cubicBezTo>
                  <a:cubicBezTo>
                    <a:pt x="404" y="25"/>
                    <a:pt x="397" y="16"/>
                    <a:pt x="384" y="16"/>
                  </a:cubicBezTo>
                  <a:cubicBezTo>
                    <a:pt x="368" y="16"/>
                    <a:pt x="362" y="26"/>
                    <a:pt x="362" y="41"/>
                  </a:cubicBezTo>
                  <a:cubicBezTo>
                    <a:pt x="362" y="58"/>
                    <a:pt x="369" y="71"/>
                    <a:pt x="388" y="71"/>
                  </a:cubicBezTo>
                  <a:cubicBezTo>
                    <a:pt x="393" y="71"/>
                    <a:pt x="398" y="71"/>
                    <a:pt x="403" y="69"/>
                  </a:cubicBezTo>
                  <a:cubicBezTo>
                    <a:pt x="403" y="61"/>
                    <a:pt x="403" y="61"/>
                    <a:pt x="403" y="61"/>
                  </a:cubicBezTo>
                  <a:cubicBezTo>
                    <a:pt x="400" y="62"/>
                    <a:pt x="396" y="63"/>
                    <a:pt x="393" y="63"/>
                  </a:cubicBezTo>
                  <a:cubicBezTo>
                    <a:pt x="381" y="63"/>
                    <a:pt x="373" y="52"/>
                    <a:pt x="373" y="41"/>
                  </a:cubicBezTo>
                  <a:cubicBezTo>
                    <a:pt x="404" y="41"/>
                    <a:pt x="404" y="41"/>
                    <a:pt x="404" y="41"/>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sp>
          <p:nvSpPr>
            <p:cNvPr id="43" name="Freeform 7"/>
            <p:cNvSpPr>
              <a:spLocks noEditPoints="1"/>
            </p:cNvSpPr>
            <p:nvPr/>
          </p:nvSpPr>
          <p:spPr bwMode="auto">
            <a:xfrm>
              <a:off x="2347913" y="4422775"/>
              <a:ext cx="1536700" cy="509588"/>
            </a:xfrm>
            <a:custGeom>
              <a:avLst/>
              <a:gdLst>
                <a:gd name="T0" fmla="*/ 211 w 410"/>
                <a:gd name="T1" fmla="*/ 104 h 136"/>
                <a:gd name="T2" fmla="*/ 196 w 410"/>
                <a:gd name="T3" fmla="*/ 115 h 136"/>
                <a:gd name="T4" fmla="*/ 197 w 410"/>
                <a:gd name="T5" fmla="*/ 60 h 136"/>
                <a:gd name="T6" fmla="*/ 211 w 410"/>
                <a:gd name="T7" fmla="*/ 71 h 136"/>
                <a:gd name="T8" fmla="*/ 217 w 410"/>
                <a:gd name="T9" fmla="*/ 38 h 136"/>
                <a:gd name="T10" fmla="*/ 211 w 410"/>
                <a:gd name="T11" fmla="*/ 114 h 136"/>
                <a:gd name="T12" fmla="*/ 185 w 410"/>
                <a:gd name="T13" fmla="*/ 88 h 136"/>
                <a:gd name="T14" fmla="*/ 211 w 410"/>
                <a:gd name="T15" fmla="*/ 88 h 136"/>
                <a:gd name="T16" fmla="*/ 232 w 410"/>
                <a:gd name="T17" fmla="*/ 47 h 136"/>
                <a:gd name="T18" fmla="*/ 240 w 410"/>
                <a:gd name="T19" fmla="*/ 38 h 136"/>
                <a:gd name="T20" fmla="*/ 232 w 410"/>
                <a:gd name="T21" fmla="*/ 47 h 136"/>
                <a:gd name="T22" fmla="*/ 233 w 410"/>
                <a:gd name="T23" fmla="*/ 61 h 136"/>
                <a:gd name="T24" fmla="*/ 239 w 410"/>
                <a:gd name="T25" fmla="*/ 114 h 136"/>
                <a:gd name="T26" fmla="*/ 266 w 410"/>
                <a:gd name="T27" fmla="*/ 136 h 136"/>
                <a:gd name="T28" fmla="*/ 252 w 410"/>
                <a:gd name="T29" fmla="*/ 129 h 136"/>
                <a:gd name="T30" fmla="*/ 282 w 410"/>
                <a:gd name="T31" fmla="*/ 113 h 136"/>
                <a:gd name="T32" fmla="*/ 282 w 410"/>
                <a:gd name="T33" fmla="*/ 103 h 136"/>
                <a:gd name="T34" fmla="*/ 249 w 410"/>
                <a:gd name="T35" fmla="*/ 88 h 136"/>
                <a:gd name="T36" fmla="*/ 282 w 410"/>
                <a:gd name="T37" fmla="*/ 71 h 136"/>
                <a:gd name="T38" fmla="*/ 282 w 410"/>
                <a:gd name="T39" fmla="*/ 61 h 136"/>
                <a:gd name="T40" fmla="*/ 288 w 410"/>
                <a:gd name="T41" fmla="*/ 113 h 136"/>
                <a:gd name="T42" fmla="*/ 268 w 410"/>
                <a:gd name="T43" fmla="*/ 66 h 136"/>
                <a:gd name="T44" fmla="*/ 268 w 410"/>
                <a:gd name="T45" fmla="*/ 109 h 136"/>
                <a:gd name="T46" fmla="*/ 268 w 410"/>
                <a:gd name="T47" fmla="*/ 66 h 136"/>
                <a:gd name="T48" fmla="*/ 303 w 410"/>
                <a:gd name="T49" fmla="*/ 38 h 136"/>
                <a:gd name="T50" fmla="*/ 311 w 410"/>
                <a:gd name="T51" fmla="*/ 47 h 136"/>
                <a:gd name="T52" fmla="*/ 304 w 410"/>
                <a:gd name="T53" fmla="*/ 114 h 136"/>
                <a:gd name="T54" fmla="*/ 310 w 410"/>
                <a:gd name="T55" fmla="*/ 61 h 136"/>
                <a:gd name="T56" fmla="*/ 304 w 410"/>
                <a:gd name="T57" fmla="*/ 114 h 136"/>
                <a:gd name="T58" fmla="*/ 330 w 410"/>
                <a:gd name="T59" fmla="*/ 102 h 136"/>
                <a:gd name="T60" fmla="*/ 322 w 410"/>
                <a:gd name="T61" fmla="*/ 67 h 136"/>
                <a:gd name="T62" fmla="*/ 330 w 410"/>
                <a:gd name="T63" fmla="*/ 61 h 136"/>
                <a:gd name="T64" fmla="*/ 335 w 410"/>
                <a:gd name="T65" fmla="*/ 46 h 136"/>
                <a:gd name="T66" fmla="*/ 350 w 410"/>
                <a:gd name="T67" fmla="*/ 61 h 136"/>
                <a:gd name="T68" fmla="*/ 335 w 410"/>
                <a:gd name="T69" fmla="*/ 67 h 136"/>
                <a:gd name="T70" fmla="*/ 344 w 410"/>
                <a:gd name="T71" fmla="*/ 110 h 136"/>
                <a:gd name="T72" fmla="*/ 350 w 410"/>
                <a:gd name="T73" fmla="*/ 115 h 136"/>
                <a:gd name="T74" fmla="*/ 384 w 410"/>
                <a:gd name="T75" fmla="*/ 114 h 136"/>
                <a:gd name="T76" fmla="*/ 384 w 410"/>
                <a:gd name="T77" fmla="*/ 107 h 136"/>
                <a:gd name="T78" fmla="*/ 354 w 410"/>
                <a:gd name="T79" fmla="*/ 101 h 136"/>
                <a:gd name="T80" fmla="*/ 373 w 410"/>
                <a:gd name="T81" fmla="*/ 66 h 136"/>
                <a:gd name="T82" fmla="*/ 355 w 410"/>
                <a:gd name="T83" fmla="*/ 74 h 136"/>
                <a:gd name="T84" fmla="*/ 390 w 410"/>
                <a:gd name="T85" fmla="*/ 78 h 136"/>
                <a:gd name="T86" fmla="*/ 384 w 410"/>
                <a:gd name="T87" fmla="*/ 114 h 136"/>
                <a:gd name="T88" fmla="*/ 361 w 410"/>
                <a:gd name="T89" fmla="*/ 101 h 136"/>
                <a:gd name="T90" fmla="*/ 382 w 410"/>
                <a:gd name="T91" fmla="*/ 101 h 136"/>
                <a:gd name="T92" fmla="*/ 379 w 410"/>
                <a:gd name="T93" fmla="*/ 90 h 136"/>
                <a:gd name="T94" fmla="*/ 404 w 410"/>
                <a:gd name="T95" fmla="*/ 38 h 136"/>
                <a:gd name="T96" fmla="*/ 410 w 410"/>
                <a:gd name="T97" fmla="*/ 114 h 136"/>
                <a:gd name="T98" fmla="*/ 0 w 410"/>
                <a:gd name="T99" fmla="*/ 0 h 136"/>
                <a:gd name="T100" fmla="*/ 28 w 410"/>
                <a:gd name="T101" fmla="*/ 19 h 136"/>
                <a:gd name="T102" fmla="*/ 0 w 410"/>
                <a:gd name="T103" fmla="*/ 39 h 136"/>
                <a:gd name="T104" fmla="*/ 38 w 410"/>
                <a:gd name="T105" fmla="*/ 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0" h="136">
                  <a:moveTo>
                    <a:pt x="211" y="114"/>
                  </a:moveTo>
                  <a:cubicBezTo>
                    <a:pt x="211" y="104"/>
                    <a:pt x="211" y="104"/>
                    <a:pt x="211" y="104"/>
                  </a:cubicBezTo>
                  <a:cubicBezTo>
                    <a:pt x="211" y="104"/>
                    <a:pt x="211" y="104"/>
                    <a:pt x="211" y="104"/>
                  </a:cubicBezTo>
                  <a:cubicBezTo>
                    <a:pt x="209" y="111"/>
                    <a:pt x="203" y="115"/>
                    <a:pt x="196" y="115"/>
                  </a:cubicBezTo>
                  <a:cubicBezTo>
                    <a:pt x="181" y="115"/>
                    <a:pt x="178" y="100"/>
                    <a:pt x="178" y="88"/>
                  </a:cubicBezTo>
                  <a:cubicBezTo>
                    <a:pt x="178" y="76"/>
                    <a:pt x="182" y="60"/>
                    <a:pt x="197" y="60"/>
                  </a:cubicBezTo>
                  <a:cubicBezTo>
                    <a:pt x="204" y="60"/>
                    <a:pt x="209" y="65"/>
                    <a:pt x="211" y="71"/>
                  </a:cubicBezTo>
                  <a:cubicBezTo>
                    <a:pt x="211" y="71"/>
                    <a:pt x="211" y="71"/>
                    <a:pt x="211" y="71"/>
                  </a:cubicBezTo>
                  <a:cubicBezTo>
                    <a:pt x="211" y="38"/>
                    <a:pt x="211" y="38"/>
                    <a:pt x="211" y="38"/>
                  </a:cubicBezTo>
                  <a:cubicBezTo>
                    <a:pt x="217" y="38"/>
                    <a:pt x="217" y="38"/>
                    <a:pt x="217" y="38"/>
                  </a:cubicBezTo>
                  <a:cubicBezTo>
                    <a:pt x="217" y="114"/>
                    <a:pt x="217" y="114"/>
                    <a:pt x="217" y="114"/>
                  </a:cubicBezTo>
                  <a:lnTo>
                    <a:pt x="211" y="114"/>
                  </a:lnTo>
                  <a:close/>
                  <a:moveTo>
                    <a:pt x="197" y="66"/>
                  </a:moveTo>
                  <a:cubicBezTo>
                    <a:pt x="187" y="66"/>
                    <a:pt x="185" y="81"/>
                    <a:pt x="185" y="88"/>
                  </a:cubicBezTo>
                  <a:cubicBezTo>
                    <a:pt x="185" y="97"/>
                    <a:pt x="185" y="110"/>
                    <a:pt x="197" y="110"/>
                  </a:cubicBezTo>
                  <a:cubicBezTo>
                    <a:pt x="207" y="110"/>
                    <a:pt x="211" y="97"/>
                    <a:pt x="211" y="88"/>
                  </a:cubicBezTo>
                  <a:cubicBezTo>
                    <a:pt x="211" y="79"/>
                    <a:pt x="208" y="66"/>
                    <a:pt x="197" y="66"/>
                  </a:cubicBezTo>
                  <a:close/>
                  <a:moveTo>
                    <a:pt x="232" y="47"/>
                  </a:moveTo>
                  <a:cubicBezTo>
                    <a:pt x="232" y="38"/>
                    <a:pt x="232" y="38"/>
                    <a:pt x="232" y="38"/>
                  </a:cubicBezTo>
                  <a:cubicBezTo>
                    <a:pt x="240" y="38"/>
                    <a:pt x="240" y="38"/>
                    <a:pt x="240" y="38"/>
                  </a:cubicBezTo>
                  <a:cubicBezTo>
                    <a:pt x="240" y="47"/>
                    <a:pt x="240" y="47"/>
                    <a:pt x="240" y="47"/>
                  </a:cubicBezTo>
                  <a:lnTo>
                    <a:pt x="232" y="47"/>
                  </a:lnTo>
                  <a:close/>
                  <a:moveTo>
                    <a:pt x="233" y="114"/>
                  </a:moveTo>
                  <a:cubicBezTo>
                    <a:pt x="233" y="61"/>
                    <a:pt x="233" y="61"/>
                    <a:pt x="233" y="61"/>
                  </a:cubicBezTo>
                  <a:cubicBezTo>
                    <a:pt x="239" y="61"/>
                    <a:pt x="239" y="61"/>
                    <a:pt x="239" y="61"/>
                  </a:cubicBezTo>
                  <a:cubicBezTo>
                    <a:pt x="239" y="114"/>
                    <a:pt x="239" y="114"/>
                    <a:pt x="239" y="114"/>
                  </a:cubicBezTo>
                  <a:lnTo>
                    <a:pt x="233" y="114"/>
                  </a:lnTo>
                  <a:close/>
                  <a:moveTo>
                    <a:pt x="266" y="136"/>
                  </a:moveTo>
                  <a:cubicBezTo>
                    <a:pt x="261" y="136"/>
                    <a:pt x="257" y="135"/>
                    <a:pt x="252" y="134"/>
                  </a:cubicBezTo>
                  <a:cubicBezTo>
                    <a:pt x="252" y="129"/>
                    <a:pt x="252" y="129"/>
                    <a:pt x="252" y="129"/>
                  </a:cubicBezTo>
                  <a:cubicBezTo>
                    <a:pt x="256" y="130"/>
                    <a:pt x="260" y="131"/>
                    <a:pt x="264" y="131"/>
                  </a:cubicBezTo>
                  <a:cubicBezTo>
                    <a:pt x="277" y="131"/>
                    <a:pt x="282" y="126"/>
                    <a:pt x="282" y="113"/>
                  </a:cubicBezTo>
                  <a:cubicBezTo>
                    <a:pt x="282" y="103"/>
                    <a:pt x="282" y="103"/>
                    <a:pt x="282" y="103"/>
                  </a:cubicBezTo>
                  <a:cubicBezTo>
                    <a:pt x="282" y="103"/>
                    <a:pt x="282" y="103"/>
                    <a:pt x="282" y="103"/>
                  </a:cubicBezTo>
                  <a:cubicBezTo>
                    <a:pt x="280" y="110"/>
                    <a:pt x="275" y="114"/>
                    <a:pt x="268" y="114"/>
                  </a:cubicBezTo>
                  <a:cubicBezTo>
                    <a:pt x="252" y="114"/>
                    <a:pt x="249" y="100"/>
                    <a:pt x="249" y="88"/>
                  </a:cubicBezTo>
                  <a:cubicBezTo>
                    <a:pt x="249" y="76"/>
                    <a:pt x="253" y="60"/>
                    <a:pt x="267" y="60"/>
                  </a:cubicBezTo>
                  <a:cubicBezTo>
                    <a:pt x="275" y="60"/>
                    <a:pt x="280" y="64"/>
                    <a:pt x="282" y="71"/>
                  </a:cubicBezTo>
                  <a:cubicBezTo>
                    <a:pt x="282" y="71"/>
                    <a:pt x="282" y="71"/>
                    <a:pt x="282" y="71"/>
                  </a:cubicBezTo>
                  <a:cubicBezTo>
                    <a:pt x="282" y="61"/>
                    <a:pt x="282" y="61"/>
                    <a:pt x="282" y="61"/>
                  </a:cubicBezTo>
                  <a:cubicBezTo>
                    <a:pt x="288" y="61"/>
                    <a:pt x="288" y="61"/>
                    <a:pt x="288" y="61"/>
                  </a:cubicBezTo>
                  <a:cubicBezTo>
                    <a:pt x="288" y="113"/>
                    <a:pt x="288" y="113"/>
                    <a:pt x="288" y="113"/>
                  </a:cubicBezTo>
                  <a:cubicBezTo>
                    <a:pt x="288" y="127"/>
                    <a:pt x="281" y="136"/>
                    <a:pt x="266" y="136"/>
                  </a:cubicBezTo>
                  <a:close/>
                  <a:moveTo>
                    <a:pt x="268" y="66"/>
                  </a:moveTo>
                  <a:cubicBezTo>
                    <a:pt x="258" y="66"/>
                    <a:pt x="256" y="81"/>
                    <a:pt x="256" y="89"/>
                  </a:cubicBezTo>
                  <a:cubicBezTo>
                    <a:pt x="256" y="97"/>
                    <a:pt x="257" y="109"/>
                    <a:pt x="268" y="109"/>
                  </a:cubicBezTo>
                  <a:cubicBezTo>
                    <a:pt x="278" y="109"/>
                    <a:pt x="282" y="96"/>
                    <a:pt x="282" y="87"/>
                  </a:cubicBezTo>
                  <a:cubicBezTo>
                    <a:pt x="282" y="79"/>
                    <a:pt x="278" y="66"/>
                    <a:pt x="268" y="66"/>
                  </a:cubicBezTo>
                  <a:close/>
                  <a:moveTo>
                    <a:pt x="303" y="47"/>
                  </a:moveTo>
                  <a:cubicBezTo>
                    <a:pt x="303" y="38"/>
                    <a:pt x="303" y="38"/>
                    <a:pt x="303" y="38"/>
                  </a:cubicBezTo>
                  <a:cubicBezTo>
                    <a:pt x="311" y="38"/>
                    <a:pt x="311" y="38"/>
                    <a:pt x="311" y="38"/>
                  </a:cubicBezTo>
                  <a:cubicBezTo>
                    <a:pt x="311" y="47"/>
                    <a:pt x="311" y="47"/>
                    <a:pt x="311" y="47"/>
                  </a:cubicBezTo>
                  <a:lnTo>
                    <a:pt x="303" y="47"/>
                  </a:lnTo>
                  <a:close/>
                  <a:moveTo>
                    <a:pt x="304" y="114"/>
                  </a:moveTo>
                  <a:cubicBezTo>
                    <a:pt x="304" y="61"/>
                    <a:pt x="304" y="61"/>
                    <a:pt x="304" y="61"/>
                  </a:cubicBezTo>
                  <a:cubicBezTo>
                    <a:pt x="310" y="61"/>
                    <a:pt x="310" y="61"/>
                    <a:pt x="310" y="61"/>
                  </a:cubicBezTo>
                  <a:cubicBezTo>
                    <a:pt x="310" y="114"/>
                    <a:pt x="310" y="114"/>
                    <a:pt x="310" y="114"/>
                  </a:cubicBezTo>
                  <a:lnTo>
                    <a:pt x="304" y="114"/>
                  </a:lnTo>
                  <a:close/>
                  <a:moveTo>
                    <a:pt x="344" y="115"/>
                  </a:moveTo>
                  <a:cubicBezTo>
                    <a:pt x="335" y="115"/>
                    <a:pt x="330" y="112"/>
                    <a:pt x="330" y="102"/>
                  </a:cubicBezTo>
                  <a:cubicBezTo>
                    <a:pt x="330" y="67"/>
                    <a:pt x="330" y="67"/>
                    <a:pt x="330" y="67"/>
                  </a:cubicBezTo>
                  <a:cubicBezTo>
                    <a:pt x="322" y="67"/>
                    <a:pt x="322" y="67"/>
                    <a:pt x="322" y="67"/>
                  </a:cubicBezTo>
                  <a:cubicBezTo>
                    <a:pt x="322" y="61"/>
                    <a:pt x="322" y="61"/>
                    <a:pt x="322" y="61"/>
                  </a:cubicBezTo>
                  <a:cubicBezTo>
                    <a:pt x="330" y="61"/>
                    <a:pt x="330" y="61"/>
                    <a:pt x="330" y="61"/>
                  </a:cubicBezTo>
                  <a:cubicBezTo>
                    <a:pt x="330" y="49"/>
                    <a:pt x="330" y="49"/>
                    <a:pt x="330" y="49"/>
                  </a:cubicBezTo>
                  <a:cubicBezTo>
                    <a:pt x="335" y="46"/>
                    <a:pt x="335" y="46"/>
                    <a:pt x="335" y="46"/>
                  </a:cubicBezTo>
                  <a:cubicBezTo>
                    <a:pt x="335" y="61"/>
                    <a:pt x="335" y="61"/>
                    <a:pt x="335" y="61"/>
                  </a:cubicBezTo>
                  <a:cubicBezTo>
                    <a:pt x="350" y="61"/>
                    <a:pt x="350" y="61"/>
                    <a:pt x="350" y="61"/>
                  </a:cubicBezTo>
                  <a:cubicBezTo>
                    <a:pt x="350" y="67"/>
                    <a:pt x="350" y="67"/>
                    <a:pt x="350" y="67"/>
                  </a:cubicBezTo>
                  <a:cubicBezTo>
                    <a:pt x="335" y="67"/>
                    <a:pt x="335" y="67"/>
                    <a:pt x="335" y="67"/>
                  </a:cubicBezTo>
                  <a:cubicBezTo>
                    <a:pt x="335" y="101"/>
                    <a:pt x="335" y="101"/>
                    <a:pt x="335" y="101"/>
                  </a:cubicBezTo>
                  <a:cubicBezTo>
                    <a:pt x="335" y="107"/>
                    <a:pt x="338" y="110"/>
                    <a:pt x="344" y="110"/>
                  </a:cubicBezTo>
                  <a:cubicBezTo>
                    <a:pt x="346" y="110"/>
                    <a:pt x="347" y="110"/>
                    <a:pt x="350" y="109"/>
                  </a:cubicBezTo>
                  <a:cubicBezTo>
                    <a:pt x="350" y="115"/>
                    <a:pt x="350" y="115"/>
                    <a:pt x="350" y="115"/>
                  </a:cubicBezTo>
                  <a:cubicBezTo>
                    <a:pt x="348" y="115"/>
                    <a:pt x="346" y="115"/>
                    <a:pt x="344" y="115"/>
                  </a:cubicBezTo>
                  <a:close/>
                  <a:moveTo>
                    <a:pt x="384" y="114"/>
                  </a:moveTo>
                  <a:cubicBezTo>
                    <a:pt x="384" y="107"/>
                    <a:pt x="384" y="107"/>
                    <a:pt x="384" y="107"/>
                  </a:cubicBezTo>
                  <a:cubicBezTo>
                    <a:pt x="384" y="107"/>
                    <a:pt x="384" y="107"/>
                    <a:pt x="384" y="107"/>
                  </a:cubicBezTo>
                  <a:cubicBezTo>
                    <a:pt x="380" y="112"/>
                    <a:pt x="375" y="115"/>
                    <a:pt x="368" y="115"/>
                  </a:cubicBezTo>
                  <a:cubicBezTo>
                    <a:pt x="359" y="115"/>
                    <a:pt x="354" y="109"/>
                    <a:pt x="354" y="101"/>
                  </a:cubicBezTo>
                  <a:cubicBezTo>
                    <a:pt x="354" y="86"/>
                    <a:pt x="373" y="85"/>
                    <a:pt x="384" y="84"/>
                  </a:cubicBezTo>
                  <a:cubicBezTo>
                    <a:pt x="384" y="75"/>
                    <a:pt x="385" y="66"/>
                    <a:pt x="373" y="66"/>
                  </a:cubicBezTo>
                  <a:cubicBezTo>
                    <a:pt x="367" y="66"/>
                    <a:pt x="363" y="68"/>
                    <a:pt x="362" y="74"/>
                  </a:cubicBezTo>
                  <a:cubicBezTo>
                    <a:pt x="355" y="74"/>
                    <a:pt x="355" y="74"/>
                    <a:pt x="355" y="74"/>
                  </a:cubicBezTo>
                  <a:cubicBezTo>
                    <a:pt x="355" y="64"/>
                    <a:pt x="365" y="60"/>
                    <a:pt x="373" y="60"/>
                  </a:cubicBezTo>
                  <a:cubicBezTo>
                    <a:pt x="386" y="60"/>
                    <a:pt x="390" y="66"/>
                    <a:pt x="390" y="78"/>
                  </a:cubicBezTo>
                  <a:cubicBezTo>
                    <a:pt x="390" y="114"/>
                    <a:pt x="390" y="114"/>
                    <a:pt x="390" y="114"/>
                  </a:cubicBezTo>
                  <a:lnTo>
                    <a:pt x="384" y="114"/>
                  </a:lnTo>
                  <a:close/>
                  <a:moveTo>
                    <a:pt x="379" y="90"/>
                  </a:moveTo>
                  <a:cubicBezTo>
                    <a:pt x="371" y="90"/>
                    <a:pt x="361" y="92"/>
                    <a:pt x="361" y="101"/>
                  </a:cubicBezTo>
                  <a:cubicBezTo>
                    <a:pt x="361" y="106"/>
                    <a:pt x="365" y="109"/>
                    <a:pt x="369" y="109"/>
                  </a:cubicBezTo>
                  <a:cubicBezTo>
                    <a:pt x="374" y="109"/>
                    <a:pt x="379" y="106"/>
                    <a:pt x="382" y="101"/>
                  </a:cubicBezTo>
                  <a:cubicBezTo>
                    <a:pt x="384" y="98"/>
                    <a:pt x="384" y="94"/>
                    <a:pt x="384" y="90"/>
                  </a:cubicBezTo>
                  <a:lnTo>
                    <a:pt x="379" y="90"/>
                  </a:lnTo>
                  <a:close/>
                  <a:moveTo>
                    <a:pt x="404" y="114"/>
                  </a:moveTo>
                  <a:cubicBezTo>
                    <a:pt x="404" y="38"/>
                    <a:pt x="404" y="38"/>
                    <a:pt x="404" y="38"/>
                  </a:cubicBezTo>
                  <a:cubicBezTo>
                    <a:pt x="410" y="38"/>
                    <a:pt x="410" y="38"/>
                    <a:pt x="410" y="38"/>
                  </a:cubicBezTo>
                  <a:cubicBezTo>
                    <a:pt x="410" y="114"/>
                    <a:pt x="410" y="114"/>
                    <a:pt x="410" y="114"/>
                  </a:cubicBezTo>
                  <a:lnTo>
                    <a:pt x="404" y="114"/>
                  </a:lnTo>
                  <a:close/>
                  <a:moveTo>
                    <a:pt x="0" y="0"/>
                  </a:moveTo>
                  <a:cubicBezTo>
                    <a:pt x="0" y="8"/>
                    <a:pt x="0" y="8"/>
                    <a:pt x="0" y="8"/>
                  </a:cubicBezTo>
                  <a:cubicBezTo>
                    <a:pt x="0" y="8"/>
                    <a:pt x="24" y="18"/>
                    <a:pt x="28" y="19"/>
                  </a:cubicBezTo>
                  <a:cubicBezTo>
                    <a:pt x="24" y="21"/>
                    <a:pt x="0" y="30"/>
                    <a:pt x="0" y="30"/>
                  </a:cubicBezTo>
                  <a:cubicBezTo>
                    <a:pt x="0" y="39"/>
                    <a:pt x="0" y="39"/>
                    <a:pt x="0" y="39"/>
                  </a:cubicBezTo>
                  <a:cubicBezTo>
                    <a:pt x="38" y="23"/>
                    <a:pt x="38" y="23"/>
                    <a:pt x="38" y="23"/>
                  </a:cubicBezTo>
                  <a:cubicBezTo>
                    <a:pt x="38" y="15"/>
                    <a:pt x="38" y="15"/>
                    <a:pt x="38" y="15"/>
                  </a:cubicBezTo>
                  <a:cubicBezTo>
                    <a:pt x="0" y="0"/>
                    <a:pt x="0" y="0"/>
                    <a:pt x="0" y="0"/>
                  </a:cubicBezTo>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dirty="0">
                <a:solidFill>
                  <a:srgbClr val="000000"/>
                </a:solidFill>
              </a:endParaRPr>
            </a:p>
          </p:txBody>
        </p:sp>
      </p:grpSp>
      <p:sp>
        <p:nvSpPr>
          <p:cNvPr id="2" name="Title 1"/>
          <p:cNvSpPr>
            <a:spLocks noGrp="1"/>
          </p:cNvSpPr>
          <p:nvPr>
            <p:ph type="ctrTitle" hasCustomPrompt="1"/>
          </p:nvPr>
        </p:nvSpPr>
        <p:spPr>
          <a:xfrm>
            <a:off x="474651" y="1617317"/>
            <a:ext cx="11468542" cy="766916"/>
          </a:xfrm>
          <a:prstGeom prst="rect">
            <a:avLst/>
          </a:prstGeom>
        </p:spPr>
        <p:txBody>
          <a:bodyPr lIns="0" tIns="0" anchor="b" anchorCtr="0">
            <a:noAutofit/>
          </a:bodyPr>
          <a:lstStyle>
            <a:lvl1pPr algn="l">
              <a:lnSpc>
                <a:spcPct val="100000"/>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Tree>
    <p:extLst>
      <p:ext uri="{BB962C8B-B14F-4D97-AF65-F5344CB8AC3E}">
        <p14:creationId xmlns:p14="http://schemas.microsoft.com/office/powerpoint/2010/main" val="13627975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90CBDC3A-D49F-4631-A8C7-55D59B33E5FA}" type="slidenum">
              <a:rPr lang="en-US" smtClean="0">
                <a:solidFill>
                  <a:srgbClr val="666666"/>
                </a:solidFill>
              </a:rPr>
              <a:pPr>
                <a:defRPr/>
              </a:pPr>
              <a:t>‹#›</a:t>
            </a:fld>
            <a:endParaRPr lang="en-US" dirty="0">
              <a:solidFill>
                <a:srgbClr val="666666"/>
              </a:solidFill>
            </a:endParaRPr>
          </a:p>
        </p:txBody>
      </p:sp>
      <p:sp>
        <p:nvSpPr>
          <p:cNvPr id="5" name="Title 4"/>
          <p:cNvSpPr>
            <a:spLocks noGrp="1"/>
          </p:cNvSpPr>
          <p:nvPr>
            <p:ph type="title"/>
          </p:nvPr>
        </p:nvSpPr>
        <p:spPr>
          <a:xfrm>
            <a:off x="638007" y="3"/>
            <a:ext cx="11160465" cy="1116922"/>
          </a:xfrm>
        </p:spPr>
        <p:txBody>
          <a:bodyPr/>
          <a:lstStyle/>
          <a:p>
            <a:r>
              <a:rPr lang="en-US"/>
              <a:t>Click to edit Master title style</a:t>
            </a:r>
            <a:endParaRPr lang="en-AU"/>
          </a:p>
        </p:txBody>
      </p:sp>
      <p:sp>
        <p:nvSpPr>
          <p:cNvPr id="2" name="Footer Placeholder 1"/>
          <p:cNvSpPr>
            <a:spLocks noGrp="1"/>
          </p:cNvSpPr>
          <p:nvPr>
            <p:ph type="ftr" sz="quarter" idx="12"/>
          </p:nvPr>
        </p:nvSpPr>
        <p:spPr/>
        <p:txBody>
          <a:bodyPr/>
          <a:lstStyle/>
          <a:p>
            <a:r>
              <a:rPr dirty="0">
                <a:solidFill>
                  <a:srgbClr val="666666"/>
                </a:solidFill>
              </a:rPr>
              <a:t>Copyright © 2015 Accenture  All rights reserved.</a:t>
            </a:r>
          </a:p>
        </p:txBody>
      </p:sp>
    </p:spTree>
    <p:extLst>
      <p:ext uri="{BB962C8B-B14F-4D97-AF65-F5344CB8AC3E}">
        <p14:creationId xmlns:p14="http://schemas.microsoft.com/office/powerpoint/2010/main" val="169450054"/>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ver Slide_Top">
    <p:spTree>
      <p:nvGrpSpPr>
        <p:cNvPr id="1" name=""/>
        <p:cNvGrpSpPr/>
        <p:nvPr/>
      </p:nvGrpSpPr>
      <p:grpSpPr>
        <a:xfrm>
          <a:off x="0" y="0"/>
          <a:ext cx="0" cy="0"/>
          <a:chOff x="0" y="0"/>
          <a:chExt cx="0" cy="0"/>
        </a:xfrm>
      </p:grpSpPr>
      <p:pic>
        <p:nvPicPr>
          <p:cNvPr id="11" name="Bild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12432790" cy="6994525"/>
          </a:xfrm>
          <a:prstGeom prst="rect">
            <a:avLst/>
          </a:prstGeom>
        </p:spPr>
      </p:pic>
      <p:pic>
        <p:nvPicPr>
          <p:cNvPr id="69" name="Picture 6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1906" y="892152"/>
            <a:ext cx="4794077" cy="236318"/>
          </a:xfrm>
          <a:prstGeom prst="rect">
            <a:avLst/>
          </a:prstGeom>
        </p:spPr>
      </p:pic>
      <p:grpSp>
        <p:nvGrpSpPr>
          <p:cNvPr id="14" name="Group 13"/>
          <p:cNvGrpSpPr/>
          <p:nvPr userDrawn="1"/>
        </p:nvGrpSpPr>
        <p:grpSpPr>
          <a:xfrm>
            <a:off x="474650" y="425815"/>
            <a:ext cx="2227298" cy="645894"/>
            <a:chOff x="457202" y="420673"/>
            <a:chExt cx="2182661" cy="633434"/>
          </a:xfrm>
        </p:grpSpPr>
        <p:sp>
          <p:nvSpPr>
            <p:cNvPr id="15"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p>
          </p:txBody>
        </p:sp>
        <p:sp>
          <p:nvSpPr>
            <p:cNvPr id="17" name="Freeform 16"/>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p>
          </p:txBody>
        </p:sp>
      </p:grpSp>
      <p:sp>
        <p:nvSpPr>
          <p:cNvPr id="2" name="Title 1"/>
          <p:cNvSpPr>
            <a:spLocks noGrp="1"/>
          </p:cNvSpPr>
          <p:nvPr userDrawn="1">
            <p:ph type="ctrTitle" hasCustomPrompt="1"/>
          </p:nvPr>
        </p:nvSpPr>
        <p:spPr>
          <a:xfrm>
            <a:off x="474651" y="2253476"/>
            <a:ext cx="11483934" cy="766916"/>
          </a:xfrm>
          <a:prstGeom prst="rect">
            <a:avLst/>
          </a:prstGeom>
        </p:spPr>
        <p:txBody>
          <a:bodyPr lIns="0" tIns="0" anchor="b" anchorCtr="0">
            <a:noAutofit/>
          </a:bodyPr>
          <a:lstStyle>
            <a:lvl1pPr algn="l">
              <a:lnSpc>
                <a:spcPct val="100000"/>
              </a:lnSpc>
              <a:defRPr sz="3671" b="0" spc="0" baseline="0">
                <a:solidFill>
                  <a:schemeClr val="tx1"/>
                </a:solidFill>
                <a:latin typeface="+mj-lt"/>
                <a:cs typeface="Arial" pitchFamily="34" charset="0"/>
              </a:defRPr>
            </a:lvl1pPr>
          </a:lstStyle>
          <a:p>
            <a:r>
              <a:rPr lang="en-US" dirty="0"/>
              <a:t>Click to edit Master title style </a:t>
            </a:r>
            <a:endParaRPr lang="en-GB" dirty="0"/>
          </a:p>
        </p:txBody>
      </p:sp>
      <p:sp>
        <p:nvSpPr>
          <p:cNvPr id="33" name="Text Placeholder 32"/>
          <p:cNvSpPr>
            <a:spLocks noGrp="1"/>
          </p:cNvSpPr>
          <p:nvPr userDrawn="1">
            <p:ph type="body" sz="quarter" idx="10"/>
          </p:nvPr>
        </p:nvSpPr>
        <p:spPr>
          <a:xfrm>
            <a:off x="474650" y="3020392"/>
            <a:ext cx="11483934" cy="476871"/>
          </a:xfrm>
        </p:spPr>
        <p:txBody>
          <a:bodyPr/>
          <a:lstStyle>
            <a:lvl1pPr marL="0" indent="0" algn="l" rtl="0" eaLnBrk="1" fontAlgn="base" hangingPunct="1">
              <a:lnSpc>
                <a:spcPct val="100000"/>
              </a:lnSpc>
              <a:spcBef>
                <a:spcPct val="0"/>
              </a:spcBef>
              <a:spcAft>
                <a:spcPct val="0"/>
              </a:spcAft>
              <a:buFont typeface="Arial" charset="0"/>
              <a:buNone/>
              <a:defRPr lang="en-US" sz="2039" b="0" kern="1200" spc="0" baseline="0" dirty="0" smtClean="0">
                <a:solidFill>
                  <a:schemeClr val="tx1"/>
                </a:solidFill>
                <a:latin typeface="+mn-lt"/>
                <a:ea typeface="Arial" pitchFamily="-105" charset="-52"/>
                <a:cs typeface="Arial" pitchFamily="34" charset="0"/>
              </a:defRPr>
            </a:lvl1pPr>
            <a:lvl2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2pPr>
            <a:lvl3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3pPr>
            <a:lvl4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4pPr>
            <a:lvl5pPr algn="l" rtl="0" eaLnBrk="1" fontAlgn="base" hangingPunct="1">
              <a:lnSpc>
                <a:spcPct val="100000"/>
              </a:lnSpc>
              <a:spcBef>
                <a:spcPct val="0"/>
              </a:spcBef>
              <a:spcAft>
                <a:spcPct val="0"/>
              </a:spcAft>
              <a:buFont typeface="Arial" charset="0"/>
              <a:defRPr lang="en-AU" sz="2753" b="0" kern="1200" spc="0" baseline="0" dirty="0">
                <a:solidFill>
                  <a:schemeClr val="accent1"/>
                </a:solidFill>
                <a:latin typeface="Arial" pitchFamily="34" charset="0"/>
                <a:ea typeface="Arial" pitchFamily="-105" charset="-52"/>
                <a:cs typeface="Arial" pitchFamily="34" charset="0"/>
              </a:defRPr>
            </a:lvl5pPr>
          </a:lstStyle>
          <a:p>
            <a:pPr lvl="0"/>
            <a:r>
              <a:rPr lang="en-US" dirty="0"/>
              <a:t>Click to edit Master text styles</a:t>
            </a:r>
          </a:p>
        </p:txBody>
      </p:sp>
      <p:grpSp>
        <p:nvGrpSpPr>
          <p:cNvPr id="18" name="Group 17"/>
          <p:cNvGrpSpPr/>
          <p:nvPr userDrawn="1"/>
        </p:nvGrpSpPr>
        <p:grpSpPr>
          <a:xfrm>
            <a:off x="8871799" y="4257283"/>
            <a:ext cx="3137267" cy="2102279"/>
            <a:chOff x="5728986" y="1472516"/>
            <a:chExt cx="3074394" cy="2061722"/>
          </a:xfrm>
        </p:grpSpPr>
        <p:sp>
          <p:nvSpPr>
            <p:cNvPr id="19" name="Freeform 18"/>
            <p:cNvSpPr/>
            <p:nvPr/>
          </p:nvSpPr>
          <p:spPr>
            <a:xfrm>
              <a:off x="6191575" y="1472516"/>
              <a:ext cx="2013677" cy="206172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p>
          </p:txBody>
        </p:sp>
        <p:sp>
          <p:nvSpPr>
            <p:cNvPr id="20" name="Freeform 11"/>
            <p:cNvSpPr>
              <a:spLocks noEditPoints="1"/>
            </p:cNvSpPr>
            <p:nvPr userDrawn="1"/>
          </p:nvSpPr>
          <p:spPr bwMode="auto">
            <a:xfrm>
              <a:off x="5728986" y="2313444"/>
              <a:ext cx="3074394" cy="250623"/>
            </a:xfrm>
            <a:custGeom>
              <a:avLst/>
              <a:gdLst>
                <a:gd name="T0" fmla="*/ 46 w 1070"/>
                <a:gd name="T1" fmla="*/ 1 h 87"/>
                <a:gd name="T2" fmla="*/ 0 w 1070"/>
                <a:gd name="T3" fmla="*/ 67 h 87"/>
                <a:gd name="T4" fmla="*/ 57 w 1070"/>
                <a:gd name="T5" fmla="*/ 1 h 87"/>
                <a:gd name="T6" fmla="*/ 113 w 1070"/>
                <a:gd name="T7" fmla="*/ 69 h 87"/>
                <a:gd name="T8" fmla="*/ 104 w 1070"/>
                <a:gd name="T9" fmla="*/ 59 h 87"/>
                <a:gd name="T10" fmla="*/ 104 w 1070"/>
                <a:gd name="T11" fmla="*/ 27 h 87"/>
                <a:gd name="T12" fmla="*/ 94 w 1070"/>
                <a:gd name="T13" fmla="*/ 27 h 87"/>
                <a:gd name="T14" fmla="*/ 133 w 1070"/>
                <a:gd name="T15" fmla="*/ 31 h 87"/>
                <a:gd name="T16" fmla="*/ 145 w 1070"/>
                <a:gd name="T17" fmla="*/ 29 h 87"/>
                <a:gd name="T18" fmla="*/ 206 w 1070"/>
                <a:gd name="T19" fmla="*/ 21 h 87"/>
                <a:gd name="T20" fmla="*/ 207 w 1070"/>
                <a:gd name="T21" fmla="*/ 61 h 87"/>
                <a:gd name="T22" fmla="*/ 225 w 1070"/>
                <a:gd name="T23" fmla="*/ 44 h 87"/>
                <a:gd name="T24" fmla="*/ 241 w 1070"/>
                <a:gd name="T25" fmla="*/ 42 h 87"/>
                <a:gd name="T26" fmla="*/ 275 w 1070"/>
                <a:gd name="T27" fmla="*/ 60 h 87"/>
                <a:gd name="T28" fmla="*/ 284 w 1070"/>
                <a:gd name="T29" fmla="*/ 21 h 87"/>
                <a:gd name="T30" fmla="*/ 293 w 1070"/>
                <a:gd name="T31" fmla="*/ 47 h 87"/>
                <a:gd name="T32" fmla="*/ 313 w 1070"/>
                <a:gd name="T33" fmla="*/ 21 h 87"/>
                <a:gd name="T34" fmla="*/ 339 w 1070"/>
                <a:gd name="T35" fmla="*/ 6 h 87"/>
                <a:gd name="T36" fmla="*/ 330 w 1070"/>
                <a:gd name="T37" fmla="*/ 67 h 87"/>
                <a:gd name="T38" fmla="*/ 367 w 1070"/>
                <a:gd name="T39" fmla="*/ 68 h 87"/>
                <a:gd name="T40" fmla="*/ 367 w 1070"/>
                <a:gd name="T41" fmla="*/ 61 h 87"/>
                <a:gd name="T42" fmla="*/ 419 w 1070"/>
                <a:gd name="T43" fmla="*/ 29 h 87"/>
                <a:gd name="T44" fmla="*/ 435 w 1070"/>
                <a:gd name="T45" fmla="*/ 21 h 87"/>
                <a:gd name="T46" fmla="*/ 472 w 1070"/>
                <a:gd name="T47" fmla="*/ 20 h 87"/>
                <a:gd name="T48" fmla="*/ 460 w 1070"/>
                <a:gd name="T49" fmla="*/ 45 h 87"/>
                <a:gd name="T50" fmla="*/ 435 w 1070"/>
                <a:gd name="T51" fmla="*/ 67 h 87"/>
                <a:gd name="T52" fmla="*/ 493 w 1070"/>
                <a:gd name="T53" fmla="*/ 56 h 87"/>
                <a:gd name="T54" fmla="*/ 512 w 1070"/>
                <a:gd name="T55" fmla="*/ 20 h 87"/>
                <a:gd name="T56" fmla="*/ 503 w 1070"/>
                <a:gd name="T57" fmla="*/ 55 h 87"/>
                <a:gd name="T58" fmla="*/ 547 w 1070"/>
                <a:gd name="T59" fmla="*/ 21 h 87"/>
                <a:gd name="T60" fmla="*/ 565 w 1070"/>
                <a:gd name="T61" fmla="*/ 67 h 87"/>
                <a:gd name="T62" fmla="*/ 538 w 1070"/>
                <a:gd name="T63" fmla="*/ 21 h 87"/>
                <a:gd name="T64" fmla="*/ 609 w 1070"/>
                <a:gd name="T65" fmla="*/ 36 h 87"/>
                <a:gd name="T66" fmla="*/ 659 w 1070"/>
                <a:gd name="T67" fmla="*/ 66 h 87"/>
                <a:gd name="T68" fmla="*/ 633 w 1070"/>
                <a:gd name="T69" fmla="*/ 41 h 87"/>
                <a:gd name="T70" fmla="*/ 634 w 1070"/>
                <a:gd name="T71" fmla="*/ 35 h 87"/>
                <a:gd name="T72" fmla="*/ 669 w 1070"/>
                <a:gd name="T73" fmla="*/ 54 h 87"/>
                <a:gd name="T74" fmla="*/ 720 w 1070"/>
                <a:gd name="T75" fmla="*/ 1 h 87"/>
                <a:gd name="T76" fmla="*/ 730 w 1070"/>
                <a:gd name="T77" fmla="*/ 59 h 87"/>
                <a:gd name="T78" fmla="*/ 807 w 1070"/>
                <a:gd name="T79" fmla="*/ 41 h 87"/>
                <a:gd name="T80" fmla="*/ 790 w 1070"/>
                <a:gd name="T81" fmla="*/ 27 h 87"/>
                <a:gd name="T82" fmla="*/ 816 w 1070"/>
                <a:gd name="T83" fmla="*/ 67 h 87"/>
                <a:gd name="T84" fmla="*/ 836 w 1070"/>
                <a:gd name="T85" fmla="*/ 1 h 87"/>
                <a:gd name="T86" fmla="*/ 852 w 1070"/>
                <a:gd name="T87" fmla="*/ 21 h 87"/>
                <a:gd name="T88" fmla="*/ 878 w 1070"/>
                <a:gd name="T89" fmla="*/ 67 h 87"/>
                <a:gd name="T90" fmla="*/ 915 w 1070"/>
                <a:gd name="T91" fmla="*/ 20 h 87"/>
                <a:gd name="T92" fmla="*/ 931 w 1070"/>
                <a:gd name="T93" fmla="*/ 66 h 87"/>
                <a:gd name="T94" fmla="*/ 949 w 1070"/>
                <a:gd name="T95" fmla="*/ 21 h 87"/>
                <a:gd name="T96" fmla="*/ 949 w 1070"/>
                <a:gd name="T97" fmla="*/ 67 h 87"/>
                <a:gd name="T98" fmla="*/ 986 w 1070"/>
                <a:gd name="T99" fmla="*/ 20 h 87"/>
                <a:gd name="T100" fmla="*/ 1001 w 1070"/>
                <a:gd name="T101" fmla="*/ 66 h 87"/>
                <a:gd name="T102" fmla="*/ 1037 w 1070"/>
                <a:gd name="T103" fmla="*/ 60 h 87"/>
                <a:gd name="T104" fmla="*/ 1037 w 1070"/>
                <a:gd name="T105" fmla="*/ 1 h 87"/>
                <a:gd name="T106" fmla="*/ 1037 w 1070"/>
                <a:gd name="T107" fmla="*/ 44 h 87"/>
                <a:gd name="T108" fmla="*/ 1070 w 1070"/>
                <a:gd name="T109"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87">
                  <a:moveTo>
                    <a:pt x="0" y="1"/>
                  </a:moveTo>
                  <a:cubicBezTo>
                    <a:pt x="10" y="1"/>
                    <a:pt x="10" y="1"/>
                    <a:pt x="10" y="1"/>
                  </a:cubicBezTo>
                  <a:cubicBezTo>
                    <a:pt x="10" y="29"/>
                    <a:pt x="10" y="29"/>
                    <a:pt x="10" y="29"/>
                  </a:cubicBezTo>
                  <a:cubicBezTo>
                    <a:pt x="36" y="29"/>
                    <a:pt x="36" y="29"/>
                    <a:pt x="36" y="29"/>
                  </a:cubicBezTo>
                  <a:cubicBezTo>
                    <a:pt x="36" y="1"/>
                    <a:pt x="36" y="1"/>
                    <a:pt x="36" y="1"/>
                  </a:cubicBezTo>
                  <a:cubicBezTo>
                    <a:pt x="46" y="1"/>
                    <a:pt x="46" y="1"/>
                    <a:pt x="46" y="1"/>
                  </a:cubicBezTo>
                  <a:cubicBezTo>
                    <a:pt x="46" y="67"/>
                    <a:pt x="46" y="67"/>
                    <a:pt x="46" y="67"/>
                  </a:cubicBezTo>
                  <a:cubicBezTo>
                    <a:pt x="36" y="67"/>
                    <a:pt x="36" y="67"/>
                    <a:pt x="36" y="67"/>
                  </a:cubicBezTo>
                  <a:cubicBezTo>
                    <a:pt x="36" y="36"/>
                    <a:pt x="36" y="36"/>
                    <a:pt x="36" y="36"/>
                  </a:cubicBezTo>
                  <a:cubicBezTo>
                    <a:pt x="10" y="36"/>
                    <a:pt x="10" y="36"/>
                    <a:pt x="10" y="36"/>
                  </a:cubicBezTo>
                  <a:cubicBezTo>
                    <a:pt x="10" y="67"/>
                    <a:pt x="10" y="67"/>
                    <a:pt x="10" y="67"/>
                  </a:cubicBezTo>
                  <a:cubicBezTo>
                    <a:pt x="0" y="67"/>
                    <a:pt x="0" y="67"/>
                    <a:pt x="0" y="67"/>
                  </a:cubicBezTo>
                  <a:lnTo>
                    <a:pt x="0" y="1"/>
                  </a:lnTo>
                  <a:close/>
                  <a:moveTo>
                    <a:pt x="57" y="1"/>
                  </a:moveTo>
                  <a:cubicBezTo>
                    <a:pt x="67" y="1"/>
                    <a:pt x="67" y="1"/>
                    <a:pt x="67" y="1"/>
                  </a:cubicBezTo>
                  <a:cubicBezTo>
                    <a:pt x="67" y="10"/>
                    <a:pt x="67" y="10"/>
                    <a:pt x="67" y="10"/>
                  </a:cubicBezTo>
                  <a:cubicBezTo>
                    <a:pt x="57" y="10"/>
                    <a:pt x="57" y="10"/>
                    <a:pt x="57" y="10"/>
                  </a:cubicBezTo>
                  <a:lnTo>
                    <a:pt x="57" y="1"/>
                  </a:lnTo>
                  <a:close/>
                  <a:moveTo>
                    <a:pt x="58" y="21"/>
                  </a:moveTo>
                  <a:cubicBezTo>
                    <a:pt x="67" y="21"/>
                    <a:pt x="67" y="21"/>
                    <a:pt x="67" y="21"/>
                  </a:cubicBezTo>
                  <a:cubicBezTo>
                    <a:pt x="67" y="67"/>
                    <a:pt x="67" y="67"/>
                    <a:pt x="67" y="67"/>
                  </a:cubicBezTo>
                  <a:cubicBezTo>
                    <a:pt x="58" y="67"/>
                    <a:pt x="58" y="67"/>
                    <a:pt x="58" y="67"/>
                  </a:cubicBezTo>
                  <a:lnTo>
                    <a:pt x="58" y="21"/>
                  </a:lnTo>
                  <a:close/>
                  <a:moveTo>
                    <a:pt x="113" y="69"/>
                  </a:moveTo>
                  <a:cubicBezTo>
                    <a:pt x="113" y="82"/>
                    <a:pt x="106" y="87"/>
                    <a:pt x="92" y="87"/>
                  </a:cubicBezTo>
                  <a:cubicBezTo>
                    <a:pt x="85" y="87"/>
                    <a:pt x="80" y="86"/>
                    <a:pt x="78" y="86"/>
                  </a:cubicBezTo>
                  <a:cubicBezTo>
                    <a:pt x="78" y="77"/>
                    <a:pt x="78" y="77"/>
                    <a:pt x="78" y="77"/>
                  </a:cubicBezTo>
                  <a:cubicBezTo>
                    <a:pt x="81" y="78"/>
                    <a:pt x="85" y="81"/>
                    <a:pt x="91" y="81"/>
                  </a:cubicBezTo>
                  <a:cubicBezTo>
                    <a:pt x="104" y="81"/>
                    <a:pt x="104" y="71"/>
                    <a:pt x="104" y="66"/>
                  </a:cubicBezTo>
                  <a:cubicBezTo>
                    <a:pt x="104" y="59"/>
                    <a:pt x="104" y="59"/>
                    <a:pt x="104" y="59"/>
                  </a:cubicBezTo>
                  <a:cubicBezTo>
                    <a:pt x="104" y="59"/>
                    <a:pt x="104" y="59"/>
                    <a:pt x="104" y="59"/>
                  </a:cubicBezTo>
                  <a:cubicBezTo>
                    <a:pt x="103" y="62"/>
                    <a:pt x="99" y="67"/>
                    <a:pt x="92" y="67"/>
                  </a:cubicBezTo>
                  <a:cubicBezTo>
                    <a:pt x="80" y="67"/>
                    <a:pt x="76" y="56"/>
                    <a:pt x="76" y="44"/>
                  </a:cubicBezTo>
                  <a:cubicBezTo>
                    <a:pt x="76" y="31"/>
                    <a:pt x="81" y="20"/>
                    <a:pt x="92" y="20"/>
                  </a:cubicBezTo>
                  <a:cubicBezTo>
                    <a:pt x="99" y="20"/>
                    <a:pt x="103" y="25"/>
                    <a:pt x="104" y="27"/>
                  </a:cubicBezTo>
                  <a:cubicBezTo>
                    <a:pt x="104" y="27"/>
                    <a:pt x="104" y="27"/>
                    <a:pt x="104" y="27"/>
                  </a:cubicBezTo>
                  <a:cubicBezTo>
                    <a:pt x="104" y="21"/>
                    <a:pt x="104" y="21"/>
                    <a:pt x="104" y="21"/>
                  </a:cubicBezTo>
                  <a:cubicBezTo>
                    <a:pt x="113" y="21"/>
                    <a:pt x="113" y="21"/>
                    <a:pt x="113" y="21"/>
                  </a:cubicBezTo>
                  <a:lnTo>
                    <a:pt x="113" y="69"/>
                  </a:lnTo>
                  <a:close/>
                  <a:moveTo>
                    <a:pt x="94" y="60"/>
                  </a:moveTo>
                  <a:cubicBezTo>
                    <a:pt x="102" y="60"/>
                    <a:pt x="104" y="50"/>
                    <a:pt x="104" y="43"/>
                  </a:cubicBezTo>
                  <a:cubicBezTo>
                    <a:pt x="104" y="36"/>
                    <a:pt x="102" y="27"/>
                    <a:pt x="94" y="27"/>
                  </a:cubicBezTo>
                  <a:cubicBezTo>
                    <a:pt x="87" y="27"/>
                    <a:pt x="85" y="37"/>
                    <a:pt x="85" y="44"/>
                  </a:cubicBezTo>
                  <a:cubicBezTo>
                    <a:pt x="85" y="50"/>
                    <a:pt x="87" y="60"/>
                    <a:pt x="94" y="60"/>
                  </a:cubicBezTo>
                  <a:close/>
                  <a:moveTo>
                    <a:pt x="124" y="1"/>
                  </a:moveTo>
                  <a:cubicBezTo>
                    <a:pt x="133" y="1"/>
                    <a:pt x="133" y="1"/>
                    <a:pt x="133" y="1"/>
                  </a:cubicBezTo>
                  <a:cubicBezTo>
                    <a:pt x="133" y="31"/>
                    <a:pt x="133" y="31"/>
                    <a:pt x="133" y="31"/>
                  </a:cubicBezTo>
                  <a:cubicBezTo>
                    <a:pt x="133" y="31"/>
                    <a:pt x="133" y="31"/>
                    <a:pt x="133" y="31"/>
                  </a:cubicBezTo>
                  <a:cubicBezTo>
                    <a:pt x="135" y="27"/>
                    <a:pt x="138" y="20"/>
                    <a:pt x="148" y="20"/>
                  </a:cubicBezTo>
                  <a:cubicBezTo>
                    <a:pt x="158" y="20"/>
                    <a:pt x="160" y="29"/>
                    <a:pt x="160" y="35"/>
                  </a:cubicBezTo>
                  <a:cubicBezTo>
                    <a:pt x="160" y="67"/>
                    <a:pt x="160" y="67"/>
                    <a:pt x="160" y="67"/>
                  </a:cubicBezTo>
                  <a:cubicBezTo>
                    <a:pt x="151" y="67"/>
                    <a:pt x="151" y="67"/>
                    <a:pt x="151" y="67"/>
                  </a:cubicBezTo>
                  <a:cubicBezTo>
                    <a:pt x="151" y="42"/>
                    <a:pt x="151" y="42"/>
                    <a:pt x="151" y="42"/>
                  </a:cubicBezTo>
                  <a:cubicBezTo>
                    <a:pt x="151" y="33"/>
                    <a:pt x="151" y="29"/>
                    <a:pt x="145" y="29"/>
                  </a:cubicBezTo>
                  <a:cubicBezTo>
                    <a:pt x="138" y="29"/>
                    <a:pt x="133" y="38"/>
                    <a:pt x="133" y="47"/>
                  </a:cubicBezTo>
                  <a:cubicBezTo>
                    <a:pt x="133" y="67"/>
                    <a:pt x="133" y="67"/>
                    <a:pt x="133" y="67"/>
                  </a:cubicBezTo>
                  <a:cubicBezTo>
                    <a:pt x="124" y="67"/>
                    <a:pt x="124" y="67"/>
                    <a:pt x="124" y="67"/>
                  </a:cubicBezTo>
                  <a:lnTo>
                    <a:pt x="124" y="1"/>
                  </a:lnTo>
                  <a:close/>
                  <a:moveTo>
                    <a:pt x="198" y="21"/>
                  </a:moveTo>
                  <a:cubicBezTo>
                    <a:pt x="206" y="21"/>
                    <a:pt x="206" y="21"/>
                    <a:pt x="206" y="21"/>
                  </a:cubicBezTo>
                  <a:cubicBezTo>
                    <a:pt x="206" y="28"/>
                    <a:pt x="206" y="28"/>
                    <a:pt x="206" y="28"/>
                  </a:cubicBezTo>
                  <a:cubicBezTo>
                    <a:pt x="207" y="28"/>
                    <a:pt x="207" y="28"/>
                    <a:pt x="207" y="28"/>
                  </a:cubicBezTo>
                  <a:cubicBezTo>
                    <a:pt x="208" y="25"/>
                    <a:pt x="212" y="20"/>
                    <a:pt x="219" y="20"/>
                  </a:cubicBezTo>
                  <a:cubicBezTo>
                    <a:pt x="230" y="20"/>
                    <a:pt x="235" y="30"/>
                    <a:pt x="235" y="43"/>
                  </a:cubicBezTo>
                  <a:cubicBezTo>
                    <a:pt x="235" y="58"/>
                    <a:pt x="229" y="68"/>
                    <a:pt x="219" y="68"/>
                  </a:cubicBezTo>
                  <a:cubicBezTo>
                    <a:pt x="211" y="68"/>
                    <a:pt x="208" y="63"/>
                    <a:pt x="207" y="61"/>
                  </a:cubicBezTo>
                  <a:cubicBezTo>
                    <a:pt x="206" y="61"/>
                    <a:pt x="206" y="61"/>
                    <a:pt x="206" y="61"/>
                  </a:cubicBezTo>
                  <a:cubicBezTo>
                    <a:pt x="206" y="87"/>
                    <a:pt x="206" y="87"/>
                    <a:pt x="206" y="87"/>
                  </a:cubicBezTo>
                  <a:cubicBezTo>
                    <a:pt x="198" y="87"/>
                    <a:pt x="198" y="87"/>
                    <a:pt x="198" y="87"/>
                  </a:cubicBezTo>
                  <a:lnTo>
                    <a:pt x="198" y="21"/>
                  </a:lnTo>
                  <a:close/>
                  <a:moveTo>
                    <a:pt x="216" y="61"/>
                  </a:moveTo>
                  <a:cubicBezTo>
                    <a:pt x="223" y="61"/>
                    <a:pt x="225" y="54"/>
                    <a:pt x="225" y="44"/>
                  </a:cubicBezTo>
                  <a:cubicBezTo>
                    <a:pt x="225" y="37"/>
                    <a:pt x="224" y="27"/>
                    <a:pt x="216" y="27"/>
                  </a:cubicBezTo>
                  <a:cubicBezTo>
                    <a:pt x="209" y="27"/>
                    <a:pt x="206" y="36"/>
                    <a:pt x="206" y="44"/>
                  </a:cubicBezTo>
                  <a:cubicBezTo>
                    <a:pt x="206" y="52"/>
                    <a:pt x="209" y="61"/>
                    <a:pt x="216" y="61"/>
                  </a:cubicBezTo>
                  <a:close/>
                  <a:moveTo>
                    <a:pt x="275" y="66"/>
                  </a:moveTo>
                  <a:cubicBezTo>
                    <a:pt x="271" y="67"/>
                    <a:pt x="269" y="68"/>
                    <a:pt x="264" y="68"/>
                  </a:cubicBezTo>
                  <a:cubicBezTo>
                    <a:pt x="250" y="68"/>
                    <a:pt x="241" y="60"/>
                    <a:pt x="241" y="42"/>
                  </a:cubicBezTo>
                  <a:cubicBezTo>
                    <a:pt x="241" y="22"/>
                    <a:pt x="254" y="20"/>
                    <a:pt x="260" y="20"/>
                  </a:cubicBezTo>
                  <a:cubicBezTo>
                    <a:pt x="271" y="20"/>
                    <a:pt x="276" y="28"/>
                    <a:pt x="276" y="38"/>
                  </a:cubicBezTo>
                  <a:cubicBezTo>
                    <a:pt x="276" y="41"/>
                    <a:pt x="276" y="41"/>
                    <a:pt x="276" y="41"/>
                  </a:cubicBezTo>
                  <a:cubicBezTo>
                    <a:pt x="250" y="41"/>
                    <a:pt x="250" y="41"/>
                    <a:pt x="250" y="41"/>
                  </a:cubicBezTo>
                  <a:cubicBezTo>
                    <a:pt x="250" y="49"/>
                    <a:pt x="254" y="61"/>
                    <a:pt x="266" y="61"/>
                  </a:cubicBezTo>
                  <a:cubicBezTo>
                    <a:pt x="270" y="61"/>
                    <a:pt x="273" y="60"/>
                    <a:pt x="275" y="60"/>
                  </a:cubicBezTo>
                  <a:lnTo>
                    <a:pt x="275" y="66"/>
                  </a:lnTo>
                  <a:close/>
                  <a:moveTo>
                    <a:pt x="268" y="35"/>
                  </a:moveTo>
                  <a:cubicBezTo>
                    <a:pt x="268" y="32"/>
                    <a:pt x="266" y="27"/>
                    <a:pt x="259" y="27"/>
                  </a:cubicBezTo>
                  <a:cubicBezTo>
                    <a:pt x="252" y="27"/>
                    <a:pt x="250" y="33"/>
                    <a:pt x="250" y="35"/>
                  </a:cubicBezTo>
                  <a:lnTo>
                    <a:pt x="268" y="35"/>
                  </a:lnTo>
                  <a:close/>
                  <a:moveTo>
                    <a:pt x="284" y="21"/>
                  </a:moveTo>
                  <a:cubicBezTo>
                    <a:pt x="293" y="21"/>
                    <a:pt x="293" y="21"/>
                    <a:pt x="293" y="21"/>
                  </a:cubicBezTo>
                  <a:cubicBezTo>
                    <a:pt x="293" y="30"/>
                    <a:pt x="293" y="30"/>
                    <a:pt x="293" y="30"/>
                  </a:cubicBezTo>
                  <a:cubicBezTo>
                    <a:pt x="293" y="30"/>
                    <a:pt x="293" y="30"/>
                    <a:pt x="293" y="30"/>
                  </a:cubicBezTo>
                  <a:cubicBezTo>
                    <a:pt x="295" y="27"/>
                    <a:pt x="298" y="20"/>
                    <a:pt x="307" y="20"/>
                  </a:cubicBezTo>
                  <a:cubicBezTo>
                    <a:pt x="307" y="29"/>
                    <a:pt x="307" y="29"/>
                    <a:pt x="307" y="29"/>
                  </a:cubicBezTo>
                  <a:cubicBezTo>
                    <a:pt x="300" y="29"/>
                    <a:pt x="293" y="33"/>
                    <a:pt x="293" y="47"/>
                  </a:cubicBezTo>
                  <a:cubicBezTo>
                    <a:pt x="293" y="67"/>
                    <a:pt x="293" y="67"/>
                    <a:pt x="293" y="67"/>
                  </a:cubicBezTo>
                  <a:cubicBezTo>
                    <a:pt x="284" y="67"/>
                    <a:pt x="284" y="67"/>
                    <a:pt x="284" y="67"/>
                  </a:cubicBezTo>
                  <a:lnTo>
                    <a:pt x="284" y="21"/>
                  </a:lnTo>
                  <a:close/>
                  <a:moveTo>
                    <a:pt x="321" y="28"/>
                  </a:moveTo>
                  <a:cubicBezTo>
                    <a:pt x="313" y="28"/>
                    <a:pt x="313" y="28"/>
                    <a:pt x="313" y="28"/>
                  </a:cubicBezTo>
                  <a:cubicBezTo>
                    <a:pt x="313" y="21"/>
                    <a:pt x="313" y="21"/>
                    <a:pt x="313" y="21"/>
                  </a:cubicBezTo>
                  <a:cubicBezTo>
                    <a:pt x="321" y="21"/>
                    <a:pt x="321" y="21"/>
                    <a:pt x="321" y="21"/>
                  </a:cubicBezTo>
                  <a:cubicBezTo>
                    <a:pt x="321" y="16"/>
                    <a:pt x="321" y="16"/>
                    <a:pt x="321" y="16"/>
                  </a:cubicBezTo>
                  <a:cubicBezTo>
                    <a:pt x="321" y="5"/>
                    <a:pt x="327" y="0"/>
                    <a:pt x="339" y="0"/>
                  </a:cubicBezTo>
                  <a:cubicBezTo>
                    <a:pt x="342" y="0"/>
                    <a:pt x="345" y="0"/>
                    <a:pt x="348" y="0"/>
                  </a:cubicBezTo>
                  <a:cubicBezTo>
                    <a:pt x="348" y="8"/>
                    <a:pt x="348" y="8"/>
                    <a:pt x="348" y="8"/>
                  </a:cubicBezTo>
                  <a:cubicBezTo>
                    <a:pt x="345" y="7"/>
                    <a:pt x="343" y="6"/>
                    <a:pt x="339" y="6"/>
                  </a:cubicBezTo>
                  <a:cubicBezTo>
                    <a:pt x="332" y="6"/>
                    <a:pt x="330" y="12"/>
                    <a:pt x="330" y="16"/>
                  </a:cubicBezTo>
                  <a:cubicBezTo>
                    <a:pt x="330" y="21"/>
                    <a:pt x="330" y="21"/>
                    <a:pt x="330" y="21"/>
                  </a:cubicBezTo>
                  <a:cubicBezTo>
                    <a:pt x="343" y="21"/>
                    <a:pt x="343" y="21"/>
                    <a:pt x="343" y="21"/>
                  </a:cubicBezTo>
                  <a:cubicBezTo>
                    <a:pt x="343" y="28"/>
                    <a:pt x="343" y="28"/>
                    <a:pt x="343" y="28"/>
                  </a:cubicBezTo>
                  <a:cubicBezTo>
                    <a:pt x="330" y="28"/>
                    <a:pt x="330" y="28"/>
                    <a:pt x="330" y="28"/>
                  </a:cubicBezTo>
                  <a:cubicBezTo>
                    <a:pt x="330" y="67"/>
                    <a:pt x="330" y="67"/>
                    <a:pt x="330" y="67"/>
                  </a:cubicBezTo>
                  <a:cubicBezTo>
                    <a:pt x="321" y="67"/>
                    <a:pt x="321" y="67"/>
                    <a:pt x="321" y="67"/>
                  </a:cubicBezTo>
                  <a:lnTo>
                    <a:pt x="321" y="28"/>
                  </a:lnTo>
                  <a:close/>
                  <a:moveTo>
                    <a:pt x="347" y="44"/>
                  </a:moveTo>
                  <a:cubicBezTo>
                    <a:pt x="347" y="29"/>
                    <a:pt x="353" y="20"/>
                    <a:pt x="367" y="20"/>
                  </a:cubicBezTo>
                  <a:cubicBezTo>
                    <a:pt x="381" y="20"/>
                    <a:pt x="387" y="29"/>
                    <a:pt x="387" y="44"/>
                  </a:cubicBezTo>
                  <a:cubicBezTo>
                    <a:pt x="387" y="58"/>
                    <a:pt x="381" y="68"/>
                    <a:pt x="367" y="68"/>
                  </a:cubicBezTo>
                  <a:cubicBezTo>
                    <a:pt x="353" y="68"/>
                    <a:pt x="347" y="58"/>
                    <a:pt x="347" y="44"/>
                  </a:cubicBezTo>
                  <a:close/>
                  <a:moveTo>
                    <a:pt x="367" y="61"/>
                  </a:moveTo>
                  <a:cubicBezTo>
                    <a:pt x="376" y="61"/>
                    <a:pt x="378" y="51"/>
                    <a:pt x="378" y="44"/>
                  </a:cubicBezTo>
                  <a:cubicBezTo>
                    <a:pt x="378" y="37"/>
                    <a:pt x="376" y="27"/>
                    <a:pt x="367" y="27"/>
                  </a:cubicBezTo>
                  <a:cubicBezTo>
                    <a:pt x="358" y="27"/>
                    <a:pt x="356" y="37"/>
                    <a:pt x="356" y="44"/>
                  </a:cubicBezTo>
                  <a:cubicBezTo>
                    <a:pt x="356" y="51"/>
                    <a:pt x="358" y="61"/>
                    <a:pt x="367" y="61"/>
                  </a:cubicBezTo>
                  <a:close/>
                  <a:moveTo>
                    <a:pt x="396" y="21"/>
                  </a:moveTo>
                  <a:cubicBezTo>
                    <a:pt x="405" y="21"/>
                    <a:pt x="405" y="21"/>
                    <a:pt x="405" y="21"/>
                  </a:cubicBezTo>
                  <a:cubicBezTo>
                    <a:pt x="405" y="30"/>
                    <a:pt x="405" y="30"/>
                    <a:pt x="405" y="30"/>
                  </a:cubicBezTo>
                  <a:cubicBezTo>
                    <a:pt x="405" y="30"/>
                    <a:pt x="405" y="30"/>
                    <a:pt x="405" y="30"/>
                  </a:cubicBezTo>
                  <a:cubicBezTo>
                    <a:pt x="406" y="27"/>
                    <a:pt x="410" y="20"/>
                    <a:pt x="419" y="20"/>
                  </a:cubicBezTo>
                  <a:cubicBezTo>
                    <a:pt x="419" y="29"/>
                    <a:pt x="419" y="29"/>
                    <a:pt x="419" y="29"/>
                  </a:cubicBezTo>
                  <a:cubicBezTo>
                    <a:pt x="411" y="29"/>
                    <a:pt x="405" y="33"/>
                    <a:pt x="405" y="47"/>
                  </a:cubicBezTo>
                  <a:cubicBezTo>
                    <a:pt x="405" y="67"/>
                    <a:pt x="405" y="67"/>
                    <a:pt x="405" y="67"/>
                  </a:cubicBezTo>
                  <a:cubicBezTo>
                    <a:pt x="396" y="67"/>
                    <a:pt x="396" y="67"/>
                    <a:pt x="396" y="67"/>
                  </a:cubicBezTo>
                  <a:lnTo>
                    <a:pt x="396" y="21"/>
                  </a:lnTo>
                  <a:close/>
                  <a:moveTo>
                    <a:pt x="426" y="21"/>
                  </a:moveTo>
                  <a:cubicBezTo>
                    <a:pt x="435" y="21"/>
                    <a:pt x="435" y="21"/>
                    <a:pt x="435" y="21"/>
                  </a:cubicBezTo>
                  <a:cubicBezTo>
                    <a:pt x="435" y="30"/>
                    <a:pt x="435" y="30"/>
                    <a:pt x="435" y="30"/>
                  </a:cubicBezTo>
                  <a:cubicBezTo>
                    <a:pt x="435" y="30"/>
                    <a:pt x="435" y="30"/>
                    <a:pt x="435" y="30"/>
                  </a:cubicBezTo>
                  <a:cubicBezTo>
                    <a:pt x="436" y="27"/>
                    <a:pt x="439" y="20"/>
                    <a:pt x="448" y="20"/>
                  </a:cubicBezTo>
                  <a:cubicBezTo>
                    <a:pt x="456" y="20"/>
                    <a:pt x="458" y="26"/>
                    <a:pt x="459" y="30"/>
                  </a:cubicBezTo>
                  <a:cubicBezTo>
                    <a:pt x="459" y="30"/>
                    <a:pt x="459" y="30"/>
                    <a:pt x="459" y="30"/>
                  </a:cubicBezTo>
                  <a:cubicBezTo>
                    <a:pt x="461" y="26"/>
                    <a:pt x="465" y="20"/>
                    <a:pt x="472" y="20"/>
                  </a:cubicBezTo>
                  <a:cubicBezTo>
                    <a:pt x="483" y="20"/>
                    <a:pt x="485" y="29"/>
                    <a:pt x="485" y="35"/>
                  </a:cubicBezTo>
                  <a:cubicBezTo>
                    <a:pt x="485" y="67"/>
                    <a:pt x="485" y="67"/>
                    <a:pt x="485" y="67"/>
                  </a:cubicBezTo>
                  <a:cubicBezTo>
                    <a:pt x="476" y="67"/>
                    <a:pt x="476" y="67"/>
                    <a:pt x="476" y="67"/>
                  </a:cubicBezTo>
                  <a:cubicBezTo>
                    <a:pt x="476" y="42"/>
                    <a:pt x="476" y="42"/>
                    <a:pt x="476" y="42"/>
                  </a:cubicBezTo>
                  <a:cubicBezTo>
                    <a:pt x="476" y="33"/>
                    <a:pt x="476" y="29"/>
                    <a:pt x="470" y="29"/>
                  </a:cubicBezTo>
                  <a:cubicBezTo>
                    <a:pt x="464" y="29"/>
                    <a:pt x="460" y="37"/>
                    <a:pt x="460" y="45"/>
                  </a:cubicBezTo>
                  <a:cubicBezTo>
                    <a:pt x="460" y="67"/>
                    <a:pt x="460" y="67"/>
                    <a:pt x="460" y="67"/>
                  </a:cubicBezTo>
                  <a:cubicBezTo>
                    <a:pt x="451" y="67"/>
                    <a:pt x="451" y="67"/>
                    <a:pt x="451" y="67"/>
                  </a:cubicBezTo>
                  <a:cubicBezTo>
                    <a:pt x="451" y="42"/>
                    <a:pt x="451" y="42"/>
                    <a:pt x="451" y="42"/>
                  </a:cubicBezTo>
                  <a:cubicBezTo>
                    <a:pt x="451" y="33"/>
                    <a:pt x="451" y="29"/>
                    <a:pt x="445" y="29"/>
                  </a:cubicBezTo>
                  <a:cubicBezTo>
                    <a:pt x="439" y="29"/>
                    <a:pt x="435" y="38"/>
                    <a:pt x="435" y="47"/>
                  </a:cubicBezTo>
                  <a:cubicBezTo>
                    <a:pt x="435" y="67"/>
                    <a:pt x="435" y="67"/>
                    <a:pt x="435" y="67"/>
                  </a:cubicBezTo>
                  <a:cubicBezTo>
                    <a:pt x="426" y="67"/>
                    <a:pt x="426" y="67"/>
                    <a:pt x="426" y="67"/>
                  </a:cubicBezTo>
                  <a:lnTo>
                    <a:pt x="426" y="21"/>
                  </a:lnTo>
                  <a:close/>
                  <a:moveTo>
                    <a:pt x="518" y="61"/>
                  </a:moveTo>
                  <a:cubicBezTo>
                    <a:pt x="518" y="61"/>
                    <a:pt x="518" y="61"/>
                    <a:pt x="518" y="61"/>
                  </a:cubicBezTo>
                  <a:cubicBezTo>
                    <a:pt x="517" y="64"/>
                    <a:pt x="513" y="68"/>
                    <a:pt x="506" y="68"/>
                  </a:cubicBezTo>
                  <a:cubicBezTo>
                    <a:pt x="498" y="68"/>
                    <a:pt x="493" y="63"/>
                    <a:pt x="493" y="56"/>
                  </a:cubicBezTo>
                  <a:cubicBezTo>
                    <a:pt x="493" y="43"/>
                    <a:pt x="507" y="41"/>
                    <a:pt x="518" y="41"/>
                  </a:cubicBezTo>
                  <a:cubicBezTo>
                    <a:pt x="518" y="33"/>
                    <a:pt x="518" y="33"/>
                    <a:pt x="518" y="33"/>
                  </a:cubicBezTo>
                  <a:cubicBezTo>
                    <a:pt x="518" y="28"/>
                    <a:pt x="515" y="27"/>
                    <a:pt x="511" y="27"/>
                  </a:cubicBezTo>
                  <a:cubicBezTo>
                    <a:pt x="506" y="27"/>
                    <a:pt x="504" y="30"/>
                    <a:pt x="504" y="34"/>
                  </a:cubicBezTo>
                  <a:cubicBezTo>
                    <a:pt x="495" y="34"/>
                    <a:pt x="495" y="34"/>
                    <a:pt x="495" y="34"/>
                  </a:cubicBezTo>
                  <a:cubicBezTo>
                    <a:pt x="495" y="26"/>
                    <a:pt x="499" y="20"/>
                    <a:pt x="512" y="20"/>
                  </a:cubicBezTo>
                  <a:cubicBezTo>
                    <a:pt x="527" y="20"/>
                    <a:pt x="527" y="31"/>
                    <a:pt x="527" y="35"/>
                  </a:cubicBezTo>
                  <a:cubicBezTo>
                    <a:pt x="527" y="67"/>
                    <a:pt x="527" y="67"/>
                    <a:pt x="527" y="67"/>
                  </a:cubicBezTo>
                  <a:cubicBezTo>
                    <a:pt x="518" y="67"/>
                    <a:pt x="518" y="67"/>
                    <a:pt x="518" y="67"/>
                  </a:cubicBezTo>
                  <a:lnTo>
                    <a:pt x="518" y="61"/>
                  </a:lnTo>
                  <a:close/>
                  <a:moveTo>
                    <a:pt x="517" y="46"/>
                  </a:moveTo>
                  <a:cubicBezTo>
                    <a:pt x="510" y="46"/>
                    <a:pt x="503" y="49"/>
                    <a:pt x="503" y="55"/>
                  </a:cubicBezTo>
                  <a:cubicBezTo>
                    <a:pt x="503" y="59"/>
                    <a:pt x="505" y="61"/>
                    <a:pt x="508" y="61"/>
                  </a:cubicBezTo>
                  <a:cubicBezTo>
                    <a:pt x="514" y="61"/>
                    <a:pt x="518" y="54"/>
                    <a:pt x="518" y="49"/>
                  </a:cubicBezTo>
                  <a:cubicBezTo>
                    <a:pt x="518" y="46"/>
                    <a:pt x="518" y="46"/>
                    <a:pt x="518" y="46"/>
                  </a:cubicBezTo>
                  <a:lnTo>
                    <a:pt x="517" y="46"/>
                  </a:lnTo>
                  <a:close/>
                  <a:moveTo>
                    <a:pt x="538" y="21"/>
                  </a:moveTo>
                  <a:cubicBezTo>
                    <a:pt x="547" y="21"/>
                    <a:pt x="547" y="21"/>
                    <a:pt x="547" y="21"/>
                  </a:cubicBezTo>
                  <a:cubicBezTo>
                    <a:pt x="547" y="31"/>
                    <a:pt x="547" y="31"/>
                    <a:pt x="547" y="31"/>
                  </a:cubicBezTo>
                  <a:cubicBezTo>
                    <a:pt x="547" y="31"/>
                    <a:pt x="547" y="31"/>
                    <a:pt x="547" y="31"/>
                  </a:cubicBezTo>
                  <a:cubicBezTo>
                    <a:pt x="549" y="27"/>
                    <a:pt x="552" y="20"/>
                    <a:pt x="562" y="20"/>
                  </a:cubicBezTo>
                  <a:cubicBezTo>
                    <a:pt x="572" y="20"/>
                    <a:pt x="574" y="29"/>
                    <a:pt x="574" y="35"/>
                  </a:cubicBezTo>
                  <a:cubicBezTo>
                    <a:pt x="574" y="67"/>
                    <a:pt x="574" y="67"/>
                    <a:pt x="574" y="67"/>
                  </a:cubicBezTo>
                  <a:cubicBezTo>
                    <a:pt x="565" y="67"/>
                    <a:pt x="565" y="67"/>
                    <a:pt x="565" y="67"/>
                  </a:cubicBezTo>
                  <a:cubicBezTo>
                    <a:pt x="565" y="42"/>
                    <a:pt x="565" y="42"/>
                    <a:pt x="565" y="42"/>
                  </a:cubicBezTo>
                  <a:cubicBezTo>
                    <a:pt x="565" y="33"/>
                    <a:pt x="565" y="29"/>
                    <a:pt x="559" y="29"/>
                  </a:cubicBezTo>
                  <a:cubicBezTo>
                    <a:pt x="552" y="29"/>
                    <a:pt x="547" y="38"/>
                    <a:pt x="547" y="47"/>
                  </a:cubicBezTo>
                  <a:cubicBezTo>
                    <a:pt x="547" y="67"/>
                    <a:pt x="547" y="67"/>
                    <a:pt x="547" y="67"/>
                  </a:cubicBezTo>
                  <a:cubicBezTo>
                    <a:pt x="538" y="67"/>
                    <a:pt x="538" y="67"/>
                    <a:pt x="538" y="67"/>
                  </a:cubicBezTo>
                  <a:lnTo>
                    <a:pt x="538" y="21"/>
                  </a:lnTo>
                  <a:close/>
                  <a:moveTo>
                    <a:pt x="618" y="66"/>
                  </a:moveTo>
                  <a:cubicBezTo>
                    <a:pt x="614" y="67"/>
                    <a:pt x="610" y="68"/>
                    <a:pt x="605" y="68"/>
                  </a:cubicBezTo>
                  <a:cubicBezTo>
                    <a:pt x="588" y="68"/>
                    <a:pt x="583" y="54"/>
                    <a:pt x="583" y="42"/>
                  </a:cubicBezTo>
                  <a:cubicBezTo>
                    <a:pt x="583" y="30"/>
                    <a:pt x="589" y="20"/>
                    <a:pt x="602" y="20"/>
                  </a:cubicBezTo>
                  <a:cubicBezTo>
                    <a:pt x="615" y="20"/>
                    <a:pt x="619" y="29"/>
                    <a:pt x="619" y="36"/>
                  </a:cubicBezTo>
                  <a:cubicBezTo>
                    <a:pt x="609" y="36"/>
                    <a:pt x="609" y="36"/>
                    <a:pt x="609" y="36"/>
                  </a:cubicBezTo>
                  <a:cubicBezTo>
                    <a:pt x="609" y="33"/>
                    <a:pt x="608" y="27"/>
                    <a:pt x="602" y="27"/>
                  </a:cubicBezTo>
                  <a:cubicBezTo>
                    <a:pt x="596" y="27"/>
                    <a:pt x="592" y="32"/>
                    <a:pt x="592" y="41"/>
                  </a:cubicBezTo>
                  <a:cubicBezTo>
                    <a:pt x="592" y="50"/>
                    <a:pt x="596" y="61"/>
                    <a:pt x="610" y="61"/>
                  </a:cubicBezTo>
                  <a:cubicBezTo>
                    <a:pt x="613" y="61"/>
                    <a:pt x="615" y="61"/>
                    <a:pt x="618" y="60"/>
                  </a:cubicBezTo>
                  <a:lnTo>
                    <a:pt x="618" y="66"/>
                  </a:lnTo>
                  <a:close/>
                  <a:moveTo>
                    <a:pt x="659" y="66"/>
                  </a:moveTo>
                  <a:cubicBezTo>
                    <a:pt x="655" y="67"/>
                    <a:pt x="652" y="68"/>
                    <a:pt x="647" y="68"/>
                  </a:cubicBezTo>
                  <a:cubicBezTo>
                    <a:pt x="634" y="68"/>
                    <a:pt x="625" y="60"/>
                    <a:pt x="625" y="42"/>
                  </a:cubicBezTo>
                  <a:cubicBezTo>
                    <a:pt x="625" y="22"/>
                    <a:pt x="638" y="20"/>
                    <a:pt x="643" y="20"/>
                  </a:cubicBezTo>
                  <a:cubicBezTo>
                    <a:pt x="654" y="20"/>
                    <a:pt x="660" y="28"/>
                    <a:pt x="660" y="38"/>
                  </a:cubicBezTo>
                  <a:cubicBezTo>
                    <a:pt x="660" y="41"/>
                    <a:pt x="660" y="41"/>
                    <a:pt x="660" y="41"/>
                  </a:cubicBezTo>
                  <a:cubicBezTo>
                    <a:pt x="633" y="41"/>
                    <a:pt x="633" y="41"/>
                    <a:pt x="633" y="41"/>
                  </a:cubicBezTo>
                  <a:cubicBezTo>
                    <a:pt x="633" y="49"/>
                    <a:pt x="638" y="61"/>
                    <a:pt x="650" y="61"/>
                  </a:cubicBezTo>
                  <a:cubicBezTo>
                    <a:pt x="654" y="61"/>
                    <a:pt x="657" y="60"/>
                    <a:pt x="659" y="60"/>
                  </a:cubicBezTo>
                  <a:lnTo>
                    <a:pt x="659" y="66"/>
                  </a:lnTo>
                  <a:close/>
                  <a:moveTo>
                    <a:pt x="651" y="35"/>
                  </a:moveTo>
                  <a:cubicBezTo>
                    <a:pt x="651" y="32"/>
                    <a:pt x="650" y="27"/>
                    <a:pt x="643" y="27"/>
                  </a:cubicBezTo>
                  <a:cubicBezTo>
                    <a:pt x="636" y="27"/>
                    <a:pt x="634" y="33"/>
                    <a:pt x="634" y="35"/>
                  </a:cubicBezTo>
                  <a:lnTo>
                    <a:pt x="651" y="35"/>
                  </a:lnTo>
                  <a:close/>
                  <a:moveTo>
                    <a:pt x="669" y="54"/>
                  </a:moveTo>
                  <a:cubicBezTo>
                    <a:pt x="683" y="54"/>
                    <a:pt x="683" y="54"/>
                    <a:pt x="683" y="54"/>
                  </a:cubicBezTo>
                  <a:cubicBezTo>
                    <a:pt x="683" y="67"/>
                    <a:pt x="683" y="67"/>
                    <a:pt x="683" y="67"/>
                  </a:cubicBezTo>
                  <a:cubicBezTo>
                    <a:pt x="669" y="67"/>
                    <a:pt x="669" y="67"/>
                    <a:pt x="669" y="67"/>
                  </a:cubicBezTo>
                  <a:lnTo>
                    <a:pt x="669" y="54"/>
                  </a:lnTo>
                  <a:close/>
                  <a:moveTo>
                    <a:pt x="720" y="1"/>
                  </a:moveTo>
                  <a:cubicBezTo>
                    <a:pt x="737" y="1"/>
                    <a:pt x="737" y="1"/>
                    <a:pt x="737" y="1"/>
                  </a:cubicBezTo>
                  <a:cubicBezTo>
                    <a:pt x="757" y="1"/>
                    <a:pt x="765" y="12"/>
                    <a:pt x="765" y="33"/>
                  </a:cubicBezTo>
                  <a:cubicBezTo>
                    <a:pt x="765" y="61"/>
                    <a:pt x="752" y="67"/>
                    <a:pt x="737" y="67"/>
                  </a:cubicBezTo>
                  <a:cubicBezTo>
                    <a:pt x="720" y="67"/>
                    <a:pt x="720" y="67"/>
                    <a:pt x="720" y="67"/>
                  </a:cubicBezTo>
                  <a:lnTo>
                    <a:pt x="720" y="1"/>
                  </a:lnTo>
                  <a:close/>
                  <a:moveTo>
                    <a:pt x="730" y="59"/>
                  </a:moveTo>
                  <a:cubicBezTo>
                    <a:pt x="735" y="59"/>
                    <a:pt x="735" y="59"/>
                    <a:pt x="735" y="59"/>
                  </a:cubicBezTo>
                  <a:cubicBezTo>
                    <a:pt x="747" y="59"/>
                    <a:pt x="754" y="55"/>
                    <a:pt x="754" y="34"/>
                  </a:cubicBezTo>
                  <a:cubicBezTo>
                    <a:pt x="754" y="13"/>
                    <a:pt x="747" y="8"/>
                    <a:pt x="735" y="8"/>
                  </a:cubicBezTo>
                  <a:cubicBezTo>
                    <a:pt x="730" y="8"/>
                    <a:pt x="730" y="8"/>
                    <a:pt x="730" y="8"/>
                  </a:cubicBezTo>
                  <a:lnTo>
                    <a:pt x="730" y="59"/>
                  </a:lnTo>
                  <a:close/>
                  <a:moveTo>
                    <a:pt x="806" y="66"/>
                  </a:moveTo>
                  <a:cubicBezTo>
                    <a:pt x="802" y="67"/>
                    <a:pt x="800" y="68"/>
                    <a:pt x="795" y="68"/>
                  </a:cubicBezTo>
                  <a:cubicBezTo>
                    <a:pt x="781" y="68"/>
                    <a:pt x="772" y="60"/>
                    <a:pt x="772" y="42"/>
                  </a:cubicBezTo>
                  <a:cubicBezTo>
                    <a:pt x="772" y="22"/>
                    <a:pt x="785" y="20"/>
                    <a:pt x="791" y="20"/>
                  </a:cubicBezTo>
                  <a:cubicBezTo>
                    <a:pt x="802" y="20"/>
                    <a:pt x="807" y="28"/>
                    <a:pt x="807" y="38"/>
                  </a:cubicBezTo>
                  <a:cubicBezTo>
                    <a:pt x="807" y="41"/>
                    <a:pt x="807" y="41"/>
                    <a:pt x="807" y="41"/>
                  </a:cubicBezTo>
                  <a:cubicBezTo>
                    <a:pt x="781" y="41"/>
                    <a:pt x="781" y="41"/>
                    <a:pt x="781" y="41"/>
                  </a:cubicBezTo>
                  <a:cubicBezTo>
                    <a:pt x="781" y="49"/>
                    <a:pt x="785" y="61"/>
                    <a:pt x="797" y="61"/>
                  </a:cubicBezTo>
                  <a:cubicBezTo>
                    <a:pt x="801" y="61"/>
                    <a:pt x="804" y="60"/>
                    <a:pt x="806" y="60"/>
                  </a:cubicBezTo>
                  <a:lnTo>
                    <a:pt x="806" y="66"/>
                  </a:lnTo>
                  <a:close/>
                  <a:moveTo>
                    <a:pt x="799" y="35"/>
                  </a:moveTo>
                  <a:cubicBezTo>
                    <a:pt x="799" y="32"/>
                    <a:pt x="797" y="27"/>
                    <a:pt x="790" y="27"/>
                  </a:cubicBezTo>
                  <a:cubicBezTo>
                    <a:pt x="783" y="27"/>
                    <a:pt x="781" y="33"/>
                    <a:pt x="781" y="35"/>
                  </a:cubicBezTo>
                  <a:lnTo>
                    <a:pt x="799" y="35"/>
                  </a:lnTo>
                  <a:close/>
                  <a:moveTo>
                    <a:pt x="816" y="1"/>
                  </a:moveTo>
                  <a:cubicBezTo>
                    <a:pt x="825" y="1"/>
                    <a:pt x="825" y="1"/>
                    <a:pt x="825" y="1"/>
                  </a:cubicBezTo>
                  <a:cubicBezTo>
                    <a:pt x="825" y="67"/>
                    <a:pt x="825" y="67"/>
                    <a:pt x="825" y="67"/>
                  </a:cubicBezTo>
                  <a:cubicBezTo>
                    <a:pt x="816" y="67"/>
                    <a:pt x="816" y="67"/>
                    <a:pt x="816" y="67"/>
                  </a:cubicBezTo>
                  <a:lnTo>
                    <a:pt x="816" y="1"/>
                  </a:lnTo>
                  <a:close/>
                  <a:moveTo>
                    <a:pt x="836" y="1"/>
                  </a:moveTo>
                  <a:cubicBezTo>
                    <a:pt x="847" y="1"/>
                    <a:pt x="847" y="1"/>
                    <a:pt x="847" y="1"/>
                  </a:cubicBezTo>
                  <a:cubicBezTo>
                    <a:pt x="847" y="10"/>
                    <a:pt x="847" y="10"/>
                    <a:pt x="847" y="10"/>
                  </a:cubicBezTo>
                  <a:cubicBezTo>
                    <a:pt x="836" y="10"/>
                    <a:pt x="836" y="10"/>
                    <a:pt x="836" y="10"/>
                  </a:cubicBezTo>
                  <a:lnTo>
                    <a:pt x="836" y="1"/>
                  </a:lnTo>
                  <a:close/>
                  <a:moveTo>
                    <a:pt x="837" y="21"/>
                  </a:moveTo>
                  <a:cubicBezTo>
                    <a:pt x="846" y="21"/>
                    <a:pt x="846" y="21"/>
                    <a:pt x="846" y="21"/>
                  </a:cubicBezTo>
                  <a:cubicBezTo>
                    <a:pt x="846" y="67"/>
                    <a:pt x="846" y="67"/>
                    <a:pt x="846" y="67"/>
                  </a:cubicBezTo>
                  <a:cubicBezTo>
                    <a:pt x="837" y="67"/>
                    <a:pt x="837" y="67"/>
                    <a:pt x="837" y="67"/>
                  </a:cubicBezTo>
                  <a:lnTo>
                    <a:pt x="837" y="21"/>
                  </a:lnTo>
                  <a:close/>
                  <a:moveTo>
                    <a:pt x="852" y="21"/>
                  </a:moveTo>
                  <a:cubicBezTo>
                    <a:pt x="862" y="21"/>
                    <a:pt x="862" y="21"/>
                    <a:pt x="862" y="21"/>
                  </a:cubicBezTo>
                  <a:cubicBezTo>
                    <a:pt x="874" y="54"/>
                    <a:pt x="874" y="54"/>
                    <a:pt x="874" y="54"/>
                  </a:cubicBezTo>
                  <a:cubicBezTo>
                    <a:pt x="874" y="54"/>
                    <a:pt x="874" y="54"/>
                    <a:pt x="874" y="54"/>
                  </a:cubicBezTo>
                  <a:cubicBezTo>
                    <a:pt x="885" y="21"/>
                    <a:pt x="885" y="21"/>
                    <a:pt x="885" y="21"/>
                  </a:cubicBezTo>
                  <a:cubicBezTo>
                    <a:pt x="894" y="21"/>
                    <a:pt x="894" y="21"/>
                    <a:pt x="894" y="21"/>
                  </a:cubicBezTo>
                  <a:cubicBezTo>
                    <a:pt x="878" y="67"/>
                    <a:pt x="878" y="67"/>
                    <a:pt x="878" y="67"/>
                  </a:cubicBezTo>
                  <a:cubicBezTo>
                    <a:pt x="870" y="67"/>
                    <a:pt x="870" y="67"/>
                    <a:pt x="870" y="67"/>
                  </a:cubicBezTo>
                  <a:lnTo>
                    <a:pt x="852" y="21"/>
                  </a:lnTo>
                  <a:close/>
                  <a:moveTo>
                    <a:pt x="931" y="66"/>
                  </a:moveTo>
                  <a:cubicBezTo>
                    <a:pt x="927" y="67"/>
                    <a:pt x="924" y="68"/>
                    <a:pt x="919" y="68"/>
                  </a:cubicBezTo>
                  <a:cubicBezTo>
                    <a:pt x="905" y="68"/>
                    <a:pt x="897" y="60"/>
                    <a:pt x="897" y="42"/>
                  </a:cubicBezTo>
                  <a:cubicBezTo>
                    <a:pt x="897" y="22"/>
                    <a:pt x="909" y="20"/>
                    <a:pt x="915" y="20"/>
                  </a:cubicBezTo>
                  <a:cubicBezTo>
                    <a:pt x="926" y="20"/>
                    <a:pt x="932" y="28"/>
                    <a:pt x="932" y="38"/>
                  </a:cubicBezTo>
                  <a:cubicBezTo>
                    <a:pt x="932" y="41"/>
                    <a:pt x="932" y="41"/>
                    <a:pt x="932" y="41"/>
                  </a:cubicBezTo>
                  <a:cubicBezTo>
                    <a:pt x="905" y="41"/>
                    <a:pt x="905" y="41"/>
                    <a:pt x="905" y="41"/>
                  </a:cubicBezTo>
                  <a:cubicBezTo>
                    <a:pt x="905" y="49"/>
                    <a:pt x="909" y="61"/>
                    <a:pt x="922" y="61"/>
                  </a:cubicBezTo>
                  <a:cubicBezTo>
                    <a:pt x="926" y="61"/>
                    <a:pt x="929" y="60"/>
                    <a:pt x="931" y="60"/>
                  </a:cubicBezTo>
                  <a:lnTo>
                    <a:pt x="931" y="66"/>
                  </a:lnTo>
                  <a:close/>
                  <a:moveTo>
                    <a:pt x="923" y="35"/>
                  </a:moveTo>
                  <a:cubicBezTo>
                    <a:pt x="923" y="32"/>
                    <a:pt x="921" y="27"/>
                    <a:pt x="915" y="27"/>
                  </a:cubicBezTo>
                  <a:cubicBezTo>
                    <a:pt x="908" y="27"/>
                    <a:pt x="906" y="33"/>
                    <a:pt x="906" y="35"/>
                  </a:cubicBezTo>
                  <a:lnTo>
                    <a:pt x="923" y="35"/>
                  </a:lnTo>
                  <a:close/>
                  <a:moveTo>
                    <a:pt x="940" y="21"/>
                  </a:moveTo>
                  <a:cubicBezTo>
                    <a:pt x="949" y="21"/>
                    <a:pt x="949" y="21"/>
                    <a:pt x="949" y="21"/>
                  </a:cubicBezTo>
                  <a:cubicBezTo>
                    <a:pt x="949" y="30"/>
                    <a:pt x="949" y="30"/>
                    <a:pt x="949" y="30"/>
                  </a:cubicBezTo>
                  <a:cubicBezTo>
                    <a:pt x="949" y="30"/>
                    <a:pt x="949" y="30"/>
                    <a:pt x="949" y="30"/>
                  </a:cubicBezTo>
                  <a:cubicBezTo>
                    <a:pt x="950" y="27"/>
                    <a:pt x="954" y="20"/>
                    <a:pt x="963" y="20"/>
                  </a:cubicBezTo>
                  <a:cubicBezTo>
                    <a:pt x="963" y="29"/>
                    <a:pt x="963" y="29"/>
                    <a:pt x="963" y="29"/>
                  </a:cubicBezTo>
                  <a:cubicBezTo>
                    <a:pt x="955" y="29"/>
                    <a:pt x="949" y="33"/>
                    <a:pt x="949" y="47"/>
                  </a:cubicBezTo>
                  <a:cubicBezTo>
                    <a:pt x="949" y="67"/>
                    <a:pt x="949" y="67"/>
                    <a:pt x="949" y="67"/>
                  </a:cubicBezTo>
                  <a:cubicBezTo>
                    <a:pt x="940" y="67"/>
                    <a:pt x="940" y="67"/>
                    <a:pt x="940" y="67"/>
                  </a:cubicBezTo>
                  <a:lnTo>
                    <a:pt x="940" y="21"/>
                  </a:lnTo>
                  <a:close/>
                  <a:moveTo>
                    <a:pt x="1001" y="66"/>
                  </a:moveTo>
                  <a:cubicBezTo>
                    <a:pt x="998" y="67"/>
                    <a:pt x="995" y="68"/>
                    <a:pt x="990" y="68"/>
                  </a:cubicBezTo>
                  <a:cubicBezTo>
                    <a:pt x="976" y="68"/>
                    <a:pt x="967" y="60"/>
                    <a:pt x="967" y="42"/>
                  </a:cubicBezTo>
                  <a:cubicBezTo>
                    <a:pt x="967" y="22"/>
                    <a:pt x="980" y="20"/>
                    <a:pt x="986" y="20"/>
                  </a:cubicBezTo>
                  <a:cubicBezTo>
                    <a:pt x="997" y="20"/>
                    <a:pt x="1002" y="28"/>
                    <a:pt x="1002" y="38"/>
                  </a:cubicBezTo>
                  <a:cubicBezTo>
                    <a:pt x="1002" y="41"/>
                    <a:pt x="1002" y="41"/>
                    <a:pt x="1002" y="41"/>
                  </a:cubicBezTo>
                  <a:cubicBezTo>
                    <a:pt x="976" y="41"/>
                    <a:pt x="976" y="41"/>
                    <a:pt x="976" y="41"/>
                  </a:cubicBezTo>
                  <a:cubicBezTo>
                    <a:pt x="976" y="49"/>
                    <a:pt x="980" y="61"/>
                    <a:pt x="993" y="61"/>
                  </a:cubicBezTo>
                  <a:cubicBezTo>
                    <a:pt x="997" y="61"/>
                    <a:pt x="999" y="60"/>
                    <a:pt x="1001" y="60"/>
                  </a:cubicBezTo>
                  <a:lnTo>
                    <a:pt x="1001" y="66"/>
                  </a:lnTo>
                  <a:close/>
                  <a:moveTo>
                    <a:pt x="994" y="35"/>
                  </a:moveTo>
                  <a:cubicBezTo>
                    <a:pt x="994" y="32"/>
                    <a:pt x="992" y="27"/>
                    <a:pt x="985" y="27"/>
                  </a:cubicBezTo>
                  <a:cubicBezTo>
                    <a:pt x="978" y="27"/>
                    <a:pt x="976" y="33"/>
                    <a:pt x="976" y="35"/>
                  </a:cubicBezTo>
                  <a:lnTo>
                    <a:pt x="994" y="35"/>
                  </a:lnTo>
                  <a:close/>
                  <a:moveTo>
                    <a:pt x="1037" y="60"/>
                  </a:moveTo>
                  <a:cubicBezTo>
                    <a:pt x="1037" y="60"/>
                    <a:pt x="1037" y="60"/>
                    <a:pt x="1037" y="60"/>
                  </a:cubicBezTo>
                  <a:cubicBezTo>
                    <a:pt x="1036" y="62"/>
                    <a:pt x="1032" y="68"/>
                    <a:pt x="1024" y="68"/>
                  </a:cubicBezTo>
                  <a:cubicBezTo>
                    <a:pt x="1013" y="68"/>
                    <a:pt x="1009" y="58"/>
                    <a:pt x="1009" y="45"/>
                  </a:cubicBezTo>
                  <a:cubicBezTo>
                    <a:pt x="1009" y="30"/>
                    <a:pt x="1014" y="20"/>
                    <a:pt x="1025" y="20"/>
                  </a:cubicBezTo>
                  <a:cubicBezTo>
                    <a:pt x="1032" y="20"/>
                    <a:pt x="1036" y="25"/>
                    <a:pt x="1037" y="27"/>
                  </a:cubicBezTo>
                  <a:cubicBezTo>
                    <a:pt x="1037" y="27"/>
                    <a:pt x="1037" y="27"/>
                    <a:pt x="1037" y="27"/>
                  </a:cubicBezTo>
                  <a:cubicBezTo>
                    <a:pt x="1037" y="1"/>
                    <a:pt x="1037" y="1"/>
                    <a:pt x="1037" y="1"/>
                  </a:cubicBezTo>
                  <a:cubicBezTo>
                    <a:pt x="1046" y="1"/>
                    <a:pt x="1046" y="1"/>
                    <a:pt x="1046" y="1"/>
                  </a:cubicBezTo>
                  <a:cubicBezTo>
                    <a:pt x="1046" y="67"/>
                    <a:pt x="1046" y="67"/>
                    <a:pt x="1046" y="67"/>
                  </a:cubicBezTo>
                  <a:cubicBezTo>
                    <a:pt x="1037" y="67"/>
                    <a:pt x="1037" y="67"/>
                    <a:pt x="1037" y="67"/>
                  </a:cubicBezTo>
                  <a:lnTo>
                    <a:pt x="1037" y="60"/>
                  </a:lnTo>
                  <a:close/>
                  <a:moveTo>
                    <a:pt x="1027" y="61"/>
                  </a:moveTo>
                  <a:cubicBezTo>
                    <a:pt x="1034" y="61"/>
                    <a:pt x="1037" y="51"/>
                    <a:pt x="1037" y="44"/>
                  </a:cubicBezTo>
                  <a:cubicBezTo>
                    <a:pt x="1037" y="36"/>
                    <a:pt x="1035" y="27"/>
                    <a:pt x="1027" y="27"/>
                  </a:cubicBezTo>
                  <a:cubicBezTo>
                    <a:pt x="1020" y="27"/>
                    <a:pt x="1018" y="34"/>
                    <a:pt x="1018" y="44"/>
                  </a:cubicBezTo>
                  <a:cubicBezTo>
                    <a:pt x="1018" y="51"/>
                    <a:pt x="1019" y="61"/>
                    <a:pt x="1027" y="61"/>
                  </a:cubicBezTo>
                  <a:close/>
                  <a:moveTo>
                    <a:pt x="1056" y="54"/>
                  </a:moveTo>
                  <a:cubicBezTo>
                    <a:pt x="1070" y="54"/>
                    <a:pt x="1070" y="54"/>
                    <a:pt x="1070" y="54"/>
                  </a:cubicBezTo>
                  <a:cubicBezTo>
                    <a:pt x="1070" y="67"/>
                    <a:pt x="1070" y="67"/>
                    <a:pt x="1070" y="67"/>
                  </a:cubicBezTo>
                  <a:cubicBezTo>
                    <a:pt x="1056" y="67"/>
                    <a:pt x="1056" y="67"/>
                    <a:pt x="1056" y="67"/>
                  </a:cubicBezTo>
                  <a:lnTo>
                    <a:pt x="1056"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p>
          </p:txBody>
        </p:sp>
      </p:grpSp>
    </p:spTree>
    <p:extLst>
      <p:ext uri="{BB962C8B-B14F-4D97-AF65-F5344CB8AC3E}">
        <p14:creationId xmlns:p14="http://schemas.microsoft.com/office/powerpoint/2010/main" val="887522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Cover Slide_Top">
    <p:spTree>
      <p:nvGrpSpPr>
        <p:cNvPr id="1" name=""/>
        <p:cNvGrpSpPr/>
        <p:nvPr/>
      </p:nvGrpSpPr>
      <p:grpSpPr>
        <a:xfrm>
          <a:off x="0" y="0"/>
          <a:ext cx="0" cy="0"/>
          <a:chOff x="0" y="0"/>
          <a:chExt cx="0" cy="0"/>
        </a:xfrm>
      </p:grpSpPr>
      <p:pic>
        <p:nvPicPr>
          <p:cNvPr id="71" name="Picture 7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1906" y="6422352"/>
            <a:ext cx="4794077" cy="236318"/>
          </a:xfrm>
          <a:prstGeom prst="rect">
            <a:avLst/>
          </a:prstGeom>
        </p:spPr>
      </p:pic>
      <p:grpSp>
        <p:nvGrpSpPr>
          <p:cNvPr id="23" name="Group 22"/>
          <p:cNvGrpSpPr/>
          <p:nvPr userDrawn="1"/>
        </p:nvGrpSpPr>
        <p:grpSpPr>
          <a:xfrm>
            <a:off x="8874830" y="1058648"/>
            <a:ext cx="3137267" cy="2102279"/>
            <a:chOff x="5728986" y="1472516"/>
            <a:chExt cx="3074394" cy="2061722"/>
          </a:xfrm>
        </p:grpSpPr>
        <p:sp>
          <p:nvSpPr>
            <p:cNvPr id="24" name="Freeform 23"/>
            <p:cNvSpPr/>
            <p:nvPr/>
          </p:nvSpPr>
          <p:spPr>
            <a:xfrm>
              <a:off x="6191575" y="1472516"/>
              <a:ext cx="2013677" cy="206172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p>
          </p:txBody>
        </p:sp>
        <p:sp>
          <p:nvSpPr>
            <p:cNvPr id="25" name="Freeform 11"/>
            <p:cNvSpPr>
              <a:spLocks noEditPoints="1"/>
            </p:cNvSpPr>
            <p:nvPr userDrawn="1"/>
          </p:nvSpPr>
          <p:spPr bwMode="auto">
            <a:xfrm>
              <a:off x="5728986" y="2313444"/>
              <a:ext cx="3074394" cy="250623"/>
            </a:xfrm>
            <a:custGeom>
              <a:avLst/>
              <a:gdLst>
                <a:gd name="T0" fmla="*/ 46 w 1070"/>
                <a:gd name="T1" fmla="*/ 1 h 87"/>
                <a:gd name="T2" fmla="*/ 0 w 1070"/>
                <a:gd name="T3" fmla="*/ 67 h 87"/>
                <a:gd name="T4" fmla="*/ 57 w 1070"/>
                <a:gd name="T5" fmla="*/ 1 h 87"/>
                <a:gd name="T6" fmla="*/ 113 w 1070"/>
                <a:gd name="T7" fmla="*/ 69 h 87"/>
                <a:gd name="T8" fmla="*/ 104 w 1070"/>
                <a:gd name="T9" fmla="*/ 59 h 87"/>
                <a:gd name="T10" fmla="*/ 104 w 1070"/>
                <a:gd name="T11" fmla="*/ 27 h 87"/>
                <a:gd name="T12" fmla="*/ 94 w 1070"/>
                <a:gd name="T13" fmla="*/ 27 h 87"/>
                <a:gd name="T14" fmla="*/ 133 w 1070"/>
                <a:gd name="T15" fmla="*/ 31 h 87"/>
                <a:gd name="T16" fmla="*/ 145 w 1070"/>
                <a:gd name="T17" fmla="*/ 29 h 87"/>
                <a:gd name="T18" fmla="*/ 206 w 1070"/>
                <a:gd name="T19" fmla="*/ 21 h 87"/>
                <a:gd name="T20" fmla="*/ 207 w 1070"/>
                <a:gd name="T21" fmla="*/ 61 h 87"/>
                <a:gd name="T22" fmla="*/ 225 w 1070"/>
                <a:gd name="T23" fmla="*/ 44 h 87"/>
                <a:gd name="T24" fmla="*/ 241 w 1070"/>
                <a:gd name="T25" fmla="*/ 42 h 87"/>
                <a:gd name="T26" fmla="*/ 275 w 1070"/>
                <a:gd name="T27" fmla="*/ 60 h 87"/>
                <a:gd name="T28" fmla="*/ 284 w 1070"/>
                <a:gd name="T29" fmla="*/ 21 h 87"/>
                <a:gd name="T30" fmla="*/ 293 w 1070"/>
                <a:gd name="T31" fmla="*/ 47 h 87"/>
                <a:gd name="T32" fmla="*/ 313 w 1070"/>
                <a:gd name="T33" fmla="*/ 21 h 87"/>
                <a:gd name="T34" fmla="*/ 339 w 1070"/>
                <a:gd name="T35" fmla="*/ 6 h 87"/>
                <a:gd name="T36" fmla="*/ 330 w 1070"/>
                <a:gd name="T37" fmla="*/ 67 h 87"/>
                <a:gd name="T38" fmla="*/ 367 w 1070"/>
                <a:gd name="T39" fmla="*/ 68 h 87"/>
                <a:gd name="T40" fmla="*/ 367 w 1070"/>
                <a:gd name="T41" fmla="*/ 61 h 87"/>
                <a:gd name="T42" fmla="*/ 419 w 1070"/>
                <a:gd name="T43" fmla="*/ 29 h 87"/>
                <a:gd name="T44" fmla="*/ 435 w 1070"/>
                <a:gd name="T45" fmla="*/ 21 h 87"/>
                <a:gd name="T46" fmla="*/ 472 w 1070"/>
                <a:gd name="T47" fmla="*/ 20 h 87"/>
                <a:gd name="T48" fmla="*/ 460 w 1070"/>
                <a:gd name="T49" fmla="*/ 45 h 87"/>
                <a:gd name="T50" fmla="*/ 435 w 1070"/>
                <a:gd name="T51" fmla="*/ 67 h 87"/>
                <a:gd name="T52" fmla="*/ 493 w 1070"/>
                <a:gd name="T53" fmla="*/ 56 h 87"/>
                <a:gd name="T54" fmla="*/ 512 w 1070"/>
                <a:gd name="T55" fmla="*/ 20 h 87"/>
                <a:gd name="T56" fmla="*/ 503 w 1070"/>
                <a:gd name="T57" fmla="*/ 55 h 87"/>
                <a:gd name="T58" fmla="*/ 547 w 1070"/>
                <a:gd name="T59" fmla="*/ 21 h 87"/>
                <a:gd name="T60" fmla="*/ 565 w 1070"/>
                <a:gd name="T61" fmla="*/ 67 h 87"/>
                <a:gd name="T62" fmla="*/ 538 w 1070"/>
                <a:gd name="T63" fmla="*/ 21 h 87"/>
                <a:gd name="T64" fmla="*/ 609 w 1070"/>
                <a:gd name="T65" fmla="*/ 36 h 87"/>
                <a:gd name="T66" fmla="*/ 659 w 1070"/>
                <a:gd name="T67" fmla="*/ 66 h 87"/>
                <a:gd name="T68" fmla="*/ 633 w 1070"/>
                <a:gd name="T69" fmla="*/ 41 h 87"/>
                <a:gd name="T70" fmla="*/ 634 w 1070"/>
                <a:gd name="T71" fmla="*/ 35 h 87"/>
                <a:gd name="T72" fmla="*/ 669 w 1070"/>
                <a:gd name="T73" fmla="*/ 54 h 87"/>
                <a:gd name="T74" fmla="*/ 720 w 1070"/>
                <a:gd name="T75" fmla="*/ 1 h 87"/>
                <a:gd name="T76" fmla="*/ 730 w 1070"/>
                <a:gd name="T77" fmla="*/ 59 h 87"/>
                <a:gd name="T78" fmla="*/ 807 w 1070"/>
                <a:gd name="T79" fmla="*/ 41 h 87"/>
                <a:gd name="T80" fmla="*/ 790 w 1070"/>
                <a:gd name="T81" fmla="*/ 27 h 87"/>
                <a:gd name="T82" fmla="*/ 816 w 1070"/>
                <a:gd name="T83" fmla="*/ 67 h 87"/>
                <a:gd name="T84" fmla="*/ 836 w 1070"/>
                <a:gd name="T85" fmla="*/ 1 h 87"/>
                <a:gd name="T86" fmla="*/ 852 w 1070"/>
                <a:gd name="T87" fmla="*/ 21 h 87"/>
                <a:gd name="T88" fmla="*/ 878 w 1070"/>
                <a:gd name="T89" fmla="*/ 67 h 87"/>
                <a:gd name="T90" fmla="*/ 915 w 1070"/>
                <a:gd name="T91" fmla="*/ 20 h 87"/>
                <a:gd name="T92" fmla="*/ 931 w 1070"/>
                <a:gd name="T93" fmla="*/ 66 h 87"/>
                <a:gd name="T94" fmla="*/ 949 w 1070"/>
                <a:gd name="T95" fmla="*/ 21 h 87"/>
                <a:gd name="T96" fmla="*/ 949 w 1070"/>
                <a:gd name="T97" fmla="*/ 67 h 87"/>
                <a:gd name="T98" fmla="*/ 986 w 1070"/>
                <a:gd name="T99" fmla="*/ 20 h 87"/>
                <a:gd name="T100" fmla="*/ 1001 w 1070"/>
                <a:gd name="T101" fmla="*/ 66 h 87"/>
                <a:gd name="T102" fmla="*/ 1037 w 1070"/>
                <a:gd name="T103" fmla="*/ 60 h 87"/>
                <a:gd name="T104" fmla="*/ 1037 w 1070"/>
                <a:gd name="T105" fmla="*/ 1 h 87"/>
                <a:gd name="T106" fmla="*/ 1037 w 1070"/>
                <a:gd name="T107" fmla="*/ 44 h 87"/>
                <a:gd name="T108" fmla="*/ 1070 w 1070"/>
                <a:gd name="T109"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87">
                  <a:moveTo>
                    <a:pt x="0" y="1"/>
                  </a:moveTo>
                  <a:cubicBezTo>
                    <a:pt x="10" y="1"/>
                    <a:pt x="10" y="1"/>
                    <a:pt x="10" y="1"/>
                  </a:cubicBezTo>
                  <a:cubicBezTo>
                    <a:pt x="10" y="29"/>
                    <a:pt x="10" y="29"/>
                    <a:pt x="10" y="29"/>
                  </a:cubicBezTo>
                  <a:cubicBezTo>
                    <a:pt x="36" y="29"/>
                    <a:pt x="36" y="29"/>
                    <a:pt x="36" y="29"/>
                  </a:cubicBezTo>
                  <a:cubicBezTo>
                    <a:pt x="36" y="1"/>
                    <a:pt x="36" y="1"/>
                    <a:pt x="36" y="1"/>
                  </a:cubicBezTo>
                  <a:cubicBezTo>
                    <a:pt x="46" y="1"/>
                    <a:pt x="46" y="1"/>
                    <a:pt x="46" y="1"/>
                  </a:cubicBezTo>
                  <a:cubicBezTo>
                    <a:pt x="46" y="67"/>
                    <a:pt x="46" y="67"/>
                    <a:pt x="46" y="67"/>
                  </a:cubicBezTo>
                  <a:cubicBezTo>
                    <a:pt x="36" y="67"/>
                    <a:pt x="36" y="67"/>
                    <a:pt x="36" y="67"/>
                  </a:cubicBezTo>
                  <a:cubicBezTo>
                    <a:pt x="36" y="36"/>
                    <a:pt x="36" y="36"/>
                    <a:pt x="36" y="36"/>
                  </a:cubicBezTo>
                  <a:cubicBezTo>
                    <a:pt x="10" y="36"/>
                    <a:pt x="10" y="36"/>
                    <a:pt x="10" y="36"/>
                  </a:cubicBezTo>
                  <a:cubicBezTo>
                    <a:pt x="10" y="67"/>
                    <a:pt x="10" y="67"/>
                    <a:pt x="10" y="67"/>
                  </a:cubicBezTo>
                  <a:cubicBezTo>
                    <a:pt x="0" y="67"/>
                    <a:pt x="0" y="67"/>
                    <a:pt x="0" y="67"/>
                  </a:cubicBezTo>
                  <a:lnTo>
                    <a:pt x="0" y="1"/>
                  </a:lnTo>
                  <a:close/>
                  <a:moveTo>
                    <a:pt x="57" y="1"/>
                  </a:moveTo>
                  <a:cubicBezTo>
                    <a:pt x="67" y="1"/>
                    <a:pt x="67" y="1"/>
                    <a:pt x="67" y="1"/>
                  </a:cubicBezTo>
                  <a:cubicBezTo>
                    <a:pt x="67" y="10"/>
                    <a:pt x="67" y="10"/>
                    <a:pt x="67" y="10"/>
                  </a:cubicBezTo>
                  <a:cubicBezTo>
                    <a:pt x="57" y="10"/>
                    <a:pt x="57" y="10"/>
                    <a:pt x="57" y="10"/>
                  </a:cubicBezTo>
                  <a:lnTo>
                    <a:pt x="57" y="1"/>
                  </a:lnTo>
                  <a:close/>
                  <a:moveTo>
                    <a:pt x="58" y="21"/>
                  </a:moveTo>
                  <a:cubicBezTo>
                    <a:pt x="67" y="21"/>
                    <a:pt x="67" y="21"/>
                    <a:pt x="67" y="21"/>
                  </a:cubicBezTo>
                  <a:cubicBezTo>
                    <a:pt x="67" y="67"/>
                    <a:pt x="67" y="67"/>
                    <a:pt x="67" y="67"/>
                  </a:cubicBezTo>
                  <a:cubicBezTo>
                    <a:pt x="58" y="67"/>
                    <a:pt x="58" y="67"/>
                    <a:pt x="58" y="67"/>
                  </a:cubicBezTo>
                  <a:lnTo>
                    <a:pt x="58" y="21"/>
                  </a:lnTo>
                  <a:close/>
                  <a:moveTo>
                    <a:pt x="113" y="69"/>
                  </a:moveTo>
                  <a:cubicBezTo>
                    <a:pt x="113" y="82"/>
                    <a:pt x="106" y="87"/>
                    <a:pt x="92" y="87"/>
                  </a:cubicBezTo>
                  <a:cubicBezTo>
                    <a:pt x="85" y="87"/>
                    <a:pt x="80" y="86"/>
                    <a:pt x="78" y="86"/>
                  </a:cubicBezTo>
                  <a:cubicBezTo>
                    <a:pt x="78" y="77"/>
                    <a:pt x="78" y="77"/>
                    <a:pt x="78" y="77"/>
                  </a:cubicBezTo>
                  <a:cubicBezTo>
                    <a:pt x="81" y="78"/>
                    <a:pt x="85" y="81"/>
                    <a:pt x="91" y="81"/>
                  </a:cubicBezTo>
                  <a:cubicBezTo>
                    <a:pt x="104" y="81"/>
                    <a:pt x="104" y="71"/>
                    <a:pt x="104" y="66"/>
                  </a:cubicBezTo>
                  <a:cubicBezTo>
                    <a:pt x="104" y="59"/>
                    <a:pt x="104" y="59"/>
                    <a:pt x="104" y="59"/>
                  </a:cubicBezTo>
                  <a:cubicBezTo>
                    <a:pt x="104" y="59"/>
                    <a:pt x="104" y="59"/>
                    <a:pt x="104" y="59"/>
                  </a:cubicBezTo>
                  <a:cubicBezTo>
                    <a:pt x="103" y="62"/>
                    <a:pt x="99" y="67"/>
                    <a:pt x="92" y="67"/>
                  </a:cubicBezTo>
                  <a:cubicBezTo>
                    <a:pt x="80" y="67"/>
                    <a:pt x="76" y="56"/>
                    <a:pt x="76" y="44"/>
                  </a:cubicBezTo>
                  <a:cubicBezTo>
                    <a:pt x="76" y="31"/>
                    <a:pt x="81" y="20"/>
                    <a:pt x="92" y="20"/>
                  </a:cubicBezTo>
                  <a:cubicBezTo>
                    <a:pt x="99" y="20"/>
                    <a:pt x="103" y="25"/>
                    <a:pt x="104" y="27"/>
                  </a:cubicBezTo>
                  <a:cubicBezTo>
                    <a:pt x="104" y="27"/>
                    <a:pt x="104" y="27"/>
                    <a:pt x="104" y="27"/>
                  </a:cubicBezTo>
                  <a:cubicBezTo>
                    <a:pt x="104" y="21"/>
                    <a:pt x="104" y="21"/>
                    <a:pt x="104" y="21"/>
                  </a:cubicBezTo>
                  <a:cubicBezTo>
                    <a:pt x="113" y="21"/>
                    <a:pt x="113" y="21"/>
                    <a:pt x="113" y="21"/>
                  </a:cubicBezTo>
                  <a:lnTo>
                    <a:pt x="113" y="69"/>
                  </a:lnTo>
                  <a:close/>
                  <a:moveTo>
                    <a:pt x="94" y="60"/>
                  </a:moveTo>
                  <a:cubicBezTo>
                    <a:pt x="102" y="60"/>
                    <a:pt x="104" y="50"/>
                    <a:pt x="104" y="43"/>
                  </a:cubicBezTo>
                  <a:cubicBezTo>
                    <a:pt x="104" y="36"/>
                    <a:pt x="102" y="27"/>
                    <a:pt x="94" y="27"/>
                  </a:cubicBezTo>
                  <a:cubicBezTo>
                    <a:pt x="87" y="27"/>
                    <a:pt x="85" y="37"/>
                    <a:pt x="85" y="44"/>
                  </a:cubicBezTo>
                  <a:cubicBezTo>
                    <a:pt x="85" y="50"/>
                    <a:pt x="87" y="60"/>
                    <a:pt x="94" y="60"/>
                  </a:cubicBezTo>
                  <a:close/>
                  <a:moveTo>
                    <a:pt x="124" y="1"/>
                  </a:moveTo>
                  <a:cubicBezTo>
                    <a:pt x="133" y="1"/>
                    <a:pt x="133" y="1"/>
                    <a:pt x="133" y="1"/>
                  </a:cubicBezTo>
                  <a:cubicBezTo>
                    <a:pt x="133" y="31"/>
                    <a:pt x="133" y="31"/>
                    <a:pt x="133" y="31"/>
                  </a:cubicBezTo>
                  <a:cubicBezTo>
                    <a:pt x="133" y="31"/>
                    <a:pt x="133" y="31"/>
                    <a:pt x="133" y="31"/>
                  </a:cubicBezTo>
                  <a:cubicBezTo>
                    <a:pt x="135" y="27"/>
                    <a:pt x="138" y="20"/>
                    <a:pt x="148" y="20"/>
                  </a:cubicBezTo>
                  <a:cubicBezTo>
                    <a:pt x="158" y="20"/>
                    <a:pt x="160" y="29"/>
                    <a:pt x="160" y="35"/>
                  </a:cubicBezTo>
                  <a:cubicBezTo>
                    <a:pt x="160" y="67"/>
                    <a:pt x="160" y="67"/>
                    <a:pt x="160" y="67"/>
                  </a:cubicBezTo>
                  <a:cubicBezTo>
                    <a:pt x="151" y="67"/>
                    <a:pt x="151" y="67"/>
                    <a:pt x="151" y="67"/>
                  </a:cubicBezTo>
                  <a:cubicBezTo>
                    <a:pt x="151" y="42"/>
                    <a:pt x="151" y="42"/>
                    <a:pt x="151" y="42"/>
                  </a:cubicBezTo>
                  <a:cubicBezTo>
                    <a:pt x="151" y="33"/>
                    <a:pt x="151" y="29"/>
                    <a:pt x="145" y="29"/>
                  </a:cubicBezTo>
                  <a:cubicBezTo>
                    <a:pt x="138" y="29"/>
                    <a:pt x="133" y="38"/>
                    <a:pt x="133" y="47"/>
                  </a:cubicBezTo>
                  <a:cubicBezTo>
                    <a:pt x="133" y="67"/>
                    <a:pt x="133" y="67"/>
                    <a:pt x="133" y="67"/>
                  </a:cubicBezTo>
                  <a:cubicBezTo>
                    <a:pt x="124" y="67"/>
                    <a:pt x="124" y="67"/>
                    <a:pt x="124" y="67"/>
                  </a:cubicBezTo>
                  <a:lnTo>
                    <a:pt x="124" y="1"/>
                  </a:lnTo>
                  <a:close/>
                  <a:moveTo>
                    <a:pt x="198" y="21"/>
                  </a:moveTo>
                  <a:cubicBezTo>
                    <a:pt x="206" y="21"/>
                    <a:pt x="206" y="21"/>
                    <a:pt x="206" y="21"/>
                  </a:cubicBezTo>
                  <a:cubicBezTo>
                    <a:pt x="206" y="28"/>
                    <a:pt x="206" y="28"/>
                    <a:pt x="206" y="28"/>
                  </a:cubicBezTo>
                  <a:cubicBezTo>
                    <a:pt x="207" y="28"/>
                    <a:pt x="207" y="28"/>
                    <a:pt x="207" y="28"/>
                  </a:cubicBezTo>
                  <a:cubicBezTo>
                    <a:pt x="208" y="25"/>
                    <a:pt x="212" y="20"/>
                    <a:pt x="219" y="20"/>
                  </a:cubicBezTo>
                  <a:cubicBezTo>
                    <a:pt x="230" y="20"/>
                    <a:pt x="235" y="30"/>
                    <a:pt x="235" y="43"/>
                  </a:cubicBezTo>
                  <a:cubicBezTo>
                    <a:pt x="235" y="58"/>
                    <a:pt x="229" y="68"/>
                    <a:pt x="219" y="68"/>
                  </a:cubicBezTo>
                  <a:cubicBezTo>
                    <a:pt x="211" y="68"/>
                    <a:pt x="208" y="63"/>
                    <a:pt x="207" y="61"/>
                  </a:cubicBezTo>
                  <a:cubicBezTo>
                    <a:pt x="206" y="61"/>
                    <a:pt x="206" y="61"/>
                    <a:pt x="206" y="61"/>
                  </a:cubicBezTo>
                  <a:cubicBezTo>
                    <a:pt x="206" y="87"/>
                    <a:pt x="206" y="87"/>
                    <a:pt x="206" y="87"/>
                  </a:cubicBezTo>
                  <a:cubicBezTo>
                    <a:pt x="198" y="87"/>
                    <a:pt x="198" y="87"/>
                    <a:pt x="198" y="87"/>
                  </a:cubicBezTo>
                  <a:lnTo>
                    <a:pt x="198" y="21"/>
                  </a:lnTo>
                  <a:close/>
                  <a:moveTo>
                    <a:pt x="216" y="61"/>
                  </a:moveTo>
                  <a:cubicBezTo>
                    <a:pt x="223" y="61"/>
                    <a:pt x="225" y="54"/>
                    <a:pt x="225" y="44"/>
                  </a:cubicBezTo>
                  <a:cubicBezTo>
                    <a:pt x="225" y="37"/>
                    <a:pt x="224" y="27"/>
                    <a:pt x="216" y="27"/>
                  </a:cubicBezTo>
                  <a:cubicBezTo>
                    <a:pt x="209" y="27"/>
                    <a:pt x="206" y="36"/>
                    <a:pt x="206" y="44"/>
                  </a:cubicBezTo>
                  <a:cubicBezTo>
                    <a:pt x="206" y="52"/>
                    <a:pt x="209" y="61"/>
                    <a:pt x="216" y="61"/>
                  </a:cubicBezTo>
                  <a:close/>
                  <a:moveTo>
                    <a:pt x="275" y="66"/>
                  </a:moveTo>
                  <a:cubicBezTo>
                    <a:pt x="271" y="67"/>
                    <a:pt x="269" y="68"/>
                    <a:pt x="264" y="68"/>
                  </a:cubicBezTo>
                  <a:cubicBezTo>
                    <a:pt x="250" y="68"/>
                    <a:pt x="241" y="60"/>
                    <a:pt x="241" y="42"/>
                  </a:cubicBezTo>
                  <a:cubicBezTo>
                    <a:pt x="241" y="22"/>
                    <a:pt x="254" y="20"/>
                    <a:pt x="260" y="20"/>
                  </a:cubicBezTo>
                  <a:cubicBezTo>
                    <a:pt x="271" y="20"/>
                    <a:pt x="276" y="28"/>
                    <a:pt x="276" y="38"/>
                  </a:cubicBezTo>
                  <a:cubicBezTo>
                    <a:pt x="276" y="41"/>
                    <a:pt x="276" y="41"/>
                    <a:pt x="276" y="41"/>
                  </a:cubicBezTo>
                  <a:cubicBezTo>
                    <a:pt x="250" y="41"/>
                    <a:pt x="250" y="41"/>
                    <a:pt x="250" y="41"/>
                  </a:cubicBezTo>
                  <a:cubicBezTo>
                    <a:pt x="250" y="49"/>
                    <a:pt x="254" y="61"/>
                    <a:pt x="266" y="61"/>
                  </a:cubicBezTo>
                  <a:cubicBezTo>
                    <a:pt x="270" y="61"/>
                    <a:pt x="273" y="60"/>
                    <a:pt x="275" y="60"/>
                  </a:cubicBezTo>
                  <a:lnTo>
                    <a:pt x="275" y="66"/>
                  </a:lnTo>
                  <a:close/>
                  <a:moveTo>
                    <a:pt x="268" y="35"/>
                  </a:moveTo>
                  <a:cubicBezTo>
                    <a:pt x="268" y="32"/>
                    <a:pt x="266" y="27"/>
                    <a:pt x="259" y="27"/>
                  </a:cubicBezTo>
                  <a:cubicBezTo>
                    <a:pt x="252" y="27"/>
                    <a:pt x="250" y="33"/>
                    <a:pt x="250" y="35"/>
                  </a:cubicBezTo>
                  <a:lnTo>
                    <a:pt x="268" y="35"/>
                  </a:lnTo>
                  <a:close/>
                  <a:moveTo>
                    <a:pt x="284" y="21"/>
                  </a:moveTo>
                  <a:cubicBezTo>
                    <a:pt x="293" y="21"/>
                    <a:pt x="293" y="21"/>
                    <a:pt x="293" y="21"/>
                  </a:cubicBezTo>
                  <a:cubicBezTo>
                    <a:pt x="293" y="30"/>
                    <a:pt x="293" y="30"/>
                    <a:pt x="293" y="30"/>
                  </a:cubicBezTo>
                  <a:cubicBezTo>
                    <a:pt x="293" y="30"/>
                    <a:pt x="293" y="30"/>
                    <a:pt x="293" y="30"/>
                  </a:cubicBezTo>
                  <a:cubicBezTo>
                    <a:pt x="295" y="27"/>
                    <a:pt x="298" y="20"/>
                    <a:pt x="307" y="20"/>
                  </a:cubicBezTo>
                  <a:cubicBezTo>
                    <a:pt x="307" y="29"/>
                    <a:pt x="307" y="29"/>
                    <a:pt x="307" y="29"/>
                  </a:cubicBezTo>
                  <a:cubicBezTo>
                    <a:pt x="300" y="29"/>
                    <a:pt x="293" y="33"/>
                    <a:pt x="293" y="47"/>
                  </a:cubicBezTo>
                  <a:cubicBezTo>
                    <a:pt x="293" y="67"/>
                    <a:pt x="293" y="67"/>
                    <a:pt x="293" y="67"/>
                  </a:cubicBezTo>
                  <a:cubicBezTo>
                    <a:pt x="284" y="67"/>
                    <a:pt x="284" y="67"/>
                    <a:pt x="284" y="67"/>
                  </a:cubicBezTo>
                  <a:lnTo>
                    <a:pt x="284" y="21"/>
                  </a:lnTo>
                  <a:close/>
                  <a:moveTo>
                    <a:pt x="321" y="28"/>
                  </a:moveTo>
                  <a:cubicBezTo>
                    <a:pt x="313" y="28"/>
                    <a:pt x="313" y="28"/>
                    <a:pt x="313" y="28"/>
                  </a:cubicBezTo>
                  <a:cubicBezTo>
                    <a:pt x="313" y="21"/>
                    <a:pt x="313" y="21"/>
                    <a:pt x="313" y="21"/>
                  </a:cubicBezTo>
                  <a:cubicBezTo>
                    <a:pt x="321" y="21"/>
                    <a:pt x="321" y="21"/>
                    <a:pt x="321" y="21"/>
                  </a:cubicBezTo>
                  <a:cubicBezTo>
                    <a:pt x="321" y="16"/>
                    <a:pt x="321" y="16"/>
                    <a:pt x="321" y="16"/>
                  </a:cubicBezTo>
                  <a:cubicBezTo>
                    <a:pt x="321" y="5"/>
                    <a:pt x="327" y="0"/>
                    <a:pt x="339" y="0"/>
                  </a:cubicBezTo>
                  <a:cubicBezTo>
                    <a:pt x="342" y="0"/>
                    <a:pt x="345" y="0"/>
                    <a:pt x="348" y="0"/>
                  </a:cubicBezTo>
                  <a:cubicBezTo>
                    <a:pt x="348" y="8"/>
                    <a:pt x="348" y="8"/>
                    <a:pt x="348" y="8"/>
                  </a:cubicBezTo>
                  <a:cubicBezTo>
                    <a:pt x="345" y="7"/>
                    <a:pt x="343" y="6"/>
                    <a:pt x="339" y="6"/>
                  </a:cubicBezTo>
                  <a:cubicBezTo>
                    <a:pt x="332" y="6"/>
                    <a:pt x="330" y="12"/>
                    <a:pt x="330" y="16"/>
                  </a:cubicBezTo>
                  <a:cubicBezTo>
                    <a:pt x="330" y="21"/>
                    <a:pt x="330" y="21"/>
                    <a:pt x="330" y="21"/>
                  </a:cubicBezTo>
                  <a:cubicBezTo>
                    <a:pt x="343" y="21"/>
                    <a:pt x="343" y="21"/>
                    <a:pt x="343" y="21"/>
                  </a:cubicBezTo>
                  <a:cubicBezTo>
                    <a:pt x="343" y="28"/>
                    <a:pt x="343" y="28"/>
                    <a:pt x="343" y="28"/>
                  </a:cubicBezTo>
                  <a:cubicBezTo>
                    <a:pt x="330" y="28"/>
                    <a:pt x="330" y="28"/>
                    <a:pt x="330" y="28"/>
                  </a:cubicBezTo>
                  <a:cubicBezTo>
                    <a:pt x="330" y="67"/>
                    <a:pt x="330" y="67"/>
                    <a:pt x="330" y="67"/>
                  </a:cubicBezTo>
                  <a:cubicBezTo>
                    <a:pt x="321" y="67"/>
                    <a:pt x="321" y="67"/>
                    <a:pt x="321" y="67"/>
                  </a:cubicBezTo>
                  <a:lnTo>
                    <a:pt x="321" y="28"/>
                  </a:lnTo>
                  <a:close/>
                  <a:moveTo>
                    <a:pt x="347" y="44"/>
                  </a:moveTo>
                  <a:cubicBezTo>
                    <a:pt x="347" y="29"/>
                    <a:pt x="353" y="20"/>
                    <a:pt x="367" y="20"/>
                  </a:cubicBezTo>
                  <a:cubicBezTo>
                    <a:pt x="381" y="20"/>
                    <a:pt x="387" y="29"/>
                    <a:pt x="387" y="44"/>
                  </a:cubicBezTo>
                  <a:cubicBezTo>
                    <a:pt x="387" y="58"/>
                    <a:pt x="381" y="68"/>
                    <a:pt x="367" y="68"/>
                  </a:cubicBezTo>
                  <a:cubicBezTo>
                    <a:pt x="353" y="68"/>
                    <a:pt x="347" y="58"/>
                    <a:pt x="347" y="44"/>
                  </a:cubicBezTo>
                  <a:close/>
                  <a:moveTo>
                    <a:pt x="367" y="61"/>
                  </a:moveTo>
                  <a:cubicBezTo>
                    <a:pt x="376" y="61"/>
                    <a:pt x="378" y="51"/>
                    <a:pt x="378" y="44"/>
                  </a:cubicBezTo>
                  <a:cubicBezTo>
                    <a:pt x="378" y="37"/>
                    <a:pt x="376" y="27"/>
                    <a:pt x="367" y="27"/>
                  </a:cubicBezTo>
                  <a:cubicBezTo>
                    <a:pt x="358" y="27"/>
                    <a:pt x="356" y="37"/>
                    <a:pt x="356" y="44"/>
                  </a:cubicBezTo>
                  <a:cubicBezTo>
                    <a:pt x="356" y="51"/>
                    <a:pt x="358" y="61"/>
                    <a:pt x="367" y="61"/>
                  </a:cubicBezTo>
                  <a:close/>
                  <a:moveTo>
                    <a:pt x="396" y="21"/>
                  </a:moveTo>
                  <a:cubicBezTo>
                    <a:pt x="405" y="21"/>
                    <a:pt x="405" y="21"/>
                    <a:pt x="405" y="21"/>
                  </a:cubicBezTo>
                  <a:cubicBezTo>
                    <a:pt x="405" y="30"/>
                    <a:pt x="405" y="30"/>
                    <a:pt x="405" y="30"/>
                  </a:cubicBezTo>
                  <a:cubicBezTo>
                    <a:pt x="405" y="30"/>
                    <a:pt x="405" y="30"/>
                    <a:pt x="405" y="30"/>
                  </a:cubicBezTo>
                  <a:cubicBezTo>
                    <a:pt x="406" y="27"/>
                    <a:pt x="410" y="20"/>
                    <a:pt x="419" y="20"/>
                  </a:cubicBezTo>
                  <a:cubicBezTo>
                    <a:pt x="419" y="29"/>
                    <a:pt x="419" y="29"/>
                    <a:pt x="419" y="29"/>
                  </a:cubicBezTo>
                  <a:cubicBezTo>
                    <a:pt x="411" y="29"/>
                    <a:pt x="405" y="33"/>
                    <a:pt x="405" y="47"/>
                  </a:cubicBezTo>
                  <a:cubicBezTo>
                    <a:pt x="405" y="67"/>
                    <a:pt x="405" y="67"/>
                    <a:pt x="405" y="67"/>
                  </a:cubicBezTo>
                  <a:cubicBezTo>
                    <a:pt x="396" y="67"/>
                    <a:pt x="396" y="67"/>
                    <a:pt x="396" y="67"/>
                  </a:cubicBezTo>
                  <a:lnTo>
                    <a:pt x="396" y="21"/>
                  </a:lnTo>
                  <a:close/>
                  <a:moveTo>
                    <a:pt x="426" y="21"/>
                  </a:moveTo>
                  <a:cubicBezTo>
                    <a:pt x="435" y="21"/>
                    <a:pt x="435" y="21"/>
                    <a:pt x="435" y="21"/>
                  </a:cubicBezTo>
                  <a:cubicBezTo>
                    <a:pt x="435" y="30"/>
                    <a:pt x="435" y="30"/>
                    <a:pt x="435" y="30"/>
                  </a:cubicBezTo>
                  <a:cubicBezTo>
                    <a:pt x="435" y="30"/>
                    <a:pt x="435" y="30"/>
                    <a:pt x="435" y="30"/>
                  </a:cubicBezTo>
                  <a:cubicBezTo>
                    <a:pt x="436" y="27"/>
                    <a:pt x="439" y="20"/>
                    <a:pt x="448" y="20"/>
                  </a:cubicBezTo>
                  <a:cubicBezTo>
                    <a:pt x="456" y="20"/>
                    <a:pt x="458" y="26"/>
                    <a:pt x="459" y="30"/>
                  </a:cubicBezTo>
                  <a:cubicBezTo>
                    <a:pt x="459" y="30"/>
                    <a:pt x="459" y="30"/>
                    <a:pt x="459" y="30"/>
                  </a:cubicBezTo>
                  <a:cubicBezTo>
                    <a:pt x="461" y="26"/>
                    <a:pt x="465" y="20"/>
                    <a:pt x="472" y="20"/>
                  </a:cubicBezTo>
                  <a:cubicBezTo>
                    <a:pt x="483" y="20"/>
                    <a:pt x="485" y="29"/>
                    <a:pt x="485" y="35"/>
                  </a:cubicBezTo>
                  <a:cubicBezTo>
                    <a:pt x="485" y="67"/>
                    <a:pt x="485" y="67"/>
                    <a:pt x="485" y="67"/>
                  </a:cubicBezTo>
                  <a:cubicBezTo>
                    <a:pt x="476" y="67"/>
                    <a:pt x="476" y="67"/>
                    <a:pt x="476" y="67"/>
                  </a:cubicBezTo>
                  <a:cubicBezTo>
                    <a:pt x="476" y="42"/>
                    <a:pt x="476" y="42"/>
                    <a:pt x="476" y="42"/>
                  </a:cubicBezTo>
                  <a:cubicBezTo>
                    <a:pt x="476" y="33"/>
                    <a:pt x="476" y="29"/>
                    <a:pt x="470" y="29"/>
                  </a:cubicBezTo>
                  <a:cubicBezTo>
                    <a:pt x="464" y="29"/>
                    <a:pt x="460" y="37"/>
                    <a:pt x="460" y="45"/>
                  </a:cubicBezTo>
                  <a:cubicBezTo>
                    <a:pt x="460" y="67"/>
                    <a:pt x="460" y="67"/>
                    <a:pt x="460" y="67"/>
                  </a:cubicBezTo>
                  <a:cubicBezTo>
                    <a:pt x="451" y="67"/>
                    <a:pt x="451" y="67"/>
                    <a:pt x="451" y="67"/>
                  </a:cubicBezTo>
                  <a:cubicBezTo>
                    <a:pt x="451" y="42"/>
                    <a:pt x="451" y="42"/>
                    <a:pt x="451" y="42"/>
                  </a:cubicBezTo>
                  <a:cubicBezTo>
                    <a:pt x="451" y="33"/>
                    <a:pt x="451" y="29"/>
                    <a:pt x="445" y="29"/>
                  </a:cubicBezTo>
                  <a:cubicBezTo>
                    <a:pt x="439" y="29"/>
                    <a:pt x="435" y="38"/>
                    <a:pt x="435" y="47"/>
                  </a:cubicBezTo>
                  <a:cubicBezTo>
                    <a:pt x="435" y="67"/>
                    <a:pt x="435" y="67"/>
                    <a:pt x="435" y="67"/>
                  </a:cubicBezTo>
                  <a:cubicBezTo>
                    <a:pt x="426" y="67"/>
                    <a:pt x="426" y="67"/>
                    <a:pt x="426" y="67"/>
                  </a:cubicBezTo>
                  <a:lnTo>
                    <a:pt x="426" y="21"/>
                  </a:lnTo>
                  <a:close/>
                  <a:moveTo>
                    <a:pt x="518" y="61"/>
                  </a:moveTo>
                  <a:cubicBezTo>
                    <a:pt x="518" y="61"/>
                    <a:pt x="518" y="61"/>
                    <a:pt x="518" y="61"/>
                  </a:cubicBezTo>
                  <a:cubicBezTo>
                    <a:pt x="517" y="64"/>
                    <a:pt x="513" y="68"/>
                    <a:pt x="506" y="68"/>
                  </a:cubicBezTo>
                  <a:cubicBezTo>
                    <a:pt x="498" y="68"/>
                    <a:pt x="493" y="63"/>
                    <a:pt x="493" y="56"/>
                  </a:cubicBezTo>
                  <a:cubicBezTo>
                    <a:pt x="493" y="43"/>
                    <a:pt x="507" y="41"/>
                    <a:pt x="518" y="41"/>
                  </a:cubicBezTo>
                  <a:cubicBezTo>
                    <a:pt x="518" y="33"/>
                    <a:pt x="518" y="33"/>
                    <a:pt x="518" y="33"/>
                  </a:cubicBezTo>
                  <a:cubicBezTo>
                    <a:pt x="518" y="28"/>
                    <a:pt x="515" y="27"/>
                    <a:pt x="511" y="27"/>
                  </a:cubicBezTo>
                  <a:cubicBezTo>
                    <a:pt x="506" y="27"/>
                    <a:pt x="504" y="30"/>
                    <a:pt x="504" y="34"/>
                  </a:cubicBezTo>
                  <a:cubicBezTo>
                    <a:pt x="495" y="34"/>
                    <a:pt x="495" y="34"/>
                    <a:pt x="495" y="34"/>
                  </a:cubicBezTo>
                  <a:cubicBezTo>
                    <a:pt x="495" y="26"/>
                    <a:pt x="499" y="20"/>
                    <a:pt x="512" y="20"/>
                  </a:cubicBezTo>
                  <a:cubicBezTo>
                    <a:pt x="527" y="20"/>
                    <a:pt x="527" y="31"/>
                    <a:pt x="527" y="35"/>
                  </a:cubicBezTo>
                  <a:cubicBezTo>
                    <a:pt x="527" y="67"/>
                    <a:pt x="527" y="67"/>
                    <a:pt x="527" y="67"/>
                  </a:cubicBezTo>
                  <a:cubicBezTo>
                    <a:pt x="518" y="67"/>
                    <a:pt x="518" y="67"/>
                    <a:pt x="518" y="67"/>
                  </a:cubicBezTo>
                  <a:lnTo>
                    <a:pt x="518" y="61"/>
                  </a:lnTo>
                  <a:close/>
                  <a:moveTo>
                    <a:pt x="517" y="46"/>
                  </a:moveTo>
                  <a:cubicBezTo>
                    <a:pt x="510" y="46"/>
                    <a:pt x="503" y="49"/>
                    <a:pt x="503" y="55"/>
                  </a:cubicBezTo>
                  <a:cubicBezTo>
                    <a:pt x="503" y="59"/>
                    <a:pt x="505" y="61"/>
                    <a:pt x="508" y="61"/>
                  </a:cubicBezTo>
                  <a:cubicBezTo>
                    <a:pt x="514" y="61"/>
                    <a:pt x="518" y="54"/>
                    <a:pt x="518" y="49"/>
                  </a:cubicBezTo>
                  <a:cubicBezTo>
                    <a:pt x="518" y="46"/>
                    <a:pt x="518" y="46"/>
                    <a:pt x="518" y="46"/>
                  </a:cubicBezTo>
                  <a:lnTo>
                    <a:pt x="517" y="46"/>
                  </a:lnTo>
                  <a:close/>
                  <a:moveTo>
                    <a:pt x="538" y="21"/>
                  </a:moveTo>
                  <a:cubicBezTo>
                    <a:pt x="547" y="21"/>
                    <a:pt x="547" y="21"/>
                    <a:pt x="547" y="21"/>
                  </a:cubicBezTo>
                  <a:cubicBezTo>
                    <a:pt x="547" y="31"/>
                    <a:pt x="547" y="31"/>
                    <a:pt x="547" y="31"/>
                  </a:cubicBezTo>
                  <a:cubicBezTo>
                    <a:pt x="547" y="31"/>
                    <a:pt x="547" y="31"/>
                    <a:pt x="547" y="31"/>
                  </a:cubicBezTo>
                  <a:cubicBezTo>
                    <a:pt x="549" y="27"/>
                    <a:pt x="552" y="20"/>
                    <a:pt x="562" y="20"/>
                  </a:cubicBezTo>
                  <a:cubicBezTo>
                    <a:pt x="572" y="20"/>
                    <a:pt x="574" y="29"/>
                    <a:pt x="574" y="35"/>
                  </a:cubicBezTo>
                  <a:cubicBezTo>
                    <a:pt x="574" y="67"/>
                    <a:pt x="574" y="67"/>
                    <a:pt x="574" y="67"/>
                  </a:cubicBezTo>
                  <a:cubicBezTo>
                    <a:pt x="565" y="67"/>
                    <a:pt x="565" y="67"/>
                    <a:pt x="565" y="67"/>
                  </a:cubicBezTo>
                  <a:cubicBezTo>
                    <a:pt x="565" y="42"/>
                    <a:pt x="565" y="42"/>
                    <a:pt x="565" y="42"/>
                  </a:cubicBezTo>
                  <a:cubicBezTo>
                    <a:pt x="565" y="33"/>
                    <a:pt x="565" y="29"/>
                    <a:pt x="559" y="29"/>
                  </a:cubicBezTo>
                  <a:cubicBezTo>
                    <a:pt x="552" y="29"/>
                    <a:pt x="547" y="38"/>
                    <a:pt x="547" y="47"/>
                  </a:cubicBezTo>
                  <a:cubicBezTo>
                    <a:pt x="547" y="67"/>
                    <a:pt x="547" y="67"/>
                    <a:pt x="547" y="67"/>
                  </a:cubicBezTo>
                  <a:cubicBezTo>
                    <a:pt x="538" y="67"/>
                    <a:pt x="538" y="67"/>
                    <a:pt x="538" y="67"/>
                  </a:cubicBezTo>
                  <a:lnTo>
                    <a:pt x="538" y="21"/>
                  </a:lnTo>
                  <a:close/>
                  <a:moveTo>
                    <a:pt x="618" y="66"/>
                  </a:moveTo>
                  <a:cubicBezTo>
                    <a:pt x="614" y="67"/>
                    <a:pt x="610" y="68"/>
                    <a:pt x="605" y="68"/>
                  </a:cubicBezTo>
                  <a:cubicBezTo>
                    <a:pt x="588" y="68"/>
                    <a:pt x="583" y="54"/>
                    <a:pt x="583" y="42"/>
                  </a:cubicBezTo>
                  <a:cubicBezTo>
                    <a:pt x="583" y="30"/>
                    <a:pt x="589" y="20"/>
                    <a:pt x="602" y="20"/>
                  </a:cubicBezTo>
                  <a:cubicBezTo>
                    <a:pt x="615" y="20"/>
                    <a:pt x="619" y="29"/>
                    <a:pt x="619" y="36"/>
                  </a:cubicBezTo>
                  <a:cubicBezTo>
                    <a:pt x="609" y="36"/>
                    <a:pt x="609" y="36"/>
                    <a:pt x="609" y="36"/>
                  </a:cubicBezTo>
                  <a:cubicBezTo>
                    <a:pt x="609" y="33"/>
                    <a:pt x="608" y="27"/>
                    <a:pt x="602" y="27"/>
                  </a:cubicBezTo>
                  <a:cubicBezTo>
                    <a:pt x="596" y="27"/>
                    <a:pt x="592" y="32"/>
                    <a:pt x="592" y="41"/>
                  </a:cubicBezTo>
                  <a:cubicBezTo>
                    <a:pt x="592" y="50"/>
                    <a:pt x="596" y="61"/>
                    <a:pt x="610" y="61"/>
                  </a:cubicBezTo>
                  <a:cubicBezTo>
                    <a:pt x="613" y="61"/>
                    <a:pt x="615" y="61"/>
                    <a:pt x="618" y="60"/>
                  </a:cubicBezTo>
                  <a:lnTo>
                    <a:pt x="618" y="66"/>
                  </a:lnTo>
                  <a:close/>
                  <a:moveTo>
                    <a:pt x="659" y="66"/>
                  </a:moveTo>
                  <a:cubicBezTo>
                    <a:pt x="655" y="67"/>
                    <a:pt x="652" y="68"/>
                    <a:pt x="647" y="68"/>
                  </a:cubicBezTo>
                  <a:cubicBezTo>
                    <a:pt x="634" y="68"/>
                    <a:pt x="625" y="60"/>
                    <a:pt x="625" y="42"/>
                  </a:cubicBezTo>
                  <a:cubicBezTo>
                    <a:pt x="625" y="22"/>
                    <a:pt x="638" y="20"/>
                    <a:pt x="643" y="20"/>
                  </a:cubicBezTo>
                  <a:cubicBezTo>
                    <a:pt x="654" y="20"/>
                    <a:pt x="660" y="28"/>
                    <a:pt x="660" y="38"/>
                  </a:cubicBezTo>
                  <a:cubicBezTo>
                    <a:pt x="660" y="41"/>
                    <a:pt x="660" y="41"/>
                    <a:pt x="660" y="41"/>
                  </a:cubicBezTo>
                  <a:cubicBezTo>
                    <a:pt x="633" y="41"/>
                    <a:pt x="633" y="41"/>
                    <a:pt x="633" y="41"/>
                  </a:cubicBezTo>
                  <a:cubicBezTo>
                    <a:pt x="633" y="49"/>
                    <a:pt x="638" y="61"/>
                    <a:pt x="650" y="61"/>
                  </a:cubicBezTo>
                  <a:cubicBezTo>
                    <a:pt x="654" y="61"/>
                    <a:pt x="657" y="60"/>
                    <a:pt x="659" y="60"/>
                  </a:cubicBezTo>
                  <a:lnTo>
                    <a:pt x="659" y="66"/>
                  </a:lnTo>
                  <a:close/>
                  <a:moveTo>
                    <a:pt x="651" y="35"/>
                  </a:moveTo>
                  <a:cubicBezTo>
                    <a:pt x="651" y="32"/>
                    <a:pt x="650" y="27"/>
                    <a:pt x="643" y="27"/>
                  </a:cubicBezTo>
                  <a:cubicBezTo>
                    <a:pt x="636" y="27"/>
                    <a:pt x="634" y="33"/>
                    <a:pt x="634" y="35"/>
                  </a:cubicBezTo>
                  <a:lnTo>
                    <a:pt x="651" y="35"/>
                  </a:lnTo>
                  <a:close/>
                  <a:moveTo>
                    <a:pt x="669" y="54"/>
                  </a:moveTo>
                  <a:cubicBezTo>
                    <a:pt x="683" y="54"/>
                    <a:pt x="683" y="54"/>
                    <a:pt x="683" y="54"/>
                  </a:cubicBezTo>
                  <a:cubicBezTo>
                    <a:pt x="683" y="67"/>
                    <a:pt x="683" y="67"/>
                    <a:pt x="683" y="67"/>
                  </a:cubicBezTo>
                  <a:cubicBezTo>
                    <a:pt x="669" y="67"/>
                    <a:pt x="669" y="67"/>
                    <a:pt x="669" y="67"/>
                  </a:cubicBezTo>
                  <a:lnTo>
                    <a:pt x="669" y="54"/>
                  </a:lnTo>
                  <a:close/>
                  <a:moveTo>
                    <a:pt x="720" y="1"/>
                  </a:moveTo>
                  <a:cubicBezTo>
                    <a:pt x="737" y="1"/>
                    <a:pt x="737" y="1"/>
                    <a:pt x="737" y="1"/>
                  </a:cubicBezTo>
                  <a:cubicBezTo>
                    <a:pt x="757" y="1"/>
                    <a:pt x="765" y="12"/>
                    <a:pt x="765" y="33"/>
                  </a:cubicBezTo>
                  <a:cubicBezTo>
                    <a:pt x="765" y="61"/>
                    <a:pt x="752" y="67"/>
                    <a:pt x="737" y="67"/>
                  </a:cubicBezTo>
                  <a:cubicBezTo>
                    <a:pt x="720" y="67"/>
                    <a:pt x="720" y="67"/>
                    <a:pt x="720" y="67"/>
                  </a:cubicBezTo>
                  <a:lnTo>
                    <a:pt x="720" y="1"/>
                  </a:lnTo>
                  <a:close/>
                  <a:moveTo>
                    <a:pt x="730" y="59"/>
                  </a:moveTo>
                  <a:cubicBezTo>
                    <a:pt x="735" y="59"/>
                    <a:pt x="735" y="59"/>
                    <a:pt x="735" y="59"/>
                  </a:cubicBezTo>
                  <a:cubicBezTo>
                    <a:pt x="747" y="59"/>
                    <a:pt x="754" y="55"/>
                    <a:pt x="754" y="34"/>
                  </a:cubicBezTo>
                  <a:cubicBezTo>
                    <a:pt x="754" y="13"/>
                    <a:pt x="747" y="8"/>
                    <a:pt x="735" y="8"/>
                  </a:cubicBezTo>
                  <a:cubicBezTo>
                    <a:pt x="730" y="8"/>
                    <a:pt x="730" y="8"/>
                    <a:pt x="730" y="8"/>
                  </a:cubicBezTo>
                  <a:lnTo>
                    <a:pt x="730" y="59"/>
                  </a:lnTo>
                  <a:close/>
                  <a:moveTo>
                    <a:pt x="806" y="66"/>
                  </a:moveTo>
                  <a:cubicBezTo>
                    <a:pt x="802" y="67"/>
                    <a:pt x="800" y="68"/>
                    <a:pt x="795" y="68"/>
                  </a:cubicBezTo>
                  <a:cubicBezTo>
                    <a:pt x="781" y="68"/>
                    <a:pt x="772" y="60"/>
                    <a:pt x="772" y="42"/>
                  </a:cubicBezTo>
                  <a:cubicBezTo>
                    <a:pt x="772" y="22"/>
                    <a:pt x="785" y="20"/>
                    <a:pt x="791" y="20"/>
                  </a:cubicBezTo>
                  <a:cubicBezTo>
                    <a:pt x="802" y="20"/>
                    <a:pt x="807" y="28"/>
                    <a:pt x="807" y="38"/>
                  </a:cubicBezTo>
                  <a:cubicBezTo>
                    <a:pt x="807" y="41"/>
                    <a:pt x="807" y="41"/>
                    <a:pt x="807" y="41"/>
                  </a:cubicBezTo>
                  <a:cubicBezTo>
                    <a:pt x="781" y="41"/>
                    <a:pt x="781" y="41"/>
                    <a:pt x="781" y="41"/>
                  </a:cubicBezTo>
                  <a:cubicBezTo>
                    <a:pt x="781" y="49"/>
                    <a:pt x="785" y="61"/>
                    <a:pt x="797" y="61"/>
                  </a:cubicBezTo>
                  <a:cubicBezTo>
                    <a:pt x="801" y="61"/>
                    <a:pt x="804" y="60"/>
                    <a:pt x="806" y="60"/>
                  </a:cubicBezTo>
                  <a:lnTo>
                    <a:pt x="806" y="66"/>
                  </a:lnTo>
                  <a:close/>
                  <a:moveTo>
                    <a:pt x="799" y="35"/>
                  </a:moveTo>
                  <a:cubicBezTo>
                    <a:pt x="799" y="32"/>
                    <a:pt x="797" y="27"/>
                    <a:pt x="790" y="27"/>
                  </a:cubicBezTo>
                  <a:cubicBezTo>
                    <a:pt x="783" y="27"/>
                    <a:pt x="781" y="33"/>
                    <a:pt x="781" y="35"/>
                  </a:cubicBezTo>
                  <a:lnTo>
                    <a:pt x="799" y="35"/>
                  </a:lnTo>
                  <a:close/>
                  <a:moveTo>
                    <a:pt x="816" y="1"/>
                  </a:moveTo>
                  <a:cubicBezTo>
                    <a:pt x="825" y="1"/>
                    <a:pt x="825" y="1"/>
                    <a:pt x="825" y="1"/>
                  </a:cubicBezTo>
                  <a:cubicBezTo>
                    <a:pt x="825" y="67"/>
                    <a:pt x="825" y="67"/>
                    <a:pt x="825" y="67"/>
                  </a:cubicBezTo>
                  <a:cubicBezTo>
                    <a:pt x="816" y="67"/>
                    <a:pt x="816" y="67"/>
                    <a:pt x="816" y="67"/>
                  </a:cubicBezTo>
                  <a:lnTo>
                    <a:pt x="816" y="1"/>
                  </a:lnTo>
                  <a:close/>
                  <a:moveTo>
                    <a:pt x="836" y="1"/>
                  </a:moveTo>
                  <a:cubicBezTo>
                    <a:pt x="847" y="1"/>
                    <a:pt x="847" y="1"/>
                    <a:pt x="847" y="1"/>
                  </a:cubicBezTo>
                  <a:cubicBezTo>
                    <a:pt x="847" y="10"/>
                    <a:pt x="847" y="10"/>
                    <a:pt x="847" y="10"/>
                  </a:cubicBezTo>
                  <a:cubicBezTo>
                    <a:pt x="836" y="10"/>
                    <a:pt x="836" y="10"/>
                    <a:pt x="836" y="10"/>
                  </a:cubicBezTo>
                  <a:lnTo>
                    <a:pt x="836" y="1"/>
                  </a:lnTo>
                  <a:close/>
                  <a:moveTo>
                    <a:pt x="837" y="21"/>
                  </a:moveTo>
                  <a:cubicBezTo>
                    <a:pt x="846" y="21"/>
                    <a:pt x="846" y="21"/>
                    <a:pt x="846" y="21"/>
                  </a:cubicBezTo>
                  <a:cubicBezTo>
                    <a:pt x="846" y="67"/>
                    <a:pt x="846" y="67"/>
                    <a:pt x="846" y="67"/>
                  </a:cubicBezTo>
                  <a:cubicBezTo>
                    <a:pt x="837" y="67"/>
                    <a:pt x="837" y="67"/>
                    <a:pt x="837" y="67"/>
                  </a:cubicBezTo>
                  <a:lnTo>
                    <a:pt x="837" y="21"/>
                  </a:lnTo>
                  <a:close/>
                  <a:moveTo>
                    <a:pt x="852" y="21"/>
                  </a:moveTo>
                  <a:cubicBezTo>
                    <a:pt x="862" y="21"/>
                    <a:pt x="862" y="21"/>
                    <a:pt x="862" y="21"/>
                  </a:cubicBezTo>
                  <a:cubicBezTo>
                    <a:pt x="874" y="54"/>
                    <a:pt x="874" y="54"/>
                    <a:pt x="874" y="54"/>
                  </a:cubicBezTo>
                  <a:cubicBezTo>
                    <a:pt x="874" y="54"/>
                    <a:pt x="874" y="54"/>
                    <a:pt x="874" y="54"/>
                  </a:cubicBezTo>
                  <a:cubicBezTo>
                    <a:pt x="885" y="21"/>
                    <a:pt x="885" y="21"/>
                    <a:pt x="885" y="21"/>
                  </a:cubicBezTo>
                  <a:cubicBezTo>
                    <a:pt x="894" y="21"/>
                    <a:pt x="894" y="21"/>
                    <a:pt x="894" y="21"/>
                  </a:cubicBezTo>
                  <a:cubicBezTo>
                    <a:pt x="878" y="67"/>
                    <a:pt x="878" y="67"/>
                    <a:pt x="878" y="67"/>
                  </a:cubicBezTo>
                  <a:cubicBezTo>
                    <a:pt x="870" y="67"/>
                    <a:pt x="870" y="67"/>
                    <a:pt x="870" y="67"/>
                  </a:cubicBezTo>
                  <a:lnTo>
                    <a:pt x="852" y="21"/>
                  </a:lnTo>
                  <a:close/>
                  <a:moveTo>
                    <a:pt x="931" y="66"/>
                  </a:moveTo>
                  <a:cubicBezTo>
                    <a:pt x="927" y="67"/>
                    <a:pt x="924" y="68"/>
                    <a:pt x="919" y="68"/>
                  </a:cubicBezTo>
                  <a:cubicBezTo>
                    <a:pt x="905" y="68"/>
                    <a:pt x="897" y="60"/>
                    <a:pt x="897" y="42"/>
                  </a:cubicBezTo>
                  <a:cubicBezTo>
                    <a:pt x="897" y="22"/>
                    <a:pt x="909" y="20"/>
                    <a:pt x="915" y="20"/>
                  </a:cubicBezTo>
                  <a:cubicBezTo>
                    <a:pt x="926" y="20"/>
                    <a:pt x="932" y="28"/>
                    <a:pt x="932" y="38"/>
                  </a:cubicBezTo>
                  <a:cubicBezTo>
                    <a:pt x="932" y="41"/>
                    <a:pt x="932" y="41"/>
                    <a:pt x="932" y="41"/>
                  </a:cubicBezTo>
                  <a:cubicBezTo>
                    <a:pt x="905" y="41"/>
                    <a:pt x="905" y="41"/>
                    <a:pt x="905" y="41"/>
                  </a:cubicBezTo>
                  <a:cubicBezTo>
                    <a:pt x="905" y="49"/>
                    <a:pt x="909" y="61"/>
                    <a:pt x="922" y="61"/>
                  </a:cubicBezTo>
                  <a:cubicBezTo>
                    <a:pt x="926" y="61"/>
                    <a:pt x="929" y="60"/>
                    <a:pt x="931" y="60"/>
                  </a:cubicBezTo>
                  <a:lnTo>
                    <a:pt x="931" y="66"/>
                  </a:lnTo>
                  <a:close/>
                  <a:moveTo>
                    <a:pt x="923" y="35"/>
                  </a:moveTo>
                  <a:cubicBezTo>
                    <a:pt x="923" y="32"/>
                    <a:pt x="921" y="27"/>
                    <a:pt x="915" y="27"/>
                  </a:cubicBezTo>
                  <a:cubicBezTo>
                    <a:pt x="908" y="27"/>
                    <a:pt x="906" y="33"/>
                    <a:pt x="906" y="35"/>
                  </a:cubicBezTo>
                  <a:lnTo>
                    <a:pt x="923" y="35"/>
                  </a:lnTo>
                  <a:close/>
                  <a:moveTo>
                    <a:pt x="940" y="21"/>
                  </a:moveTo>
                  <a:cubicBezTo>
                    <a:pt x="949" y="21"/>
                    <a:pt x="949" y="21"/>
                    <a:pt x="949" y="21"/>
                  </a:cubicBezTo>
                  <a:cubicBezTo>
                    <a:pt x="949" y="30"/>
                    <a:pt x="949" y="30"/>
                    <a:pt x="949" y="30"/>
                  </a:cubicBezTo>
                  <a:cubicBezTo>
                    <a:pt x="949" y="30"/>
                    <a:pt x="949" y="30"/>
                    <a:pt x="949" y="30"/>
                  </a:cubicBezTo>
                  <a:cubicBezTo>
                    <a:pt x="950" y="27"/>
                    <a:pt x="954" y="20"/>
                    <a:pt x="963" y="20"/>
                  </a:cubicBezTo>
                  <a:cubicBezTo>
                    <a:pt x="963" y="29"/>
                    <a:pt x="963" y="29"/>
                    <a:pt x="963" y="29"/>
                  </a:cubicBezTo>
                  <a:cubicBezTo>
                    <a:pt x="955" y="29"/>
                    <a:pt x="949" y="33"/>
                    <a:pt x="949" y="47"/>
                  </a:cubicBezTo>
                  <a:cubicBezTo>
                    <a:pt x="949" y="67"/>
                    <a:pt x="949" y="67"/>
                    <a:pt x="949" y="67"/>
                  </a:cubicBezTo>
                  <a:cubicBezTo>
                    <a:pt x="940" y="67"/>
                    <a:pt x="940" y="67"/>
                    <a:pt x="940" y="67"/>
                  </a:cubicBezTo>
                  <a:lnTo>
                    <a:pt x="940" y="21"/>
                  </a:lnTo>
                  <a:close/>
                  <a:moveTo>
                    <a:pt x="1001" y="66"/>
                  </a:moveTo>
                  <a:cubicBezTo>
                    <a:pt x="998" y="67"/>
                    <a:pt x="995" y="68"/>
                    <a:pt x="990" y="68"/>
                  </a:cubicBezTo>
                  <a:cubicBezTo>
                    <a:pt x="976" y="68"/>
                    <a:pt x="967" y="60"/>
                    <a:pt x="967" y="42"/>
                  </a:cubicBezTo>
                  <a:cubicBezTo>
                    <a:pt x="967" y="22"/>
                    <a:pt x="980" y="20"/>
                    <a:pt x="986" y="20"/>
                  </a:cubicBezTo>
                  <a:cubicBezTo>
                    <a:pt x="997" y="20"/>
                    <a:pt x="1002" y="28"/>
                    <a:pt x="1002" y="38"/>
                  </a:cubicBezTo>
                  <a:cubicBezTo>
                    <a:pt x="1002" y="41"/>
                    <a:pt x="1002" y="41"/>
                    <a:pt x="1002" y="41"/>
                  </a:cubicBezTo>
                  <a:cubicBezTo>
                    <a:pt x="976" y="41"/>
                    <a:pt x="976" y="41"/>
                    <a:pt x="976" y="41"/>
                  </a:cubicBezTo>
                  <a:cubicBezTo>
                    <a:pt x="976" y="49"/>
                    <a:pt x="980" y="61"/>
                    <a:pt x="993" y="61"/>
                  </a:cubicBezTo>
                  <a:cubicBezTo>
                    <a:pt x="997" y="61"/>
                    <a:pt x="999" y="60"/>
                    <a:pt x="1001" y="60"/>
                  </a:cubicBezTo>
                  <a:lnTo>
                    <a:pt x="1001" y="66"/>
                  </a:lnTo>
                  <a:close/>
                  <a:moveTo>
                    <a:pt x="994" y="35"/>
                  </a:moveTo>
                  <a:cubicBezTo>
                    <a:pt x="994" y="32"/>
                    <a:pt x="992" y="27"/>
                    <a:pt x="985" y="27"/>
                  </a:cubicBezTo>
                  <a:cubicBezTo>
                    <a:pt x="978" y="27"/>
                    <a:pt x="976" y="33"/>
                    <a:pt x="976" y="35"/>
                  </a:cubicBezTo>
                  <a:lnTo>
                    <a:pt x="994" y="35"/>
                  </a:lnTo>
                  <a:close/>
                  <a:moveTo>
                    <a:pt x="1037" y="60"/>
                  </a:moveTo>
                  <a:cubicBezTo>
                    <a:pt x="1037" y="60"/>
                    <a:pt x="1037" y="60"/>
                    <a:pt x="1037" y="60"/>
                  </a:cubicBezTo>
                  <a:cubicBezTo>
                    <a:pt x="1036" y="62"/>
                    <a:pt x="1032" y="68"/>
                    <a:pt x="1024" y="68"/>
                  </a:cubicBezTo>
                  <a:cubicBezTo>
                    <a:pt x="1013" y="68"/>
                    <a:pt x="1009" y="58"/>
                    <a:pt x="1009" y="45"/>
                  </a:cubicBezTo>
                  <a:cubicBezTo>
                    <a:pt x="1009" y="30"/>
                    <a:pt x="1014" y="20"/>
                    <a:pt x="1025" y="20"/>
                  </a:cubicBezTo>
                  <a:cubicBezTo>
                    <a:pt x="1032" y="20"/>
                    <a:pt x="1036" y="25"/>
                    <a:pt x="1037" y="27"/>
                  </a:cubicBezTo>
                  <a:cubicBezTo>
                    <a:pt x="1037" y="27"/>
                    <a:pt x="1037" y="27"/>
                    <a:pt x="1037" y="27"/>
                  </a:cubicBezTo>
                  <a:cubicBezTo>
                    <a:pt x="1037" y="1"/>
                    <a:pt x="1037" y="1"/>
                    <a:pt x="1037" y="1"/>
                  </a:cubicBezTo>
                  <a:cubicBezTo>
                    <a:pt x="1046" y="1"/>
                    <a:pt x="1046" y="1"/>
                    <a:pt x="1046" y="1"/>
                  </a:cubicBezTo>
                  <a:cubicBezTo>
                    <a:pt x="1046" y="67"/>
                    <a:pt x="1046" y="67"/>
                    <a:pt x="1046" y="67"/>
                  </a:cubicBezTo>
                  <a:cubicBezTo>
                    <a:pt x="1037" y="67"/>
                    <a:pt x="1037" y="67"/>
                    <a:pt x="1037" y="67"/>
                  </a:cubicBezTo>
                  <a:lnTo>
                    <a:pt x="1037" y="60"/>
                  </a:lnTo>
                  <a:close/>
                  <a:moveTo>
                    <a:pt x="1027" y="61"/>
                  </a:moveTo>
                  <a:cubicBezTo>
                    <a:pt x="1034" y="61"/>
                    <a:pt x="1037" y="51"/>
                    <a:pt x="1037" y="44"/>
                  </a:cubicBezTo>
                  <a:cubicBezTo>
                    <a:pt x="1037" y="36"/>
                    <a:pt x="1035" y="27"/>
                    <a:pt x="1027" y="27"/>
                  </a:cubicBezTo>
                  <a:cubicBezTo>
                    <a:pt x="1020" y="27"/>
                    <a:pt x="1018" y="34"/>
                    <a:pt x="1018" y="44"/>
                  </a:cubicBezTo>
                  <a:cubicBezTo>
                    <a:pt x="1018" y="51"/>
                    <a:pt x="1019" y="61"/>
                    <a:pt x="1027" y="61"/>
                  </a:cubicBezTo>
                  <a:close/>
                  <a:moveTo>
                    <a:pt x="1056" y="54"/>
                  </a:moveTo>
                  <a:cubicBezTo>
                    <a:pt x="1070" y="54"/>
                    <a:pt x="1070" y="54"/>
                    <a:pt x="1070" y="54"/>
                  </a:cubicBezTo>
                  <a:cubicBezTo>
                    <a:pt x="1070" y="67"/>
                    <a:pt x="1070" y="67"/>
                    <a:pt x="1070" y="67"/>
                  </a:cubicBezTo>
                  <a:cubicBezTo>
                    <a:pt x="1056" y="67"/>
                    <a:pt x="1056" y="67"/>
                    <a:pt x="1056" y="67"/>
                  </a:cubicBezTo>
                  <a:lnTo>
                    <a:pt x="1056"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p>
          </p:txBody>
        </p:sp>
      </p:grpSp>
      <p:grpSp>
        <p:nvGrpSpPr>
          <p:cNvPr id="20" name="Group 19"/>
          <p:cNvGrpSpPr/>
          <p:nvPr userDrawn="1"/>
        </p:nvGrpSpPr>
        <p:grpSpPr>
          <a:xfrm>
            <a:off x="470224" y="5950394"/>
            <a:ext cx="2227298" cy="645894"/>
            <a:chOff x="457202" y="420673"/>
            <a:chExt cx="2182661" cy="633434"/>
          </a:xfrm>
        </p:grpSpPr>
        <p:sp>
          <p:nvSpPr>
            <p:cNvPr id="21"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p>
          </p:txBody>
        </p:sp>
        <p:sp>
          <p:nvSpPr>
            <p:cNvPr id="22" name="Freeform 21"/>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p>
          </p:txBody>
        </p:sp>
      </p:grpSp>
      <p:sp>
        <p:nvSpPr>
          <p:cNvPr id="2" name="Title 1"/>
          <p:cNvSpPr>
            <a:spLocks noGrp="1"/>
          </p:cNvSpPr>
          <p:nvPr>
            <p:ph type="ctrTitle" hasCustomPrompt="1"/>
          </p:nvPr>
        </p:nvSpPr>
        <p:spPr>
          <a:xfrm>
            <a:off x="474651" y="3739482"/>
            <a:ext cx="11483934" cy="766916"/>
          </a:xfrm>
          <a:prstGeom prst="rect">
            <a:avLst/>
          </a:prstGeom>
        </p:spPr>
        <p:txBody>
          <a:bodyPr lIns="0" tIns="0" anchor="b" anchorCtr="0">
            <a:noAutofit/>
          </a:bodyPr>
          <a:lstStyle>
            <a:lvl1pPr algn="l">
              <a:lnSpc>
                <a:spcPct val="100000"/>
              </a:lnSpc>
              <a:defRPr sz="3671" b="0" spc="0" baseline="0">
                <a:solidFill>
                  <a:schemeClr val="tx1"/>
                </a:solidFill>
                <a:latin typeface="+mj-lt"/>
                <a:cs typeface="Arial" pitchFamily="34" charset="0"/>
              </a:defRPr>
            </a:lvl1pPr>
          </a:lstStyle>
          <a:p>
            <a:r>
              <a:rPr lang="en-US" dirty="0"/>
              <a:t>Click to edit Master title style </a:t>
            </a:r>
            <a:endParaRPr lang="en-GB" dirty="0"/>
          </a:p>
        </p:txBody>
      </p:sp>
      <p:sp>
        <p:nvSpPr>
          <p:cNvPr id="33" name="Text Placeholder 32"/>
          <p:cNvSpPr>
            <a:spLocks noGrp="1"/>
          </p:cNvSpPr>
          <p:nvPr>
            <p:ph type="body" sz="quarter" idx="10"/>
          </p:nvPr>
        </p:nvSpPr>
        <p:spPr>
          <a:xfrm>
            <a:off x="474650" y="4506397"/>
            <a:ext cx="11483934" cy="476871"/>
          </a:xfrm>
        </p:spPr>
        <p:txBody>
          <a:bodyPr/>
          <a:lstStyle>
            <a:lvl1pPr marL="0" indent="0" algn="l" rtl="0" eaLnBrk="1" fontAlgn="base" hangingPunct="1">
              <a:lnSpc>
                <a:spcPct val="100000"/>
              </a:lnSpc>
              <a:spcBef>
                <a:spcPct val="0"/>
              </a:spcBef>
              <a:spcAft>
                <a:spcPct val="0"/>
              </a:spcAft>
              <a:buFont typeface="Arial" charset="0"/>
              <a:buNone/>
              <a:defRPr lang="en-US" sz="2039" b="0" kern="1200" spc="0" baseline="0" dirty="0" smtClean="0">
                <a:solidFill>
                  <a:schemeClr val="tx1"/>
                </a:solidFill>
                <a:latin typeface="+mn-lt"/>
                <a:ea typeface="Arial" pitchFamily="-105" charset="-52"/>
                <a:cs typeface="Arial" pitchFamily="34" charset="0"/>
              </a:defRPr>
            </a:lvl1pPr>
            <a:lvl2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2pPr>
            <a:lvl3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3pPr>
            <a:lvl4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4pPr>
            <a:lvl5pPr algn="l" rtl="0" eaLnBrk="1" fontAlgn="base" hangingPunct="1">
              <a:lnSpc>
                <a:spcPct val="100000"/>
              </a:lnSpc>
              <a:spcBef>
                <a:spcPct val="0"/>
              </a:spcBef>
              <a:spcAft>
                <a:spcPct val="0"/>
              </a:spcAft>
              <a:buFont typeface="Arial" charset="0"/>
              <a:defRPr lang="en-AU" sz="2753" b="0" kern="1200" spc="0" baseline="0" dirty="0">
                <a:solidFill>
                  <a:schemeClr val="accent1"/>
                </a:solidFill>
                <a:latin typeface="Arial" pitchFamily="34" charset="0"/>
                <a:ea typeface="Arial" pitchFamily="-105" charset="-52"/>
                <a:cs typeface="Arial" pitchFamily="34" charset="0"/>
              </a:defRPr>
            </a:lvl5pPr>
          </a:lstStyle>
          <a:p>
            <a:pPr lvl="0"/>
            <a:r>
              <a:rPr lang="en-US"/>
              <a:t>Click to edit Master text styles</a:t>
            </a:r>
          </a:p>
        </p:txBody>
      </p:sp>
    </p:spTree>
    <p:extLst>
      <p:ext uri="{BB962C8B-B14F-4D97-AF65-F5344CB8AC3E}">
        <p14:creationId xmlns:p14="http://schemas.microsoft.com/office/powerpoint/2010/main" val="10446000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Cover Slide_Top">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1" y="1729203"/>
            <a:ext cx="11468542" cy="766916"/>
          </a:xfrm>
          <a:prstGeom prst="rect">
            <a:avLst/>
          </a:prstGeom>
        </p:spPr>
        <p:txBody>
          <a:bodyPr lIns="0" tIns="0" anchor="b" anchorCtr="0">
            <a:noAutofit/>
          </a:bodyPr>
          <a:lstStyle>
            <a:lvl1pPr algn="l">
              <a:lnSpc>
                <a:spcPct val="100000"/>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33" name="Text Placeholder 32"/>
          <p:cNvSpPr>
            <a:spLocks noGrp="1"/>
          </p:cNvSpPr>
          <p:nvPr>
            <p:ph type="body" sz="quarter" idx="10"/>
          </p:nvPr>
        </p:nvSpPr>
        <p:spPr>
          <a:xfrm>
            <a:off x="474650" y="2496119"/>
            <a:ext cx="11468542" cy="476871"/>
          </a:xfrm>
        </p:spPr>
        <p:txBody>
          <a:bodyPr/>
          <a:lstStyle>
            <a:lvl1pPr marL="0" indent="0" algn="l" rtl="0" eaLnBrk="1" fontAlgn="base" hangingPunct="1">
              <a:lnSpc>
                <a:spcPct val="100000"/>
              </a:lnSpc>
              <a:spcBef>
                <a:spcPct val="0"/>
              </a:spcBef>
              <a:spcAft>
                <a:spcPct val="0"/>
              </a:spcAft>
              <a:buFont typeface="Arial" charset="0"/>
              <a:buNone/>
              <a:defRPr lang="en-US" sz="2039" b="0" kern="1200" spc="0" baseline="0" dirty="0" smtClean="0">
                <a:solidFill>
                  <a:schemeClr val="bg1"/>
                </a:solidFill>
                <a:latin typeface="+mn-lt"/>
                <a:ea typeface="Arial" pitchFamily="-105" charset="-52"/>
                <a:cs typeface="Arial" pitchFamily="34" charset="0"/>
              </a:defRPr>
            </a:lvl1pPr>
            <a:lvl2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2pPr>
            <a:lvl3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3pPr>
            <a:lvl4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4pPr>
            <a:lvl5pPr algn="l" rtl="0" eaLnBrk="1" fontAlgn="base" hangingPunct="1">
              <a:lnSpc>
                <a:spcPct val="100000"/>
              </a:lnSpc>
              <a:spcBef>
                <a:spcPct val="0"/>
              </a:spcBef>
              <a:spcAft>
                <a:spcPct val="0"/>
              </a:spcAft>
              <a:buFont typeface="Arial" charset="0"/>
              <a:defRPr lang="en-AU" sz="2753" b="0" kern="1200" spc="0" baseline="0" dirty="0">
                <a:solidFill>
                  <a:schemeClr val="accent1"/>
                </a:solidFill>
                <a:latin typeface="Arial" pitchFamily="34" charset="0"/>
                <a:ea typeface="Arial" pitchFamily="-105" charset="-52"/>
                <a:cs typeface="Arial" pitchFamily="34" charset="0"/>
              </a:defRPr>
            </a:lvl5pPr>
          </a:lstStyle>
          <a:p>
            <a:pPr lvl="0"/>
            <a:r>
              <a:rPr lang="en-US"/>
              <a:t>Click to edit Master text styles</a:t>
            </a:r>
          </a:p>
        </p:txBody>
      </p:sp>
      <p:grpSp>
        <p:nvGrpSpPr>
          <p:cNvPr id="13" name="Group 12"/>
          <p:cNvGrpSpPr/>
          <p:nvPr userDrawn="1"/>
        </p:nvGrpSpPr>
        <p:grpSpPr>
          <a:xfrm>
            <a:off x="474650" y="425815"/>
            <a:ext cx="2227298" cy="645894"/>
            <a:chOff x="457202" y="420673"/>
            <a:chExt cx="2182661" cy="633434"/>
          </a:xfrm>
        </p:grpSpPr>
        <p:sp>
          <p:nvSpPr>
            <p:cNvPr id="14"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p>
          </p:txBody>
        </p:sp>
        <p:sp>
          <p:nvSpPr>
            <p:cNvPr id="15" name="Freeform 14"/>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p>
          </p:txBody>
        </p:sp>
      </p:grpSp>
      <p:grpSp>
        <p:nvGrpSpPr>
          <p:cNvPr id="17" name="Group 16"/>
          <p:cNvGrpSpPr/>
          <p:nvPr userDrawn="1"/>
        </p:nvGrpSpPr>
        <p:grpSpPr>
          <a:xfrm>
            <a:off x="8871799" y="3587129"/>
            <a:ext cx="3137267" cy="2102279"/>
            <a:chOff x="5728986" y="1472516"/>
            <a:chExt cx="3074394" cy="2061722"/>
          </a:xfrm>
        </p:grpSpPr>
        <p:sp>
          <p:nvSpPr>
            <p:cNvPr id="18" name="Freeform 17"/>
            <p:cNvSpPr/>
            <p:nvPr/>
          </p:nvSpPr>
          <p:spPr>
            <a:xfrm>
              <a:off x="6191575" y="1472516"/>
              <a:ext cx="2013677" cy="206172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p>
          </p:txBody>
        </p:sp>
        <p:sp>
          <p:nvSpPr>
            <p:cNvPr id="23" name="Freeform 11"/>
            <p:cNvSpPr>
              <a:spLocks noEditPoints="1"/>
            </p:cNvSpPr>
            <p:nvPr userDrawn="1"/>
          </p:nvSpPr>
          <p:spPr bwMode="auto">
            <a:xfrm>
              <a:off x="5728986" y="2313444"/>
              <a:ext cx="3074394" cy="250623"/>
            </a:xfrm>
            <a:custGeom>
              <a:avLst/>
              <a:gdLst>
                <a:gd name="T0" fmla="*/ 46 w 1070"/>
                <a:gd name="T1" fmla="*/ 1 h 87"/>
                <a:gd name="T2" fmla="*/ 0 w 1070"/>
                <a:gd name="T3" fmla="*/ 67 h 87"/>
                <a:gd name="T4" fmla="*/ 57 w 1070"/>
                <a:gd name="T5" fmla="*/ 1 h 87"/>
                <a:gd name="T6" fmla="*/ 113 w 1070"/>
                <a:gd name="T7" fmla="*/ 69 h 87"/>
                <a:gd name="T8" fmla="*/ 104 w 1070"/>
                <a:gd name="T9" fmla="*/ 59 h 87"/>
                <a:gd name="T10" fmla="*/ 104 w 1070"/>
                <a:gd name="T11" fmla="*/ 27 h 87"/>
                <a:gd name="T12" fmla="*/ 94 w 1070"/>
                <a:gd name="T13" fmla="*/ 27 h 87"/>
                <a:gd name="T14" fmla="*/ 133 w 1070"/>
                <a:gd name="T15" fmla="*/ 31 h 87"/>
                <a:gd name="T16" fmla="*/ 145 w 1070"/>
                <a:gd name="T17" fmla="*/ 29 h 87"/>
                <a:gd name="T18" fmla="*/ 206 w 1070"/>
                <a:gd name="T19" fmla="*/ 21 h 87"/>
                <a:gd name="T20" fmla="*/ 207 w 1070"/>
                <a:gd name="T21" fmla="*/ 61 h 87"/>
                <a:gd name="T22" fmla="*/ 225 w 1070"/>
                <a:gd name="T23" fmla="*/ 44 h 87"/>
                <a:gd name="T24" fmla="*/ 241 w 1070"/>
                <a:gd name="T25" fmla="*/ 42 h 87"/>
                <a:gd name="T26" fmla="*/ 275 w 1070"/>
                <a:gd name="T27" fmla="*/ 60 h 87"/>
                <a:gd name="T28" fmla="*/ 284 w 1070"/>
                <a:gd name="T29" fmla="*/ 21 h 87"/>
                <a:gd name="T30" fmla="*/ 293 w 1070"/>
                <a:gd name="T31" fmla="*/ 47 h 87"/>
                <a:gd name="T32" fmla="*/ 313 w 1070"/>
                <a:gd name="T33" fmla="*/ 21 h 87"/>
                <a:gd name="T34" fmla="*/ 339 w 1070"/>
                <a:gd name="T35" fmla="*/ 6 h 87"/>
                <a:gd name="T36" fmla="*/ 330 w 1070"/>
                <a:gd name="T37" fmla="*/ 67 h 87"/>
                <a:gd name="T38" fmla="*/ 367 w 1070"/>
                <a:gd name="T39" fmla="*/ 68 h 87"/>
                <a:gd name="T40" fmla="*/ 367 w 1070"/>
                <a:gd name="T41" fmla="*/ 61 h 87"/>
                <a:gd name="T42" fmla="*/ 419 w 1070"/>
                <a:gd name="T43" fmla="*/ 29 h 87"/>
                <a:gd name="T44" fmla="*/ 435 w 1070"/>
                <a:gd name="T45" fmla="*/ 21 h 87"/>
                <a:gd name="T46" fmla="*/ 472 w 1070"/>
                <a:gd name="T47" fmla="*/ 20 h 87"/>
                <a:gd name="T48" fmla="*/ 460 w 1070"/>
                <a:gd name="T49" fmla="*/ 45 h 87"/>
                <a:gd name="T50" fmla="*/ 435 w 1070"/>
                <a:gd name="T51" fmla="*/ 67 h 87"/>
                <a:gd name="T52" fmla="*/ 493 w 1070"/>
                <a:gd name="T53" fmla="*/ 56 h 87"/>
                <a:gd name="T54" fmla="*/ 512 w 1070"/>
                <a:gd name="T55" fmla="*/ 20 h 87"/>
                <a:gd name="T56" fmla="*/ 503 w 1070"/>
                <a:gd name="T57" fmla="*/ 55 h 87"/>
                <a:gd name="T58" fmla="*/ 547 w 1070"/>
                <a:gd name="T59" fmla="*/ 21 h 87"/>
                <a:gd name="T60" fmla="*/ 565 w 1070"/>
                <a:gd name="T61" fmla="*/ 67 h 87"/>
                <a:gd name="T62" fmla="*/ 538 w 1070"/>
                <a:gd name="T63" fmla="*/ 21 h 87"/>
                <a:gd name="T64" fmla="*/ 609 w 1070"/>
                <a:gd name="T65" fmla="*/ 36 h 87"/>
                <a:gd name="T66" fmla="*/ 659 w 1070"/>
                <a:gd name="T67" fmla="*/ 66 h 87"/>
                <a:gd name="T68" fmla="*/ 633 w 1070"/>
                <a:gd name="T69" fmla="*/ 41 h 87"/>
                <a:gd name="T70" fmla="*/ 634 w 1070"/>
                <a:gd name="T71" fmla="*/ 35 h 87"/>
                <a:gd name="T72" fmla="*/ 669 w 1070"/>
                <a:gd name="T73" fmla="*/ 54 h 87"/>
                <a:gd name="T74" fmla="*/ 720 w 1070"/>
                <a:gd name="T75" fmla="*/ 1 h 87"/>
                <a:gd name="T76" fmla="*/ 730 w 1070"/>
                <a:gd name="T77" fmla="*/ 59 h 87"/>
                <a:gd name="T78" fmla="*/ 807 w 1070"/>
                <a:gd name="T79" fmla="*/ 41 h 87"/>
                <a:gd name="T80" fmla="*/ 790 w 1070"/>
                <a:gd name="T81" fmla="*/ 27 h 87"/>
                <a:gd name="T82" fmla="*/ 816 w 1070"/>
                <a:gd name="T83" fmla="*/ 67 h 87"/>
                <a:gd name="T84" fmla="*/ 836 w 1070"/>
                <a:gd name="T85" fmla="*/ 1 h 87"/>
                <a:gd name="T86" fmla="*/ 852 w 1070"/>
                <a:gd name="T87" fmla="*/ 21 h 87"/>
                <a:gd name="T88" fmla="*/ 878 w 1070"/>
                <a:gd name="T89" fmla="*/ 67 h 87"/>
                <a:gd name="T90" fmla="*/ 915 w 1070"/>
                <a:gd name="T91" fmla="*/ 20 h 87"/>
                <a:gd name="T92" fmla="*/ 931 w 1070"/>
                <a:gd name="T93" fmla="*/ 66 h 87"/>
                <a:gd name="T94" fmla="*/ 949 w 1070"/>
                <a:gd name="T95" fmla="*/ 21 h 87"/>
                <a:gd name="T96" fmla="*/ 949 w 1070"/>
                <a:gd name="T97" fmla="*/ 67 h 87"/>
                <a:gd name="T98" fmla="*/ 986 w 1070"/>
                <a:gd name="T99" fmla="*/ 20 h 87"/>
                <a:gd name="T100" fmla="*/ 1001 w 1070"/>
                <a:gd name="T101" fmla="*/ 66 h 87"/>
                <a:gd name="T102" fmla="*/ 1037 w 1070"/>
                <a:gd name="T103" fmla="*/ 60 h 87"/>
                <a:gd name="T104" fmla="*/ 1037 w 1070"/>
                <a:gd name="T105" fmla="*/ 1 h 87"/>
                <a:gd name="T106" fmla="*/ 1037 w 1070"/>
                <a:gd name="T107" fmla="*/ 44 h 87"/>
                <a:gd name="T108" fmla="*/ 1070 w 1070"/>
                <a:gd name="T109"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87">
                  <a:moveTo>
                    <a:pt x="0" y="1"/>
                  </a:moveTo>
                  <a:cubicBezTo>
                    <a:pt x="10" y="1"/>
                    <a:pt x="10" y="1"/>
                    <a:pt x="10" y="1"/>
                  </a:cubicBezTo>
                  <a:cubicBezTo>
                    <a:pt x="10" y="29"/>
                    <a:pt x="10" y="29"/>
                    <a:pt x="10" y="29"/>
                  </a:cubicBezTo>
                  <a:cubicBezTo>
                    <a:pt x="36" y="29"/>
                    <a:pt x="36" y="29"/>
                    <a:pt x="36" y="29"/>
                  </a:cubicBezTo>
                  <a:cubicBezTo>
                    <a:pt x="36" y="1"/>
                    <a:pt x="36" y="1"/>
                    <a:pt x="36" y="1"/>
                  </a:cubicBezTo>
                  <a:cubicBezTo>
                    <a:pt x="46" y="1"/>
                    <a:pt x="46" y="1"/>
                    <a:pt x="46" y="1"/>
                  </a:cubicBezTo>
                  <a:cubicBezTo>
                    <a:pt x="46" y="67"/>
                    <a:pt x="46" y="67"/>
                    <a:pt x="46" y="67"/>
                  </a:cubicBezTo>
                  <a:cubicBezTo>
                    <a:pt x="36" y="67"/>
                    <a:pt x="36" y="67"/>
                    <a:pt x="36" y="67"/>
                  </a:cubicBezTo>
                  <a:cubicBezTo>
                    <a:pt x="36" y="36"/>
                    <a:pt x="36" y="36"/>
                    <a:pt x="36" y="36"/>
                  </a:cubicBezTo>
                  <a:cubicBezTo>
                    <a:pt x="10" y="36"/>
                    <a:pt x="10" y="36"/>
                    <a:pt x="10" y="36"/>
                  </a:cubicBezTo>
                  <a:cubicBezTo>
                    <a:pt x="10" y="67"/>
                    <a:pt x="10" y="67"/>
                    <a:pt x="10" y="67"/>
                  </a:cubicBezTo>
                  <a:cubicBezTo>
                    <a:pt x="0" y="67"/>
                    <a:pt x="0" y="67"/>
                    <a:pt x="0" y="67"/>
                  </a:cubicBezTo>
                  <a:lnTo>
                    <a:pt x="0" y="1"/>
                  </a:lnTo>
                  <a:close/>
                  <a:moveTo>
                    <a:pt x="57" y="1"/>
                  </a:moveTo>
                  <a:cubicBezTo>
                    <a:pt x="67" y="1"/>
                    <a:pt x="67" y="1"/>
                    <a:pt x="67" y="1"/>
                  </a:cubicBezTo>
                  <a:cubicBezTo>
                    <a:pt x="67" y="10"/>
                    <a:pt x="67" y="10"/>
                    <a:pt x="67" y="10"/>
                  </a:cubicBezTo>
                  <a:cubicBezTo>
                    <a:pt x="57" y="10"/>
                    <a:pt x="57" y="10"/>
                    <a:pt x="57" y="10"/>
                  </a:cubicBezTo>
                  <a:lnTo>
                    <a:pt x="57" y="1"/>
                  </a:lnTo>
                  <a:close/>
                  <a:moveTo>
                    <a:pt x="58" y="21"/>
                  </a:moveTo>
                  <a:cubicBezTo>
                    <a:pt x="67" y="21"/>
                    <a:pt x="67" y="21"/>
                    <a:pt x="67" y="21"/>
                  </a:cubicBezTo>
                  <a:cubicBezTo>
                    <a:pt x="67" y="67"/>
                    <a:pt x="67" y="67"/>
                    <a:pt x="67" y="67"/>
                  </a:cubicBezTo>
                  <a:cubicBezTo>
                    <a:pt x="58" y="67"/>
                    <a:pt x="58" y="67"/>
                    <a:pt x="58" y="67"/>
                  </a:cubicBezTo>
                  <a:lnTo>
                    <a:pt x="58" y="21"/>
                  </a:lnTo>
                  <a:close/>
                  <a:moveTo>
                    <a:pt x="113" y="69"/>
                  </a:moveTo>
                  <a:cubicBezTo>
                    <a:pt x="113" y="82"/>
                    <a:pt x="106" y="87"/>
                    <a:pt x="92" y="87"/>
                  </a:cubicBezTo>
                  <a:cubicBezTo>
                    <a:pt x="85" y="87"/>
                    <a:pt x="80" y="86"/>
                    <a:pt x="78" y="86"/>
                  </a:cubicBezTo>
                  <a:cubicBezTo>
                    <a:pt x="78" y="77"/>
                    <a:pt x="78" y="77"/>
                    <a:pt x="78" y="77"/>
                  </a:cubicBezTo>
                  <a:cubicBezTo>
                    <a:pt x="81" y="78"/>
                    <a:pt x="85" y="81"/>
                    <a:pt x="91" y="81"/>
                  </a:cubicBezTo>
                  <a:cubicBezTo>
                    <a:pt x="104" y="81"/>
                    <a:pt x="104" y="71"/>
                    <a:pt x="104" y="66"/>
                  </a:cubicBezTo>
                  <a:cubicBezTo>
                    <a:pt x="104" y="59"/>
                    <a:pt x="104" y="59"/>
                    <a:pt x="104" y="59"/>
                  </a:cubicBezTo>
                  <a:cubicBezTo>
                    <a:pt x="104" y="59"/>
                    <a:pt x="104" y="59"/>
                    <a:pt x="104" y="59"/>
                  </a:cubicBezTo>
                  <a:cubicBezTo>
                    <a:pt x="103" y="62"/>
                    <a:pt x="99" y="67"/>
                    <a:pt x="92" y="67"/>
                  </a:cubicBezTo>
                  <a:cubicBezTo>
                    <a:pt x="80" y="67"/>
                    <a:pt x="76" y="56"/>
                    <a:pt x="76" y="44"/>
                  </a:cubicBezTo>
                  <a:cubicBezTo>
                    <a:pt x="76" y="31"/>
                    <a:pt x="81" y="20"/>
                    <a:pt x="92" y="20"/>
                  </a:cubicBezTo>
                  <a:cubicBezTo>
                    <a:pt x="99" y="20"/>
                    <a:pt x="103" y="25"/>
                    <a:pt x="104" y="27"/>
                  </a:cubicBezTo>
                  <a:cubicBezTo>
                    <a:pt x="104" y="27"/>
                    <a:pt x="104" y="27"/>
                    <a:pt x="104" y="27"/>
                  </a:cubicBezTo>
                  <a:cubicBezTo>
                    <a:pt x="104" y="21"/>
                    <a:pt x="104" y="21"/>
                    <a:pt x="104" y="21"/>
                  </a:cubicBezTo>
                  <a:cubicBezTo>
                    <a:pt x="113" y="21"/>
                    <a:pt x="113" y="21"/>
                    <a:pt x="113" y="21"/>
                  </a:cubicBezTo>
                  <a:lnTo>
                    <a:pt x="113" y="69"/>
                  </a:lnTo>
                  <a:close/>
                  <a:moveTo>
                    <a:pt x="94" y="60"/>
                  </a:moveTo>
                  <a:cubicBezTo>
                    <a:pt x="102" y="60"/>
                    <a:pt x="104" y="50"/>
                    <a:pt x="104" y="43"/>
                  </a:cubicBezTo>
                  <a:cubicBezTo>
                    <a:pt x="104" y="36"/>
                    <a:pt x="102" y="27"/>
                    <a:pt x="94" y="27"/>
                  </a:cubicBezTo>
                  <a:cubicBezTo>
                    <a:pt x="87" y="27"/>
                    <a:pt x="85" y="37"/>
                    <a:pt x="85" y="44"/>
                  </a:cubicBezTo>
                  <a:cubicBezTo>
                    <a:pt x="85" y="50"/>
                    <a:pt x="87" y="60"/>
                    <a:pt x="94" y="60"/>
                  </a:cubicBezTo>
                  <a:close/>
                  <a:moveTo>
                    <a:pt x="124" y="1"/>
                  </a:moveTo>
                  <a:cubicBezTo>
                    <a:pt x="133" y="1"/>
                    <a:pt x="133" y="1"/>
                    <a:pt x="133" y="1"/>
                  </a:cubicBezTo>
                  <a:cubicBezTo>
                    <a:pt x="133" y="31"/>
                    <a:pt x="133" y="31"/>
                    <a:pt x="133" y="31"/>
                  </a:cubicBezTo>
                  <a:cubicBezTo>
                    <a:pt x="133" y="31"/>
                    <a:pt x="133" y="31"/>
                    <a:pt x="133" y="31"/>
                  </a:cubicBezTo>
                  <a:cubicBezTo>
                    <a:pt x="135" y="27"/>
                    <a:pt x="138" y="20"/>
                    <a:pt x="148" y="20"/>
                  </a:cubicBezTo>
                  <a:cubicBezTo>
                    <a:pt x="158" y="20"/>
                    <a:pt x="160" y="29"/>
                    <a:pt x="160" y="35"/>
                  </a:cubicBezTo>
                  <a:cubicBezTo>
                    <a:pt x="160" y="67"/>
                    <a:pt x="160" y="67"/>
                    <a:pt x="160" y="67"/>
                  </a:cubicBezTo>
                  <a:cubicBezTo>
                    <a:pt x="151" y="67"/>
                    <a:pt x="151" y="67"/>
                    <a:pt x="151" y="67"/>
                  </a:cubicBezTo>
                  <a:cubicBezTo>
                    <a:pt x="151" y="42"/>
                    <a:pt x="151" y="42"/>
                    <a:pt x="151" y="42"/>
                  </a:cubicBezTo>
                  <a:cubicBezTo>
                    <a:pt x="151" y="33"/>
                    <a:pt x="151" y="29"/>
                    <a:pt x="145" y="29"/>
                  </a:cubicBezTo>
                  <a:cubicBezTo>
                    <a:pt x="138" y="29"/>
                    <a:pt x="133" y="38"/>
                    <a:pt x="133" y="47"/>
                  </a:cubicBezTo>
                  <a:cubicBezTo>
                    <a:pt x="133" y="67"/>
                    <a:pt x="133" y="67"/>
                    <a:pt x="133" y="67"/>
                  </a:cubicBezTo>
                  <a:cubicBezTo>
                    <a:pt x="124" y="67"/>
                    <a:pt x="124" y="67"/>
                    <a:pt x="124" y="67"/>
                  </a:cubicBezTo>
                  <a:lnTo>
                    <a:pt x="124" y="1"/>
                  </a:lnTo>
                  <a:close/>
                  <a:moveTo>
                    <a:pt x="198" y="21"/>
                  </a:moveTo>
                  <a:cubicBezTo>
                    <a:pt x="206" y="21"/>
                    <a:pt x="206" y="21"/>
                    <a:pt x="206" y="21"/>
                  </a:cubicBezTo>
                  <a:cubicBezTo>
                    <a:pt x="206" y="28"/>
                    <a:pt x="206" y="28"/>
                    <a:pt x="206" y="28"/>
                  </a:cubicBezTo>
                  <a:cubicBezTo>
                    <a:pt x="207" y="28"/>
                    <a:pt x="207" y="28"/>
                    <a:pt x="207" y="28"/>
                  </a:cubicBezTo>
                  <a:cubicBezTo>
                    <a:pt x="208" y="25"/>
                    <a:pt x="212" y="20"/>
                    <a:pt x="219" y="20"/>
                  </a:cubicBezTo>
                  <a:cubicBezTo>
                    <a:pt x="230" y="20"/>
                    <a:pt x="235" y="30"/>
                    <a:pt x="235" y="43"/>
                  </a:cubicBezTo>
                  <a:cubicBezTo>
                    <a:pt x="235" y="58"/>
                    <a:pt x="229" y="68"/>
                    <a:pt x="219" y="68"/>
                  </a:cubicBezTo>
                  <a:cubicBezTo>
                    <a:pt x="211" y="68"/>
                    <a:pt x="208" y="63"/>
                    <a:pt x="207" y="61"/>
                  </a:cubicBezTo>
                  <a:cubicBezTo>
                    <a:pt x="206" y="61"/>
                    <a:pt x="206" y="61"/>
                    <a:pt x="206" y="61"/>
                  </a:cubicBezTo>
                  <a:cubicBezTo>
                    <a:pt x="206" y="87"/>
                    <a:pt x="206" y="87"/>
                    <a:pt x="206" y="87"/>
                  </a:cubicBezTo>
                  <a:cubicBezTo>
                    <a:pt x="198" y="87"/>
                    <a:pt x="198" y="87"/>
                    <a:pt x="198" y="87"/>
                  </a:cubicBezTo>
                  <a:lnTo>
                    <a:pt x="198" y="21"/>
                  </a:lnTo>
                  <a:close/>
                  <a:moveTo>
                    <a:pt x="216" y="61"/>
                  </a:moveTo>
                  <a:cubicBezTo>
                    <a:pt x="223" y="61"/>
                    <a:pt x="225" y="54"/>
                    <a:pt x="225" y="44"/>
                  </a:cubicBezTo>
                  <a:cubicBezTo>
                    <a:pt x="225" y="37"/>
                    <a:pt x="224" y="27"/>
                    <a:pt x="216" y="27"/>
                  </a:cubicBezTo>
                  <a:cubicBezTo>
                    <a:pt x="209" y="27"/>
                    <a:pt x="206" y="36"/>
                    <a:pt x="206" y="44"/>
                  </a:cubicBezTo>
                  <a:cubicBezTo>
                    <a:pt x="206" y="52"/>
                    <a:pt x="209" y="61"/>
                    <a:pt x="216" y="61"/>
                  </a:cubicBezTo>
                  <a:close/>
                  <a:moveTo>
                    <a:pt x="275" y="66"/>
                  </a:moveTo>
                  <a:cubicBezTo>
                    <a:pt x="271" y="67"/>
                    <a:pt x="269" y="68"/>
                    <a:pt x="264" y="68"/>
                  </a:cubicBezTo>
                  <a:cubicBezTo>
                    <a:pt x="250" y="68"/>
                    <a:pt x="241" y="60"/>
                    <a:pt x="241" y="42"/>
                  </a:cubicBezTo>
                  <a:cubicBezTo>
                    <a:pt x="241" y="22"/>
                    <a:pt x="254" y="20"/>
                    <a:pt x="260" y="20"/>
                  </a:cubicBezTo>
                  <a:cubicBezTo>
                    <a:pt x="271" y="20"/>
                    <a:pt x="276" y="28"/>
                    <a:pt x="276" y="38"/>
                  </a:cubicBezTo>
                  <a:cubicBezTo>
                    <a:pt x="276" y="41"/>
                    <a:pt x="276" y="41"/>
                    <a:pt x="276" y="41"/>
                  </a:cubicBezTo>
                  <a:cubicBezTo>
                    <a:pt x="250" y="41"/>
                    <a:pt x="250" y="41"/>
                    <a:pt x="250" y="41"/>
                  </a:cubicBezTo>
                  <a:cubicBezTo>
                    <a:pt x="250" y="49"/>
                    <a:pt x="254" y="61"/>
                    <a:pt x="266" y="61"/>
                  </a:cubicBezTo>
                  <a:cubicBezTo>
                    <a:pt x="270" y="61"/>
                    <a:pt x="273" y="60"/>
                    <a:pt x="275" y="60"/>
                  </a:cubicBezTo>
                  <a:lnTo>
                    <a:pt x="275" y="66"/>
                  </a:lnTo>
                  <a:close/>
                  <a:moveTo>
                    <a:pt x="268" y="35"/>
                  </a:moveTo>
                  <a:cubicBezTo>
                    <a:pt x="268" y="32"/>
                    <a:pt x="266" y="27"/>
                    <a:pt x="259" y="27"/>
                  </a:cubicBezTo>
                  <a:cubicBezTo>
                    <a:pt x="252" y="27"/>
                    <a:pt x="250" y="33"/>
                    <a:pt x="250" y="35"/>
                  </a:cubicBezTo>
                  <a:lnTo>
                    <a:pt x="268" y="35"/>
                  </a:lnTo>
                  <a:close/>
                  <a:moveTo>
                    <a:pt x="284" y="21"/>
                  </a:moveTo>
                  <a:cubicBezTo>
                    <a:pt x="293" y="21"/>
                    <a:pt x="293" y="21"/>
                    <a:pt x="293" y="21"/>
                  </a:cubicBezTo>
                  <a:cubicBezTo>
                    <a:pt x="293" y="30"/>
                    <a:pt x="293" y="30"/>
                    <a:pt x="293" y="30"/>
                  </a:cubicBezTo>
                  <a:cubicBezTo>
                    <a:pt x="293" y="30"/>
                    <a:pt x="293" y="30"/>
                    <a:pt x="293" y="30"/>
                  </a:cubicBezTo>
                  <a:cubicBezTo>
                    <a:pt x="295" y="27"/>
                    <a:pt x="298" y="20"/>
                    <a:pt x="307" y="20"/>
                  </a:cubicBezTo>
                  <a:cubicBezTo>
                    <a:pt x="307" y="29"/>
                    <a:pt x="307" y="29"/>
                    <a:pt x="307" y="29"/>
                  </a:cubicBezTo>
                  <a:cubicBezTo>
                    <a:pt x="300" y="29"/>
                    <a:pt x="293" y="33"/>
                    <a:pt x="293" y="47"/>
                  </a:cubicBezTo>
                  <a:cubicBezTo>
                    <a:pt x="293" y="67"/>
                    <a:pt x="293" y="67"/>
                    <a:pt x="293" y="67"/>
                  </a:cubicBezTo>
                  <a:cubicBezTo>
                    <a:pt x="284" y="67"/>
                    <a:pt x="284" y="67"/>
                    <a:pt x="284" y="67"/>
                  </a:cubicBezTo>
                  <a:lnTo>
                    <a:pt x="284" y="21"/>
                  </a:lnTo>
                  <a:close/>
                  <a:moveTo>
                    <a:pt x="321" y="28"/>
                  </a:moveTo>
                  <a:cubicBezTo>
                    <a:pt x="313" y="28"/>
                    <a:pt x="313" y="28"/>
                    <a:pt x="313" y="28"/>
                  </a:cubicBezTo>
                  <a:cubicBezTo>
                    <a:pt x="313" y="21"/>
                    <a:pt x="313" y="21"/>
                    <a:pt x="313" y="21"/>
                  </a:cubicBezTo>
                  <a:cubicBezTo>
                    <a:pt x="321" y="21"/>
                    <a:pt x="321" y="21"/>
                    <a:pt x="321" y="21"/>
                  </a:cubicBezTo>
                  <a:cubicBezTo>
                    <a:pt x="321" y="16"/>
                    <a:pt x="321" y="16"/>
                    <a:pt x="321" y="16"/>
                  </a:cubicBezTo>
                  <a:cubicBezTo>
                    <a:pt x="321" y="5"/>
                    <a:pt x="327" y="0"/>
                    <a:pt x="339" y="0"/>
                  </a:cubicBezTo>
                  <a:cubicBezTo>
                    <a:pt x="342" y="0"/>
                    <a:pt x="345" y="0"/>
                    <a:pt x="348" y="0"/>
                  </a:cubicBezTo>
                  <a:cubicBezTo>
                    <a:pt x="348" y="8"/>
                    <a:pt x="348" y="8"/>
                    <a:pt x="348" y="8"/>
                  </a:cubicBezTo>
                  <a:cubicBezTo>
                    <a:pt x="345" y="7"/>
                    <a:pt x="343" y="6"/>
                    <a:pt x="339" y="6"/>
                  </a:cubicBezTo>
                  <a:cubicBezTo>
                    <a:pt x="332" y="6"/>
                    <a:pt x="330" y="12"/>
                    <a:pt x="330" y="16"/>
                  </a:cubicBezTo>
                  <a:cubicBezTo>
                    <a:pt x="330" y="21"/>
                    <a:pt x="330" y="21"/>
                    <a:pt x="330" y="21"/>
                  </a:cubicBezTo>
                  <a:cubicBezTo>
                    <a:pt x="343" y="21"/>
                    <a:pt x="343" y="21"/>
                    <a:pt x="343" y="21"/>
                  </a:cubicBezTo>
                  <a:cubicBezTo>
                    <a:pt x="343" y="28"/>
                    <a:pt x="343" y="28"/>
                    <a:pt x="343" y="28"/>
                  </a:cubicBezTo>
                  <a:cubicBezTo>
                    <a:pt x="330" y="28"/>
                    <a:pt x="330" y="28"/>
                    <a:pt x="330" y="28"/>
                  </a:cubicBezTo>
                  <a:cubicBezTo>
                    <a:pt x="330" y="67"/>
                    <a:pt x="330" y="67"/>
                    <a:pt x="330" y="67"/>
                  </a:cubicBezTo>
                  <a:cubicBezTo>
                    <a:pt x="321" y="67"/>
                    <a:pt x="321" y="67"/>
                    <a:pt x="321" y="67"/>
                  </a:cubicBezTo>
                  <a:lnTo>
                    <a:pt x="321" y="28"/>
                  </a:lnTo>
                  <a:close/>
                  <a:moveTo>
                    <a:pt x="347" y="44"/>
                  </a:moveTo>
                  <a:cubicBezTo>
                    <a:pt x="347" y="29"/>
                    <a:pt x="353" y="20"/>
                    <a:pt x="367" y="20"/>
                  </a:cubicBezTo>
                  <a:cubicBezTo>
                    <a:pt x="381" y="20"/>
                    <a:pt x="387" y="29"/>
                    <a:pt x="387" y="44"/>
                  </a:cubicBezTo>
                  <a:cubicBezTo>
                    <a:pt x="387" y="58"/>
                    <a:pt x="381" y="68"/>
                    <a:pt x="367" y="68"/>
                  </a:cubicBezTo>
                  <a:cubicBezTo>
                    <a:pt x="353" y="68"/>
                    <a:pt x="347" y="58"/>
                    <a:pt x="347" y="44"/>
                  </a:cubicBezTo>
                  <a:close/>
                  <a:moveTo>
                    <a:pt x="367" y="61"/>
                  </a:moveTo>
                  <a:cubicBezTo>
                    <a:pt x="376" y="61"/>
                    <a:pt x="378" y="51"/>
                    <a:pt x="378" y="44"/>
                  </a:cubicBezTo>
                  <a:cubicBezTo>
                    <a:pt x="378" y="37"/>
                    <a:pt x="376" y="27"/>
                    <a:pt x="367" y="27"/>
                  </a:cubicBezTo>
                  <a:cubicBezTo>
                    <a:pt x="358" y="27"/>
                    <a:pt x="356" y="37"/>
                    <a:pt x="356" y="44"/>
                  </a:cubicBezTo>
                  <a:cubicBezTo>
                    <a:pt x="356" y="51"/>
                    <a:pt x="358" y="61"/>
                    <a:pt x="367" y="61"/>
                  </a:cubicBezTo>
                  <a:close/>
                  <a:moveTo>
                    <a:pt x="396" y="21"/>
                  </a:moveTo>
                  <a:cubicBezTo>
                    <a:pt x="405" y="21"/>
                    <a:pt x="405" y="21"/>
                    <a:pt x="405" y="21"/>
                  </a:cubicBezTo>
                  <a:cubicBezTo>
                    <a:pt x="405" y="30"/>
                    <a:pt x="405" y="30"/>
                    <a:pt x="405" y="30"/>
                  </a:cubicBezTo>
                  <a:cubicBezTo>
                    <a:pt x="405" y="30"/>
                    <a:pt x="405" y="30"/>
                    <a:pt x="405" y="30"/>
                  </a:cubicBezTo>
                  <a:cubicBezTo>
                    <a:pt x="406" y="27"/>
                    <a:pt x="410" y="20"/>
                    <a:pt x="419" y="20"/>
                  </a:cubicBezTo>
                  <a:cubicBezTo>
                    <a:pt x="419" y="29"/>
                    <a:pt x="419" y="29"/>
                    <a:pt x="419" y="29"/>
                  </a:cubicBezTo>
                  <a:cubicBezTo>
                    <a:pt x="411" y="29"/>
                    <a:pt x="405" y="33"/>
                    <a:pt x="405" y="47"/>
                  </a:cubicBezTo>
                  <a:cubicBezTo>
                    <a:pt x="405" y="67"/>
                    <a:pt x="405" y="67"/>
                    <a:pt x="405" y="67"/>
                  </a:cubicBezTo>
                  <a:cubicBezTo>
                    <a:pt x="396" y="67"/>
                    <a:pt x="396" y="67"/>
                    <a:pt x="396" y="67"/>
                  </a:cubicBezTo>
                  <a:lnTo>
                    <a:pt x="396" y="21"/>
                  </a:lnTo>
                  <a:close/>
                  <a:moveTo>
                    <a:pt x="426" y="21"/>
                  </a:moveTo>
                  <a:cubicBezTo>
                    <a:pt x="435" y="21"/>
                    <a:pt x="435" y="21"/>
                    <a:pt x="435" y="21"/>
                  </a:cubicBezTo>
                  <a:cubicBezTo>
                    <a:pt x="435" y="30"/>
                    <a:pt x="435" y="30"/>
                    <a:pt x="435" y="30"/>
                  </a:cubicBezTo>
                  <a:cubicBezTo>
                    <a:pt x="435" y="30"/>
                    <a:pt x="435" y="30"/>
                    <a:pt x="435" y="30"/>
                  </a:cubicBezTo>
                  <a:cubicBezTo>
                    <a:pt x="436" y="27"/>
                    <a:pt x="439" y="20"/>
                    <a:pt x="448" y="20"/>
                  </a:cubicBezTo>
                  <a:cubicBezTo>
                    <a:pt x="456" y="20"/>
                    <a:pt x="458" y="26"/>
                    <a:pt x="459" y="30"/>
                  </a:cubicBezTo>
                  <a:cubicBezTo>
                    <a:pt x="459" y="30"/>
                    <a:pt x="459" y="30"/>
                    <a:pt x="459" y="30"/>
                  </a:cubicBezTo>
                  <a:cubicBezTo>
                    <a:pt x="461" y="26"/>
                    <a:pt x="465" y="20"/>
                    <a:pt x="472" y="20"/>
                  </a:cubicBezTo>
                  <a:cubicBezTo>
                    <a:pt x="483" y="20"/>
                    <a:pt x="485" y="29"/>
                    <a:pt x="485" y="35"/>
                  </a:cubicBezTo>
                  <a:cubicBezTo>
                    <a:pt x="485" y="67"/>
                    <a:pt x="485" y="67"/>
                    <a:pt x="485" y="67"/>
                  </a:cubicBezTo>
                  <a:cubicBezTo>
                    <a:pt x="476" y="67"/>
                    <a:pt x="476" y="67"/>
                    <a:pt x="476" y="67"/>
                  </a:cubicBezTo>
                  <a:cubicBezTo>
                    <a:pt x="476" y="42"/>
                    <a:pt x="476" y="42"/>
                    <a:pt x="476" y="42"/>
                  </a:cubicBezTo>
                  <a:cubicBezTo>
                    <a:pt x="476" y="33"/>
                    <a:pt x="476" y="29"/>
                    <a:pt x="470" y="29"/>
                  </a:cubicBezTo>
                  <a:cubicBezTo>
                    <a:pt x="464" y="29"/>
                    <a:pt x="460" y="37"/>
                    <a:pt x="460" y="45"/>
                  </a:cubicBezTo>
                  <a:cubicBezTo>
                    <a:pt x="460" y="67"/>
                    <a:pt x="460" y="67"/>
                    <a:pt x="460" y="67"/>
                  </a:cubicBezTo>
                  <a:cubicBezTo>
                    <a:pt x="451" y="67"/>
                    <a:pt x="451" y="67"/>
                    <a:pt x="451" y="67"/>
                  </a:cubicBezTo>
                  <a:cubicBezTo>
                    <a:pt x="451" y="42"/>
                    <a:pt x="451" y="42"/>
                    <a:pt x="451" y="42"/>
                  </a:cubicBezTo>
                  <a:cubicBezTo>
                    <a:pt x="451" y="33"/>
                    <a:pt x="451" y="29"/>
                    <a:pt x="445" y="29"/>
                  </a:cubicBezTo>
                  <a:cubicBezTo>
                    <a:pt x="439" y="29"/>
                    <a:pt x="435" y="38"/>
                    <a:pt x="435" y="47"/>
                  </a:cubicBezTo>
                  <a:cubicBezTo>
                    <a:pt x="435" y="67"/>
                    <a:pt x="435" y="67"/>
                    <a:pt x="435" y="67"/>
                  </a:cubicBezTo>
                  <a:cubicBezTo>
                    <a:pt x="426" y="67"/>
                    <a:pt x="426" y="67"/>
                    <a:pt x="426" y="67"/>
                  </a:cubicBezTo>
                  <a:lnTo>
                    <a:pt x="426" y="21"/>
                  </a:lnTo>
                  <a:close/>
                  <a:moveTo>
                    <a:pt x="518" y="61"/>
                  </a:moveTo>
                  <a:cubicBezTo>
                    <a:pt x="518" y="61"/>
                    <a:pt x="518" y="61"/>
                    <a:pt x="518" y="61"/>
                  </a:cubicBezTo>
                  <a:cubicBezTo>
                    <a:pt x="517" y="64"/>
                    <a:pt x="513" y="68"/>
                    <a:pt x="506" y="68"/>
                  </a:cubicBezTo>
                  <a:cubicBezTo>
                    <a:pt x="498" y="68"/>
                    <a:pt x="493" y="63"/>
                    <a:pt x="493" y="56"/>
                  </a:cubicBezTo>
                  <a:cubicBezTo>
                    <a:pt x="493" y="43"/>
                    <a:pt x="507" y="41"/>
                    <a:pt x="518" y="41"/>
                  </a:cubicBezTo>
                  <a:cubicBezTo>
                    <a:pt x="518" y="33"/>
                    <a:pt x="518" y="33"/>
                    <a:pt x="518" y="33"/>
                  </a:cubicBezTo>
                  <a:cubicBezTo>
                    <a:pt x="518" y="28"/>
                    <a:pt x="515" y="27"/>
                    <a:pt x="511" y="27"/>
                  </a:cubicBezTo>
                  <a:cubicBezTo>
                    <a:pt x="506" y="27"/>
                    <a:pt x="504" y="30"/>
                    <a:pt x="504" y="34"/>
                  </a:cubicBezTo>
                  <a:cubicBezTo>
                    <a:pt x="495" y="34"/>
                    <a:pt x="495" y="34"/>
                    <a:pt x="495" y="34"/>
                  </a:cubicBezTo>
                  <a:cubicBezTo>
                    <a:pt x="495" y="26"/>
                    <a:pt x="499" y="20"/>
                    <a:pt x="512" y="20"/>
                  </a:cubicBezTo>
                  <a:cubicBezTo>
                    <a:pt x="527" y="20"/>
                    <a:pt x="527" y="31"/>
                    <a:pt x="527" y="35"/>
                  </a:cubicBezTo>
                  <a:cubicBezTo>
                    <a:pt x="527" y="67"/>
                    <a:pt x="527" y="67"/>
                    <a:pt x="527" y="67"/>
                  </a:cubicBezTo>
                  <a:cubicBezTo>
                    <a:pt x="518" y="67"/>
                    <a:pt x="518" y="67"/>
                    <a:pt x="518" y="67"/>
                  </a:cubicBezTo>
                  <a:lnTo>
                    <a:pt x="518" y="61"/>
                  </a:lnTo>
                  <a:close/>
                  <a:moveTo>
                    <a:pt x="517" y="46"/>
                  </a:moveTo>
                  <a:cubicBezTo>
                    <a:pt x="510" y="46"/>
                    <a:pt x="503" y="49"/>
                    <a:pt x="503" y="55"/>
                  </a:cubicBezTo>
                  <a:cubicBezTo>
                    <a:pt x="503" y="59"/>
                    <a:pt x="505" y="61"/>
                    <a:pt x="508" y="61"/>
                  </a:cubicBezTo>
                  <a:cubicBezTo>
                    <a:pt x="514" y="61"/>
                    <a:pt x="518" y="54"/>
                    <a:pt x="518" y="49"/>
                  </a:cubicBezTo>
                  <a:cubicBezTo>
                    <a:pt x="518" y="46"/>
                    <a:pt x="518" y="46"/>
                    <a:pt x="518" y="46"/>
                  </a:cubicBezTo>
                  <a:lnTo>
                    <a:pt x="517" y="46"/>
                  </a:lnTo>
                  <a:close/>
                  <a:moveTo>
                    <a:pt x="538" y="21"/>
                  </a:moveTo>
                  <a:cubicBezTo>
                    <a:pt x="547" y="21"/>
                    <a:pt x="547" y="21"/>
                    <a:pt x="547" y="21"/>
                  </a:cubicBezTo>
                  <a:cubicBezTo>
                    <a:pt x="547" y="31"/>
                    <a:pt x="547" y="31"/>
                    <a:pt x="547" y="31"/>
                  </a:cubicBezTo>
                  <a:cubicBezTo>
                    <a:pt x="547" y="31"/>
                    <a:pt x="547" y="31"/>
                    <a:pt x="547" y="31"/>
                  </a:cubicBezTo>
                  <a:cubicBezTo>
                    <a:pt x="549" y="27"/>
                    <a:pt x="552" y="20"/>
                    <a:pt x="562" y="20"/>
                  </a:cubicBezTo>
                  <a:cubicBezTo>
                    <a:pt x="572" y="20"/>
                    <a:pt x="574" y="29"/>
                    <a:pt x="574" y="35"/>
                  </a:cubicBezTo>
                  <a:cubicBezTo>
                    <a:pt x="574" y="67"/>
                    <a:pt x="574" y="67"/>
                    <a:pt x="574" y="67"/>
                  </a:cubicBezTo>
                  <a:cubicBezTo>
                    <a:pt x="565" y="67"/>
                    <a:pt x="565" y="67"/>
                    <a:pt x="565" y="67"/>
                  </a:cubicBezTo>
                  <a:cubicBezTo>
                    <a:pt x="565" y="42"/>
                    <a:pt x="565" y="42"/>
                    <a:pt x="565" y="42"/>
                  </a:cubicBezTo>
                  <a:cubicBezTo>
                    <a:pt x="565" y="33"/>
                    <a:pt x="565" y="29"/>
                    <a:pt x="559" y="29"/>
                  </a:cubicBezTo>
                  <a:cubicBezTo>
                    <a:pt x="552" y="29"/>
                    <a:pt x="547" y="38"/>
                    <a:pt x="547" y="47"/>
                  </a:cubicBezTo>
                  <a:cubicBezTo>
                    <a:pt x="547" y="67"/>
                    <a:pt x="547" y="67"/>
                    <a:pt x="547" y="67"/>
                  </a:cubicBezTo>
                  <a:cubicBezTo>
                    <a:pt x="538" y="67"/>
                    <a:pt x="538" y="67"/>
                    <a:pt x="538" y="67"/>
                  </a:cubicBezTo>
                  <a:lnTo>
                    <a:pt x="538" y="21"/>
                  </a:lnTo>
                  <a:close/>
                  <a:moveTo>
                    <a:pt x="618" y="66"/>
                  </a:moveTo>
                  <a:cubicBezTo>
                    <a:pt x="614" y="67"/>
                    <a:pt x="610" y="68"/>
                    <a:pt x="605" y="68"/>
                  </a:cubicBezTo>
                  <a:cubicBezTo>
                    <a:pt x="588" y="68"/>
                    <a:pt x="583" y="54"/>
                    <a:pt x="583" y="42"/>
                  </a:cubicBezTo>
                  <a:cubicBezTo>
                    <a:pt x="583" y="30"/>
                    <a:pt x="589" y="20"/>
                    <a:pt x="602" y="20"/>
                  </a:cubicBezTo>
                  <a:cubicBezTo>
                    <a:pt x="615" y="20"/>
                    <a:pt x="619" y="29"/>
                    <a:pt x="619" y="36"/>
                  </a:cubicBezTo>
                  <a:cubicBezTo>
                    <a:pt x="609" y="36"/>
                    <a:pt x="609" y="36"/>
                    <a:pt x="609" y="36"/>
                  </a:cubicBezTo>
                  <a:cubicBezTo>
                    <a:pt x="609" y="33"/>
                    <a:pt x="608" y="27"/>
                    <a:pt x="602" y="27"/>
                  </a:cubicBezTo>
                  <a:cubicBezTo>
                    <a:pt x="596" y="27"/>
                    <a:pt x="592" y="32"/>
                    <a:pt x="592" y="41"/>
                  </a:cubicBezTo>
                  <a:cubicBezTo>
                    <a:pt x="592" y="50"/>
                    <a:pt x="596" y="61"/>
                    <a:pt x="610" y="61"/>
                  </a:cubicBezTo>
                  <a:cubicBezTo>
                    <a:pt x="613" y="61"/>
                    <a:pt x="615" y="61"/>
                    <a:pt x="618" y="60"/>
                  </a:cubicBezTo>
                  <a:lnTo>
                    <a:pt x="618" y="66"/>
                  </a:lnTo>
                  <a:close/>
                  <a:moveTo>
                    <a:pt x="659" y="66"/>
                  </a:moveTo>
                  <a:cubicBezTo>
                    <a:pt x="655" y="67"/>
                    <a:pt x="652" y="68"/>
                    <a:pt x="647" y="68"/>
                  </a:cubicBezTo>
                  <a:cubicBezTo>
                    <a:pt x="634" y="68"/>
                    <a:pt x="625" y="60"/>
                    <a:pt x="625" y="42"/>
                  </a:cubicBezTo>
                  <a:cubicBezTo>
                    <a:pt x="625" y="22"/>
                    <a:pt x="638" y="20"/>
                    <a:pt x="643" y="20"/>
                  </a:cubicBezTo>
                  <a:cubicBezTo>
                    <a:pt x="654" y="20"/>
                    <a:pt x="660" y="28"/>
                    <a:pt x="660" y="38"/>
                  </a:cubicBezTo>
                  <a:cubicBezTo>
                    <a:pt x="660" y="41"/>
                    <a:pt x="660" y="41"/>
                    <a:pt x="660" y="41"/>
                  </a:cubicBezTo>
                  <a:cubicBezTo>
                    <a:pt x="633" y="41"/>
                    <a:pt x="633" y="41"/>
                    <a:pt x="633" y="41"/>
                  </a:cubicBezTo>
                  <a:cubicBezTo>
                    <a:pt x="633" y="49"/>
                    <a:pt x="638" y="61"/>
                    <a:pt x="650" y="61"/>
                  </a:cubicBezTo>
                  <a:cubicBezTo>
                    <a:pt x="654" y="61"/>
                    <a:pt x="657" y="60"/>
                    <a:pt x="659" y="60"/>
                  </a:cubicBezTo>
                  <a:lnTo>
                    <a:pt x="659" y="66"/>
                  </a:lnTo>
                  <a:close/>
                  <a:moveTo>
                    <a:pt x="651" y="35"/>
                  </a:moveTo>
                  <a:cubicBezTo>
                    <a:pt x="651" y="32"/>
                    <a:pt x="650" y="27"/>
                    <a:pt x="643" y="27"/>
                  </a:cubicBezTo>
                  <a:cubicBezTo>
                    <a:pt x="636" y="27"/>
                    <a:pt x="634" y="33"/>
                    <a:pt x="634" y="35"/>
                  </a:cubicBezTo>
                  <a:lnTo>
                    <a:pt x="651" y="35"/>
                  </a:lnTo>
                  <a:close/>
                  <a:moveTo>
                    <a:pt x="669" y="54"/>
                  </a:moveTo>
                  <a:cubicBezTo>
                    <a:pt x="683" y="54"/>
                    <a:pt x="683" y="54"/>
                    <a:pt x="683" y="54"/>
                  </a:cubicBezTo>
                  <a:cubicBezTo>
                    <a:pt x="683" y="67"/>
                    <a:pt x="683" y="67"/>
                    <a:pt x="683" y="67"/>
                  </a:cubicBezTo>
                  <a:cubicBezTo>
                    <a:pt x="669" y="67"/>
                    <a:pt x="669" y="67"/>
                    <a:pt x="669" y="67"/>
                  </a:cubicBezTo>
                  <a:lnTo>
                    <a:pt x="669" y="54"/>
                  </a:lnTo>
                  <a:close/>
                  <a:moveTo>
                    <a:pt x="720" y="1"/>
                  </a:moveTo>
                  <a:cubicBezTo>
                    <a:pt x="737" y="1"/>
                    <a:pt x="737" y="1"/>
                    <a:pt x="737" y="1"/>
                  </a:cubicBezTo>
                  <a:cubicBezTo>
                    <a:pt x="757" y="1"/>
                    <a:pt x="765" y="12"/>
                    <a:pt x="765" y="33"/>
                  </a:cubicBezTo>
                  <a:cubicBezTo>
                    <a:pt x="765" y="61"/>
                    <a:pt x="752" y="67"/>
                    <a:pt x="737" y="67"/>
                  </a:cubicBezTo>
                  <a:cubicBezTo>
                    <a:pt x="720" y="67"/>
                    <a:pt x="720" y="67"/>
                    <a:pt x="720" y="67"/>
                  </a:cubicBezTo>
                  <a:lnTo>
                    <a:pt x="720" y="1"/>
                  </a:lnTo>
                  <a:close/>
                  <a:moveTo>
                    <a:pt x="730" y="59"/>
                  </a:moveTo>
                  <a:cubicBezTo>
                    <a:pt x="735" y="59"/>
                    <a:pt x="735" y="59"/>
                    <a:pt x="735" y="59"/>
                  </a:cubicBezTo>
                  <a:cubicBezTo>
                    <a:pt x="747" y="59"/>
                    <a:pt x="754" y="55"/>
                    <a:pt x="754" y="34"/>
                  </a:cubicBezTo>
                  <a:cubicBezTo>
                    <a:pt x="754" y="13"/>
                    <a:pt x="747" y="8"/>
                    <a:pt x="735" y="8"/>
                  </a:cubicBezTo>
                  <a:cubicBezTo>
                    <a:pt x="730" y="8"/>
                    <a:pt x="730" y="8"/>
                    <a:pt x="730" y="8"/>
                  </a:cubicBezTo>
                  <a:lnTo>
                    <a:pt x="730" y="59"/>
                  </a:lnTo>
                  <a:close/>
                  <a:moveTo>
                    <a:pt x="806" y="66"/>
                  </a:moveTo>
                  <a:cubicBezTo>
                    <a:pt x="802" y="67"/>
                    <a:pt x="800" y="68"/>
                    <a:pt x="795" y="68"/>
                  </a:cubicBezTo>
                  <a:cubicBezTo>
                    <a:pt x="781" y="68"/>
                    <a:pt x="772" y="60"/>
                    <a:pt x="772" y="42"/>
                  </a:cubicBezTo>
                  <a:cubicBezTo>
                    <a:pt x="772" y="22"/>
                    <a:pt x="785" y="20"/>
                    <a:pt x="791" y="20"/>
                  </a:cubicBezTo>
                  <a:cubicBezTo>
                    <a:pt x="802" y="20"/>
                    <a:pt x="807" y="28"/>
                    <a:pt x="807" y="38"/>
                  </a:cubicBezTo>
                  <a:cubicBezTo>
                    <a:pt x="807" y="41"/>
                    <a:pt x="807" y="41"/>
                    <a:pt x="807" y="41"/>
                  </a:cubicBezTo>
                  <a:cubicBezTo>
                    <a:pt x="781" y="41"/>
                    <a:pt x="781" y="41"/>
                    <a:pt x="781" y="41"/>
                  </a:cubicBezTo>
                  <a:cubicBezTo>
                    <a:pt x="781" y="49"/>
                    <a:pt x="785" y="61"/>
                    <a:pt x="797" y="61"/>
                  </a:cubicBezTo>
                  <a:cubicBezTo>
                    <a:pt x="801" y="61"/>
                    <a:pt x="804" y="60"/>
                    <a:pt x="806" y="60"/>
                  </a:cubicBezTo>
                  <a:lnTo>
                    <a:pt x="806" y="66"/>
                  </a:lnTo>
                  <a:close/>
                  <a:moveTo>
                    <a:pt x="799" y="35"/>
                  </a:moveTo>
                  <a:cubicBezTo>
                    <a:pt x="799" y="32"/>
                    <a:pt x="797" y="27"/>
                    <a:pt x="790" y="27"/>
                  </a:cubicBezTo>
                  <a:cubicBezTo>
                    <a:pt x="783" y="27"/>
                    <a:pt x="781" y="33"/>
                    <a:pt x="781" y="35"/>
                  </a:cubicBezTo>
                  <a:lnTo>
                    <a:pt x="799" y="35"/>
                  </a:lnTo>
                  <a:close/>
                  <a:moveTo>
                    <a:pt x="816" y="1"/>
                  </a:moveTo>
                  <a:cubicBezTo>
                    <a:pt x="825" y="1"/>
                    <a:pt x="825" y="1"/>
                    <a:pt x="825" y="1"/>
                  </a:cubicBezTo>
                  <a:cubicBezTo>
                    <a:pt x="825" y="67"/>
                    <a:pt x="825" y="67"/>
                    <a:pt x="825" y="67"/>
                  </a:cubicBezTo>
                  <a:cubicBezTo>
                    <a:pt x="816" y="67"/>
                    <a:pt x="816" y="67"/>
                    <a:pt x="816" y="67"/>
                  </a:cubicBezTo>
                  <a:lnTo>
                    <a:pt x="816" y="1"/>
                  </a:lnTo>
                  <a:close/>
                  <a:moveTo>
                    <a:pt x="836" y="1"/>
                  </a:moveTo>
                  <a:cubicBezTo>
                    <a:pt x="847" y="1"/>
                    <a:pt x="847" y="1"/>
                    <a:pt x="847" y="1"/>
                  </a:cubicBezTo>
                  <a:cubicBezTo>
                    <a:pt x="847" y="10"/>
                    <a:pt x="847" y="10"/>
                    <a:pt x="847" y="10"/>
                  </a:cubicBezTo>
                  <a:cubicBezTo>
                    <a:pt x="836" y="10"/>
                    <a:pt x="836" y="10"/>
                    <a:pt x="836" y="10"/>
                  </a:cubicBezTo>
                  <a:lnTo>
                    <a:pt x="836" y="1"/>
                  </a:lnTo>
                  <a:close/>
                  <a:moveTo>
                    <a:pt x="837" y="21"/>
                  </a:moveTo>
                  <a:cubicBezTo>
                    <a:pt x="846" y="21"/>
                    <a:pt x="846" y="21"/>
                    <a:pt x="846" y="21"/>
                  </a:cubicBezTo>
                  <a:cubicBezTo>
                    <a:pt x="846" y="67"/>
                    <a:pt x="846" y="67"/>
                    <a:pt x="846" y="67"/>
                  </a:cubicBezTo>
                  <a:cubicBezTo>
                    <a:pt x="837" y="67"/>
                    <a:pt x="837" y="67"/>
                    <a:pt x="837" y="67"/>
                  </a:cubicBezTo>
                  <a:lnTo>
                    <a:pt x="837" y="21"/>
                  </a:lnTo>
                  <a:close/>
                  <a:moveTo>
                    <a:pt x="852" y="21"/>
                  </a:moveTo>
                  <a:cubicBezTo>
                    <a:pt x="862" y="21"/>
                    <a:pt x="862" y="21"/>
                    <a:pt x="862" y="21"/>
                  </a:cubicBezTo>
                  <a:cubicBezTo>
                    <a:pt x="874" y="54"/>
                    <a:pt x="874" y="54"/>
                    <a:pt x="874" y="54"/>
                  </a:cubicBezTo>
                  <a:cubicBezTo>
                    <a:pt x="874" y="54"/>
                    <a:pt x="874" y="54"/>
                    <a:pt x="874" y="54"/>
                  </a:cubicBezTo>
                  <a:cubicBezTo>
                    <a:pt x="885" y="21"/>
                    <a:pt x="885" y="21"/>
                    <a:pt x="885" y="21"/>
                  </a:cubicBezTo>
                  <a:cubicBezTo>
                    <a:pt x="894" y="21"/>
                    <a:pt x="894" y="21"/>
                    <a:pt x="894" y="21"/>
                  </a:cubicBezTo>
                  <a:cubicBezTo>
                    <a:pt x="878" y="67"/>
                    <a:pt x="878" y="67"/>
                    <a:pt x="878" y="67"/>
                  </a:cubicBezTo>
                  <a:cubicBezTo>
                    <a:pt x="870" y="67"/>
                    <a:pt x="870" y="67"/>
                    <a:pt x="870" y="67"/>
                  </a:cubicBezTo>
                  <a:lnTo>
                    <a:pt x="852" y="21"/>
                  </a:lnTo>
                  <a:close/>
                  <a:moveTo>
                    <a:pt x="931" y="66"/>
                  </a:moveTo>
                  <a:cubicBezTo>
                    <a:pt x="927" y="67"/>
                    <a:pt x="924" y="68"/>
                    <a:pt x="919" y="68"/>
                  </a:cubicBezTo>
                  <a:cubicBezTo>
                    <a:pt x="905" y="68"/>
                    <a:pt x="897" y="60"/>
                    <a:pt x="897" y="42"/>
                  </a:cubicBezTo>
                  <a:cubicBezTo>
                    <a:pt x="897" y="22"/>
                    <a:pt x="909" y="20"/>
                    <a:pt x="915" y="20"/>
                  </a:cubicBezTo>
                  <a:cubicBezTo>
                    <a:pt x="926" y="20"/>
                    <a:pt x="932" y="28"/>
                    <a:pt x="932" y="38"/>
                  </a:cubicBezTo>
                  <a:cubicBezTo>
                    <a:pt x="932" y="41"/>
                    <a:pt x="932" y="41"/>
                    <a:pt x="932" y="41"/>
                  </a:cubicBezTo>
                  <a:cubicBezTo>
                    <a:pt x="905" y="41"/>
                    <a:pt x="905" y="41"/>
                    <a:pt x="905" y="41"/>
                  </a:cubicBezTo>
                  <a:cubicBezTo>
                    <a:pt x="905" y="49"/>
                    <a:pt x="909" y="61"/>
                    <a:pt x="922" y="61"/>
                  </a:cubicBezTo>
                  <a:cubicBezTo>
                    <a:pt x="926" y="61"/>
                    <a:pt x="929" y="60"/>
                    <a:pt x="931" y="60"/>
                  </a:cubicBezTo>
                  <a:lnTo>
                    <a:pt x="931" y="66"/>
                  </a:lnTo>
                  <a:close/>
                  <a:moveTo>
                    <a:pt x="923" y="35"/>
                  </a:moveTo>
                  <a:cubicBezTo>
                    <a:pt x="923" y="32"/>
                    <a:pt x="921" y="27"/>
                    <a:pt x="915" y="27"/>
                  </a:cubicBezTo>
                  <a:cubicBezTo>
                    <a:pt x="908" y="27"/>
                    <a:pt x="906" y="33"/>
                    <a:pt x="906" y="35"/>
                  </a:cubicBezTo>
                  <a:lnTo>
                    <a:pt x="923" y="35"/>
                  </a:lnTo>
                  <a:close/>
                  <a:moveTo>
                    <a:pt x="940" y="21"/>
                  </a:moveTo>
                  <a:cubicBezTo>
                    <a:pt x="949" y="21"/>
                    <a:pt x="949" y="21"/>
                    <a:pt x="949" y="21"/>
                  </a:cubicBezTo>
                  <a:cubicBezTo>
                    <a:pt x="949" y="30"/>
                    <a:pt x="949" y="30"/>
                    <a:pt x="949" y="30"/>
                  </a:cubicBezTo>
                  <a:cubicBezTo>
                    <a:pt x="949" y="30"/>
                    <a:pt x="949" y="30"/>
                    <a:pt x="949" y="30"/>
                  </a:cubicBezTo>
                  <a:cubicBezTo>
                    <a:pt x="950" y="27"/>
                    <a:pt x="954" y="20"/>
                    <a:pt x="963" y="20"/>
                  </a:cubicBezTo>
                  <a:cubicBezTo>
                    <a:pt x="963" y="29"/>
                    <a:pt x="963" y="29"/>
                    <a:pt x="963" y="29"/>
                  </a:cubicBezTo>
                  <a:cubicBezTo>
                    <a:pt x="955" y="29"/>
                    <a:pt x="949" y="33"/>
                    <a:pt x="949" y="47"/>
                  </a:cubicBezTo>
                  <a:cubicBezTo>
                    <a:pt x="949" y="67"/>
                    <a:pt x="949" y="67"/>
                    <a:pt x="949" y="67"/>
                  </a:cubicBezTo>
                  <a:cubicBezTo>
                    <a:pt x="940" y="67"/>
                    <a:pt x="940" y="67"/>
                    <a:pt x="940" y="67"/>
                  </a:cubicBezTo>
                  <a:lnTo>
                    <a:pt x="940" y="21"/>
                  </a:lnTo>
                  <a:close/>
                  <a:moveTo>
                    <a:pt x="1001" y="66"/>
                  </a:moveTo>
                  <a:cubicBezTo>
                    <a:pt x="998" y="67"/>
                    <a:pt x="995" y="68"/>
                    <a:pt x="990" y="68"/>
                  </a:cubicBezTo>
                  <a:cubicBezTo>
                    <a:pt x="976" y="68"/>
                    <a:pt x="967" y="60"/>
                    <a:pt x="967" y="42"/>
                  </a:cubicBezTo>
                  <a:cubicBezTo>
                    <a:pt x="967" y="22"/>
                    <a:pt x="980" y="20"/>
                    <a:pt x="986" y="20"/>
                  </a:cubicBezTo>
                  <a:cubicBezTo>
                    <a:pt x="997" y="20"/>
                    <a:pt x="1002" y="28"/>
                    <a:pt x="1002" y="38"/>
                  </a:cubicBezTo>
                  <a:cubicBezTo>
                    <a:pt x="1002" y="41"/>
                    <a:pt x="1002" y="41"/>
                    <a:pt x="1002" y="41"/>
                  </a:cubicBezTo>
                  <a:cubicBezTo>
                    <a:pt x="976" y="41"/>
                    <a:pt x="976" y="41"/>
                    <a:pt x="976" y="41"/>
                  </a:cubicBezTo>
                  <a:cubicBezTo>
                    <a:pt x="976" y="49"/>
                    <a:pt x="980" y="61"/>
                    <a:pt x="993" y="61"/>
                  </a:cubicBezTo>
                  <a:cubicBezTo>
                    <a:pt x="997" y="61"/>
                    <a:pt x="999" y="60"/>
                    <a:pt x="1001" y="60"/>
                  </a:cubicBezTo>
                  <a:lnTo>
                    <a:pt x="1001" y="66"/>
                  </a:lnTo>
                  <a:close/>
                  <a:moveTo>
                    <a:pt x="994" y="35"/>
                  </a:moveTo>
                  <a:cubicBezTo>
                    <a:pt x="994" y="32"/>
                    <a:pt x="992" y="27"/>
                    <a:pt x="985" y="27"/>
                  </a:cubicBezTo>
                  <a:cubicBezTo>
                    <a:pt x="978" y="27"/>
                    <a:pt x="976" y="33"/>
                    <a:pt x="976" y="35"/>
                  </a:cubicBezTo>
                  <a:lnTo>
                    <a:pt x="994" y="35"/>
                  </a:lnTo>
                  <a:close/>
                  <a:moveTo>
                    <a:pt x="1037" y="60"/>
                  </a:moveTo>
                  <a:cubicBezTo>
                    <a:pt x="1037" y="60"/>
                    <a:pt x="1037" y="60"/>
                    <a:pt x="1037" y="60"/>
                  </a:cubicBezTo>
                  <a:cubicBezTo>
                    <a:pt x="1036" y="62"/>
                    <a:pt x="1032" y="68"/>
                    <a:pt x="1024" y="68"/>
                  </a:cubicBezTo>
                  <a:cubicBezTo>
                    <a:pt x="1013" y="68"/>
                    <a:pt x="1009" y="58"/>
                    <a:pt x="1009" y="45"/>
                  </a:cubicBezTo>
                  <a:cubicBezTo>
                    <a:pt x="1009" y="30"/>
                    <a:pt x="1014" y="20"/>
                    <a:pt x="1025" y="20"/>
                  </a:cubicBezTo>
                  <a:cubicBezTo>
                    <a:pt x="1032" y="20"/>
                    <a:pt x="1036" y="25"/>
                    <a:pt x="1037" y="27"/>
                  </a:cubicBezTo>
                  <a:cubicBezTo>
                    <a:pt x="1037" y="27"/>
                    <a:pt x="1037" y="27"/>
                    <a:pt x="1037" y="27"/>
                  </a:cubicBezTo>
                  <a:cubicBezTo>
                    <a:pt x="1037" y="1"/>
                    <a:pt x="1037" y="1"/>
                    <a:pt x="1037" y="1"/>
                  </a:cubicBezTo>
                  <a:cubicBezTo>
                    <a:pt x="1046" y="1"/>
                    <a:pt x="1046" y="1"/>
                    <a:pt x="1046" y="1"/>
                  </a:cubicBezTo>
                  <a:cubicBezTo>
                    <a:pt x="1046" y="67"/>
                    <a:pt x="1046" y="67"/>
                    <a:pt x="1046" y="67"/>
                  </a:cubicBezTo>
                  <a:cubicBezTo>
                    <a:pt x="1037" y="67"/>
                    <a:pt x="1037" y="67"/>
                    <a:pt x="1037" y="67"/>
                  </a:cubicBezTo>
                  <a:lnTo>
                    <a:pt x="1037" y="60"/>
                  </a:lnTo>
                  <a:close/>
                  <a:moveTo>
                    <a:pt x="1027" y="61"/>
                  </a:moveTo>
                  <a:cubicBezTo>
                    <a:pt x="1034" y="61"/>
                    <a:pt x="1037" y="51"/>
                    <a:pt x="1037" y="44"/>
                  </a:cubicBezTo>
                  <a:cubicBezTo>
                    <a:pt x="1037" y="36"/>
                    <a:pt x="1035" y="27"/>
                    <a:pt x="1027" y="27"/>
                  </a:cubicBezTo>
                  <a:cubicBezTo>
                    <a:pt x="1020" y="27"/>
                    <a:pt x="1018" y="34"/>
                    <a:pt x="1018" y="44"/>
                  </a:cubicBezTo>
                  <a:cubicBezTo>
                    <a:pt x="1018" y="51"/>
                    <a:pt x="1019" y="61"/>
                    <a:pt x="1027" y="61"/>
                  </a:cubicBezTo>
                  <a:close/>
                  <a:moveTo>
                    <a:pt x="1056" y="54"/>
                  </a:moveTo>
                  <a:cubicBezTo>
                    <a:pt x="1070" y="54"/>
                    <a:pt x="1070" y="54"/>
                    <a:pt x="1070" y="54"/>
                  </a:cubicBezTo>
                  <a:cubicBezTo>
                    <a:pt x="1070" y="67"/>
                    <a:pt x="1070" y="67"/>
                    <a:pt x="1070" y="67"/>
                  </a:cubicBezTo>
                  <a:cubicBezTo>
                    <a:pt x="1056" y="67"/>
                    <a:pt x="1056" y="67"/>
                    <a:pt x="1056" y="67"/>
                  </a:cubicBezTo>
                  <a:lnTo>
                    <a:pt x="1056" y="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p>
          </p:txBody>
        </p:sp>
      </p:grpSp>
      <p:pic>
        <p:nvPicPr>
          <p:cNvPr id="71" name="Picture 70" descr="Acc_Strat_Line_5_RGB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911" y="892009"/>
            <a:ext cx="4794077" cy="233208"/>
          </a:xfrm>
          <a:prstGeom prst="rect">
            <a:avLst/>
          </a:prstGeom>
        </p:spPr>
      </p:pic>
    </p:spTree>
    <p:extLst>
      <p:ext uri="{BB962C8B-B14F-4D97-AF65-F5344CB8AC3E}">
        <p14:creationId xmlns:p14="http://schemas.microsoft.com/office/powerpoint/2010/main" val="1323750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3_Cover Slide_Top">
    <p:bg>
      <p:bgPr>
        <a:solidFill>
          <a:schemeClr val="accent2"/>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8874830" y="1058648"/>
            <a:ext cx="3137267" cy="2102279"/>
            <a:chOff x="5728986" y="1472516"/>
            <a:chExt cx="3074394" cy="2061722"/>
          </a:xfrm>
        </p:grpSpPr>
        <p:sp>
          <p:nvSpPr>
            <p:cNvPr id="14" name="Freeform 13"/>
            <p:cNvSpPr/>
            <p:nvPr/>
          </p:nvSpPr>
          <p:spPr>
            <a:xfrm>
              <a:off x="6191575" y="1472516"/>
              <a:ext cx="2013677" cy="206172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p>
          </p:txBody>
        </p:sp>
        <p:sp>
          <p:nvSpPr>
            <p:cNvPr id="15" name="Freeform 11"/>
            <p:cNvSpPr>
              <a:spLocks noEditPoints="1"/>
            </p:cNvSpPr>
            <p:nvPr userDrawn="1"/>
          </p:nvSpPr>
          <p:spPr bwMode="auto">
            <a:xfrm>
              <a:off x="5728986" y="2313444"/>
              <a:ext cx="3074394" cy="250623"/>
            </a:xfrm>
            <a:custGeom>
              <a:avLst/>
              <a:gdLst>
                <a:gd name="T0" fmla="*/ 46 w 1070"/>
                <a:gd name="T1" fmla="*/ 1 h 87"/>
                <a:gd name="T2" fmla="*/ 0 w 1070"/>
                <a:gd name="T3" fmla="*/ 67 h 87"/>
                <a:gd name="T4" fmla="*/ 57 w 1070"/>
                <a:gd name="T5" fmla="*/ 1 h 87"/>
                <a:gd name="T6" fmla="*/ 113 w 1070"/>
                <a:gd name="T7" fmla="*/ 69 h 87"/>
                <a:gd name="T8" fmla="*/ 104 w 1070"/>
                <a:gd name="T9" fmla="*/ 59 h 87"/>
                <a:gd name="T10" fmla="*/ 104 w 1070"/>
                <a:gd name="T11" fmla="*/ 27 h 87"/>
                <a:gd name="T12" fmla="*/ 94 w 1070"/>
                <a:gd name="T13" fmla="*/ 27 h 87"/>
                <a:gd name="T14" fmla="*/ 133 w 1070"/>
                <a:gd name="T15" fmla="*/ 31 h 87"/>
                <a:gd name="T16" fmla="*/ 145 w 1070"/>
                <a:gd name="T17" fmla="*/ 29 h 87"/>
                <a:gd name="T18" fmla="*/ 206 w 1070"/>
                <a:gd name="T19" fmla="*/ 21 h 87"/>
                <a:gd name="T20" fmla="*/ 207 w 1070"/>
                <a:gd name="T21" fmla="*/ 61 h 87"/>
                <a:gd name="T22" fmla="*/ 225 w 1070"/>
                <a:gd name="T23" fmla="*/ 44 h 87"/>
                <a:gd name="T24" fmla="*/ 241 w 1070"/>
                <a:gd name="T25" fmla="*/ 42 h 87"/>
                <a:gd name="T26" fmla="*/ 275 w 1070"/>
                <a:gd name="T27" fmla="*/ 60 h 87"/>
                <a:gd name="T28" fmla="*/ 284 w 1070"/>
                <a:gd name="T29" fmla="*/ 21 h 87"/>
                <a:gd name="T30" fmla="*/ 293 w 1070"/>
                <a:gd name="T31" fmla="*/ 47 h 87"/>
                <a:gd name="T32" fmla="*/ 313 w 1070"/>
                <a:gd name="T33" fmla="*/ 21 h 87"/>
                <a:gd name="T34" fmla="*/ 339 w 1070"/>
                <a:gd name="T35" fmla="*/ 6 h 87"/>
                <a:gd name="T36" fmla="*/ 330 w 1070"/>
                <a:gd name="T37" fmla="*/ 67 h 87"/>
                <a:gd name="T38" fmla="*/ 367 w 1070"/>
                <a:gd name="T39" fmla="*/ 68 h 87"/>
                <a:gd name="T40" fmla="*/ 367 w 1070"/>
                <a:gd name="T41" fmla="*/ 61 h 87"/>
                <a:gd name="T42" fmla="*/ 419 w 1070"/>
                <a:gd name="T43" fmla="*/ 29 h 87"/>
                <a:gd name="T44" fmla="*/ 435 w 1070"/>
                <a:gd name="T45" fmla="*/ 21 h 87"/>
                <a:gd name="T46" fmla="*/ 472 w 1070"/>
                <a:gd name="T47" fmla="*/ 20 h 87"/>
                <a:gd name="T48" fmla="*/ 460 w 1070"/>
                <a:gd name="T49" fmla="*/ 45 h 87"/>
                <a:gd name="T50" fmla="*/ 435 w 1070"/>
                <a:gd name="T51" fmla="*/ 67 h 87"/>
                <a:gd name="T52" fmla="*/ 493 w 1070"/>
                <a:gd name="T53" fmla="*/ 56 h 87"/>
                <a:gd name="T54" fmla="*/ 512 w 1070"/>
                <a:gd name="T55" fmla="*/ 20 h 87"/>
                <a:gd name="T56" fmla="*/ 503 w 1070"/>
                <a:gd name="T57" fmla="*/ 55 h 87"/>
                <a:gd name="T58" fmla="*/ 547 w 1070"/>
                <a:gd name="T59" fmla="*/ 21 h 87"/>
                <a:gd name="T60" fmla="*/ 565 w 1070"/>
                <a:gd name="T61" fmla="*/ 67 h 87"/>
                <a:gd name="T62" fmla="*/ 538 w 1070"/>
                <a:gd name="T63" fmla="*/ 21 h 87"/>
                <a:gd name="T64" fmla="*/ 609 w 1070"/>
                <a:gd name="T65" fmla="*/ 36 h 87"/>
                <a:gd name="T66" fmla="*/ 659 w 1070"/>
                <a:gd name="T67" fmla="*/ 66 h 87"/>
                <a:gd name="T68" fmla="*/ 633 w 1070"/>
                <a:gd name="T69" fmla="*/ 41 h 87"/>
                <a:gd name="T70" fmla="*/ 634 w 1070"/>
                <a:gd name="T71" fmla="*/ 35 h 87"/>
                <a:gd name="T72" fmla="*/ 669 w 1070"/>
                <a:gd name="T73" fmla="*/ 54 h 87"/>
                <a:gd name="T74" fmla="*/ 720 w 1070"/>
                <a:gd name="T75" fmla="*/ 1 h 87"/>
                <a:gd name="T76" fmla="*/ 730 w 1070"/>
                <a:gd name="T77" fmla="*/ 59 h 87"/>
                <a:gd name="T78" fmla="*/ 807 w 1070"/>
                <a:gd name="T79" fmla="*/ 41 h 87"/>
                <a:gd name="T80" fmla="*/ 790 w 1070"/>
                <a:gd name="T81" fmla="*/ 27 h 87"/>
                <a:gd name="T82" fmla="*/ 816 w 1070"/>
                <a:gd name="T83" fmla="*/ 67 h 87"/>
                <a:gd name="T84" fmla="*/ 836 w 1070"/>
                <a:gd name="T85" fmla="*/ 1 h 87"/>
                <a:gd name="T86" fmla="*/ 852 w 1070"/>
                <a:gd name="T87" fmla="*/ 21 h 87"/>
                <a:gd name="T88" fmla="*/ 878 w 1070"/>
                <a:gd name="T89" fmla="*/ 67 h 87"/>
                <a:gd name="T90" fmla="*/ 915 w 1070"/>
                <a:gd name="T91" fmla="*/ 20 h 87"/>
                <a:gd name="T92" fmla="*/ 931 w 1070"/>
                <a:gd name="T93" fmla="*/ 66 h 87"/>
                <a:gd name="T94" fmla="*/ 949 w 1070"/>
                <a:gd name="T95" fmla="*/ 21 h 87"/>
                <a:gd name="T96" fmla="*/ 949 w 1070"/>
                <a:gd name="T97" fmla="*/ 67 h 87"/>
                <a:gd name="T98" fmla="*/ 986 w 1070"/>
                <a:gd name="T99" fmla="*/ 20 h 87"/>
                <a:gd name="T100" fmla="*/ 1001 w 1070"/>
                <a:gd name="T101" fmla="*/ 66 h 87"/>
                <a:gd name="T102" fmla="*/ 1037 w 1070"/>
                <a:gd name="T103" fmla="*/ 60 h 87"/>
                <a:gd name="T104" fmla="*/ 1037 w 1070"/>
                <a:gd name="T105" fmla="*/ 1 h 87"/>
                <a:gd name="T106" fmla="*/ 1037 w 1070"/>
                <a:gd name="T107" fmla="*/ 44 h 87"/>
                <a:gd name="T108" fmla="*/ 1070 w 1070"/>
                <a:gd name="T109"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87">
                  <a:moveTo>
                    <a:pt x="0" y="1"/>
                  </a:moveTo>
                  <a:cubicBezTo>
                    <a:pt x="10" y="1"/>
                    <a:pt x="10" y="1"/>
                    <a:pt x="10" y="1"/>
                  </a:cubicBezTo>
                  <a:cubicBezTo>
                    <a:pt x="10" y="29"/>
                    <a:pt x="10" y="29"/>
                    <a:pt x="10" y="29"/>
                  </a:cubicBezTo>
                  <a:cubicBezTo>
                    <a:pt x="36" y="29"/>
                    <a:pt x="36" y="29"/>
                    <a:pt x="36" y="29"/>
                  </a:cubicBezTo>
                  <a:cubicBezTo>
                    <a:pt x="36" y="1"/>
                    <a:pt x="36" y="1"/>
                    <a:pt x="36" y="1"/>
                  </a:cubicBezTo>
                  <a:cubicBezTo>
                    <a:pt x="46" y="1"/>
                    <a:pt x="46" y="1"/>
                    <a:pt x="46" y="1"/>
                  </a:cubicBezTo>
                  <a:cubicBezTo>
                    <a:pt x="46" y="67"/>
                    <a:pt x="46" y="67"/>
                    <a:pt x="46" y="67"/>
                  </a:cubicBezTo>
                  <a:cubicBezTo>
                    <a:pt x="36" y="67"/>
                    <a:pt x="36" y="67"/>
                    <a:pt x="36" y="67"/>
                  </a:cubicBezTo>
                  <a:cubicBezTo>
                    <a:pt x="36" y="36"/>
                    <a:pt x="36" y="36"/>
                    <a:pt x="36" y="36"/>
                  </a:cubicBezTo>
                  <a:cubicBezTo>
                    <a:pt x="10" y="36"/>
                    <a:pt x="10" y="36"/>
                    <a:pt x="10" y="36"/>
                  </a:cubicBezTo>
                  <a:cubicBezTo>
                    <a:pt x="10" y="67"/>
                    <a:pt x="10" y="67"/>
                    <a:pt x="10" y="67"/>
                  </a:cubicBezTo>
                  <a:cubicBezTo>
                    <a:pt x="0" y="67"/>
                    <a:pt x="0" y="67"/>
                    <a:pt x="0" y="67"/>
                  </a:cubicBezTo>
                  <a:lnTo>
                    <a:pt x="0" y="1"/>
                  </a:lnTo>
                  <a:close/>
                  <a:moveTo>
                    <a:pt x="57" y="1"/>
                  </a:moveTo>
                  <a:cubicBezTo>
                    <a:pt x="67" y="1"/>
                    <a:pt x="67" y="1"/>
                    <a:pt x="67" y="1"/>
                  </a:cubicBezTo>
                  <a:cubicBezTo>
                    <a:pt x="67" y="10"/>
                    <a:pt x="67" y="10"/>
                    <a:pt x="67" y="10"/>
                  </a:cubicBezTo>
                  <a:cubicBezTo>
                    <a:pt x="57" y="10"/>
                    <a:pt x="57" y="10"/>
                    <a:pt x="57" y="10"/>
                  </a:cubicBezTo>
                  <a:lnTo>
                    <a:pt x="57" y="1"/>
                  </a:lnTo>
                  <a:close/>
                  <a:moveTo>
                    <a:pt x="58" y="21"/>
                  </a:moveTo>
                  <a:cubicBezTo>
                    <a:pt x="67" y="21"/>
                    <a:pt x="67" y="21"/>
                    <a:pt x="67" y="21"/>
                  </a:cubicBezTo>
                  <a:cubicBezTo>
                    <a:pt x="67" y="67"/>
                    <a:pt x="67" y="67"/>
                    <a:pt x="67" y="67"/>
                  </a:cubicBezTo>
                  <a:cubicBezTo>
                    <a:pt x="58" y="67"/>
                    <a:pt x="58" y="67"/>
                    <a:pt x="58" y="67"/>
                  </a:cubicBezTo>
                  <a:lnTo>
                    <a:pt x="58" y="21"/>
                  </a:lnTo>
                  <a:close/>
                  <a:moveTo>
                    <a:pt x="113" y="69"/>
                  </a:moveTo>
                  <a:cubicBezTo>
                    <a:pt x="113" y="82"/>
                    <a:pt x="106" y="87"/>
                    <a:pt x="92" y="87"/>
                  </a:cubicBezTo>
                  <a:cubicBezTo>
                    <a:pt x="85" y="87"/>
                    <a:pt x="80" y="86"/>
                    <a:pt x="78" y="86"/>
                  </a:cubicBezTo>
                  <a:cubicBezTo>
                    <a:pt x="78" y="77"/>
                    <a:pt x="78" y="77"/>
                    <a:pt x="78" y="77"/>
                  </a:cubicBezTo>
                  <a:cubicBezTo>
                    <a:pt x="81" y="78"/>
                    <a:pt x="85" y="81"/>
                    <a:pt x="91" y="81"/>
                  </a:cubicBezTo>
                  <a:cubicBezTo>
                    <a:pt x="104" y="81"/>
                    <a:pt x="104" y="71"/>
                    <a:pt x="104" y="66"/>
                  </a:cubicBezTo>
                  <a:cubicBezTo>
                    <a:pt x="104" y="59"/>
                    <a:pt x="104" y="59"/>
                    <a:pt x="104" y="59"/>
                  </a:cubicBezTo>
                  <a:cubicBezTo>
                    <a:pt x="104" y="59"/>
                    <a:pt x="104" y="59"/>
                    <a:pt x="104" y="59"/>
                  </a:cubicBezTo>
                  <a:cubicBezTo>
                    <a:pt x="103" y="62"/>
                    <a:pt x="99" y="67"/>
                    <a:pt x="92" y="67"/>
                  </a:cubicBezTo>
                  <a:cubicBezTo>
                    <a:pt x="80" y="67"/>
                    <a:pt x="76" y="56"/>
                    <a:pt x="76" y="44"/>
                  </a:cubicBezTo>
                  <a:cubicBezTo>
                    <a:pt x="76" y="31"/>
                    <a:pt x="81" y="20"/>
                    <a:pt x="92" y="20"/>
                  </a:cubicBezTo>
                  <a:cubicBezTo>
                    <a:pt x="99" y="20"/>
                    <a:pt x="103" y="25"/>
                    <a:pt x="104" y="27"/>
                  </a:cubicBezTo>
                  <a:cubicBezTo>
                    <a:pt x="104" y="27"/>
                    <a:pt x="104" y="27"/>
                    <a:pt x="104" y="27"/>
                  </a:cubicBezTo>
                  <a:cubicBezTo>
                    <a:pt x="104" y="21"/>
                    <a:pt x="104" y="21"/>
                    <a:pt x="104" y="21"/>
                  </a:cubicBezTo>
                  <a:cubicBezTo>
                    <a:pt x="113" y="21"/>
                    <a:pt x="113" y="21"/>
                    <a:pt x="113" y="21"/>
                  </a:cubicBezTo>
                  <a:lnTo>
                    <a:pt x="113" y="69"/>
                  </a:lnTo>
                  <a:close/>
                  <a:moveTo>
                    <a:pt x="94" y="60"/>
                  </a:moveTo>
                  <a:cubicBezTo>
                    <a:pt x="102" y="60"/>
                    <a:pt x="104" y="50"/>
                    <a:pt x="104" y="43"/>
                  </a:cubicBezTo>
                  <a:cubicBezTo>
                    <a:pt x="104" y="36"/>
                    <a:pt x="102" y="27"/>
                    <a:pt x="94" y="27"/>
                  </a:cubicBezTo>
                  <a:cubicBezTo>
                    <a:pt x="87" y="27"/>
                    <a:pt x="85" y="37"/>
                    <a:pt x="85" y="44"/>
                  </a:cubicBezTo>
                  <a:cubicBezTo>
                    <a:pt x="85" y="50"/>
                    <a:pt x="87" y="60"/>
                    <a:pt x="94" y="60"/>
                  </a:cubicBezTo>
                  <a:close/>
                  <a:moveTo>
                    <a:pt x="124" y="1"/>
                  </a:moveTo>
                  <a:cubicBezTo>
                    <a:pt x="133" y="1"/>
                    <a:pt x="133" y="1"/>
                    <a:pt x="133" y="1"/>
                  </a:cubicBezTo>
                  <a:cubicBezTo>
                    <a:pt x="133" y="31"/>
                    <a:pt x="133" y="31"/>
                    <a:pt x="133" y="31"/>
                  </a:cubicBezTo>
                  <a:cubicBezTo>
                    <a:pt x="133" y="31"/>
                    <a:pt x="133" y="31"/>
                    <a:pt x="133" y="31"/>
                  </a:cubicBezTo>
                  <a:cubicBezTo>
                    <a:pt x="135" y="27"/>
                    <a:pt x="138" y="20"/>
                    <a:pt x="148" y="20"/>
                  </a:cubicBezTo>
                  <a:cubicBezTo>
                    <a:pt x="158" y="20"/>
                    <a:pt x="160" y="29"/>
                    <a:pt x="160" y="35"/>
                  </a:cubicBezTo>
                  <a:cubicBezTo>
                    <a:pt x="160" y="67"/>
                    <a:pt x="160" y="67"/>
                    <a:pt x="160" y="67"/>
                  </a:cubicBezTo>
                  <a:cubicBezTo>
                    <a:pt x="151" y="67"/>
                    <a:pt x="151" y="67"/>
                    <a:pt x="151" y="67"/>
                  </a:cubicBezTo>
                  <a:cubicBezTo>
                    <a:pt x="151" y="42"/>
                    <a:pt x="151" y="42"/>
                    <a:pt x="151" y="42"/>
                  </a:cubicBezTo>
                  <a:cubicBezTo>
                    <a:pt x="151" y="33"/>
                    <a:pt x="151" y="29"/>
                    <a:pt x="145" y="29"/>
                  </a:cubicBezTo>
                  <a:cubicBezTo>
                    <a:pt x="138" y="29"/>
                    <a:pt x="133" y="38"/>
                    <a:pt x="133" y="47"/>
                  </a:cubicBezTo>
                  <a:cubicBezTo>
                    <a:pt x="133" y="67"/>
                    <a:pt x="133" y="67"/>
                    <a:pt x="133" y="67"/>
                  </a:cubicBezTo>
                  <a:cubicBezTo>
                    <a:pt x="124" y="67"/>
                    <a:pt x="124" y="67"/>
                    <a:pt x="124" y="67"/>
                  </a:cubicBezTo>
                  <a:lnTo>
                    <a:pt x="124" y="1"/>
                  </a:lnTo>
                  <a:close/>
                  <a:moveTo>
                    <a:pt x="198" y="21"/>
                  </a:moveTo>
                  <a:cubicBezTo>
                    <a:pt x="206" y="21"/>
                    <a:pt x="206" y="21"/>
                    <a:pt x="206" y="21"/>
                  </a:cubicBezTo>
                  <a:cubicBezTo>
                    <a:pt x="206" y="28"/>
                    <a:pt x="206" y="28"/>
                    <a:pt x="206" y="28"/>
                  </a:cubicBezTo>
                  <a:cubicBezTo>
                    <a:pt x="207" y="28"/>
                    <a:pt x="207" y="28"/>
                    <a:pt x="207" y="28"/>
                  </a:cubicBezTo>
                  <a:cubicBezTo>
                    <a:pt x="208" y="25"/>
                    <a:pt x="212" y="20"/>
                    <a:pt x="219" y="20"/>
                  </a:cubicBezTo>
                  <a:cubicBezTo>
                    <a:pt x="230" y="20"/>
                    <a:pt x="235" y="30"/>
                    <a:pt x="235" y="43"/>
                  </a:cubicBezTo>
                  <a:cubicBezTo>
                    <a:pt x="235" y="58"/>
                    <a:pt x="229" y="68"/>
                    <a:pt x="219" y="68"/>
                  </a:cubicBezTo>
                  <a:cubicBezTo>
                    <a:pt x="211" y="68"/>
                    <a:pt x="208" y="63"/>
                    <a:pt x="207" y="61"/>
                  </a:cubicBezTo>
                  <a:cubicBezTo>
                    <a:pt x="206" y="61"/>
                    <a:pt x="206" y="61"/>
                    <a:pt x="206" y="61"/>
                  </a:cubicBezTo>
                  <a:cubicBezTo>
                    <a:pt x="206" y="87"/>
                    <a:pt x="206" y="87"/>
                    <a:pt x="206" y="87"/>
                  </a:cubicBezTo>
                  <a:cubicBezTo>
                    <a:pt x="198" y="87"/>
                    <a:pt x="198" y="87"/>
                    <a:pt x="198" y="87"/>
                  </a:cubicBezTo>
                  <a:lnTo>
                    <a:pt x="198" y="21"/>
                  </a:lnTo>
                  <a:close/>
                  <a:moveTo>
                    <a:pt x="216" y="61"/>
                  </a:moveTo>
                  <a:cubicBezTo>
                    <a:pt x="223" y="61"/>
                    <a:pt x="225" y="54"/>
                    <a:pt x="225" y="44"/>
                  </a:cubicBezTo>
                  <a:cubicBezTo>
                    <a:pt x="225" y="37"/>
                    <a:pt x="224" y="27"/>
                    <a:pt x="216" y="27"/>
                  </a:cubicBezTo>
                  <a:cubicBezTo>
                    <a:pt x="209" y="27"/>
                    <a:pt x="206" y="36"/>
                    <a:pt x="206" y="44"/>
                  </a:cubicBezTo>
                  <a:cubicBezTo>
                    <a:pt x="206" y="52"/>
                    <a:pt x="209" y="61"/>
                    <a:pt x="216" y="61"/>
                  </a:cubicBezTo>
                  <a:close/>
                  <a:moveTo>
                    <a:pt x="275" y="66"/>
                  </a:moveTo>
                  <a:cubicBezTo>
                    <a:pt x="271" y="67"/>
                    <a:pt x="269" y="68"/>
                    <a:pt x="264" y="68"/>
                  </a:cubicBezTo>
                  <a:cubicBezTo>
                    <a:pt x="250" y="68"/>
                    <a:pt x="241" y="60"/>
                    <a:pt x="241" y="42"/>
                  </a:cubicBezTo>
                  <a:cubicBezTo>
                    <a:pt x="241" y="22"/>
                    <a:pt x="254" y="20"/>
                    <a:pt x="260" y="20"/>
                  </a:cubicBezTo>
                  <a:cubicBezTo>
                    <a:pt x="271" y="20"/>
                    <a:pt x="276" y="28"/>
                    <a:pt x="276" y="38"/>
                  </a:cubicBezTo>
                  <a:cubicBezTo>
                    <a:pt x="276" y="41"/>
                    <a:pt x="276" y="41"/>
                    <a:pt x="276" y="41"/>
                  </a:cubicBezTo>
                  <a:cubicBezTo>
                    <a:pt x="250" y="41"/>
                    <a:pt x="250" y="41"/>
                    <a:pt x="250" y="41"/>
                  </a:cubicBezTo>
                  <a:cubicBezTo>
                    <a:pt x="250" y="49"/>
                    <a:pt x="254" y="61"/>
                    <a:pt x="266" y="61"/>
                  </a:cubicBezTo>
                  <a:cubicBezTo>
                    <a:pt x="270" y="61"/>
                    <a:pt x="273" y="60"/>
                    <a:pt x="275" y="60"/>
                  </a:cubicBezTo>
                  <a:lnTo>
                    <a:pt x="275" y="66"/>
                  </a:lnTo>
                  <a:close/>
                  <a:moveTo>
                    <a:pt x="268" y="35"/>
                  </a:moveTo>
                  <a:cubicBezTo>
                    <a:pt x="268" y="32"/>
                    <a:pt x="266" y="27"/>
                    <a:pt x="259" y="27"/>
                  </a:cubicBezTo>
                  <a:cubicBezTo>
                    <a:pt x="252" y="27"/>
                    <a:pt x="250" y="33"/>
                    <a:pt x="250" y="35"/>
                  </a:cubicBezTo>
                  <a:lnTo>
                    <a:pt x="268" y="35"/>
                  </a:lnTo>
                  <a:close/>
                  <a:moveTo>
                    <a:pt x="284" y="21"/>
                  </a:moveTo>
                  <a:cubicBezTo>
                    <a:pt x="293" y="21"/>
                    <a:pt x="293" y="21"/>
                    <a:pt x="293" y="21"/>
                  </a:cubicBezTo>
                  <a:cubicBezTo>
                    <a:pt x="293" y="30"/>
                    <a:pt x="293" y="30"/>
                    <a:pt x="293" y="30"/>
                  </a:cubicBezTo>
                  <a:cubicBezTo>
                    <a:pt x="293" y="30"/>
                    <a:pt x="293" y="30"/>
                    <a:pt x="293" y="30"/>
                  </a:cubicBezTo>
                  <a:cubicBezTo>
                    <a:pt x="295" y="27"/>
                    <a:pt x="298" y="20"/>
                    <a:pt x="307" y="20"/>
                  </a:cubicBezTo>
                  <a:cubicBezTo>
                    <a:pt x="307" y="29"/>
                    <a:pt x="307" y="29"/>
                    <a:pt x="307" y="29"/>
                  </a:cubicBezTo>
                  <a:cubicBezTo>
                    <a:pt x="300" y="29"/>
                    <a:pt x="293" y="33"/>
                    <a:pt x="293" y="47"/>
                  </a:cubicBezTo>
                  <a:cubicBezTo>
                    <a:pt x="293" y="67"/>
                    <a:pt x="293" y="67"/>
                    <a:pt x="293" y="67"/>
                  </a:cubicBezTo>
                  <a:cubicBezTo>
                    <a:pt x="284" y="67"/>
                    <a:pt x="284" y="67"/>
                    <a:pt x="284" y="67"/>
                  </a:cubicBezTo>
                  <a:lnTo>
                    <a:pt x="284" y="21"/>
                  </a:lnTo>
                  <a:close/>
                  <a:moveTo>
                    <a:pt x="321" y="28"/>
                  </a:moveTo>
                  <a:cubicBezTo>
                    <a:pt x="313" y="28"/>
                    <a:pt x="313" y="28"/>
                    <a:pt x="313" y="28"/>
                  </a:cubicBezTo>
                  <a:cubicBezTo>
                    <a:pt x="313" y="21"/>
                    <a:pt x="313" y="21"/>
                    <a:pt x="313" y="21"/>
                  </a:cubicBezTo>
                  <a:cubicBezTo>
                    <a:pt x="321" y="21"/>
                    <a:pt x="321" y="21"/>
                    <a:pt x="321" y="21"/>
                  </a:cubicBezTo>
                  <a:cubicBezTo>
                    <a:pt x="321" y="16"/>
                    <a:pt x="321" y="16"/>
                    <a:pt x="321" y="16"/>
                  </a:cubicBezTo>
                  <a:cubicBezTo>
                    <a:pt x="321" y="5"/>
                    <a:pt x="327" y="0"/>
                    <a:pt x="339" y="0"/>
                  </a:cubicBezTo>
                  <a:cubicBezTo>
                    <a:pt x="342" y="0"/>
                    <a:pt x="345" y="0"/>
                    <a:pt x="348" y="0"/>
                  </a:cubicBezTo>
                  <a:cubicBezTo>
                    <a:pt x="348" y="8"/>
                    <a:pt x="348" y="8"/>
                    <a:pt x="348" y="8"/>
                  </a:cubicBezTo>
                  <a:cubicBezTo>
                    <a:pt x="345" y="7"/>
                    <a:pt x="343" y="6"/>
                    <a:pt x="339" y="6"/>
                  </a:cubicBezTo>
                  <a:cubicBezTo>
                    <a:pt x="332" y="6"/>
                    <a:pt x="330" y="12"/>
                    <a:pt x="330" y="16"/>
                  </a:cubicBezTo>
                  <a:cubicBezTo>
                    <a:pt x="330" y="21"/>
                    <a:pt x="330" y="21"/>
                    <a:pt x="330" y="21"/>
                  </a:cubicBezTo>
                  <a:cubicBezTo>
                    <a:pt x="343" y="21"/>
                    <a:pt x="343" y="21"/>
                    <a:pt x="343" y="21"/>
                  </a:cubicBezTo>
                  <a:cubicBezTo>
                    <a:pt x="343" y="28"/>
                    <a:pt x="343" y="28"/>
                    <a:pt x="343" y="28"/>
                  </a:cubicBezTo>
                  <a:cubicBezTo>
                    <a:pt x="330" y="28"/>
                    <a:pt x="330" y="28"/>
                    <a:pt x="330" y="28"/>
                  </a:cubicBezTo>
                  <a:cubicBezTo>
                    <a:pt x="330" y="67"/>
                    <a:pt x="330" y="67"/>
                    <a:pt x="330" y="67"/>
                  </a:cubicBezTo>
                  <a:cubicBezTo>
                    <a:pt x="321" y="67"/>
                    <a:pt x="321" y="67"/>
                    <a:pt x="321" y="67"/>
                  </a:cubicBezTo>
                  <a:lnTo>
                    <a:pt x="321" y="28"/>
                  </a:lnTo>
                  <a:close/>
                  <a:moveTo>
                    <a:pt x="347" y="44"/>
                  </a:moveTo>
                  <a:cubicBezTo>
                    <a:pt x="347" y="29"/>
                    <a:pt x="353" y="20"/>
                    <a:pt x="367" y="20"/>
                  </a:cubicBezTo>
                  <a:cubicBezTo>
                    <a:pt x="381" y="20"/>
                    <a:pt x="387" y="29"/>
                    <a:pt x="387" y="44"/>
                  </a:cubicBezTo>
                  <a:cubicBezTo>
                    <a:pt x="387" y="58"/>
                    <a:pt x="381" y="68"/>
                    <a:pt x="367" y="68"/>
                  </a:cubicBezTo>
                  <a:cubicBezTo>
                    <a:pt x="353" y="68"/>
                    <a:pt x="347" y="58"/>
                    <a:pt x="347" y="44"/>
                  </a:cubicBezTo>
                  <a:close/>
                  <a:moveTo>
                    <a:pt x="367" y="61"/>
                  </a:moveTo>
                  <a:cubicBezTo>
                    <a:pt x="376" y="61"/>
                    <a:pt x="378" y="51"/>
                    <a:pt x="378" y="44"/>
                  </a:cubicBezTo>
                  <a:cubicBezTo>
                    <a:pt x="378" y="37"/>
                    <a:pt x="376" y="27"/>
                    <a:pt x="367" y="27"/>
                  </a:cubicBezTo>
                  <a:cubicBezTo>
                    <a:pt x="358" y="27"/>
                    <a:pt x="356" y="37"/>
                    <a:pt x="356" y="44"/>
                  </a:cubicBezTo>
                  <a:cubicBezTo>
                    <a:pt x="356" y="51"/>
                    <a:pt x="358" y="61"/>
                    <a:pt x="367" y="61"/>
                  </a:cubicBezTo>
                  <a:close/>
                  <a:moveTo>
                    <a:pt x="396" y="21"/>
                  </a:moveTo>
                  <a:cubicBezTo>
                    <a:pt x="405" y="21"/>
                    <a:pt x="405" y="21"/>
                    <a:pt x="405" y="21"/>
                  </a:cubicBezTo>
                  <a:cubicBezTo>
                    <a:pt x="405" y="30"/>
                    <a:pt x="405" y="30"/>
                    <a:pt x="405" y="30"/>
                  </a:cubicBezTo>
                  <a:cubicBezTo>
                    <a:pt x="405" y="30"/>
                    <a:pt x="405" y="30"/>
                    <a:pt x="405" y="30"/>
                  </a:cubicBezTo>
                  <a:cubicBezTo>
                    <a:pt x="406" y="27"/>
                    <a:pt x="410" y="20"/>
                    <a:pt x="419" y="20"/>
                  </a:cubicBezTo>
                  <a:cubicBezTo>
                    <a:pt x="419" y="29"/>
                    <a:pt x="419" y="29"/>
                    <a:pt x="419" y="29"/>
                  </a:cubicBezTo>
                  <a:cubicBezTo>
                    <a:pt x="411" y="29"/>
                    <a:pt x="405" y="33"/>
                    <a:pt x="405" y="47"/>
                  </a:cubicBezTo>
                  <a:cubicBezTo>
                    <a:pt x="405" y="67"/>
                    <a:pt x="405" y="67"/>
                    <a:pt x="405" y="67"/>
                  </a:cubicBezTo>
                  <a:cubicBezTo>
                    <a:pt x="396" y="67"/>
                    <a:pt x="396" y="67"/>
                    <a:pt x="396" y="67"/>
                  </a:cubicBezTo>
                  <a:lnTo>
                    <a:pt x="396" y="21"/>
                  </a:lnTo>
                  <a:close/>
                  <a:moveTo>
                    <a:pt x="426" y="21"/>
                  </a:moveTo>
                  <a:cubicBezTo>
                    <a:pt x="435" y="21"/>
                    <a:pt x="435" y="21"/>
                    <a:pt x="435" y="21"/>
                  </a:cubicBezTo>
                  <a:cubicBezTo>
                    <a:pt x="435" y="30"/>
                    <a:pt x="435" y="30"/>
                    <a:pt x="435" y="30"/>
                  </a:cubicBezTo>
                  <a:cubicBezTo>
                    <a:pt x="435" y="30"/>
                    <a:pt x="435" y="30"/>
                    <a:pt x="435" y="30"/>
                  </a:cubicBezTo>
                  <a:cubicBezTo>
                    <a:pt x="436" y="27"/>
                    <a:pt x="439" y="20"/>
                    <a:pt x="448" y="20"/>
                  </a:cubicBezTo>
                  <a:cubicBezTo>
                    <a:pt x="456" y="20"/>
                    <a:pt x="458" y="26"/>
                    <a:pt x="459" y="30"/>
                  </a:cubicBezTo>
                  <a:cubicBezTo>
                    <a:pt x="459" y="30"/>
                    <a:pt x="459" y="30"/>
                    <a:pt x="459" y="30"/>
                  </a:cubicBezTo>
                  <a:cubicBezTo>
                    <a:pt x="461" y="26"/>
                    <a:pt x="465" y="20"/>
                    <a:pt x="472" y="20"/>
                  </a:cubicBezTo>
                  <a:cubicBezTo>
                    <a:pt x="483" y="20"/>
                    <a:pt x="485" y="29"/>
                    <a:pt x="485" y="35"/>
                  </a:cubicBezTo>
                  <a:cubicBezTo>
                    <a:pt x="485" y="67"/>
                    <a:pt x="485" y="67"/>
                    <a:pt x="485" y="67"/>
                  </a:cubicBezTo>
                  <a:cubicBezTo>
                    <a:pt x="476" y="67"/>
                    <a:pt x="476" y="67"/>
                    <a:pt x="476" y="67"/>
                  </a:cubicBezTo>
                  <a:cubicBezTo>
                    <a:pt x="476" y="42"/>
                    <a:pt x="476" y="42"/>
                    <a:pt x="476" y="42"/>
                  </a:cubicBezTo>
                  <a:cubicBezTo>
                    <a:pt x="476" y="33"/>
                    <a:pt x="476" y="29"/>
                    <a:pt x="470" y="29"/>
                  </a:cubicBezTo>
                  <a:cubicBezTo>
                    <a:pt x="464" y="29"/>
                    <a:pt x="460" y="37"/>
                    <a:pt x="460" y="45"/>
                  </a:cubicBezTo>
                  <a:cubicBezTo>
                    <a:pt x="460" y="67"/>
                    <a:pt x="460" y="67"/>
                    <a:pt x="460" y="67"/>
                  </a:cubicBezTo>
                  <a:cubicBezTo>
                    <a:pt x="451" y="67"/>
                    <a:pt x="451" y="67"/>
                    <a:pt x="451" y="67"/>
                  </a:cubicBezTo>
                  <a:cubicBezTo>
                    <a:pt x="451" y="42"/>
                    <a:pt x="451" y="42"/>
                    <a:pt x="451" y="42"/>
                  </a:cubicBezTo>
                  <a:cubicBezTo>
                    <a:pt x="451" y="33"/>
                    <a:pt x="451" y="29"/>
                    <a:pt x="445" y="29"/>
                  </a:cubicBezTo>
                  <a:cubicBezTo>
                    <a:pt x="439" y="29"/>
                    <a:pt x="435" y="38"/>
                    <a:pt x="435" y="47"/>
                  </a:cubicBezTo>
                  <a:cubicBezTo>
                    <a:pt x="435" y="67"/>
                    <a:pt x="435" y="67"/>
                    <a:pt x="435" y="67"/>
                  </a:cubicBezTo>
                  <a:cubicBezTo>
                    <a:pt x="426" y="67"/>
                    <a:pt x="426" y="67"/>
                    <a:pt x="426" y="67"/>
                  </a:cubicBezTo>
                  <a:lnTo>
                    <a:pt x="426" y="21"/>
                  </a:lnTo>
                  <a:close/>
                  <a:moveTo>
                    <a:pt x="518" y="61"/>
                  </a:moveTo>
                  <a:cubicBezTo>
                    <a:pt x="518" y="61"/>
                    <a:pt x="518" y="61"/>
                    <a:pt x="518" y="61"/>
                  </a:cubicBezTo>
                  <a:cubicBezTo>
                    <a:pt x="517" y="64"/>
                    <a:pt x="513" y="68"/>
                    <a:pt x="506" y="68"/>
                  </a:cubicBezTo>
                  <a:cubicBezTo>
                    <a:pt x="498" y="68"/>
                    <a:pt x="493" y="63"/>
                    <a:pt x="493" y="56"/>
                  </a:cubicBezTo>
                  <a:cubicBezTo>
                    <a:pt x="493" y="43"/>
                    <a:pt x="507" y="41"/>
                    <a:pt x="518" y="41"/>
                  </a:cubicBezTo>
                  <a:cubicBezTo>
                    <a:pt x="518" y="33"/>
                    <a:pt x="518" y="33"/>
                    <a:pt x="518" y="33"/>
                  </a:cubicBezTo>
                  <a:cubicBezTo>
                    <a:pt x="518" y="28"/>
                    <a:pt x="515" y="27"/>
                    <a:pt x="511" y="27"/>
                  </a:cubicBezTo>
                  <a:cubicBezTo>
                    <a:pt x="506" y="27"/>
                    <a:pt x="504" y="30"/>
                    <a:pt x="504" y="34"/>
                  </a:cubicBezTo>
                  <a:cubicBezTo>
                    <a:pt x="495" y="34"/>
                    <a:pt x="495" y="34"/>
                    <a:pt x="495" y="34"/>
                  </a:cubicBezTo>
                  <a:cubicBezTo>
                    <a:pt x="495" y="26"/>
                    <a:pt x="499" y="20"/>
                    <a:pt x="512" y="20"/>
                  </a:cubicBezTo>
                  <a:cubicBezTo>
                    <a:pt x="527" y="20"/>
                    <a:pt x="527" y="31"/>
                    <a:pt x="527" y="35"/>
                  </a:cubicBezTo>
                  <a:cubicBezTo>
                    <a:pt x="527" y="67"/>
                    <a:pt x="527" y="67"/>
                    <a:pt x="527" y="67"/>
                  </a:cubicBezTo>
                  <a:cubicBezTo>
                    <a:pt x="518" y="67"/>
                    <a:pt x="518" y="67"/>
                    <a:pt x="518" y="67"/>
                  </a:cubicBezTo>
                  <a:lnTo>
                    <a:pt x="518" y="61"/>
                  </a:lnTo>
                  <a:close/>
                  <a:moveTo>
                    <a:pt x="517" y="46"/>
                  </a:moveTo>
                  <a:cubicBezTo>
                    <a:pt x="510" y="46"/>
                    <a:pt x="503" y="49"/>
                    <a:pt x="503" y="55"/>
                  </a:cubicBezTo>
                  <a:cubicBezTo>
                    <a:pt x="503" y="59"/>
                    <a:pt x="505" y="61"/>
                    <a:pt x="508" y="61"/>
                  </a:cubicBezTo>
                  <a:cubicBezTo>
                    <a:pt x="514" y="61"/>
                    <a:pt x="518" y="54"/>
                    <a:pt x="518" y="49"/>
                  </a:cubicBezTo>
                  <a:cubicBezTo>
                    <a:pt x="518" y="46"/>
                    <a:pt x="518" y="46"/>
                    <a:pt x="518" y="46"/>
                  </a:cubicBezTo>
                  <a:lnTo>
                    <a:pt x="517" y="46"/>
                  </a:lnTo>
                  <a:close/>
                  <a:moveTo>
                    <a:pt x="538" y="21"/>
                  </a:moveTo>
                  <a:cubicBezTo>
                    <a:pt x="547" y="21"/>
                    <a:pt x="547" y="21"/>
                    <a:pt x="547" y="21"/>
                  </a:cubicBezTo>
                  <a:cubicBezTo>
                    <a:pt x="547" y="31"/>
                    <a:pt x="547" y="31"/>
                    <a:pt x="547" y="31"/>
                  </a:cubicBezTo>
                  <a:cubicBezTo>
                    <a:pt x="547" y="31"/>
                    <a:pt x="547" y="31"/>
                    <a:pt x="547" y="31"/>
                  </a:cubicBezTo>
                  <a:cubicBezTo>
                    <a:pt x="549" y="27"/>
                    <a:pt x="552" y="20"/>
                    <a:pt x="562" y="20"/>
                  </a:cubicBezTo>
                  <a:cubicBezTo>
                    <a:pt x="572" y="20"/>
                    <a:pt x="574" y="29"/>
                    <a:pt x="574" y="35"/>
                  </a:cubicBezTo>
                  <a:cubicBezTo>
                    <a:pt x="574" y="67"/>
                    <a:pt x="574" y="67"/>
                    <a:pt x="574" y="67"/>
                  </a:cubicBezTo>
                  <a:cubicBezTo>
                    <a:pt x="565" y="67"/>
                    <a:pt x="565" y="67"/>
                    <a:pt x="565" y="67"/>
                  </a:cubicBezTo>
                  <a:cubicBezTo>
                    <a:pt x="565" y="42"/>
                    <a:pt x="565" y="42"/>
                    <a:pt x="565" y="42"/>
                  </a:cubicBezTo>
                  <a:cubicBezTo>
                    <a:pt x="565" y="33"/>
                    <a:pt x="565" y="29"/>
                    <a:pt x="559" y="29"/>
                  </a:cubicBezTo>
                  <a:cubicBezTo>
                    <a:pt x="552" y="29"/>
                    <a:pt x="547" y="38"/>
                    <a:pt x="547" y="47"/>
                  </a:cubicBezTo>
                  <a:cubicBezTo>
                    <a:pt x="547" y="67"/>
                    <a:pt x="547" y="67"/>
                    <a:pt x="547" y="67"/>
                  </a:cubicBezTo>
                  <a:cubicBezTo>
                    <a:pt x="538" y="67"/>
                    <a:pt x="538" y="67"/>
                    <a:pt x="538" y="67"/>
                  </a:cubicBezTo>
                  <a:lnTo>
                    <a:pt x="538" y="21"/>
                  </a:lnTo>
                  <a:close/>
                  <a:moveTo>
                    <a:pt x="618" y="66"/>
                  </a:moveTo>
                  <a:cubicBezTo>
                    <a:pt x="614" y="67"/>
                    <a:pt x="610" y="68"/>
                    <a:pt x="605" y="68"/>
                  </a:cubicBezTo>
                  <a:cubicBezTo>
                    <a:pt x="588" y="68"/>
                    <a:pt x="583" y="54"/>
                    <a:pt x="583" y="42"/>
                  </a:cubicBezTo>
                  <a:cubicBezTo>
                    <a:pt x="583" y="30"/>
                    <a:pt x="589" y="20"/>
                    <a:pt x="602" y="20"/>
                  </a:cubicBezTo>
                  <a:cubicBezTo>
                    <a:pt x="615" y="20"/>
                    <a:pt x="619" y="29"/>
                    <a:pt x="619" y="36"/>
                  </a:cubicBezTo>
                  <a:cubicBezTo>
                    <a:pt x="609" y="36"/>
                    <a:pt x="609" y="36"/>
                    <a:pt x="609" y="36"/>
                  </a:cubicBezTo>
                  <a:cubicBezTo>
                    <a:pt x="609" y="33"/>
                    <a:pt x="608" y="27"/>
                    <a:pt x="602" y="27"/>
                  </a:cubicBezTo>
                  <a:cubicBezTo>
                    <a:pt x="596" y="27"/>
                    <a:pt x="592" y="32"/>
                    <a:pt x="592" y="41"/>
                  </a:cubicBezTo>
                  <a:cubicBezTo>
                    <a:pt x="592" y="50"/>
                    <a:pt x="596" y="61"/>
                    <a:pt x="610" y="61"/>
                  </a:cubicBezTo>
                  <a:cubicBezTo>
                    <a:pt x="613" y="61"/>
                    <a:pt x="615" y="61"/>
                    <a:pt x="618" y="60"/>
                  </a:cubicBezTo>
                  <a:lnTo>
                    <a:pt x="618" y="66"/>
                  </a:lnTo>
                  <a:close/>
                  <a:moveTo>
                    <a:pt x="659" y="66"/>
                  </a:moveTo>
                  <a:cubicBezTo>
                    <a:pt x="655" y="67"/>
                    <a:pt x="652" y="68"/>
                    <a:pt x="647" y="68"/>
                  </a:cubicBezTo>
                  <a:cubicBezTo>
                    <a:pt x="634" y="68"/>
                    <a:pt x="625" y="60"/>
                    <a:pt x="625" y="42"/>
                  </a:cubicBezTo>
                  <a:cubicBezTo>
                    <a:pt x="625" y="22"/>
                    <a:pt x="638" y="20"/>
                    <a:pt x="643" y="20"/>
                  </a:cubicBezTo>
                  <a:cubicBezTo>
                    <a:pt x="654" y="20"/>
                    <a:pt x="660" y="28"/>
                    <a:pt x="660" y="38"/>
                  </a:cubicBezTo>
                  <a:cubicBezTo>
                    <a:pt x="660" y="41"/>
                    <a:pt x="660" y="41"/>
                    <a:pt x="660" y="41"/>
                  </a:cubicBezTo>
                  <a:cubicBezTo>
                    <a:pt x="633" y="41"/>
                    <a:pt x="633" y="41"/>
                    <a:pt x="633" y="41"/>
                  </a:cubicBezTo>
                  <a:cubicBezTo>
                    <a:pt x="633" y="49"/>
                    <a:pt x="638" y="61"/>
                    <a:pt x="650" y="61"/>
                  </a:cubicBezTo>
                  <a:cubicBezTo>
                    <a:pt x="654" y="61"/>
                    <a:pt x="657" y="60"/>
                    <a:pt x="659" y="60"/>
                  </a:cubicBezTo>
                  <a:lnTo>
                    <a:pt x="659" y="66"/>
                  </a:lnTo>
                  <a:close/>
                  <a:moveTo>
                    <a:pt x="651" y="35"/>
                  </a:moveTo>
                  <a:cubicBezTo>
                    <a:pt x="651" y="32"/>
                    <a:pt x="650" y="27"/>
                    <a:pt x="643" y="27"/>
                  </a:cubicBezTo>
                  <a:cubicBezTo>
                    <a:pt x="636" y="27"/>
                    <a:pt x="634" y="33"/>
                    <a:pt x="634" y="35"/>
                  </a:cubicBezTo>
                  <a:lnTo>
                    <a:pt x="651" y="35"/>
                  </a:lnTo>
                  <a:close/>
                  <a:moveTo>
                    <a:pt x="669" y="54"/>
                  </a:moveTo>
                  <a:cubicBezTo>
                    <a:pt x="683" y="54"/>
                    <a:pt x="683" y="54"/>
                    <a:pt x="683" y="54"/>
                  </a:cubicBezTo>
                  <a:cubicBezTo>
                    <a:pt x="683" y="67"/>
                    <a:pt x="683" y="67"/>
                    <a:pt x="683" y="67"/>
                  </a:cubicBezTo>
                  <a:cubicBezTo>
                    <a:pt x="669" y="67"/>
                    <a:pt x="669" y="67"/>
                    <a:pt x="669" y="67"/>
                  </a:cubicBezTo>
                  <a:lnTo>
                    <a:pt x="669" y="54"/>
                  </a:lnTo>
                  <a:close/>
                  <a:moveTo>
                    <a:pt x="720" y="1"/>
                  </a:moveTo>
                  <a:cubicBezTo>
                    <a:pt x="737" y="1"/>
                    <a:pt x="737" y="1"/>
                    <a:pt x="737" y="1"/>
                  </a:cubicBezTo>
                  <a:cubicBezTo>
                    <a:pt x="757" y="1"/>
                    <a:pt x="765" y="12"/>
                    <a:pt x="765" y="33"/>
                  </a:cubicBezTo>
                  <a:cubicBezTo>
                    <a:pt x="765" y="61"/>
                    <a:pt x="752" y="67"/>
                    <a:pt x="737" y="67"/>
                  </a:cubicBezTo>
                  <a:cubicBezTo>
                    <a:pt x="720" y="67"/>
                    <a:pt x="720" y="67"/>
                    <a:pt x="720" y="67"/>
                  </a:cubicBezTo>
                  <a:lnTo>
                    <a:pt x="720" y="1"/>
                  </a:lnTo>
                  <a:close/>
                  <a:moveTo>
                    <a:pt x="730" y="59"/>
                  </a:moveTo>
                  <a:cubicBezTo>
                    <a:pt x="735" y="59"/>
                    <a:pt x="735" y="59"/>
                    <a:pt x="735" y="59"/>
                  </a:cubicBezTo>
                  <a:cubicBezTo>
                    <a:pt x="747" y="59"/>
                    <a:pt x="754" y="55"/>
                    <a:pt x="754" y="34"/>
                  </a:cubicBezTo>
                  <a:cubicBezTo>
                    <a:pt x="754" y="13"/>
                    <a:pt x="747" y="8"/>
                    <a:pt x="735" y="8"/>
                  </a:cubicBezTo>
                  <a:cubicBezTo>
                    <a:pt x="730" y="8"/>
                    <a:pt x="730" y="8"/>
                    <a:pt x="730" y="8"/>
                  </a:cubicBezTo>
                  <a:lnTo>
                    <a:pt x="730" y="59"/>
                  </a:lnTo>
                  <a:close/>
                  <a:moveTo>
                    <a:pt x="806" y="66"/>
                  </a:moveTo>
                  <a:cubicBezTo>
                    <a:pt x="802" y="67"/>
                    <a:pt x="800" y="68"/>
                    <a:pt x="795" y="68"/>
                  </a:cubicBezTo>
                  <a:cubicBezTo>
                    <a:pt x="781" y="68"/>
                    <a:pt x="772" y="60"/>
                    <a:pt x="772" y="42"/>
                  </a:cubicBezTo>
                  <a:cubicBezTo>
                    <a:pt x="772" y="22"/>
                    <a:pt x="785" y="20"/>
                    <a:pt x="791" y="20"/>
                  </a:cubicBezTo>
                  <a:cubicBezTo>
                    <a:pt x="802" y="20"/>
                    <a:pt x="807" y="28"/>
                    <a:pt x="807" y="38"/>
                  </a:cubicBezTo>
                  <a:cubicBezTo>
                    <a:pt x="807" y="41"/>
                    <a:pt x="807" y="41"/>
                    <a:pt x="807" y="41"/>
                  </a:cubicBezTo>
                  <a:cubicBezTo>
                    <a:pt x="781" y="41"/>
                    <a:pt x="781" y="41"/>
                    <a:pt x="781" y="41"/>
                  </a:cubicBezTo>
                  <a:cubicBezTo>
                    <a:pt x="781" y="49"/>
                    <a:pt x="785" y="61"/>
                    <a:pt x="797" y="61"/>
                  </a:cubicBezTo>
                  <a:cubicBezTo>
                    <a:pt x="801" y="61"/>
                    <a:pt x="804" y="60"/>
                    <a:pt x="806" y="60"/>
                  </a:cubicBezTo>
                  <a:lnTo>
                    <a:pt x="806" y="66"/>
                  </a:lnTo>
                  <a:close/>
                  <a:moveTo>
                    <a:pt x="799" y="35"/>
                  </a:moveTo>
                  <a:cubicBezTo>
                    <a:pt x="799" y="32"/>
                    <a:pt x="797" y="27"/>
                    <a:pt x="790" y="27"/>
                  </a:cubicBezTo>
                  <a:cubicBezTo>
                    <a:pt x="783" y="27"/>
                    <a:pt x="781" y="33"/>
                    <a:pt x="781" y="35"/>
                  </a:cubicBezTo>
                  <a:lnTo>
                    <a:pt x="799" y="35"/>
                  </a:lnTo>
                  <a:close/>
                  <a:moveTo>
                    <a:pt x="816" y="1"/>
                  </a:moveTo>
                  <a:cubicBezTo>
                    <a:pt x="825" y="1"/>
                    <a:pt x="825" y="1"/>
                    <a:pt x="825" y="1"/>
                  </a:cubicBezTo>
                  <a:cubicBezTo>
                    <a:pt x="825" y="67"/>
                    <a:pt x="825" y="67"/>
                    <a:pt x="825" y="67"/>
                  </a:cubicBezTo>
                  <a:cubicBezTo>
                    <a:pt x="816" y="67"/>
                    <a:pt x="816" y="67"/>
                    <a:pt x="816" y="67"/>
                  </a:cubicBezTo>
                  <a:lnTo>
                    <a:pt x="816" y="1"/>
                  </a:lnTo>
                  <a:close/>
                  <a:moveTo>
                    <a:pt x="836" y="1"/>
                  </a:moveTo>
                  <a:cubicBezTo>
                    <a:pt x="847" y="1"/>
                    <a:pt x="847" y="1"/>
                    <a:pt x="847" y="1"/>
                  </a:cubicBezTo>
                  <a:cubicBezTo>
                    <a:pt x="847" y="10"/>
                    <a:pt x="847" y="10"/>
                    <a:pt x="847" y="10"/>
                  </a:cubicBezTo>
                  <a:cubicBezTo>
                    <a:pt x="836" y="10"/>
                    <a:pt x="836" y="10"/>
                    <a:pt x="836" y="10"/>
                  </a:cubicBezTo>
                  <a:lnTo>
                    <a:pt x="836" y="1"/>
                  </a:lnTo>
                  <a:close/>
                  <a:moveTo>
                    <a:pt x="837" y="21"/>
                  </a:moveTo>
                  <a:cubicBezTo>
                    <a:pt x="846" y="21"/>
                    <a:pt x="846" y="21"/>
                    <a:pt x="846" y="21"/>
                  </a:cubicBezTo>
                  <a:cubicBezTo>
                    <a:pt x="846" y="67"/>
                    <a:pt x="846" y="67"/>
                    <a:pt x="846" y="67"/>
                  </a:cubicBezTo>
                  <a:cubicBezTo>
                    <a:pt x="837" y="67"/>
                    <a:pt x="837" y="67"/>
                    <a:pt x="837" y="67"/>
                  </a:cubicBezTo>
                  <a:lnTo>
                    <a:pt x="837" y="21"/>
                  </a:lnTo>
                  <a:close/>
                  <a:moveTo>
                    <a:pt x="852" y="21"/>
                  </a:moveTo>
                  <a:cubicBezTo>
                    <a:pt x="862" y="21"/>
                    <a:pt x="862" y="21"/>
                    <a:pt x="862" y="21"/>
                  </a:cubicBezTo>
                  <a:cubicBezTo>
                    <a:pt x="874" y="54"/>
                    <a:pt x="874" y="54"/>
                    <a:pt x="874" y="54"/>
                  </a:cubicBezTo>
                  <a:cubicBezTo>
                    <a:pt x="874" y="54"/>
                    <a:pt x="874" y="54"/>
                    <a:pt x="874" y="54"/>
                  </a:cubicBezTo>
                  <a:cubicBezTo>
                    <a:pt x="885" y="21"/>
                    <a:pt x="885" y="21"/>
                    <a:pt x="885" y="21"/>
                  </a:cubicBezTo>
                  <a:cubicBezTo>
                    <a:pt x="894" y="21"/>
                    <a:pt x="894" y="21"/>
                    <a:pt x="894" y="21"/>
                  </a:cubicBezTo>
                  <a:cubicBezTo>
                    <a:pt x="878" y="67"/>
                    <a:pt x="878" y="67"/>
                    <a:pt x="878" y="67"/>
                  </a:cubicBezTo>
                  <a:cubicBezTo>
                    <a:pt x="870" y="67"/>
                    <a:pt x="870" y="67"/>
                    <a:pt x="870" y="67"/>
                  </a:cubicBezTo>
                  <a:lnTo>
                    <a:pt x="852" y="21"/>
                  </a:lnTo>
                  <a:close/>
                  <a:moveTo>
                    <a:pt x="931" y="66"/>
                  </a:moveTo>
                  <a:cubicBezTo>
                    <a:pt x="927" y="67"/>
                    <a:pt x="924" y="68"/>
                    <a:pt x="919" y="68"/>
                  </a:cubicBezTo>
                  <a:cubicBezTo>
                    <a:pt x="905" y="68"/>
                    <a:pt x="897" y="60"/>
                    <a:pt x="897" y="42"/>
                  </a:cubicBezTo>
                  <a:cubicBezTo>
                    <a:pt x="897" y="22"/>
                    <a:pt x="909" y="20"/>
                    <a:pt x="915" y="20"/>
                  </a:cubicBezTo>
                  <a:cubicBezTo>
                    <a:pt x="926" y="20"/>
                    <a:pt x="932" y="28"/>
                    <a:pt x="932" y="38"/>
                  </a:cubicBezTo>
                  <a:cubicBezTo>
                    <a:pt x="932" y="41"/>
                    <a:pt x="932" y="41"/>
                    <a:pt x="932" y="41"/>
                  </a:cubicBezTo>
                  <a:cubicBezTo>
                    <a:pt x="905" y="41"/>
                    <a:pt x="905" y="41"/>
                    <a:pt x="905" y="41"/>
                  </a:cubicBezTo>
                  <a:cubicBezTo>
                    <a:pt x="905" y="49"/>
                    <a:pt x="909" y="61"/>
                    <a:pt x="922" y="61"/>
                  </a:cubicBezTo>
                  <a:cubicBezTo>
                    <a:pt x="926" y="61"/>
                    <a:pt x="929" y="60"/>
                    <a:pt x="931" y="60"/>
                  </a:cubicBezTo>
                  <a:lnTo>
                    <a:pt x="931" y="66"/>
                  </a:lnTo>
                  <a:close/>
                  <a:moveTo>
                    <a:pt x="923" y="35"/>
                  </a:moveTo>
                  <a:cubicBezTo>
                    <a:pt x="923" y="32"/>
                    <a:pt x="921" y="27"/>
                    <a:pt x="915" y="27"/>
                  </a:cubicBezTo>
                  <a:cubicBezTo>
                    <a:pt x="908" y="27"/>
                    <a:pt x="906" y="33"/>
                    <a:pt x="906" y="35"/>
                  </a:cubicBezTo>
                  <a:lnTo>
                    <a:pt x="923" y="35"/>
                  </a:lnTo>
                  <a:close/>
                  <a:moveTo>
                    <a:pt x="940" y="21"/>
                  </a:moveTo>
                  <a:cubicBezTo>
                    <a:pt x="949" y="21"/>
                    <a:pt x="949" y="21"/>
                    <a:pt x="949" y="21"/>
                  </a:cubicBezTo>
                  <a:cubicBezTo>
                    <a:pt x="949" y="30"/>
                    <a:pt x="949" y="30"/>
                    <a:pt x="949" y="30"/>
                  </a:cubicBezTo>
                  <a:cubicBezTo>
                    <a:pt x="949" y="30"/>
                    <a:pt x="949" y="30"/>
                    <a:pt x="949" y="30"/>
                  </a:cubicBezTo>
                  <a:cubicBezTo>
                    <a:pt x="950" y="27"/>
                    <a:pt x="954" y="20"/>
                    <a:pt x="963" y="20"/>
                  </a:cubicBezTo>
                  <a:cubicBezTo>
                    <a:pt x="963" y="29"/>
                    <a:pt x="963" y="29"/>
                    <a:pt x="963" y="29"/>
                  </a:cubicBezTo>
                  <a:cubicBezTo>
                    <a:pt x="955" y="29"/>
                    <a:pt x="949" y="33"/>
                    <a:pt x="949" y="47"/>
                  </a:cubicBezTo>
                  <a:cubicBezTo>
                    <a:pt x="949" y="67"/>
                    <a:pt x="949" y="67"/>
                    <a:pt x="949" y="67"/>
                  </a:cubicBezTo>
                  <a:cubicBezTo>
                    <a:pt x="940" y="67"/>
                    <a:pt x="940" y="67"/>
                    <a:pt x="940" y="67"/>
                  </a:cubicBezTo>
                  <a:lnTo>
                    <a:pt x="940" y="21"/>
                  </a:lnTo>
                  <a:close/>
                  <a:moveTo>
                    <a:pt x="1001" y="66"/>
                  </a:moveTo>
                  <a:cubicBezTo>
                    <a:pt x="998" y="67"/>
                    <a:pt x="995" y="68"/>
                    <a:pt x="990" y="68"/>
                  </a:cubicBezTo>
                  <a:cubicBezTo>
                    <a:pt x="976" y="68"/>
                    <a:pt x="967" y="60"/>
                    <a:pt x="967" y="42"/>
                  </a:cubicBezTo>
                  <a:cubicBezTo>
                    <a:pt x="967" y="22"/>
                    <a:pt x="980" y="20"/>
                    <a:pt x="986" y="20"/>
                  </a:cubicBezTo>
                  <a:cubicBezTo>
                    <a:pt x="997" y="20"/>
                    <a:pt x="1002" y="28"/>
                    <a:pt x="1002" y="38"/>
                  </a:cubicBezTo>
                  <a:cubicBezTo>
                    <a:pt x="1002" y="41"/>
                    <a:pt x="1002" y="41"/>
                    <a:pt x="1002" y="41"/>
                  </a:cubicBezTo>
                  <a:cubicBezTo>
                    <a:pt x="976" y="41"/>
                    <a:pt x="976" y="41"/>
                    <a:pt x="976" y="41"/>
                  </a:cubicBezTo>
                  <a:cubicBezTo>
                    <a:pt x="976" y="49"/>
                    <a:pt x="980" y="61"/>
                    <a:pt x="993" y="61"/>
                  </a:cubicBezTo>
                  <a:cubicBezTo>
                    <a:pt x="997" y="61"/>
                    <a:pt x="999" y="60"/>
                    <a:pt x="1001" y="60"/>
                  </a:cubicBezTo>
                  <a:lnTo>
                    <a:pt x="1001" y="66"/>
                  </a:lnTo>
                  <a:close/>
                  <a:moveTo>
                    <a:pt x="994" y="35"/>
                  </a:moveTo>
                  <a:cubicBezTo>
                    <a:pt x="994" y="32"/>
                    <a:pt x="992" y="27"/>
                    <a:pt x="985" y="27"/>
                  </a:cubicBezTo>
                  <a:cubicBezTo>
                    <a:pt x="978" y="27"/>
                    <a:pt x="976" y="33"/>
                    <a:pt x="976" y="35"/>
                  </a:cubicBezTo>
                  <a:lnTo>
                    <a:pt x="994" y="35"/>
                  </a:lnTo>
                  <a:close/>
                  <a:moveTo>
                    <a:pt x="1037" y="60"/>
                  </a:moveTo>
                  <a:cubicBezTo>
                    <a:pt x="1037" y="60"/>
                    <a:pt x="1037" y="60"/>
                    <a:pt x="1037" y="60"/>
                  </a:cubicBezTo>
                  <a:cubicBezTo>
                    <a:pt x="1036" y="62"/>
                    <a:pt x="1032" y="68"/>
                    <a:pt x="1024" y="68"/>
                  </a:cubicBezTo>
                  <a:cubicBezTo>
                    <a:pt x="1013" y="68"/>
                    <a:pt x="1009" y="58"/>
                    <a:pt x="1009" y="45"/>
                  </a:cubicBezTo>
                  <a:cubicBezTo>
                    <a:pt x="1009" y="30"/>
                    <a:pt x="1014" y="20"/>
                    <a:pt x="1025" y="20"/>
                  </a:cubicBezTo>
                  <a:cubicBezTo>
                    <a:pt x="1032" y="20"/>
                    <a:pt x="1036" y="25"/>
                    <a:pt x="1037" y="27"/>
                  </a:cubicBezTo>
                  <a:cubicBezTo>
                    <a:pt x="1037" y="27"/>
                    <a:pt x="1037" y="27"/>
                    <a:pt x="1037" y="27"/>
                  </a:cubicBezTo>
                  <a:cubicBezTo>
                    <a:pt x="1037" y="1"/>
                    <a:pt x="1037" y="1"/>
                    <a:pt x="1037" y="1"/>
                  </a:cubicBezTo>
                  <a:cubicBezTo>
                    <a:pt x="1046" y="1"/>
                    <a:pt x="1046" y="1"/>
                    <a:pt x="1046" y="1"/>
                  </a:cubicBezTo>
                  <a:cubicBezTo>
                    <a:pt x="1046" y="67"/>
                    <a:pt x="1046" y="67"/>
                    <a:pt x="1046" y="67"/>
                  </a:cubicBezTo>
                  <a:cubicBezTo>
                    <a:pt x="1037" y="67"/>
                    <a:pt x="1037" y="67"/>
                    <a:pt x="1037" y="67"/>
                  </a:cubicBezTo>
                  <a:lnTo>
                    <a:pt x="1037" y="60"/>
                  </a:lnTo>
                  <a:close/>
                  <a:moveTo>
                    <a:pt x="1027" y="61"/>
                  </a:moveTo>
                  <a:cubicBezTo>
                    <a:pt x="1034" y="61"/>
                    <a:pt x="1037" y="51"/>
                    <a:pt x="1037" y="44"/>
                  </a:cubicBezTo>
                  <a:cubicBezTo>
                    <a:pt x="1037" y="36"/>
                    <a:pt x="1035" y="27"/>
                    <a:pt x="1027" y="27"/>
                  </a:cubicBezTo>
                  <a:cubicBezTo>
                    <a:pt x="1020" y="27"/>
                    <a:pt x="1018" y="34"/>
                    <a:pt x="1018" y="44"/>
                  </a:cubicBezTo>
                  <a:cubicBezTo>
                    <a:pt x="1018" y="51"/>
                    <a:pt x="1019" y="61"/>
                    <a:pt x="1027" y="61"/>
                  </a:cubicBezTo>
                  <a:close/>
                  <a:moveTo>
                    <a:pt x="1056" y="54"/>
                  </a:moveTo>
                  <a:cubicBezTo>
                    <a:pt x="1070" y="54"/>
                    <a:pt x="1070" y="54"/>
                    <a:pt x="1070" y="54"/>
                  </a:cubicBezTo>
                  <a:cubicBezTo>
                    <a:pt x="1070" y="67"/>
                    <a:pt x="1070" y="67"/>
                    <a:pt x="1070" y="67"/>
                  </a:cubicBezTo>
                  <a:cubicBezTo>
                    <a:pt x="1056" y="67"/>
                    <a:pt x="1056" y="67"/>
                    <a:pt x="1056" y="67"/>
                  </a:cubicBezTo>
                  <a:lnTo>
                    <a:pt x="1056" y="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p>
          </p:txBody>
        </p:sp>
      </p:grpSp>
      <p:grpSp>
        <p:nvGrpSpPr>
          <p:cNvPr id="17" name="Group 16"/>
          <p:cNvGrpSpPr/>
          <p:nvPr userDrawn="1"/>
        </p:nvGrpSpPr>
        <p:grpSpPr>
          <a:xfrm>
            <a:off x="470224" y="5950394"/>
            <a:ext cx="2227298" cy="645894"/>
            <a:chOff x="457202" y="420673"/>
            <a:chExt cx="2182661" cy="633434"/>
          </a:xfrm>
        </p:grpSpPr>
        <p:sp>
          <p:nvSpPr>
            <p:cNvPr id="18"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35"/>
            </a:p>
          </p:txBody>
        </p:sp>
        <p:sp>
          <p:nvSpPr>
            <p:cNvPr id="19" name="Freeform 18"/>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a:p>
          </p:txBody>
        </p:sp>
      </p:grpSp>
      <p:sp>
        <p:nvSpPr>
          <p:cNvPr id="2" name="Title 1"/>
          <p:cNvSpPr>
            <a:spLocks noGrp="1"/>
          </p:cNvSpPr>
          <p:nvPr>
            <p:ph type="ctrTitle" hasCustomPrompt="1"/>
          </p:nvPr>
        </p:nvSpPr>
        <p:spPr>
          <a:xfrm>
            <a:off x="474651" y="3739482"/>
            <a:ext cx="11483934" cy="766916"/>
          </a:xfrm>
          <a:prstGeom prst="rect">
            <a:avLst/>
          </a:prstGeom>
        </p:spPr>
        <p:txBody>
          <a:bodyPr lIns="0" tIns="0" anchor="b" anchorCtr="0">
            <a:noAutofit/>
          </a:bodyPr>
          <a:lstStyle>
            <a:lvl1pPr algn="l">
              <a:lnSpc>
                <a:spcPct val="100000"/>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33" name="Text Placeholder 32"/>
          <p:cNvSpPr>
            <a:spLocks noGrp="1"/>
          </p:cNvSpPr>
          <p:nvPr>
            <p:ph type="body" sz="quarter" idx="10"/>
          </p:nvPr>
        </p:nvSpPr>
        <p:spPr>
          <a:xfrm>
            <a:off x="474650" y="4506397"/>
            <a:ext cx="11483934" cy="476871"/>
          </a:xfrm>
        </p:spPr>
        <p:txBody>
          <a:bodyPr/>
          <a:lstStyle>
            <a:lvl1pPr marL="0" indent="0" algn="l" rtl="0" eaLnBrk="1" fontAlgn="base" hangingPunct="1">
              <a:lnSpc>
                <a:spcPct val="100000"/>
              </a:lnSpc>
              <a:spcBef>
                <a:spcPct val="0"/>
              </a:spcBef>
              <a:spcAft>
                <a:spcPct val="0"/>
              </a:spcAft>
              <a:buFont typeface="Arial" charset="0"/>
              <a:buNone/>
              <a:defRPr lang="en-US" sz="2039" b="0" kern="1200" spc="0" baseline="0" dirty="0" smtClean="0">
                <a:solidFill>
                  <a:schemeClr val="bg1"/>
                </a:solidFill>
                <a:latin typeface="+mn-lt"/>
                <a:ea typeface="Arial" pitchFamily="-105" charset="-52"/>
                <a:cs typeface="Arial" pitchFamily="34" charset="0"/>
              </a:defRPr>
            </a:lvl1pPr>
            <a:lvl2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2pPr>
            <a:lvl3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3pPr>
            <a:lvl4pPr algn="l" rtl="0" eaLnBrk="1" fontAlgn="base" hangingPunct="1">
              <a:lnSpc>
                <a:spcPct val="100000"/>
              </a:lnSpc>
              <a:spcBef>
                <a:spcPct val="0"/>
              </a:spcBef>
              <a:spcAft>
                <a:spcPct val="0"/>
              </a:spcAft>
              <a:buFont typeface="Arial" charset="0"/>
              <a:defRPr lang="en-US" sz="2753" b="0" kern="1200" spc="0" baseline="0" dirty="0" smtClean="0">
                <a:solidFill>
                  <a:schemeClr val="accent1"/>
                </a:solidFill>
                <a:latin typeface="Arial" pitchFamily="34" charset="0"/>
                <a:ea typeface="Arial" pitchFamily="-105" charset="-52"/>
                <a:cs typeface="Arial" pitchFamily="34" charset="0"/>
              </a:defRPr>
            </a:lvl4pPr>
            <a:lvl5pPr algn="l" rtl="0" eaLnBrk="1" fontAlgn="base" hangingPunct="1">
              <a:lnSpc>
                <a:spcPct val="100000"/>
              </a:lnSpc>
              <a:spcBef>
                <a:spcPct val="0"/>
              </a:spcBef>
              <a:spcAft>
                <a:spcPct val="0"/>
              </a:spcAft>
              <a:buFont typeface="Arial" charset="0"/>
              <a:defRPr lang="en-AU" sz="2753" b="0" kern="1200" spc="0" baseline="0" dirty="0">
                <a:solidFill>
                  <a:schemeClr val="accent1"/>
                </a:solidFill>
                <a:latin typeface="Arial" pitchFamily="34" charset="0"/>
                <a:ea typeface="Arial" pitchFamily="-105" charset="-52"/>
                <a:cs typeface="Arial" pitchFamily="34" charset="0"/>
              </a:defRPr>
            </a:lvl5pPr>
          </a:lstStyle>
          <a:p>
            <a:pPr lvl="0"/>
            <a:r>
              <a:rPr lang="en-US"/>
              <a:t>Click to edit Master text styles</a:t>
            </a:r>
          </a:p>
        </p:txBody>
      </p:sp>
      <p:pic>
        <p:nvPicPr>
          <p:cNvPr id="71" name="Picture 70" descr="Acc_Strat_Line_5_RGB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911" y="6423930"/>
            <a:ext cx="4794077" cy="233208"/>
          </a:xfrm>
          <a:prstGeom prst="rect">
            <a:avLst/>
          </a:prstGeom>
        </p:spPr>
      </p:pic>
    </p:spTree>
    <p:extLst>
      <p:ext uri="{BB962C8B-B14F-4D97-AF65-F5344CB8AC3E}">
        <p14:creationId xmlns:p14="http://schemas.microsoft.com/office/powerpoint/2010/main" val="30499524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btitle and Text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474651" y="1187259"/>
            <a:ext cx="11483933"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a:t>Click to edit Master text styles</a:t>
            </a:r>
          </a:p>
        </p:txBody>
      </p:sp>
      <p:sp>
        <p:nvSpPr>
          <p:cNvPr id="8" name="Content Placeholder 7"/>
          <p:cNvSpPr>
            <a:spLocks noGrp="1"/>
          </p:cNvSpPr>
          <p:nvPr>
            <p:ph sz="quarter" idx="11"/>
          </p:nvPr>
        </p:nvSpPr>
        <p:spPr>
          <a:xfrm>
            <a:off x="474651" y="1591050"/>
            <a:ext cx="11483933" cy="49534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5" name="Footer Placeholder 4"/>
          <p:cNvSpPr>
            <a:spLocks noGrp="1"/>
          </p:cNvSpPr>
          <p:nvPr>
            <p:ph type="ftr" sz="quarter" idx="12"/>
          </p:nvPr>
        </p:nvSpPr>
        <p:spPr/>
        <p:txBody>
          <a:bodyPr/>
          <a:lstStyle/>
          <a:p>
            <a:r>
              <a:rPr lang="en-AU" dirty="0"/>
              <a:t>Copyright © 2016 Accenture  All rights reserved.</a:t>
            </a:r>
          </a:p>
        </p:txBody>
      </p:sp>
      <p:sp>
        <p:nvSpPr>
          <p:cNvPr id="6" name="Slide Number Placeholder 5"/>
          <p:cNvSpPr>
            <a:spLocks noGrp="1"/>
          </p:cNvSpPr>
          <p:nvPr>
            <p:ph type="sldNum" sz="quarter" idx="13"/>
          </p:nvPr>
        </p:nvSpPr>
        <p:spPr/>
        <p:txBody>
          <a:bodyPr/>
          <a:lstStyle/>
          <a:p>
            <a:pPr>
              <a:defRPr/>
            </a:pPr>
            <a:fld id="{90CBDC3A-D49F-4631-A8C7-55D59B33E5FA}" type="slidenum">
              <a:rPr lang="en-US" smtClean="0"/>
              <a:pPr>
                <a:defRPr/>
              </a:pPr>
              <a:t>‹#›</a:t>
            </a:fld>
            <a:endParaRPr lang="en-US" dirty="0"/>
          </a:p>
        </p:txBody>
      </p:sp>
    </p:spTree>
    <p:extLst>
      <p:ext uri="{BB962C8B-B14F-4D97-AF65-F5344CB8AC3E}">
        <p14:creationId xmlns:p14="http://schemas.microsoft.com/office/powerpoint/2010/main" val="2033380739"/>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wo Column Text slide with Headings">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pPr>
              <a:defRPr/>
            </a:pPr>
            <a:fld id="{90CBDC3A-D49F-4631-A8C7-55D59B33E5FA}" type="slidenum">
              <a:rPr lang="en-US" smtClean="0"/>
              <a:pPr>
                <a:defRPr/>
              </a:pPr>
              <a:t>‹#›</a:t>
            </a:fld>
            <a:endParaRPr lang="en-US" dirty="0"/>
          </a:p>
        </p:txBody>
      </p:sp>
      <p:sp>
        <p:nvSpPr>
          <p:cNvPr id="7" name="Title 6"/>
          <p:cNvSpPr>
            <a:spLocks noGrp="1"/>
          </p:cNvSpPr>
          <p:nvPr>
            <p:ph type="title"/>
          </p:nvPr>
        </p:nvSpPr>
        <p:spPr/>
        <p:txBody>
          <a:bodyPr/>
          <a:lstStyle/>
          <a:p>
            <a:r>
              <a:rPr lang="en-US"/>
              <a:t>Click to edit Master title style</a:t>
            </a:r>
            <a:endParaRPr lang="en-AU"/>
          </a:p>
        </p:txBody>
      </p:sp>
      <p:sp>
        <p:nvSpPr>
          <p:cNvPr id="10" name="Text Placeholder 16"/>
          <p:cNvSpPr>
            <a:spLocks noGrp="1"/>
          </p:cNvSpPr>
          <p:nvPr>
            <p:ph type="body" sz="quarter" idx="10"/>
          </p:nvPr>
        </p:nvSpPr>
        <p:spPr>
          <a:xfrm>
            <a:off x="474650" y="1187259"/>
            <a:ext cx="5631000"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a:t>Click to edit Master text styles</a:t>
            </a:r>
          </a:p>
        </p:txBody>
      </p:sp>
      <p:sp>
        <p:nvSpPr>
          <p:cNvPr id="11" name="Content Placeholder 7"/>
          <p:cNvSpPr>
            <a:spLocks noGrp="1"/>
          </p:cNvSpPr>
          <p:nvPr>
            <p:ph sz="quarter" idx="11"/>
          </p:nvPr>
        </p:nvSpPr>
        <p:spPr>
          <a:xfrm>
            <a:off x="474650" y="1591049"/>
            <a:ext cx="5631000" cy="49534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16"/>
          <p:cNvSpPr>
            <a:spLocks noGrp="1"/>
          </p:cNvSpPr>
          <p:nvPr>
            <p:ph type="body" sz="quarter" idx="16"/>
          </p:nvPr>
        </p:nvSpPr>
        <p:spPr>
          <a:xfrm>
            <a:off x="6327584" y="1187259"/>
            <a:ext cx="5630999"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a:t>Click to edit Master text styles</a:t>
            </a:r>
          </a:p>
        </p:txBody>
      </p:sp>
      <p:sp>
        <p:nvSpPr>
          <p:cNvPr id="13" name="Content Placeholder 7"/>
          <p:cNvSpPr>
            <a:spLocks noGrp="1"/>
          </p:cNvSpPr>
          <p:nvPr>
            <p:ph sz="quarter" idx="17"/>
          </p:nvPr>
        </p:nvSpPr>
        <p:spPr>
          <a:xfrm>
            <a:off x="6327584" y="1591049"/>
            <a:ext cx="5630999" cy="49534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p:cNvSpPr>
            <a:spLocks noGrp="1"/>
          </p:cNvSpPr>
          <p:nvPr>
            <p:ph type="ftr" sz="quarter" idx="18"/>
          </p:nvPr>
        </p:nvSpPr>
        <p:spPr/>
        <p:txBody>
          <a:bodyPr/>
          <a:lstStyle/>
          <a:p>
            <a:r>
              <a:rPr lang="en-AU" dirty="0"/>
              <a:t>Copyright © 2016 Accenture  All rights reserved.</a:t>
            </a:r>
          </a:p>
        </p:txBody>
      </p:sp>
    </p:spTree>
    <p:extLst>
      <p:ext uri="{BB962C8B-B14F-4D97-AF65-F5344CB8AC3E}">
        <p14:creationId xmlns:p14="http://schemas.microsoft.com/office/powerpoint/2010/main" val="2196237837"/>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Two Column Text slide with Heading">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pPr>
              <a:defRPr/>
            </a:pPr>
            <a:fld id="{90CBDC3A-D49F-4631-A8C7-55D59B33E5FA}" type="slidenum">
              <a:rPr lang="en-US" smtClean="0"/>
              <a:pPr>
                <a:defRPr/>
              </a:pPr>
              <a:t>‹#›</a:t>
            </a:fld>
            <a:endParaRPr lang="en-US" dirty="0"/>
          </a:p>
        </p:txBody>
      </p:sp>
      <p:sp>
        <p:nvSpPr>
          <p:cNvPr id="7" name="Title 6"/>
          <p:cNvSpPr>
            <a:spLocks noGrp="1"/>
          </p:cNvSpPr>
          <p:nvPr>
            <p:ph type="title"/>
          </p:nvPr>
        </p:nvSpPr>
        <p:spPr/>
        <p:txBody>
          <a:bodyPr/>
          <a:lstStyle/>
          <a:p>
            <a:r>
              <a:rPr lang="en-US"/>
              <a:t>Click to edit Master title style</a:t>
            </a:r>
            <a:endParaRPr lang="en-AU"/>
          </a:p>
        </p:txBody>
      </p:sp>
      <p:sp>
        <p:nvSpPr>
          <p:cNvPr id="9" name="Text Placeholder 16"/>
          <p:cNvSpPr>
            <a:spLocks noGrp="1"/>
          </p:cNvSpPr>
          <p:nvPr>
            <p:ph type="body" sz="quarter" idx="10"/>
          </p:nvPr>
        </p:nvSpPr>
        <p:spPr>
          <a:xfrm>
            <a:off x="474652" y="1186528"/>
            <a:ext cx="11483933"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a:t>Click to edit Master text styles</a:t>
            </a:r>
          </a:p>
        </p:txBody>
      </p:sp>
      <p:sp>
        <p:nvSpPr>
          <p:cNvPr id="11" name="Content Placeholder 7"/>
          <p:cNvSpPr>
            <a:spLocks noGrp="1"/>
          </p:cNvSpPr>
          <p:nvPr>
            <p:ph sz="quarter" idx="11"/>
          </p:nvPr>
        </p:nvSpPr>
        <p:spPr>
          <a:xfrm>
            <a:off x="474651" y="1590319"/>
            <a:ext cx="5631000" cy="4954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Content Placeholder 7"/>
          <p:cNvSpPr>
            <a:spLocks noGrp="1"/>
          </p:cNvSpPr>
          <p:nvPr>
            <p:ph sz="quarter" idx="17"/>
          </p:nvPr>
        </p:nvSpPr>
        <p:spPr>
          <a:xfrm>
            <a:off x="6327584" y="1590319"/>
            <a:ext cx="5630999" cy="4954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p:cNvSpPr>
            <a:spLocks noGrp="1"/>
          </p:cNvSpPr>
          <p:nvPr>
            <p:ph type="ftr" sz="quarter" idx="18"/>
          </p:nvPr>
        </p:nvSpPr>
        <p:spPr/>
        <p:txBody>
          <a:bodyPr/>
          <a:lstStyle/>
          <a:p>
            <a:r>
              <a:rPr lang="en-AU" dirty="0"/>
              <a:t>Copyright © 2016 Accenture  All rights reserved.</a:t>
            </a:r>
          </a:p>
        </p:txBody>
      </p:sp>
    </p:spTree>
    <p:extLst>
      <p:ext uri="{BB962C8B-B14F-4D97-AF65-F5344CB8AC3E}">
        <p14:creationId xmlns:p14="http://schemas.microsoft.com/office/powerpoint/2010/main" val="3705134133"/>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Slide">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a:defRPr/>
            </a:pPr>
            <a:fld id="{90CBDC3A-D49F-4631-A8C7-55D59B33E5FA}" type="slidenum">
              <a:rPr lang="en-US" smtClean="0"/>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AU"/>
          </a:p>
        </p:txBody>
      </p:sp>
      <p:sp>
        <p:nvSpPr>
          <p:cNvPr id="10" name="Content Placeholder 9"/>
          <p:cNvSpPr>
            <a:spLocks noGrp="1"/>
          </p:cNvSpPr>
          <p:nvPr>
            <p:ph sz="quarter" idx="14"/>
          </p:nvPr>
        </p:nvSpPr>
        <p:spPr>
          <a:xfrm>
            <a:off x="474651" y="1210644"/>
            <a:ext cx="11483932" cy="533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Footer Placeholder 2"/>
          <p:cNvSpPr>
            <a:spLocks noGrp="1"/>
          </p:cNvSpPr>
          <p:nvPr>
            <p:ph type="ftr" sz="quarter" idx="15"/>
          </p:nvPr>
        </p:nvSpPr>
        <p:spPr/>
        <p:txBody>
          <a:bodyPr/>
          <a:lstStyle/>
          <a:p>
            <a:r>
              <a:rPr lang="en-AU" dirty="0"/>
              <a:t>Copyright © 2016 Accenture  All rights reserved.</a:t>
            </a:r>
          </a:p>
        </p:txBody>
      </p:sp>
    </p:spTree>
    <p:extLst>
      <p:ext uri="{BB962C8B-B14F-4D97-AF65-F5344CB8AC3E}">
        <p14:creationId xmlns:p14="http://schemas.microsoft.com/office/powerpoint/2010/main" val="1417087037"/>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Two Column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pPr>
              <a:defRPr/>
            </a:pPr>
            <a:fld id="{90CBDC3A-D49F-4631-A8C7-55D59B33E5FA}" type="slidenum">
              <a:rPr lang="en-US" smtClean="0"/>
              <a:pPr>
                <a:defRPr/>
              </a:pPr>
              <a:t>‹#›</a:t>
            </a:fld>
            <a:endParaRPr lang="en-US" dirty="0"/>
          </a:p>
        </p:txBody>
      </p:sp>
      <p:sp>
        <p:nvSpPr>
          <p:cNvPr id="7" name="Title 6"/>
          <p:cNvSpPr>
            <a:spLocks noGrp="1"/>
          </p:cNvSpPr>
          <p:nvPr>
            <p:ph type="title"/>
          </p:nvPr>
        </p:nvSpPr>
        <p:spPr/>
        <p:txBody>
          <a:bodyPr/>
          <a:lstStyle/>
          <a:p>
            <a:r>
              <a:rPr lang="en-US"/>
              <a:t>Click to edit Master title style</a:t>
            </a:r>
            <a:endParaRPr lang="en-AU"/>
          </a:p>
        </p:txBody>
      </p:sp>
      <p:sp>
        <p:nvSpPr>
          <p:cNvPr id="4" name="Content Placeholder 3"/>
          <p:cNvSpPr>
            <a:spLocks noGrp="1"/>
          </p:cNvSpPr>
          <p:nvPr>
            <p:ph sz="quarter" idx="16"/>
          </p:nvPr>
        </p:nvSpPr>
        <p:spPr>
          <a:xfrm>
            <a:off x="474650" y="1209912"/>
            <a:ext cx="5631000" cy="5334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3"/>
          <p:cNvSpPr>
            <a:spLocks noGrp="1"/>
          </p:cNvSpPr>
          <p:nvPr>
            <p:ph sz="quarter" idx="17"/>
          </p:nvPr>
        </p:nvSpPr>
        <p:spPr>
          <a:xfrm>
            <a:off x="6327584" y="1209912"/>
            <a:ext cx="5630999" cy="5334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p:cNvSpPr>
            <a:spLocks noGrp="1"/>
          </p:cNvSpPr>
          <p:nvPr>
            <p:ph type="ftr" sz="quarter" idx="18"/>
          </p:nvPr>
        </p:nvSpPr>
        <p:spPr/>
        <p:txBody>
          <a:bodyPr/>
          <a:lstStyle/>
          <a:p>
            <a:r>
              <a:rPr lang="en-AU" dirty="0"/>
              <a:t>Copyright © 2016 Accenture  All rights reserved.</a:t>
            </a:r>
          </a:p>
        </p:txBody>
      </p:sp>
    </p:spTree>
    <p:extLst>
      <p:ext uri="{BB962C8B-B14F-4D97-AF65-F5344CB8AC3E}">
        <p14:creationId xmlns:p14="http://schemas.microsoft.com/office/powerpoint/2010/main" val="151738156"/>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0CBDC3A-D49F-4631-A8C7-55D59B33E5FA}" type="slidenum">
              <a:rPr lang="en-US" smtClean="0"/>
              <a:pPr>
                <a:defRPr/>
              </a:pPr>
              <a:t>‹#›</a:t>
            </a:fld>
            <a:endParaRPr lang="en-US" dirty="0"/>
          </a:p>
        </p:txBody>
      </p:sp>
      <p:sp>
        <p:nvSpPr>
          <p:cNvPr id="5" name="Title 4"/>
          <p:cNvSpPr>
            <a:spLocks noGrp="1"/>
          </p:cNvSpPr>
          <p:nvPr>
            <p:ph type="title"/>
          </p:nvPr>
        </p:nvSpPr>
        <p:spPr/>
        <p:txBody>
          <a:bodyPr/>
          <a:lstStyle/>
          <a:p>
            <a:r>
              <a:rPr lang="en-US"/>
              <a:t>Click to edit Master title style</a:t>
            </a:r>
            <a:endParaRPr lang="en-AU" dirty="0"/>
          </a:p>
        </p:txBody>
      </p:sp>
      <p:sp>
        <p:nvSpPr>
          <p:cNvPr id="6" name="Text Placeholder 16"/>
          <p:cNvSpPr>
            <a:spLocks noGrp="1"/>
          </p:cNvSpPr>
          <p:nvPr>
            <p:ph type="body" sz="quarter" idx="10"/>
          </p:nvPr>
        </p:nvSpPr>
        <p:spPr>
          <a:xfrm>
            <a:off x="474651" y="1186528"/>
            <a:ext cx="11483932" cy="403790"/>
          </a:xfrm>
          <a:prstGeom prst="rect">
            <a:avLst/>
          </a:prstGeom>
        </p:spPr>
        <p:txBody>
          <a:bodyPr lIns="0"/>
          <a:lstStyle>
            <a:lvl1pPr marL="0" indent="0">
              <a:buNone/>
              <a:defRPr sz="2039">
                <a:solidFill>
                  <a:schemeClr val="accent2"/>
                </a:solidFill>
              </a:defRPr>
            </a:lvl1pPr>
            <a:lvl2pPr>
              <a:defRPr sz="3569"/>
            </a:lvl2pPr>
            <a:lvl3pPr>
              <a:defRPr sz="3263"/>
            </a:lvl3pPr>
            <a:lvl4pPr>
              <a:defRPr sz="2957"/>
            </a:lvl4pPr>
            <a:lvl5pPr>
              <a:defRPr sz="2753"/>
            </a:lvl5pPr>
          </a:lstStyle>
          <a:p>
            <a:pPr lvl="0"/>
            <a:r>
              <a:rPr lang="en-US"/>
              <a:t>Click to edit Master text styles</a:t>
            </a:r>
          </a:p>
        </p:txBody>
      </p:sp>
      <p:sp>
        <p:nvSpPr>
          <p:cNvPr id="2" name="Footer Placeholder 1"/>
          <p:cNvSpPr>
            <a:spLocks noGrp="1"/>
          </p:cNvSpPr>
          <p:nvPr>
            <p:ph type="ftr" sz="quarter" idx="13"/>
          </p:nvPr>
        </p:nvSpPr>
        <p:spPr/>
        <p:txBody>
          <a:bodyPr/>
          <a:lstStyle/>
          <a:p>
            <a:r>
              <a:rPr lang="en-AU" dirty="0"/>
              <a:t>Copyright © 2016 Accenture  All rights reserved.</a:t>
            </a:r>
          </a:p>
        </p:txBody>
      </p:sp>
    </p:spTree>
    <p:extLst>
      <p:ext uri="{BB962C8B-B14F-4D97-AF65-F5344CB8AC3E}">
        <p14:creationId xmlns:p14="http://schemas.microsoft.com/office/powerpoint/2010/main" val="233085245"/>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90CBDC3A-D49F-4631-A8C7-55D59B33E5FA}" type="slidenum">
              <a:rPr lang="en-US" smtClean="0"/>
              <a:pPr>
                <a:defRPr/>
              </a:pPr>
              <a:t>‹#›</a:t>
            </a:fld>
            <a:endParaRPr lang="en-US" dirty="0"/>
          </a:p>
        </p:txBody>
      </p:sp>
      <p:sp>
        <p:nvSpPr>
          <p:cNvPr id="5" name="Title 4"/>
          <p:cNvSpPr>
            <a:spLocks noGrp="1"/>
          </p:cNvSpPr>
          <p:nvPr>
            <p:ph type="title"/>
          </p:nvPr>
        </p:nvSpPr>
        <p:spPr/>
        <p:txBody>
          <a:bodyPr/>
          <a:lstStyle/>
          <a:p>
            <a:r>
              <a:rPr lang="en-US"/>
              <a:t>Click to edit Master title style</a:t>
            </a:r>
            <a:endParaRPr lang="en-AU"/>
          </a:p>
        </p:txBody>
      </p:sp>
      <p:sp>
        <p:nvSpPr>
          <p:cNvPr id="2" name="Footer Placeholder 1"/>
          <p:cNvSpPr>
            <a:spLocks noGrp="1"/>
          </p:cNvSpPr>
          <p:nvPr>
            <p:ph type="ftr" sz="quarter" idx="12"/>
          </p:nvPr>
        </p:nvSpPr>
        <p:spPr/>
        <p:txBody>
          <a:bodyPr/>
          <a:lstStyle/>
          <a:p>
            <a:r>
              <a:rPr lang="en-AU" dirty="0"/>
              <a:t>Copyright © 2016 Accenture  All rights reserved.</a:t>
            </a:r>
          </a:p>
        </p:txBody>
      </p:sp>
    </p:spTree>
    <p:extLst>
      <p:ext uri="{BB962C8B-B14F-4D97-AF65-F5344CB8AC3E}">
        <p14:creationId xmlns:p14="http://schemas.microsoft.com/office/powerpoint/2010/main" val="2244945850"/>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AU" dirty="0"/>
              <a:t>Copyright © 2016 Accenture  All rights reserved.</a:t>
            </a:r>
          </a:p>
        </p:txBody>
      </p:sp>
      <p:sp>
        <p:nvSpPr>
          <p:cNvPr id="6" name="Slide Number Placeholder 5"/>
          <p:cNvSpPr>
            <a:spLocks noGrp="1"/>
          </p:cNvSpPr>
          <p:nvPr>
            <p:ph type="sldNum" sz="quarter" idx="11"/>
          </p:nvPr>
        </p:nvSpPr>
        <p:spPr/>
        <p:txBody>
          <a:bodyPr/>
          <a:lstStyle/>
          <a:p>
            <a:pPr>
              <a:defRPr/>
            </a:pPr>
            <a:fld id="{90CBDC3A-D49F-4631-A8C7-55D59B33E5FA}" type="slidenum">
              <a:rPr lang="en-US" smtClean="0"/>
              <a:pPr>
                <a:defRPr/>
              </a:pPr>
              <a:t>‹#›</a:t>
            </a:fld>
            <a:endParaRPr lang="en-US" dirty="0"/>
          </a:p>
        </p:txBody>
      </p:sp>
    </p:spTree>
    <p:extLst>
      <p:ext uri="{BB962C8B-B14F-4D97-AF65-F5344CB8AC3E}">
        <p14:creationId xmlns:p14="http://schemas.microsoft.com/office/powerpoint/2010/main" val="32928529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39230"/>
            <a:ext cx="11483933" cy="1184614"/>
          </a:xfrm>
          <a:prstGeom prst="rect">
            <a:avLst/>
          </a:prstGeom>
        </p:spPr>
        <p:txBody>
          <a:bodyPr lIns="0" tIns="0" anchor="b" anchorCtr="0">
            <a:noAutofit/>
          </a:bodyPr>
          <a:lstStyle>
            <a:lvl1pPr algn="l">
              <a:lnSpc>
                <a:spcPts val="5301"/>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5" name="Slide Number Placeholder 4"/>
          <p:cNvSpPr>
            <a:spLocks noGrp="1"/>
          </p:cNvSpPr>
          <p:nvPr>
            <p:ph type="sldNum" sz="quarter" idx="4"/>
          </p:nvPr>
        </p:nvSpPr>
        <p:spPr>
          <a:xfrm>
            <a:off x="11267200" y="6667543"/>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3" name="Footer Placeholder 2"/>
          <p:cNvSpPr>
            <a:spLocks noGrp="1"/>
          </p:cNvSpPr>
          <p:nvPr>
            <p:ph type="ftr" sz="quarter" idx="10"/>
          </p:nvPr>
        </p:nvSpPr>
        <p:spPr>
          <a:xfrm>
            <a:off x="474651" y="6667543"/>
            <a:ext cx="3755080" cy="165110"/>
          </a:xfrm>
        </p:spPr>
        <p:txBody>
          <a:bodyPr/>
          <a:lstStyle>
            <a:lvl1pPr>
              <a:defRPr sz="1020">
                <a:solidFill>
                  <a:schemeClr val="bg1"/>
                </a:solidFill>
              </a:defRPr>
            </a:lvl1pPr>
          </a:lstStyle>
          <a:p>
            <a:r>
              <a:rPr lang="en-AU" dirty="0"/>
              <a:t>Copyright © 2016 Accenture  All rights reserved.</a:t>
            </a:r>
          </a:p>
        </p:txBody>
      </p:sp>
    </p:spTree>
    <p:extLst>
      <p:ext uri="{BB962C8B-B14F-4D97-AF65-F5344CB8AC3E}">
        <p14:creationId xmlns:p14="http://schemas.microsoft.com/office/powerpoint/2010/main" val="2850053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39230"/>
            <a:ext cx="11483933" cy="1184614"/>
          </a:xfrm>
          <a:prstGeom prst="rect">
            <a:avLst/>
          </a:prstGeom>
        </p:spPr>
        <p:txBody>
          <a:bodyPr lIns="0" tIns="0" anchor="b" anchorCtr="0">
            <a:noAutofit/>
          </a:bodyPr>
          <a:lstStyle>
            <a:lvl1pPr algn="l">
              <a:lnSpc>
                <a:spcPts val="5301"/>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5" name="Slide Number Placeholder 4"/>
          <p:cNvSpPr>
            <a:spLocks noGrp="1"/>
          </p:cNvSpPr>
          <p:nvPr>
            <p:ph type="sldNum" sz="quarter" idx="4"/>
          </p:nvPr>
        </p:nvSpPr>
        <p:spPr>
          <a:xfrm>
            <a:off x="11267200" y="6667543"/>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3" name="Footer Placeholder 2"/>
          <p:cNvSpPr>
            <a:spLocks noGrp="1"/>
          </p:cNvSpPr>
          <p:nvPr>
            <p:ph type="ftr" sz="quarter" idx="10"/>
          </p:nvPr>
        </p:nvSpPr>
        <p:spPr>
          <a:xfrm>
            <a:off x="474651" y="6667543"/>
            <a:ext cx="3755080" cy="165110"/>
          </a:xfrm>
        </p:spPr>
        <p:txBody>
          <a:bodyPr/>
          <a:lstStyle>
            <a:lvl1pPr>
              <a:defRPr sz="1020">
                <a:solidFill>
                  <a:schemeClr val="bg1"/>
                </a:solidFill>
              </a:defRPr>
            </a:lvl1pPr>
          </a:lstStyle>
          <a:p>
            <a:r>
              <a:rPr lang="en-AU" dirty="0"/>
              <a:t>Copyright © 2016 Accenture  All rights reserved.</a:t>
            </a:r>
          </a:p>
        </p:txBody>
      </p:sp>
      <p:sp>
        <p:nvSpPr>
          <p:cNvPr id="6" name="Content Placeholder 5"/>
          <p:cNvSpPr>
            <a:spLocks noGrp="1"/>
          </p:cNvSpPr>
          <p:nvPr>
            <p:ph sz="quarter" idx="11"/>
          </p:nvPr>
        </p:nvSpPr>
        <p:spPr>
          <a:xfrm>
            <a:off x="474651" y="2224133"/>
            <a:ext cx="11483934" cy="43203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343408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43767"/>
            <a:ext cx="11483933" cy="1184614"/>
          </a:xfrm>
          <a:prstGeom prst="rect">
            <a:avLst/>
          </a:prstGeom>
        </p:spPr>
        <p:txBody>
          <a:bodyPr lIns="0" tIns="0" anchor="b" anchorCtr="0">
            <a:noAutofit/>
          </a:bodyPr>
          <a:lstStyle>
            <a:lvl1pPr algn="l">
              <a:lnSpc>
                <a:spcPts val="5301"/>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6" name="Slide Number Placeholder 4"/>
          <p:cNvSpPr>
            <a:spLocks noGrp="1"/>
          </p:cNvSpPr>
          <p:nvPr>
            <p:ph type="sldNum" sz="quarter" idx="4"/>
          </p:nvPr>
        </p:nvSpPr>
        <p:spPr>
          <a:xfrm>
            <a:off x="11267200" y="6667543"/>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7" name="Footer Placeholder 2"/>
          <p:cNvSpPr>
            <a:spLocks noGrp="1"/>
          </p:cNvSpPr>
          <p:nvPr>
            <p:ph type="ftr" sz="quarter" idx="10"/>
          </p:nvPr>
        </p:nvSpPr>
        <p:spPr>
          <a:xfrm>
            <a:off x="474651" y="6667543"/>
            <a:ext cx="3755080" cy="165110"/>
          </a:xfrm>
        </p:spPr>
        <p:txBody>
          <a:bodyPr/>
          <a:lstStyle>
            <a:lvl1pPr>
              <a:defRPr sz="1020">
                <a:solidFill>
                  <a:schemeClr val="bg1"/>
                </a:solidFill>
              </a:defRPr>
            </a:lvl1pPr>
          </a:lstStyle>
          <a:p>
            <a:r>
              <a:rPr lang="en-AU" dirty="0"/>
              <a:t>Copyright © 2016 Accenture  All rights reserved.</a:t>
            </a:r>
          </a:p>
        </p:txBody>
      </p:sp>
    </p:spTree>
    <p:extLst>
      <p:ext uri="{BB962C8B-B14F-4D97-AF65-F5344CB8AC3E}">
        <p14:creationId xmlns:p14="http://schemas.microsoft.com/office/powerpoint/2010/main" val="9348131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Divider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43767"/>
            <a:ext cx="11483933" cy="1184614"/>
          </a:xfrm>
          <a:prstGeom prst="rect">
            <a:avLst/>
          </a:prstGeom>
        </p:spPr>
        <p:txBody>
          <a:bodyPr lIns="0" tIns="0" anchor="b" anchorCtr="0">
            <a:noAutofit/>
          </a:bodyPr>
          <a:lstStyle>
            <a:lvl1pPr algn="l">
              <a:lnSpc>
                <a:spcPts val="5301"/>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6" name="Slide Number Placeholder 4"/>
          <p:cNvSpPr>
            <a:spLocks noGrp="1"/>
          </p:cNvSpPr>
          <p:nvPr>
            <p:ph type="sldNum" sz="quarter" idx="4"/>
          </p:nvPr>
        </p:nvSpPr>
        <p:spPr>
          <a:xfrm>
            <a:off x="11267200" y="6667543"/>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7" name="Footer Placeholder 2"/>
          <p:cNvSpPr>
            <a:spLocks noGrp="1"/>
          </p:cNvSpPr>
          <p:nvPr>
            <p:ph type="ftr" sz="quarter" idx="10"/>
          </p:nvPr>
        </p:nvSpPr>
        <p:spPr>
          <a:xfrm>
            <a:off x="474651" y="6667543"/>
            <a:ext cx="3755080" cy="165110"/>
          </a:xfrm>
        </p:spPr>
        <p:txBody>
          <a:bodyPr/>
          <a:lstStyle>
            <a:lvl1pPr>
              <a:defRPr sz="1020">
                <a:solidFill>
                  <a:schemeClr val="bg1"/>
                </a:solidFill>
              </a:defRPr>
            </a:lvl1pPr>
          </a:lstStyle>
          <a:p>
            <a:r>
              <a:rPr lang="en-AU" dirty="0"/>
              <a:t>Copyright © 2016 Accenture  All rights reserved.</a:t>
            </a:r>
          </a:p>
        </p:txBody>
      </p:sp>
      <p:sp>
        <p:nvSpPr>
          <p:cNvPr id="5" name="Content Placeholder 5"/>
          <p:cNvSpPr>
            <a:spLocks noGrp="1"/>
          </p:cNvSpPr>
          <p:nvPr>
            <p:ph sz="quarter" idx="11"/>
          </p:nvPr>
        </p:nvSpPr>
        <p:spPr>
          <a:xfrm>
            <a:off x="474651" y="2224133"/>
            <a:ext cx="11483934" cy="43203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146817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ivider Slide Image">
    <p:spTree>
      <p:nvGrpSpPr>
        <p:cNvPr id="1" name=""/>
        <p:cNvGrpSpPr/>
        <p:nvPr/>
      </p:nvGrpSpPr>
      <p:grpSpPr>
        <a:xfrm>
          <a:off x="0" y="0"/>
          <a:ext cx="0" cy="0"/>
          <a:chOff x="0" y="0"/>
          <a:chExt cx="0" cy="0"/>
        </a:xfrm>
      </p:grpSpPr>
      <p:sp>
        <p:nvSpPr>
          <p:cNvPr id="6" name="Slide Number Placeholder 4"/>
          <p:cNvSpPr>
            <a:spLocks noGrp="1"/>
          </p:cNvSpPr>
          <p:nvPr>
            <p:ph type="sldNum" sz="quarter" idx="4"/>
          </p:nvPr>
        </p:nvSpPr>
        <p:spPr>
          <a:xfrm>
            <a:off x="11267200" y="6667543"/>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tx2"/>
                </a:solidFill>
              </a:defRPr>
            </a:lvl1pPr>
          </a:lstStyle>
          <a:p>
            <a:pPr>
              <a:defRPr/>
            </a:pPr>
            <a:fld id="{90CBDC3A-D49F-4631-A8C7-55D59B33E5FA}" type="slidenum">
              <a:rPr lang="en-US" smtClean="0"/>
              <a:pPr>
                <a:defRPr/>
              </a:pPr>
              <a:t>‹#›</a:t>
            </a:fld>
            <a:endParaRPr lang="en-US" dirty="0"/>
          </a:p>
        </p:txBody>
      </p:sp>
      <p:sp>
        <p:nvSpPr>
          <p:cNvPr id="7" name="Footer Placeholder 2"/>
          <p:cNvSpPr>
            <a:spLocks noGrp="1"/>
          </p:cNvSpPr>
          <p:nvPr>
            <p:ph type="ftr" sz="quarter" idx="10"/>
          </p:nvPr>
        </p:nvSpPr>
        <p:spPr>
          <a:xfrm>
            <a:off x="474651" y="6667543"/>
            <a:ext cx="3755080" cy="165110"/>
          </a:xfrm>
        </p:spPr>
        <p:txBody>
          <a:bodyPr/>
          <a:lstStyle>
            <a:lvl1pPr>
              <a:defRPr sz="1020">
                <a:solidFill>
                  <a:schemeClr val="tx2"/>
                </a:solidFill>
              </a:defRPr>
            </a:lvl1pPr>
          </a:lstStyle>
          <a:p>
            <a:r>
              <a:rPr lang="en-AU" dirty="0"/>
              <a:t>Copyright © 2016 Accenture  All rights reserved.</a:t>
            </a:r>
          </a:p>
        </p:txBody>
      </p:sp>
      <p:sp>
        <p:nvSpPr>
          <p:cNvPr id="5" name="Title 1"/>
          <p:cNvSpPr>
            <a:spLocks noGrp="1"/>
          </p:cNvSpPr>
          <p:nvPr>
            <p:ph type="ctrTitle" hasCustomPrompt="1"/>
          </p:nvPr>
        </p:nvSpPr>
        <p:spPr>
          <a:xfrm>
            <a:off x="474652" y="1043767"/>
            <a:ext cx="11483933" cy="1184614"/>
          </a:xfrm>
          <a:prstGeom prst="rect">
            <a:avLst/>
          </a:prstGeom>
        </p:spPr>
        <p:txBody>
          <a:bodyPr lIns="0" tIns="0" anchor="b" anchorCtr="0">
            <a:noAutofit/>
          </a:bodyPr>
          <a:lstStyle>
            <a:lvl1pPr algn="l">
              <a:lnSpc>
                <a:spcPts val="5301"/>
              </a:lnSpc>
              <a:defRPr sz="3671" b="0" spc="0" baseline="0">
                <a:solidFill>
                  <a:schemeClr val="accent1"/>
                </a:solidFill>
                <a:latin typeface="+mj-lt"/>
                <a:cs typeface="Arial" pitchFamily="34" charset="0"/>
              </a:defRPr>
            </a:lvl1pPr>
          </a:lstStyle>
          <a:p>
            <a:r>
              <a:rPr lang="en-US" dirty="0"/>
              <a:t>Click to edit Master title style </a:t>
            </a:r>
            <a:endParaRPr lang="en-GB" dirty="0"/>
          </a:p>
        </p:txBody>
      </p:sp>
    </p:spTree>
    <p:extLst>
      <p:ext uri="{BB962C8B-B14F-4D97-AF65-F5344CB8AC3E}">
        <p14:creationId xmlns:p14="http://schemas.microsoft.com/office/powerpoint/2010/main" val="30963200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3_Title Slide with White Signature">
    <p:bg>
      <p:bgRef idx="1001">
        <a:schemeClr val="bg1"/>
      </p:bgRef>
    </p:bg>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12432790" cy="6994525"/>
          </a:xfrm>
          <a:prstGeom prst="rect">
            <a:avLst/>
          </a:prstGeom>
        </p:spPr>
      </p:pic>
      <p:pic>
        <p:nvPicPr>
          <p:cNvPr id="15" name="Picture 11" descr="Acc_Strat_Line_5_RGB_Wh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977" y="892575"/>
            <a:ext cx="4789292" cy="233212"/>
          </a:xfrm>
          <a:prstGeom prst="rect">
            <a:avLst/>
          </a:prstGeom>
        </p:spPr>
      </p:pic>
      <p:grpSp>
        <p:nvGrpSpPr>
          <p:cNvPr id="16" name="Group 10"/>
          <p:cNvGrpSpPr/>
          <p:nvPr userDrawn="1"/>
        </p:nvGrpSpPr>
        <p:grpSpPr>
          <a:xfrm>
            <a:off x="8886843" y="4137073"/>
            <a:ext cx="3136860" cy="2102006"/>
            <a:chOff x="5701703" y="682760"/>
            <a:chExt cx="3074395" cy="2060440"/>
          </a:xfrm>
        </p:grpSpPr>
        <p:sp>
          <p:nvSpPr>
            <p:cNvPr id="28" name="Freeform 19"/>
            <p:cNvSpPr/>
            <p:nvPr/>
          </p:nvSpPr>
          <p:spPr>
            <a:xfrm>
              <a:off x="6164291" y="682760"/>
              <a:ext cx="2013677" cy="2060440"/>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dirty="0">
                <a:solidFill>
                  <a:srgbClr val="FFFFFF"/>
                </a:solidFill>
              </a:endParaRPr>
            </a:p>
          </p:txBody>
        </p:sp>
        <p:pic>
          <p:nvPicPr>
            <p:cNvPr id="29"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1703" y="1523009"/>
              <a:ext cx="3074395" cy="252000"/>
            </a:xfrm>
            <a:prstGeom prst="rect">
              <a:avLst/>
            </a:prstGeom>
          </p:spPr>
        </p:pic>
      </p:grpSp>
      <p:grpSp>
        <p:nvGrpSpPr>
          <p:cNvPr id="20" name="Group 21"/>
          <p:cNvGrpSpPr/>
          <p:nvPr userDrawn="1"/>
        </p:nvGrpSpPr>
        <p:grpSpPr>
          <a:xfrm>
            <a:off x="562394" y="426501"/>
            <a:ext cx="2228088" cy="648546"/>
            <a:chOff x="448031" y="5788818"/>
            <a:chExt cx="2183719" cy="635721"/>
          </a:xfrm>
        </p:grpSpPr>
        <p:pic>
          <p:nvPicPr>
            <p:cNvPr id="26"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031" y="6039743"/>
              <a:ext cx="2183719" cy="384796"/>
            </a:xfrm>
            <a:prstGeom prst="rect">
              <a:avLst/>
            </a:prstGeom>
          </p:spPr>
        </p:pic>
        <p:sp>
          <p:nvSpPr>
            <p:cNvPr id="27" name="Freeform 23"/>
            <p:cNvSpPr/>
            <p:nvPr/>
          </p:nvSpPr>
          <p:spPr>
            <a:xfrm>
              <a:off x="1730496" y="5788818"/>
              <a:ext cx="210221" cy="21510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35" dirty="0">
                <a:solidFill>
                  <a:srgbClr val="FFFFFF"/>
                </a:solidFill>
              </a:endParaRPr>
            </a:p>
          </p:txBody>
        </p:sp>
      </p:grpSp>
      <p:cxnSp>
        <p:nvCxnSpPr>
          <p:cNvPr id="21" name="Straight Connector 17"/>
          <p:cNvCxnSpPr/>
          <p:nvPr userDrawn="1"/>
        </p:nvCxnSpPr>
        <p:spPr>
          <a:xfrm>
            <a:off x="537620" y="1183615"/>
            <a:ext cx="1189885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32"/>
          <p:cNvSpPr>
            <a:spLocks noGrp="1"/>
          </p:cNvSpPr>
          <p:nvPr userDrawn="1">
            <p:ph type="body" sz="quarter" idx="10" hasCustomPrompt="1"/>
          </p:nvPr>
        </p:nvSpPr>
        <p:spPr>
          <a:xfrm>
            <a:off x="537620" y="3508242"/>
            <a:ext cx="5860047" cy="635826"/>
          </a:xfrm>
          <a:prstGeom prst="rect">
            <a:avLst/>
          </a:prstGeom>
        </p:spPr>
        <p:txBody>
          <a:bodyPr anchor="t" anchorCtr="0"/>
          <a:lstStyle>
            <a:lvl1pPr marL="0" indent="0" algn="l" rtl="0" eaLnBrk="1" fontAlgn="base" hangingPunct="1">
              <a:lnSpc>
                <a:spcPct val="100000"/>
              </a:lnSpc>
              <a:spcBef>
                <a:spcPct val="0"/>
              </a:spcBef>
              <a:spcAft>
                <a:spcPts val="0"/>
              </a:spcAft>
              <a:buFont typeface="Arial" charset="0"/>
              <a:buNone/>
              <a:defRPr lang="en-US" sz="2719" b="0" kern="1200" spc="0" baseline="0" dirty="0" smtClean="0">
                <a:solidFill>
                  <a:schemeClr val="tx2"/>
                </a:solidFill>
                <a:latin typeface="Segoe UI" panose="020B0502040204020203" pitchFamily="34" charset="0"/>
                <a:ea typeface="Segoe UI" panose="020B0502040204020203" pitchFamily="34" charset="0"/>
                <a:cs typeface="Segoe UI" panose="020B0502040204020203" pitchFamily="34" charset="0"/>
              </a:defRPr>
            </a:lvl1pPr>
            <a:lvl2pPr algn="l" rtl="0" eaLnBrk="1" fontAlgn="base" hangingPunct="1">
              <a:lnSpc>
                <a:spcPct val="100000"/>
              </a:lnSpc>
              <a:spcBef>
                <a:spcPct val="0"/>
              </a:spcBef>
              <a:spcAft>
                <a:spcPct val="0"/>
              </a:spcAft>
              <a:buFont typeface="Arial" charset="0"/>
              <a:defRPr lang="en-US" sz="2719" b="0" kern="1200" spc="0" baseline="0" dirty="0" smtClean="0">
                <a:solidFill>
                  <a:schemeClr val="accent1"/>
                </a:solidFill>
                <a:latin typeface="Arial" pitchFamily="34" charset="0"/>
                <a:ea typeface="Arial" pitchFamily="-105" charset="-52"/>
                <a:cs typeface="Arial" pitchFamily="34" charset="0"/>
              </a:defRPr>
            </a:lvl2pPr>
            <a:lvl3pPr algn="l" rtl="0" eaLnBrk="1" fontAlgn="base" hangingPunct="1">
              <a:lnSpc>
                <a:spcPct val="100000"/>
              </a:lnSpc>
              <a:spcBef>
                <a:spcPct val="0"/>
              </a:spcBef>
              <a:spcAft>
                <a:spcPct val="0"/>
              </a:spcAft>
              <a:buFont typeface="Arial" charset="0"/>
              <a:defRPr lang="en-US" sz="2719" b="0" kern="1200" spc="0" baseline="0" dirty="0" smtClean="0">
                <a:solidFill>
                  <a:schemeClr val="accent1"/>
                </a:solidFill>
                <a:latin typeface="Arial" pitchFamily="34" charset="0"/>
                <a:ea typeface="Arial" pitchFamily="-105" charset="-52"/>
                <a:cs typeface="Arial" pitchFamily="34" charset="0"/>
              </a:defRPr>
            </a:lvl3pPr>
            <a:lvl4pPr algn="l" rtl="0" eaLnBrk="1" fontAlgn="base" hangingPunct="1">
              <a:lnSpc>
                <a:spcPct val="100000"/>
              </a:lnSpc>
              <a:spcBef>
                <a:spcPct val="0"/>
              </a:spcBef>
              <a:spcAft>
                <a:spcPct val="0"/>
              </a:spcAft>
              <a:buFont typeface="Arial" charset="0"/>
              <a:defRPr lang="en-US" sz="2719" b="0" kern="1200" spc="0" baseline="0" dirty="0" smtClean="0">
                <a:solidFill>
                  <a:schemeClr val="accent1"/>
                </a:solidFill>
                <a:latin typeface="Arial" pitchFamily="34" charset="0"/>
                <a:ea typeface="Arial" pitchFamily="-105" charset="-52"/>
                <a:cs typeface="Arial" pitchFamily="34" charset="0"/>
              </a:defRPr>
            </a:lvl4pPr>
            <a:lvl5pPr algn="l" rtl="0" eaLnBrk="1" fontAlgn="base" hangingPunct="1">
              <a:lnSpc>
                <a:spcPct val="100000"/>
              </a:lnSpc>
              <a:spcBef>
                <a:spcPct val="0"/>
              </a:spcBef>
              <a:spcAft>
                <a:spcPct val="0"/>
              </a:spcAft>
              <a:buFont typeface="Arial" charset="0"/>
              <a:defRPr lang="en-AU" sz="2719" b="0" kern="1200" spc="0" baseline="0" dirty="0">
                <a:solidFill>
                  <a:schemeClr val="accent1"/>
                </a:solidFill>
                <a:latin typeface="Arial" pitchFamily="34" charset="0"/>
                <a:ea typeface="Arial" pitchFamily="-105" charset="-52"/>
                <a:cs typeface="Arial" pitchFamily="34" charset="0"/>
              </a:defRPr>
            </a:lvl5pPr>
          </a:lstStyle>
          <a:p>
            <a:pPr lvl="0"/>
            <a:r>
              <a:rPr lang="en-US" dirty="0"/>
              <a:t>Click to edit subtitle</a:t>
            </a:r>
          </a:p>
        </p:txBody>
      </p:sp>
      <p:sp>
        <p:nvSpPr>
          <p:cNvPr id="24" name="Title 1"/>
          <p:cNvSpPr>
            <a:spLocks noGrp="1"/>
          </p:cNvSpPr>
          <p:nvPr userDrawn="1">
            <p:ph type="ctrTitle" hasCustomPrompt="1"/>
          </p:nvPr>
        </p:nvSpPr>
        <p:spPr>
          <a:xfrm>
            <a:off x="537620" y="1946302"/>
            <a:ext cx="5778554" cy="1355728"/>
          </a:xfrm>
          <a:prstGeom prst="rect">
            <a:avLst/>
          </a:prstGeom>
        </p:spPr>
        <p:txBody>
          <a:bodyPr lIns="0" tIns="0" anchor="b" anchorCtr="0">
            <a:noAutofit/>
          </a:bodyPr>
          <a:lstStyle>
            <a:lvl1pPr algn="l">
              <a:lnSpc>
                <a:spcPct val="100000"/>
              </a:lnSpc>
              <a:spcAft>
                <a:spcPts val="0"/>
              </a:spcAft>
              <a:defRPr sz="3262" b="1" spc="0" baseline="0">
                <a:solidFill>
                  <a:srgbClr val="FFB500"/>
                </a:solidFill>
                <a:latin typeface="Calibri" panose="020F0502020204030204" pitchFamily="34" charset="0"/>
                <a:cs typeface="Segoe UI" panose="020B0502040204020203" pitchFamily="34" charset="0"/>
              </a:defRPr>
            </a:lvl1pPr>
          </a:lstStyle>
          <a:p>
            <a:r>
              <a:rPr lang="en-US" dirty="0"/>
              <a:t>Click to edit presentation title</a:t>
            </a:r>
            <a:endParaRPr lang="en-GB" dirty="0"/>
          </a:p>
        </p:txBody>
      </p:sp>
      <p:sp>
        <p:nvSpPr>
          <p:cNvPr id="5" name="Rechteck 4"/>
          <p:cNvSpPr/>
          <p:nvPr userDrawn="1"/>
        </p:nvSpPr>
        <p:spPr>
          <a:xfrm>
            <a:off x="-2" y="0"/>
            <a:ext cx="12436476" cy="699452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35" dirty="0">
              <a:solidFill>
                <a:srgbClr val="FFFFFF"/>
              </a:solidFill>
              <a:latin typeface="Segoe UI" panose="020B0502040204020203" pitchFamily="34" charset="0"/>
            </a:endParaRPr>
          </a:p>
        </p:txBody>
      </p:sp>
    </p:spTree>
    <p:extLst>
      <p:ext uri="{BB962C8B-B14F-4D97-AF65-F5344CB8AC3E}">
        <p14:creationId xmlns:p14="http://schemas.microsoft.com/office/powerpoint/2010/main" val="312497507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4056">
          <p15:clr>
            <a:srgbClr val="FBAE40"/>
          </p15:clr>
        </p15:guide>
        <p15:guide id="2" pos="3838">
          <p15:clr>
            <a:srgbClr val="FBAE40"/>
          </p15:clr>
        </p15:guide>
        <p15:guide id="3" orient="horz" pos="53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pPr>
              <a:defRPr/>
            </a:pPr>
            <a:fld id="{90CBDC3A-D49F-4631-A8C7-55D59B33E5FA}" type="slidenum">
              <a:rPr lang="en-US" smtClean="0">
                <a:latin typeface="Arial"/>
              </a:rPr>
              <a:pPr>
                <a:defRPr/>
              </a:pPr>
              <a:t>‹#›</a:t>
            </a:fld>
            <a:endParaRPr lang="en-US" dirty="0">
              <a:latin typeface="Arial"/>
            </a:endParaRPr>
          </a:p>
        </p:txBody>
      </p:sp>
      <p:sp>
        <p:nvSpPr>
          <p:cNvPr id="5" name="Title 4"/>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2" name="Footer Placeholder 1"/>
          <p:cNvSpPr>
            <a:spLocks noGrp="1"/>
          </p:cNvSpPr>
          <p:nvPr>
            <p:ph type="ftr" sz="quarter" idx="12"/>
          </p:nvPr>
        </p:nvSpPr>
        <p:spPr/>
        <p:txBody>
          <a:bodyPr/>
          <a:lstStyle>
            <a:lvl1pPr>
              <a:defRPr>
                <a:solidFill>
                  <a:schemeClr val="bg1"/>
                </a:solidFill>
              </a:defRPr>
            </a:lvl1pPr>
          </a:lstStyle>
          <a:p>
            <a:r>
              <a:rPr lang="en-US" dirty="0">
                <a:latin typeface="Arial"/>
              </a:rPr>
              <a:t>Copyright © 2016 Accenture  All rights reserved.</a:t>
            </a:r>
          </a:p>
        </p:txBody>
      </p:sp>
    </p:spTree>
    <p:extLst>
      <p:ext uri="{BB962C8B-B14F-4D97-AF65-F5344CB8AC3E}">
        <p14:creationId xmlns:p14="http://schemas.microsoft.com/office/powerpoint/2010/main" val="2910911401"/>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Subtitle and Text Slide">
    <p:spTree>
      <p:nvGrpSpPr>
        <p:cNvPr id="1" name=""/>
        <p:cNvGrpSpPr/>
        <p:nvPr/>
      </p:nvGrpSpPr>
      <p:grpSpPr>
        <a:xfrm>
          <a:off x="0" y="0"/>
          <a:ext cx="0" cy="0"/>
          <a:chOff x="0" y="0"/>
          <a:chExt cx="0" cy="0"/>
        </a:xfrm>
      </p:grpSpPr>
      <p:grpSp>
        <p:nvGrpSpPr>
          <p:cNvPr id="7" name="Group 6"/>
          <p:cNvGrpSpPr/>
          <p:nvPr userDrawn="1"/>
        </p:nvGrpSpPr>
        <p:grpSpPr>
          <a:xfrm>
            <a:off x="1" y="0"/>
            <a:ext cx="12438094" cy="6994525"/>
            <a:chOff x="0" y="0"/>
            <a:chExt cx="12188825" cy="6859588"/>
          </a:xfrm>
        </p:grpSpPr>
        <p:pic>
          <p:nvPicPr>
            <p:cNvPr id="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121888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p:nvSpPr>
          <p:spPr>
            <a:xfrm>
              <a:off x="0" y="0"/>
              <a:ext cx="12188825" cy="6859588"/>
            </a:xfrm>
            <a:prstGeom prst="rect">
              <a:avLst/>
            </a:prstGeom>
            <a:gradFill>
              <a:gsLst>
                <a:gs pos="20000">
                  <a:schemeClr val="tx1">
                    <a:alpha val="23000"/>
                  </a:schemeClr>
                </a:gs>
                <a:gs pos="43000">
                  <a:schemeClr val="bg1">
                    <a:alpha val="0"/>
                  </a:schemeClr>
                </a:gs>
                <a:gs pos="100000">
                  <a:schemeClr val="bg1">
                    <a:alpha val="9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35">
                <a:solidFill>
                  <a:srgbClr val="FFFFFF"/>
                </a:solidFill>
              </a:endParaRPr>
            </a:p>
          </p:txBody>
        </p:sp>
      </p:grpSp>
      <p:sp>
        <p:nvSpPr>
          <p:cNvPr id="4" name="Text Placeholder 3"/>
          <p:cNvSpPr>
            <a:spLocks noGrp="1"/>
          </p:cNvSpPr>
          <p:nvPr>
            <p:ph type="body" sz="quarter" idx="14"/>
          </p:nvPr>
        </p:nvSpPr>
        <p:spPr>
          <a:xfrm>
            <a:off x="638005" y="1187260"/>
            <a:ext cx="11160465" cy="403790"/>
          </a:xfrm>
        </p:spPr>
        <p:txBody>
          <a:bodyPr/>
          <a:lstStyle>
            <a:lvl1pPr marL="0" indent="0">
              <a:lnSpc>
                <a:spcPct val="90000"/>
              </a:lnSpc>
              <a:spcBef>
                <a:spcPts val="0"/>
              </a:spcBef>
              <a:buNone/>
              <a:defRPr sz="2447">
                <a:solidFill>
                  <a:schemeClr val="accent1"/>
                </a:solidFill>
              </a:defRPr>
            </a:lvl1pPr>
            <a:lvl2pPr marL="186159" indent="0">
              <a:buNone/>
              <a:defRPr sz="2447">
                <a:solidFill>
                  <a:schemeClr val="accent1"/>
                </a:solidFill>
              </a:defRPr>
            </a:lvl2pPr>
            <a:lvl3pPr marL="458112" indent="0">
              <a:buNone/>
              <a:defRPr sz="2447">
                <a:solidFill>
                  <a:schemeClr val="accent1"/>
                </a:solidFill>
              </a:defRPr>
            </a:lvl3pPr>
            <a:lvl4pPr marL="637797" indent="0">
              <a:buNone/>
              <a:defRPr sz="2447">
                <a:solidFill>
                  <a:schemeClr val="accent1"/>
                </a:solidFill>
              </a:defRPr>
            </a:lvl4pPr>
            <a:lvl5pPr marL="916226" indent="0">
              <a:buNone/>
              <a:defRPr sz="2447">
                <a:solidFill>
                  <a:schemeClr val="accent1"/>
                </a:solidFill>
              </a:defRPr>
            </a:lvl5pPr>
          </a:lstStyle>
          <a:p>
            <a:pPr lvl="0"/>
            <a:r>
              <a:rPr lang="en-US" dirty="0"/>
              <a:t>Click to edit Master text styles</a:t>
            </a:r>
          </a:p>
        </p:txBody>
      </p:sp>
      <p:sp>
        <p:nvSpPr>
          <p:cNvPr id="8" name="Content Placeholder 7"/>
          <p:cNvSpPr>
            <a:spLocks noGrp="1"/>
          </p:cNvSpPr>
          <p:nvPr>
            <p:ph sz="quarter" idx="11"/>
          </p:nvPr>
        </p:nvSpPr>
        <p:spPr>
          <a:xfrm>
            <a:off x="638005" y="1591049"/>
            <a:ext cx="11160465" cy="4990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p:cNvSpPr>
            <a:spLocks noGrp="1"/>
          </p:cNvSpPr>
          <p:nvPr>
            <p:ph type="title"/>
          </p:nvPr>
        </p:nvSpPr>
        <p:spPr>
          <a:xfrm>
            <a:off x="638005" y="1"/>
            <a:ext cx="11160465" cy="1116922"/>
          </a:xfrm>
        </p:spPr>
        <p:txBody>
          <a:bodyPr/>
          <a:lstStyle>
            <a:lvl1pPr>
              <a:defRPr>
                <a:solidFill>
                  <a:schemeClr val="bg1"/>
                </a:solidFill>
              </a:defRPr>
            </a:lvl1pPr>
          </a:lstStyle>
          <a:p>
            <a:r>
              <a:rPr lang="en-US" dirty="0"/>
              <a:t>Click to edit Master title style</a:t>
            </a:r>
            <a:endParaRPr lang="en-AU" dirty="0"/>
          </a:p>
        </p:txBody>
      </p:sp>
      <p:sp>
        <p:nvSpPr>
          <p:cNvPr id="5" name="Footer Placeholder 4"/>
          <p:cNvSpPr>
            <a:spLocks noGrp="1"/>
          </p:cNvSpPr>
          <p:nvPr>
            <p:ph type="ftr" sz="quarter" idx="12"/>
          </p:nvPr>
        </p:nvSpPr>
        <p:spPr>
          <a:xfrm flipH="1">
            <a:off x="638005" y="6667543"/>
            <a:ext cx="5473697" cy="165110"/>
          </a:xfrm>
        </p:spPr>
        <p:txBody>
          <a:bodyPr/>
          <a:lstStyle/>
          <a:p>
            <a:r>
              <a:rPr>
                <a:solidFill>
                  <a:srgbClr val="666666"/>
                </a:solidFill>
              </a:rPr>
              <a:t>© 2015 Accenture, Avanade, Microsoft. All Rights Reserved.</a:t>
            </a:r>
            <a:endParaRPr dirty="0">
              <a:solidFill>
                <a:srgbClr val="666666"/>
              </a:solidFill>
            </a:endParaRPr>
          </a:p>
        </p:txBody>
      </p:sp>
      <p:sp>
        <p:nvSpPr>
          <p:cNvPr id="6" name="Slide Number Placeholder 5"/>
          <p:cNvSpPr>
            <a:spLocks noGrp="1"/>
          </p:cNvSpPr>
          <p:nvPr>
            <p:ph type="sldNum" sz="quarter" idx="13"/>
          </p:nvPr>
        </p:nvSpPr>
        <p:spPr/>
        <p:txBody>
          <a:bodyPr/>
          <a:lstStyle/>
          <a:p>
            <a:pPr>
              <a:defRPr/>
            </a:pPr>
            <a:fld id="{90CBDC3A-D49F-4631-A8C7-55D59B33E5FA}" type="slidenum">
              <a:rPr lang="en-US" smtClean="0">
                <a:solidFill>
                  <a:srgbClr val="666666"/>
                </a:solidFill>
              </a:rPr>
              <a:pPr>
                <a:defRPr/>
              </a:pPr>
              <a:t>‹#›</a:t>
            </a:fld>
            <a:endParaRPr lang="en-US" dirty="0">
              <a:solidFill>
                <a:srgbClr val="666666"/>
              </a:solidFill>
            </a:endParaRPr>
          </a:p>
        </p:txBody>
      </p:sp>
    </p:spTree>
    <p:extLst>
      <p:ext uri="{BB962C8B-B14F-4D97-AF65-F5344CB8AC3E}">
        <p14:creationId xmlns:p14="http://schemas.microsoft.com/office/powerpoint/2010/main" val="2907500561"/>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  </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2280" y="6234366"/>
            <a:ext cx="1456418" cy="310896"/>
          </a:xfrm>
          <a:prstGeom prst="rect">
            <a:avLst/>
          </a:prstGeom>
        </p:spPr>
      </p:pic>
      <p:grpSp>
        <p:nvGrpSpPr>
          <p:cNvPr id="7" name="Group 6"/>
          <p:cNvGrpSpPr>
            <a:grpSpLocks noChangeAspect="1"/>
          </p:cNvGrpSpPr>
          <p:nvPr userDrawn="1"/>
        </p:nvGrpSpPr>
        <p:grpSpPr>
          <a:xfrm>
            <a:off x="10160079" y="6178504"/>
            <a:ext cx="1879401" cy="513458"/>
            <a:chOff x="4729163" y="1817688"/>
            <a:chExt cx="1214437" cy="331788"/>
          </a:xfrm>
        </p:grpSpPr>
        <p:sp>
          <p:nvSpPr>
            <p:cNvPr id="9" name="Freeform 5"/>
            <p:cNvSpPr>
              <a:spLocks noEditPoints="1"/>
            </p:cNvSpPr>
            <p:nvPr/>
          </p:nvSpPr>
          <p:spPr bwMode="auto">
            <a:xfrm>
              <a:off x="5059363" y="1895475"/>
              <a:ext cx="111125" cy="117475"/>
            </a:xfrm>
            <a:custGeom>
              <a:avLst/>
              <a:gdLst>
                <a:gd name="T0" fmla="*/ 104 w 152"/>
                <a:gd name="T1" fmla="*/ 102 h 161"/>
                <a:gd name="T2" fmla="*/ 67 w 152"/>
                <a:gd name="T3" fmla="*/ 133 h 161"/>
                <a:gd name="T4" fmla="*/ 43 w 152"/>
                <a:gd name="T5" fmla="*/ 115 h 161"/>
                <a:gd name="T6" fmla="*/ 70 w 152"/>
                <a:gd name="T7" fmla="*/ 94 h 161"/>
                <a:gd name="T8" fmla="*/ 86 w 152"/>
                <a:gd name="T9" fmla="*/ 92 h 161"/>
                <a:gd name="T10" fmla="*/ 104 w 152"/>
                <a:gd name="T11" fmla="*/ 85 h 161"/>
                <a:gd name="T12" fmla="*/ 104 w 152"/>
                <a:gd name="T13" fmla="*/ 102 h 161"/>
                <a:gd name="T14" fmla="*/ 148 w 152"/>
                <a:gd name="T15" fmla="*/ 44 h 161"/>
                <a:gd name="T16" fmla="*/ 78 w 152"/>
                <a:gd name="T17" fmla="*/ 0 h 161"/>
                <a:gd name="T18" fmla="*/ 9 w 152"/>
                <a:gd name="T19" fmla="*/ 39 h 161"/>
                <a:gd name="T20" fmla="*/ 28 w 152"/>
                <a:gd name="T21" fmla="*/ 55 h 161"/>
                <a:gd name="T22" fmla="*/ 77 w 152"/>
                <a:gd name="T23" fmla="*/ 31 h 161"/>
                <a:gd name="T24" fmla="*/ 104 w 152"/>
                <a:gd name="T25" fmla="*/ 49 h 161"/>
                <a:gd name="T26" fmla="*/ 86 w 152"/>
                <a:gd name="T27" fmla="*/ 65 h 161"/>
                <a:gd name="T28" fmla="*/ 60 w 152"/>
                <a:gd name="T29" fmla="*/ 68 h 161"/>
                <a:gd name="T30" fmla="*/ 0 w 152"/>
                <a:gd name="T31" fmla="*/ 117 h 161"/>
                <a:gd name="T32" fmla="*/ 48 w 152"/>
                <a:gd name="T33" fmla="*/ 161 h 161"/>
                <a:gd name="T34" fmla="*/ 107 w 152"/>
                <a:gd name="T35" fmla="*/ 136 h 161"/>
                <a:gd name="T36" fmla="*/ 132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4" y="102"/>
                  </a:moveTo>
                  <a:cubicBezTo>
                    <a:pt x="104" y="118"/>
                    <a:pt x="90" y="133"/>
                    <a:pt x="67" y="133"/>
                  </a:cubicBezTo>
                  <a:cubicBezTo>
                    <a:pt x="52" y="133"/>
                    <a:pt x="43" y="125"/>
                    <a:pt x="43" y="115"/>
                  </a:cubicBezTo>
                  <a:cubicBezTo>
                    <a:pt x="43" y="102"/>
                    <a:pt x="52" y="97"/>
                    <a:pt x="70" y="94"/>
                  </a:cubicBezTo>
                  <a:cubicBezTo>
                    <a:pt x="86" y="92"/>
                    <a:pt x="86" y="92"/>
                    <a:pt x="86" y="92"/>
                  </a:cubicBezTo>
                  <a:cubicBezTo>
                    <a:pt x="91" y="91"/>
                    <a:pt x="100" y="89"/>
                    <a:pt x="104" y="85"/>
                  </a:cubicBezTo>
                  <a:cubicBezTo>
                    <a:pt x="104" y="102"/>
                    <a:pt x="104" y="102"/>
                    <a:pt x="104" y="102"/>
                  </a:cubicBezTo>
                  <a:moveTo>
                    <a:pt x="148" y="44"/>
                  </a:moveTo>
                  <a:cubicBezTo>
                    <a:pt x="148" y="13"/>
                    <a:pt x="119" y="0"/>
                    <a:pt x="78" y="0"/>
                  </a:cubicBezTo>
                  <a:cubicBezTo>
                    <a:pt x="34" y="0"/>
                    <a:pt x="9" y="21"/>
                    <a:pt x="9" y="39"/>
                  </a:cubicBezTo>
                  <a:cubicBezTo>
                    <a:pt x="9" y="47"/>
                    <a:pt x="17" y="55"/>
                    <a:pt x="28" y="55"/>
                  </a:cubicBezTo>
                  <a:cubicBezTo>
                    <a:pt x="45" y="55"/>
                    <a:pt x="46" y="31"/>
                    <a:pt x="77" y="31"/>
                  </a:cubicBezTo>
                  <a:cubicBezTo>
                    <a:pt x="92" y="31"/>
                    <a:pt x="104" y="37"/>
                    <a:pt x="104" y="49"/>
                  </a:cubicBezTo>
                  <a:cubicBezTo>
                    <a:pt x="104" y="62"/>
                    <a:pt x="96" y="64"/>
                    <a:pt x="86" y="65"/>
                  </a:cubicBezTo>
                  <a:cubicBezTo>
                    <a:pt x="60" y="68"/>
                    <a:pt x="60" y="68"/>
                    <a:pt x="60" y="68"/>
                  </a:cubicBezTo>
                  <a:cubicBezTo>
                    <a:pt x="27" y="72"/>
                    <a:pt x="0" y="82"/>
                    <a:pt x="0" y="117"/>
                  </a:cubicBezTo>
                  <a:cubicBezTo>
                    <a:pt x="0" y="144"/>
                    <a:pt x="24" y="161"/>
                    <a:pt x="48" y="161"/>
                  </a:cubicBezTo>
                  <a:cubicBezTo>
                    <a:pt x="71" y="161"/>
                    <a:pt x="90" y="155"/>
                    <a:pt x="107" y="136"/>
                  </a:cubicBezTo>
                  <a:cubicBezTo>
                    <a:pt x="108" y="149"/>
                    <a:pt x="114" y="161"/>
                    <a:pt x="132"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0" name="Freeform 6"/>
            <p:cNvSpPr>
              <a:spLocks/>
            </p:cNvSpPr>
            <p:nvPr/>
          </p:nvSpPr>
          <p:spPr bwMode="auto">
            <a:xfrm>
              <a:off x="5176838" y="1895475"/>
              <a:ext cx="103187" cy="117475"/>
            </a:xfrm>
            <a:custGeom>
              <a:avLst/>
              <a:gdLst>
                <a:gd name="T0" fmla="*/ 3 w 143"/>
                <a:gd name="T1" fmla="*/ 33 h 161"/>
                <a:gd name="T2" fmla="*/ 0 w 143"/>
                <a:gd name="T3" fmla="*/ 22 h 161"/>
                <a:gd name="T4" fmla="*/ 21 w 143"/>
                <a:gd name="T5" fmla="*/ 0 h 161"/>
                <a:gd name="T6" fmla="*/ 42 w 143"/>
                <a:gd name="T7" fmla="*/ 18 h 161"/>
                <a:gd name="T8" fmla="*/ 71 w 143"/>
                <a:gd name="T9" fmla="*/ 115 h 161"/>
                <a:gd name="T10" fmla="*/ 72 w 143"/>
                <a:gd name="T11" fmla="*/ 115 h 161"/>
                <a:gd name="T12" fmla="*/ 101 w 143"/>
                <a:gd name="T13" fmla="*/ 18 h 161"/>
                <a:gd name="T14" fmla="*/ 122 w 143"/>
                <a:gd name="T15" fmla="*/ 0 h 161"/>
                <a:gd name="T16" fmla="*/ 143 w 143"/>
                <a:gd name="T17" fmla="*/ 22 h 161"/>
                <a:gd name="T18" fmla="*/ 140 w 143"/>
                <a:gd name="T19" fmla="*/ 33 h 161"/>
                <a:gd name="T20" fmla="*/ 100 w 143"/>
                <a:gd name="T21" fmla="*/ 146 h 161"/>
                <a:gd name="T22" fmla="*/ 71 w 143"/>
                <a:gd name="T23" fmla="*/ 161 h 161"/>
                <a:gd name="T24" fmla="*/ 43 w 143"/>
                <a:gd name="T25" fmla="*/ 146 h 161"/>
                <a:gd name="T26" fmla="*/ 3 w 143"/>
                <a:gd name="T27" fmla="*/ 3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1">
                  <a:moveTo>
                    <a:pt x="3" y="33"/>
                  </a:moveTo>
                  <a:cubicBezTo>
                    <a:pt x="1" y="29"/>
                    <a:pt x="0" y="25"/>
                    <a:pt x="0" y="22"/>
                  </a:cubicBezTo>
                  <a:cubicBezTo>
                    <a:pt x="0" y="7"/>
                    <a:pt x="10" y="0"/>
                    <a:pt x="21" y="0"/>
                  </a:cubicBezTo>
                  <a:cubicBezTo>
                    <a:pt x="37" y="0"/>
                    <a:pt x="41" y="13"/>
                    <a:pt x="42" y="18"/>
                  </a:cubicBezTo>
                  <a:cubicBezTo>
                    <a:pt x="71" y="115"/>
                    <a:pt x="71" y="115"/>
                    <a:pt x="71" y="115"/>
                  </a:cubicBezTo>
                  <a:cubicBezTo>
                    <a:pt x="72" y="115"/>
                    <a:pt x="72" y="115"/>
                    <a:pt x="72" y="115"/>
                  </a:cubicBezTo>
                  <a:cubicBezTo>
                    <a:pt x="101" y="18"/>
                    <a:pt x="101" y="18"/>
                    <a:pt x="101" y="18"/>
                  </a:cubicBezTo>
                  <a:cubicBezTo>
                    <a:pt x="102" y="13"/>
                    <a:pt x="106" y="0"/>
                    <a:pt x="122" y="0"/>
                  </a:cubicBezTo>
                  <a:cubicBezTo>
                    <a:pt x="133" y="0"/>
                    <a:pt x="143" y="7"/>
                    <a:pt x="143" y="22"/>
                  </a:cubicBezTo>
                  <a:cubicBezTo>
                    <a:pt x="143" y="25"/>
                    <a:pt x="142" y="29"/>
                    <a:pt x="140" y="33"/>
                  </a:cubicBezTo>
                  <a:cubicBezTo>
                    <a:pt x="100" y="146"/>
                    <a:pt x="100" y="146"/>
                    <a:pt x="100" y="146"/>
                  </a:cubicBezTo>
                  <a:cubicBezTo>
                    <a:pt x="96" y="157"/>
                    <a:pt x="93" y="161"/>
                    <a:pt x="71" y="161"/>
                  </a:cubicBezTo>
                  <a:cubicBezTo>
                    <a:pt x="50" y="161"/>
                    <a:pt x="47" y="157"/>
                    <a:pt x="43" y="146"/>
                  </a:cubicBezTo>
                  <a:cubicBezTo>
                    <a:pt x="3" y="33"/>
                    <a:pt x="3" y="33"/>
                    <a:pt x="3" y="33"/>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1" name="Freeform 7"/>
            <p:cNvSpPr>
              <a:spLocks noEditPoints="1"/>
            </p:cNvSpPr>
            <p:nvPr/>
          </p:nvSpPr>
          <p:spPr bwMode="auto">
            <a:xfrm>
              <a:off x="5284788" y="1895475"/>
              <a:ext cx="111125" cy="117475"/>
            </a:xfrm>
            <a:custGeom>
              <a:avLst/>
              <a:gdLst>
                <a:gd name="T0" fmla="*/ 105 w 153"/>
                <a:gd name="T1" fmla="*/ 102 h 161"/>
                <a:gd name="T2" fmla="*/ 67 w 153"/>
                <a:gd name="T3" fmla="*/ 133 h 161"/>
                <a:gd name="T4" fmla="*/ 43 w 153"/>
                <a:gd name="T5" fmla="*/ 115 h 161"/>
                <a:gd name="T6" fmla="*/ 71 w 153"/>
                <a:gd name="T7" fmla="*/ 94 h 161"/>
                <a:gd name="T8" fmla="*/ 87 w 153"/>
                <a:gd name="T9" fmla="*/ 92 h 161"/>
                <a:gd name="T10" fmla="*/ 105 w 153"/>
                <a:gd name="T11" fmla="*/ 85 h 161"/>
                <a:gd name="T12" fmla="*/ 105 w 153"/>
                <a:gd name="T13" fmla="*/ 102 h 161"/>
                <a:gd name="T14" fmla="*/ 148 w 153"/>
                <a:gd name="T15" fmla="*/ 44 h 161"/>
                <a:gd name="T16" fmla="*/ 78 w 153"/>
                <a:gd name="T17" fmla="*/ 0 h 161"/>
                <a:gd name="T18" fmla="*/ 10 w 153"/>
                <a:gd name="T19" fmla="*/ 39 h 161"/>
                <a:gd name="T20" fmla="*/ 28 w 153"/>
                <a:gd name="T21" fmla="*/ 55 h 161"/>
                <a:gd name="T22" fmla="*/ 78 w 153"/>
                <a:gd name="T23" fmla="*/ 31 h 161"/>
                <a:gd name="T24" fmla="*/ 105 w 153"/>
                <a:gd name="T25" fmla="*/ 49 h 161"/>
                <a:gd name="T26" fmla="*/ 87 w 153"/>
                <a:gd name="T27" fmla="*/ 65 h 161"/>
                <a:gd name="T28" fmla="*/ 61 w 153"/>
                <a:gd name="T29" fmla="*/ 68 h 161"/>
                <a:gd name="T30" fmla="*/ 0 w 153"/>
                <a:gd name="T31" fmla="*/ 117 h 161"/>
                <a:gd name="T32" fmla="*/ 49 w 153"/>
                <a:gd name="T33" fmla="*/ 161 h 161"/>
                <a:gd name="T34" fmla="*/ 108 w 153"/>
                <a:gd name="T35" fmla="*/ 136 h 161"/>
                <a:gd name="T36" fmla="*/ 133 w 153"/>
                <a:gd name="T37" fmla="*/ 161 h 161"/>
                <a:gd name="T38" fmla="*/ 153 w 153"/>
                <a:gd name="T39" fmla="*/ 145 h 161"/>
                <a:gd name="T40" fmla="*/ 148 w 153"/>
                <a:gd name="T41" fmla="*/ 116 h 161"/>
                <a:gd name="T42" fmla="*/ 148 w 153"/>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161">
                  <a:moveTo>
                    <a:pt x="105" y="102"/>
                  </a:moveTo>
                  <a:cubicBezTo>
                    <a:pt x="105" y="118"/>
                    <a:pt x="91" y="133"/>
                    <a:pt x="67" y="133"/>
                  </a:cubicBezTo>
                  <a:cubicBezTo>
                    <a:pt x="53" y="133"/>
                    <a:pt x="43" y="125"/>
                    <a:pt x="43" y="115"/>
                  </a:cubicBezTo>
                  <a:cubicBezTo>
                    <a:pt x="43" y="102"/>
                    <a:pt x="53" y="97"/>
                    <a:pt x="71" y="94"/>
                  </a:cubicBezTo>
                  <a:cubicBezTo>
                    <a:pt x="87" y="92"/>
                    <a:pt x="87" y="92"/>
                    <a:pt x="87" y="92"/>
                  </a:cubicBezTo>
                  <a:cubicBezTo>
                    <a:pt x="92" y="91"/>
                    <a:pt x="101" y="89"/>
                    <a:pt x="105" y="85"/>
                  </a:cubicBezTo>
                  <a:cubicBezTo>
                    <a:pt x="105" y="102"/>
                    <a:pt x="105" y="102"/>
                    <a:pt x="105" y="102"/>
                  </a:cubicBezTo>
                  <a:moveTo>
                    <a:pt x="148" y="44"/>
                  </a:moveTo>
                  <a:cubicBezTo>
                    <a:pt x="148" y="13"/>
                    <a:pt x="120" y="0"/>
                    <a:pt x="78" y="0"/>
                  </a:cubicBezTo>
                  <a:cubicBezTo>
                    <a:pt x="34" y="0"/>
                    <a:pt x="10" y="21"/>
                    <a:pt x="10" y="39"/>
                  </a:cubicBezTo>
                  <a:cubicBezTo>
                    <a:pt x="10" y="47"/>
                    <a:pt x="18" y="55"/>
                    <a:pt x="28" y="55"/>
                  </a:cubicBezTo>
                  <a:cubicBezTo>
                    <a:pt x="45" y="55"/>
                    <a:pt x="46" y="31"/>
                    <a:pt x="78" y="31"/>
                  </a:cubicBezTo>
                  <a:cubicBezTo>
                    <a:pt x="93" y="31"/>
                    <a:pt x="105" y="37"/>
                    <a:pt x="105" y="49"/>
                  </a:cubicBezTo>
                  <a:cubicBezTo>
                    <a:pt x="105" y="62"/>
                    <a:pt x="97" y="64"/>
                    <a:pt x="87" y="65"/>
                  </a:cubicBezTo>
                  <a:cubicBezTo>
                    <a:pt x="61" y="68"/>
                    <a:pt x="61" y="68"/>
                    <a:pt x="61" y="68"/>
                  </a:cubicBezTo>
                  <a:cubicBezTo>
                    <a:pt x="27" y="72"/>
                    <a:pt x="0" y="82"/>
                    <a:pt x="0" y="117"/>
                  </a:cubicBezTo>
                  <a:cubicBezTo>
                    <a:pt x="0" y="144"/>
                    <a:pt x="24" y="161"/>
                    <a:pt x="49" y="161"/>
                  </a:cubicBezTo>
                  <a:cubicBezTo>
                    <a:pt x="72" y="161"/>
                    <a:pt x="91" y="155"/>
                    <a:pt x="108" y="136"/>
                  </a:cubicBezTo>
                  <a:cubicBezTo>
                    <a:pt x="109" y="149"/>
                    <a:pt x="115" y="161"/>
                    <a:pt x="133" y="161"/>
                  </a:cubicBezTo>
                  <a:cubicBezTo>
                    <a:pt x="144" y="161"/>
                    <a:pt x="153" y="154"/>
                    <a:pt x="153" y="145"/>
                  </a:cubicBezTo>
                  <a:cubicBezTo>
                    <a:pt x="153"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2" name="Freeform 8"/>
            <p:cNvSpPr>
              <a:spLocks/>
            </p:cNvSpPr>
            <p:nvPr/>
          </p:nvSpPr>
          <p:spPr bwMode="auto">
            <a:xfrm>
              <a:off x="5413375" y="1895475"/>
              <a:ext cx="104775" cy="117475"/>
            </a:xfrm>
            <a:custGeom>
              <a:avLst/>
              <a:gdLst>
                <a:gd name="T0" fmla="*/ 0 w 145"/>
                <a:gd name="T1" fmla="*/ 21 h 161"/>
                <a:gd name="T2" fmla="*/ 19 w 145"/>
                <a:gd name="T3" fmla="*/ 0 h 161"/>
                <a:gd name="T4" fmla="*/ 38 w 145"/>
                <a:gd name="T5" fmla="*/ 21 h 161"/>
                <a:gd name="T6" fmla="*/ 38 w 145"/>
                <a:gd name="T7" fmla="*/ 27 h 161"/>
                <a:gd name="T8" fmla="*/ 39 w 145"/>
                <a:gd name="T9" fmla="*/ 27 h 161"/>
                <a:gd name="T10" fmla="*/ 91 w 145"/>
                <a:gd name="T11" fmla="*/ 0 h 161"/>
                <a:gd name="T12" fmla="*/ 145 w 145"/>
                <a:gd name="T13" fmla="*/ 56 h 161"/>
                <a:gd name="T14" fmla="*/ 145 w 145"/>
                <a:gd name="T15" fmla="*/ 140 h 161"/>
                <a:gd name="T16" fmla="*/ 124 w 145"/>
                <a:gd name="T17" fmla="*/ 161 h 161"/>
                <a:gd name="T18" fmla="*/ 102 w 145"/>
                <a:gd name="T19" fmla="*/ 140 h 161"/>
                <a:gd name="T20" fmla="*/ 102 w 145"/>
                <a:gd name="T21" fmla="*/ 65 h 161"/>
                <a:gd name="T22" fmla="*/ 75 w 145"/>
                <a:gd name="T23" fmla="*/ 35 h 161"/>
                <a:gd name="T24" fmla="*/ 43 w 145"/>
                <a:gd name="T25" fmla="*/ 69 h 161"/>
                <a:gd name="T26" fmla="*/ 43 w 145"/>
                <a:gd name="T27" fmla="*/ 140 h 161"/>
                <a:gd name="T28" fmla="*/ 21 w 145"/>
                <a:gd name="T29" fmla="*/ 161 h 161"/>
                <a:gd name="T30" fmla="*/ 0 w 145"/>
                <a:gd name="T31" fmla="*/ 140 h 161"/>
                <a:gd name="T32" fmla="*/ 0 w 145"/>
                <a:gd name="T33"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61">
                  <a:moveTo>
                    <a:pt x="0" y="21"/>
                  </a:moveTo>
                  <a:cubicBezTo>
                    <a:pt x="0" y="8"/>
                    <a:pt x="5" y="0"/>
                    <a:pt x="19" y="0"/>
                  </a:cubicBezTo>
                  <a:cubicBezTo>
                    <a:pt x="33" y="0"/>
                    <a:pt x="38" y="8"/>
                    <a:pt x="38" y="21"/>
                  </a:cubicBezTo>
                  <a:cubicBezTo>
                    <a:pt x="38" y="27"/>
                    <a:pt x="38" y="27"/>
                    <a:pt x="38" y="27"/>
                  </a:cubicBezTo>
                  <a:cubicBezTo>
                    <a:pt x="39" y="27"/>
                    <a:pt x="39" y="27"/>
                    <a:pt x="39" y="27"/>
                  </a:cubicBezTo>
                  <a:cubicBezTo>
                    <a:pt x="51" y="11"/>
                    <a:pt x="67" y="0"/>
                    <a:pt x="91" y="0"/>
                  </a:cubicBezTo>
                  <a:cubicBezTo>
                    <a:pt x="117" y="0"/>
                    <a:pt x="145" y="13"/>
                    <a:pt x="145" y="56"/>
                  </a:cubicBezTo>
                  <a:cubicBezTo>
                    <a:pt x="145" y="140"/>
                    <a:pt x="145" y="140"/>
                    <a:pt x="145" y="140"/>
                  </a:cubicBezTo>
                  <a:cubicBezTo>
                    <a:pt x="145" y="151"/>
                    <a:pt x="141" y="161"/>
                    <a:pt x="124" y="161"/>
                  </a:cubicBezTo>
                  <a:cubicBezTo>
                    <a:pt x="107" y="161"/>
                    <a:pt x="102" y="151"/>
                    <a:pt x="102" y="140"/>
                  </a:cubicBezTo>
                  <a:cubicBezTo>
                    <a:pt x="102" y="65"/>
                    <a:pt x="102" y="65"/>
                    <a:pt x="102" y="65"/>
                  </a:cubicBezTo>
                  <a:cubicBezTo>
                    <a:pt x="102" y="47"/>
                    <a:pt x="94" y="35"/>
                    <a:pt x="75" y="35"/>
                  </a:cubicBezTo>
                  <a:cubicBezTo>
                    <a:pt x="60" y="35"/>
                    <a:pt x="43" y="47"/>
                    <a:pt x="43" y="69"/>
                  </a:cubicBezTo>
                  <a:cubicBezTo>
                    <a:pt x="43" y="140"/>
                    <a:pt x="43" y="140"/>
                    <a:pt x="43" y="140"/>
                  </a:cubicBezTo>
                  <a:cubicBezTo>
                    <a:pt x="43" y="151"/>
                    <a:pt x="38" y="161"/>
                    <a:pt x="21" y="161"/>
                  </a:cubicBezTo>
                  <a:cubicBezTo>
                    <a:pt x="4" y="161"/>
                    <a:pt x="0" y="151"/>
                    <a:pt x="0" y="140"/>
                  </a:cubicBezTo>
                  <a:cubicBezTo>
                    <a:pt x="0" y="21"/>
                    <a:pt x="0" y="21"/>
                    <a:pt x="0" y="21"/>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3" name="Freeform 9"/>
            <p:cNvSpPr>
              <a:spLocks noEditPoints="1"/>
            </p:cNvSpPr>
            <p:nvPr/>
          </p:nvSpPr>
          <p:spPr bwMode="auto">
            <a:xfrm>
              <a:off x="5534025" y="1895475"/>
              <a:ext cx="109537" cy="117475"/>
            </a:xfrm>
            <a:custGeom>
              <a:avLst/>
              <a:gdLst>
                <a:gd name="T0" fmla="*/ 105 w 152"/>
                <a:gd name="T1" fmla="*/ 102 h 161"/>
                <a:gd name="T2" fmla="*/ 67 w 152"/>
                <a:gd name="T3" fmla="*/ 133 h 161"/>
                <a:gd name="T4" fmla="*/ 43 w 152"/>
                <a:gd name="T5" fmla="*/ 115 h 161"/>
                <a:gd name="T6" fmla="*/ 71 w 152"/>
                <a:gd name="T7" fmla="*/ 94 h 161"/>
                <a:gd name="T8" fmla="*/ 86 w 152"/>
                <a:gd name="T9" fmla="*/ 92 h 161"/>
                <a:gd name="T10" fmla="*/ 105 w 152"/>
                <a:gd name="T11" fmla="*/ 85 h 161"/>
                <a:gd name="T12" fmla="*/ 105 w 152"/>
                <a:gd name="T13" fmla="*/ 102 h 161"/>
                <a:gd name="T14" fmla="*/ 148 w 152"/>
                <a:gd name="T15" fmla="*/ 44 h 161"/>
                <a:gd name="T16" fmla="*/ 78 w 152"/>
                <a:gd name="T17" fmla="*/ 0 h 161"/>
                <a:gd name="T18" fmla="*/ 10 w 152"/>
                <a:gd name="T19" fmla="*/ 39 h 161"/>
                <a:gd name="T20" fmla="*/ 28 w 152"/>
                <a:gd name="T21" fmla="*/ 55 h 161"/>
                <a:gd name="T22" fmla="*/ 78 w 152"/>
                <a:gd name="T23" fmla="*/ 31 h 161"/>
                <a:gd name="T24" fmla="*/ 105 w 152"/>
                <a:gd name="T25" fmla="*/ 49 h 161"/>
                <a:gd name="T26" fmla="*/ 86 w 152"/>
                <a:gd name="T27" fmla="*/ 65 h 161"/>
                <a:gd name="T28" fmla="*/ 60 w 152"/>
                <a:gd name="T29" fmla="*/ 68 h 161"/>
                <a:gd name="T30" fmla="*/ 0 w 152"/>
                <a:gd name="T31" fmla="*/ 117 h 161"/>
                <a:gd name="T32" fmla="*/ 48 w 152"/>
                <a:gd name="T33" fmla="*/ 161 h 161"/>
                <a:gd name="T34" fmla="*/ 108 w 152"/>
                <a:gd name="T35" fmla="*/ 136 h 161"/>
                <a:gd name="T36" fmla="*/ 133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5" y="102"/>
                  </a:moveTo>
                  <a:cubicBezTo>
                    <a:pt x="105" y="118"/>
                    <a:pt x="90" y="133"/>
                    <a:pt x="67" y="133"/>
                  </a:cubicBezTo>
                  <a:cubicBezTo>
                    <a:pt x="52" y="133"/>
                    <a:pt x="43" y="125"/>
                    <a:pt x="43" y="115"/>
                  </a:cubicBezTo>
                  <a:cubicBezTo>
                    <a:pt x="43" y="102"/>
                    <a:pt x="53" y="97"/>
                    <a:pt x="71" y="94"/>
                  </a:cubicBezTo>
                  <a:cubicBezTo>
                    <a:pt x="86" y="92"/>
                    <a:pt x="86" y="92"/>
                    <a:pt x="86" y="92"/>
                  </a:cubicBezTo>
                  <a:cubicBezTo>
                    <a:pt x="91" y="91"/>
                    <a:pt x="100" y="89"/>
                    <a:pt x="105" y="85"/>
                  </a:cubicBezTo>
                  <a:cubicBezTo>
                    <a:pt x="105" y="102"/>
                    <a:pt x="105" y="102"/>
                    <a:pt x="105" y="102"/>
                  </a:cubicBezTo>
                  <a:moveTo>
                    <a:pt x="148" y="44"/>
                  </a:moveTo>
                  <a:cubicBezTo>
                    <a:pt x="148" y="13"/>
                    <a:pt x="119" y="0"/>
                    <a:pt x="78" y="0"/>
                  </a:cubicBezTo>
                  <a:cubicBezTo>
                    <a:pt x="34" y="0"/>
                    <a:pt x="10" y="21"/>
                    <a:pt x="10" y="39"/>
                  </a:cubicBezTo>
                  <a:cubicBezTo>
                    <a:pt x="10" y="47"/>
                    <a:pt x="17" y="55"/>
                    <a:pt x="28" y="55"/>
                  </a:cubicBezTo>
                  <a:cubicBezTo>
                    <a:pt x="45" y="55"/>
                    <a:pt x="46" y="31"/>
                    <a:pt x="78" y="31"/>
                  </a:cubicBezTo>
                  <a:cubicBezTo>
                    <a:pt x="92" y="31"/>
                    <a:pt x="105" y="37"/>
                    <a:pt x="105" y="49"/>
                  </a:cubicBezTo>
                  <a:cubicBezTo>
                    <a:pt x="105" y="62"/>
                    <a:pt x="97" y="64"/>
                    <a:pt x="86" y="65"/>
                  </a:cubicBezTo>
                  <a:cubicBezTo>
                    <a:pt x="60" y="68"/>
                    <a:pt x="60" y="68"/>
                    <a:pt x="60" y="68"/>
                  </a:cubicBezTo>
                  <a:cubicBezTo>
                    <a:pt x="27" y="72"/>
                    <a:pt x="0" y="82"/>
                    <a:pt x="0" y="117"/>
                  </a:cubicBezTo>
                  <a:cubicBezTo>
                    <a:pt x="0" y="144"/>
                    <a:pt x="24" y="161"/>
                    <a:pt x="48" y="161"/>
                  </a:cubicBezTo>
                  <a:cubicBezTo>
                    <a:pt x="71" y="161"/>
                    <a:pt x="91" y="155"/>
                    <a:pt x="108" y="136"/>
                  </a:cubicBezTo>
                  <a:cubicBezTo>
                    <a:pt x="108" y="149"/>
                    <a:pt x="114" y="161"/>
                    <a:pt x="133"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4" name="Freeform 10"/>
            <p:cNvSpPr>
              <a:spLocks noEditPoints="1"/>
            </p:cNvSpPr>
            <p:nvPr/>
          </p:nvSpPr>
          <p:spPr bwMode="auto">
            <a:xfrm>
              <a:off x="5657850" y="1852613"/>
              <a:ext cx="109537" cy="160338"/>
            </a:xfrm>
            <a:custGeom>
              <a:avLst/>
              <a:gdLst>
                <a:gd name="T0" fmla="*/ 43 w 152"/>
                <a:gd name="T1" fmla="*/ 139 h 219"/>
                <a:gd name="T2" fmla="*/ 77 w 152"/>
                <a:gd name="T3" fmla="*/ 91 h 219"/>
                <a:gd name="T4" fmla="*/ 111 w 152"/>
                <a:gd name="T5" fmla="*/ 139 h 219"/>
                <a:gd name="T6" fmla="*/ 77 w 152"/>
                <a:gd name="T7" fmla="*/ 186 h 219"/>
                <a:gd name="T8" fmla="*/ 43 w 152"/>
                <a:gd name="T9" fmla="*/ 139 h 219"/>
                <a:gd name="T10" fmla="*/ 152 w 152"/>
                <a:gd name="T11" fmla="*/ 21 h 219"/>
                <a:gd name="T12" fmla="*/ 130 w 152"/>
                <a:gd name="T13" fmla="*/ 0 h 219"/>
                <a:gd name="T14" fmla="*/ 109 w 152"/>
                <a:gd name="T15" fmla="*/ 21 h 219"/>
                <a:gd name="T16" fmla="*/ 109 w 152"/>
                <a:gd name="T17" fmla="*/ 79 h 219"/>
                <a:gd name="T18" fmla="*/ 108 w 152"/>
                <a:gd name="T19" fmla="*/ 79 h 219"/>
                <a:gd name="T20" fmla="*/ 66 w 152"/>
                <a:gd name="T21" fmla="*/ 58 h 219"/>
                <a:gd name="T22" fmla="*/ 0 w 152"/>
                <a:gd name="T23" fmla="*/ 137 h 219"/>
                <a:gd name="T24" fmla="*/ 67 w 152"/>
                <a:gd name="T25" fmla="*/ 219 h 219"/>
                <a:gd name="T26" fmla="*/ 112 w 152"/>
                <a:gd name="T27" fmla="*/ 192 h 219"/>
                <a:gd name="T28" fmla="*/ 113 w 152"/>
                <a:gd name="T29" fmla="*/ 192 h 219"/>
                <a:gd name="T30" fmla="*/ 113 w 152"/>
                <a:gd name="T31" fmla="*/ 199 h 219"/>
                <a:gd name="T32" fmla="*/ 133 w 152"/>
                <a:gd name="T33" fmla="*/ 219 h 219"/>
                <a:gd name="T34" fmla="*/ 152 w 152"/>
                <a:gd name="T35" fmla="*/ 199 h 219"/>
                <a:gd name="T36" fmla="*/ 152 w 152"/>
                <a:gd name="T37"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19">
                  <a:moveTo>
                    <a:pt x="43" y="139"/>
                  </a:moveTo>
                  <a:cubicBezTo>
                    <a:pt x="43" y="119"/>
                    <a:pt x="49" y="91"/>
                    <a:pt x="77" y="91"/>
                  </a:cubicBezTo>
                  <a:cubicBezTo>
                    <a:pt x="103" y="91"/>
                    <a:pt x="111" y="117"/>
                    <a:pt x="111" y="139"/>
                  </a:cubicBezTo>
                  <a:cubicBezTo>
                    <a:pt x="111" y="163"/>
                    <a:pt x="102" y="186"/>
                    <a:pt x="77" y="186"/>
                  </a:cubicBezTo>
                  <a:cubicBezTo>
                    <a:pt x="54" y="185"/>
                    <a:pt x="43" y="164"/>
                    <a:pt x="43" y="139"/>
                  </a:cubicBezTo>
                  <a:moveTo>
                    <a:pt x="152" y="21"/>
                  </a:moveTo>
                  <a:cubicBezTo>
                    <a:pt x="152" y="7"/>
                    <a:pt x="143" y="0"/>
                    <a:pt x="130" y="0"/>
                  </a:cubicBezTo>
                  <a:cubicBezTo>
                    <a:pt x="118" y="0"/>
                    <a:pt x="109" y="7"/>
                    <a:pt x="109" y="21"/>
                  </a:cubicBezTo>
                  <a:cubicBezTo>
                    <a:pt x="109" y="79"/>
                    <a:pt x="109" y="79"/>
                    <a:pt x="109" y="79"/>
                  </a:cubicBezTo>
                  <a:cubicBezTo>
                    <a:pt x="108" y="79"/>
                    <a:pt x="108" y="79"/>
                    <a:pt x="108" y="79"/>
                  </a:cubicBezTo>
                  <a:cubicBezTo>
                    <a:pt x="100" y="66"/>
                    <a:pt x="85" y="58"/>
                    <a:pt x="66" y="58"/>
                  </a:cubicBezTo>
                  <a:cubicBezTo>
                    <a:pt x="21" y="58"/>
                    <a:pt x="0" y="96"/>
                    <a:pt x="0" y="137"/>
                  </a:cubicBezTo>
                  <a:cubicBezTo>
                    <a:pt x="0" y="193"/>
                    <a:pt x="31" y="219"/>
                    <a:pt x="67" y="219"/>
                  </a:cubicBezTo>
                  <a:cubicBezTo>
                    <a:pt x="88" y="219"/>
                    <a:pt x="105" y="210"/>
                    <a:pt x="112" y="192"/>
                  </a:cubicBezTo>
                  <a:cubicBezTo>
                    <a:pt x="113" y="192"/>
                    <a:pt x="113" y="192"/>
                    <a:pt x="113" y="192"/>
                  </a:cubicBezTo>
                  <a:cubicBezTo>
                    <a:pt x="113" y="199"/>
                    <a:pt x="113" y="199"/>
                    <a:pt x="113" y="199"/>
                  </a:cubicBezTo>
                  <a:cubicBezTo>
                    <a:pt x="113" y="212"/>
                    <a:pt x="120" y="219"/>
                    <a:pt x="133" y="219"/>
                  </a:cubicBezTo>
                  <a:cubicBezTo>
                    <a:pt x="146" y="219"/>
                    <a:pt x="152" y="212"/>
                    <a:pt x="152" y="199"/>
                  </a:cubicBezTo>
                  <a:lnTo>
                    <a:pt x="15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5" name="Freeform 11"/>
            <p:cNvSpPr>
              <a:spLocks noEditPoints="1"/>
            </p:cNvSpPr>
            <p:nvPr/>
          </p:nvSpPr>
          <p:spPr bwMode="auto">
            <a:xfrm>
              <a:off x="5781675" y="1895475"/>
              <a:ext cx="115887" cy="117475"/>
            </a:xfrm>
            <a:custGeom>
              <a:avLst/>
              <a:gdLst>
                <a:gd name="T0" fmla="*/ 43 w 159"/>
                <a:gd name="T1" fmla="*/ 64 h 161"/>
                <a:gd name="T2" fmla="*/ 82 w 159"/>
                <a:gd name="T3" fmla="*/ 30 h 161"/>
                <a:gd name="T4" fmla="*/ 118 w 159"/>
                <a:gd name="T5" fmla="*/ 64 h 161"/>
                <a:gd name="T6" fmla="*/ 43 w 159"/>
                <a:gd name="T7" fmla="*/ 64 h 161"/>
                <a:gd name="T8" fmla="*/ 140 w 159"/>
                <a:gd name="T9" fmla="*/ 89 h 161"/>
                <a:gd name="T10" fmla="*/ 159 w 159"/>
                <a:gd name="T11" fmla="*/ 70 h 161"/>
                <a:gd name="T12" fmla="*/ 81 w 159"/>
                <a:gd name="T13" fmla="*/ 0 h 161"/>
                <a:gd name="T14" fmla="*/ 0 w 159"/>
                <a:gd name="T15" fmla="*/ 83 h 161"/>
                <a:gd name="T16" fmla="*/ 83 w 159"/>
                <a:gd name="T17" fmla="*/ 161 h 161"/>
                <a:gd name="T18" fmla="*/ 150 w 159"/>
                <a:gd name="T19" fmla="*/ 123 h 161"/>
                <a:gd name="T20" fmla="*/ 133 w 159"/>
                <a:gd name="T21" fmla="*/ 107 h 161"/>
                <a:gd name="T22" fmla="*/ 83 w 159"/>
                <a:gd name="T23" fmla="*/ 128 h 161"/>
                <a:gd name="T24" fmla="*/ 43 w 159"/>
                <a:gd name="T25" fmla="*/ 89 h 161"/>
                <a:gd name="T26" fmla="*/ 140 w 159"/>
                <a:gd name="T27" fmla="*/ 8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61">
                  <a:moveTo>
                    <a:pt x="43" y="64"/>
                  </a:moveTo>
                  <a:cubicBezTo>
                    <a:pt x="48" y="43"/>
                    <a:pt x="61" y="30"/>
                    <a:pt x="82" y="30"/>
                  </a:cubicBezTo>
                  <a:cubicBezTo>
                    <a:pt x="101" y="30"/>
                    <a:pt x="116" y="44"/>
                    <a:pt x="118" y="64"/>
                  </a:cubicBezTo>
                  <a:cubicBezTo>
                    <a:pt x="43" y="64"/>
                    <a:pt x="43" y="64"/>
                    <a:pt x="43" y="64"/>
                  </a:cubicBezTo>
                  <a:moveTo>
                    <a:pt x="140" y="89"/>
                  </a:moveTo>
                  <a:cubicBezTo>
                    <a:pt x="155" y="89"/>
                    <a:pt x="159" y="85"/>
                    <a:pt x="159" y="70"/>
                  </a:cubicBezTo>
                  <a:cubicBezTo>
                    <a:pt x="159" y="35"/>
                    <a:pt x="131" y="0"/>
                    <a:pt x="81" y="0"/>
                  </a:cubicBezTo>
                  <a:cubicBezTo>
                    <a:pt x="30" y="0"/>
                    <a:pt x="0" y="33"/>
                    <a:pt x="0" y="83"/>
                  </a:cubicBezTo>
                  <a:cubicBezTo>
                    <a:pt x="0" y="121"/>
                    <a:pt x="23" y="161"/>
                    <a:pt x="83" y="161"/>
                  </a:cubicBezTo>
                  <a:cubicBezTo>
                    <a:pt x="109" y="161"/>
                    <a:pt x="150" y="149"/>
                    <a:pt x="150" y="123"/>
                  </a:cubicBezTo>
                  <a:cubicBezTo>
                    <a:pt x="150" y="115"/>
                    <a:pt x="143" y="107"/>
                    <a:pt x="133" y="107"/>
                  </a:cubicBezTo>
                  <a:cubicBezTo>
                    <a:pt x="115" y="107"/>
                    <a:pt x="115" y="128"/>
                    <a:pt x="83" y="128"/>
                  </a:cubicBezTo>
                  <a:cubicBezTo>
                    <a:pt x="58" y="128"/>
                    <a:pt x="43" y="111"/>
                    <a:pt x="43" y="89"/>
                  </a:cubicBezTo>
                  <a:lnTo>
                    <a:pt x="14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6" name="Freeform 12"/>
            <p:cNvSpPr>
              <a:spLocks noEditPoints="1"/>
            </p:cNvSpPr>
            <p:nvPr/>
          </p:nvSpPr>
          <p:spPr bwMode="auto">
            <a:xfrm>
              <a:off x="5899150" y="1862138"/>
              <a:ext cx="44450" cy="42863"/>
            </a:xfrm>
            <a:custGeom>
              <a:avLst/>
              <a:gdLst>
                <a:gd name="T0" fmla="*/ 6 w 61"/>
                <a:gd name="T1" fmla="*/ 30 h 60"/>
                <a:gd name="T2" fmla="*/ 31 w 61"/>
                <a:gd name="T3" fmla="*/ 5 h 60"/>
                <a:gd name="T4" fmla="*/ 55 w 61"/>
                <a:gd name="T5" fmla="*/ 30 h 60"/>
                <a:gd name="T6" fmla="*/ 31 w 61"/>
                <a:gd name="T7" fmla="*/ 55 h 60"/>
                <a:gd name="T8" fmla="*/ 6 w 61"/>
                <a:gd name="T9" fmla="*/ 30 h 60"/>
                <a:gd name="T10" fmla="*/ 31 w 61"/>
                <a:gd name="T11" fmla="*/ 60 h 60"/>
                <a:gd name="T12" fmla="*/ 61 w 61"/>
                <a:gd name="T13" fmla="*/ 30 h 60"/>
                <a:gd name="T14" fmla="*/ 31 w 61"/>
                <a:gd name="T15" fmla="*/ 0 h 60"/>
                <a:gd name="T16" fmla="*/ 0 w 61"/>
                <a:gd name="T17" fmla="*/ 30 h 60"/>
                <a:gd name="T18" fmla="*/ 31 w 61"/>
                <a:gd name="T19" fmla="*/ 60 h 60"/>
                <a:gd name="T20" fmla="*/ 25 w 61"/>
                <a:gd name="T21" fmla="*/ 32 h 60"/>
                <a:gd name="T22" fmla="*/ 31 w 61"/>
                <a:gd name="T23" fmla="*/ 32 h 60"/>
                <a:gd name="T24" fmla="*/ 40 w 61"/>
                <a:gd name="T25" fmla="*/ 47 h 60"/>
                <a:gd name="T26" fmla="*/ 46 w 61"/>
                <a:gd name="T27" fmla="*/ 47 h 60"/>
                <a:gd name="T28" fmla="*/ 36 w 61"/>
                <a:gd name="T29" fmla="*/ 32 h 60"/>
                <a:gd name="T30" fmla="*/ 45 w 61"/>
                <a:gd name="T31" fmla="*/ 22 h 60"/>
                <a:gd name="T32" fmla="*/ 33 w 61"/>
                <a:gd name="T33" fmla="*/ 12 h 60"/>
                <a:gd name="T34" fmla="*/ 19 w 61"/>
                <a:gd name="T35" fmla="*/ 12 h 60"/>
                <a:gd name="T36" fmla="*/ 19 w 61"/>
                <a:gd name="T37" fmla="*/ 47 h 60"/>
                <a:gd name="T38" fmla="*/ 25 w 61"/>
                <a:gd name="T39" fmla="*/ 47 h 60"/>
                <a:gd name="T40" fmla="*/ 25 w 61"/>
                <a:gd name="T41" fmla="*/ 32 h 60"/>
                <a:gd name="T42" fmla="*/ 25 w 61"/>
                <a:gd name="T43" fmla="*/ 27 h 60"/>
                <a:gd name="T44" fmla="*/ 25 w 61"/>
                <a:gd name="T45" fmla="*/ 17 h 60"/>
                <a:gd name="T46" fmla="*/ 32 w 61"/>
                <a:gd name="T47" fmla="*/ 17 h 60"/>
                <a:gd name="T48" fmla="*/ 39 w 61"/>
                <a:gd name="T49" fmla="*/ 22 h 60"/>
                <a:gd name="T50" fmla="*/ 31 w 61"/>
                <a:gd name="T51" fmla="*/ 27 h 60"/>
                <a:gd name="T52" fmla="*/ 25 w 61"/>
                <a:gd name="T53"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0">
                  <a:moveTo>
                    <a:pt x="6" y="30"/>
                  </a:moveTo>
                  <a:cubicBezTo>
                    <a:pt x="6" y="15"/>
                    <a:pt x="17" y="5"/>
                    <a:pt x="31" y="5"/>
                  </a:cubicBezTo>
                  <a:cubicBezTo>
                    <a:pt x="45" y="5"/>
                    <a:pt x="55" y="15"/>
                    <a:pt x="55" y="30"/>
                  </a:cubicBezTo>
                  <a:cubicBezTo>
                    <a:pt x="55" y="44"/>
                    <a:pt x="45" y="55"/>
                    <a:pt x="31" y="55"/>
                  </a:cubicBezTo>
                  <a:cubicBezTo>
                    <a:pt x="17" y="55"/>
                    <a:pt x="6" y="44"/>
                    <a:pt x="6" y="30"/>
                  </a:cubicBezTo>
                  <a:moveTo>
                    <a:pt x="31" y="60"/>
                  </a:moveTo>
                  <a:cubicBezTo>
                    <a:pt x="47" y="60"/>
                    <a:pt x="61" y="47"/>
                    <a:pt x="61" y="30"/>
                  </a:cubicBezTo>
                  <a:cubicBezTo>
                    <a:pt x="61" y="12"/>
                    <a:pt x="47" y="0"/>
                    <a:pt x="31" y="0"/>
                  </a:cubicBezTo>
                  <a:cubicBezTo>
                    <a:pt x="14" y="0"/>
                    <a:pt x="0" y="12"/>
                    <a:pt x="0" y="30"/>
                  </a:cubicBezTo>
                  <a:cubicBezTo>
                    <a:pt x="0" y="47"/>
                    <a:pt x="14" y="60"/>
                    <a:pt x="31" y="60"/>
                  </a:cubicBezTo>
                  <a:close/>
                  <a:moveTo>
                    <a:pt x="25" y="32"/>
                  </a:moveTo>
                  <a:cubicBezTo>
                    <a:pt x="31" y="32"/>
                    <a:pt x="31" y="32"/>
                    <a:pt x="31" y="32"/>
                  </a:cubicBezTo>
                  <a:cubicBezTo>
                    <a:pt x="40" y="47"/>
                    <a:pt x="40" y="47"/>
                    <a:pt x="40" y="47"/>
                  </a:cubicBezTo>
                  <a:cubicBezTo>
                    <a:pt x="46" y="47"/>
                    <a:pt x="46" y="47"/>
                    <a:pt x="46" y="47"/>
                  </a:cubicBezTo>
                  <a:cubicBezTo>
                    <a:pt x="36" y="32"/>
                    <a:pt x="36" y="32"/>
                    <a:pt x="36" y="32"/>
                  </a:cubicBezTo>
                  <a:cubicBezTo>
                    <a:pt x="41" y="31"/>
                    <a:pt x="45" y="28"/>
                    <a:pt x="45" y="22"/>
                  </a:cubicBezTo>
                  <a:cubicBezTo>
                    <a:pt x="45" y="15"/>
                    <a:pt x="41" y="12"/>
                    <a:pt x="33" y="12"/>
                  </a:cubicBezTo>
                  <a:cubicBezTo>
                    <a:pt x="19" y="12"/>
                    <a:pt x="19" y="12"/>
                    <a:pt x="19" y="12"/>
                  </a:cubicBezTo>
                  <a:cubicBezTo>
                    <a:pt x="19" y="47"/>
                    <a:pt x="19" y="47"/>
                    <a:pt x="19" y="47"/>
                  </a:cubicBezTo>
                  <a:cubicBezTo>
                    <a:pt x="25" y="47"/>
                    <a:pt x="25" y="47"/>
                    <a:pt x="25" y="47"/>
                  </a:cubicBezTo>
                  <a:lnTo>
                    <a:pt x="25" y="32"/>
                  </a:lnTo>
                  <a:close/>
                  <a:moveTo>
                    <a:pt x="25" y="27"/>
                  </a:moveTo>
                  <a:cubicBezTo>
                    <a:pt x="25" y="17"/>
                    <a:pt x="25" y="17"/>
                    <a:pt x="25" y="17"/>
                  </a:cubicBezTo>
                  <a:cubicBezTo>
                    <a:pt x="32" y="17"/>
                    <a:pt x="32" y="17"/>
                    <a:pt x="32" y="17"/>
                  </a:cubicBezTo>
                  <a:cubicBezTo>
                    <a:pt x="35" y="17"/>
                    <a:pt x="39" y="17"/>
                    <a:pt x="39" y="22"/>
                  </a:cubicBezTo>
                  <a:cubicBezTo>
                    <a:pt x="39" y="27"/>
                    <a:pt x="35" y="27"/>
                    <a:pt x="31" y="27"/>
                  </a:cubicBezTo>
                  <a:lnTo>
                    <a:pt x="2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7" name="Freeform 13"/>
            <p:cNvSpPr>
              <a:spLocks/>
            </p:cNvSpPr>
            <p:nvPr/>
          </p:nvSpPr>
          <p:spPr bwMode="auto">
            <a:xfrm>
              <a:off x="4830763" y="2012950"/>
              <a:ext cx="207962" cy="34925"/>
            </a:xfrm>
            <a:custGeom>
              <a:avLst/>
              <a:gdLst>
                <a:gd name="T0" fmla="*/ 23 w 287"/>
                <a:gd name="T1" fmla="*/ 0 h 48"/>
                <a:gd name="T2" fmla="*/ 0 w 287"/>
                <a:gd name="T3" fmla="*/ 24 h 48"/>
                <a:gd name="T4" fmla="*/ 23 w 287"/>
                <a:gd name="T5" fmla="*/ 48 h 48"/>
                <a:gd name="T6" fmla="*/ 263 w 287"/>
                <a:gd name="T7" fmla="*/ 48 h 48"/>
                <a:gd name="T8" fmla="*/ 287 w 287"/>
                <a:gd name="T9" fmla="*/ 24 h 48"/>
                <a:gd name="T10" fmla="*/ 263 w 287"/>
                <a:gd name="T11" fmla="*/ 0 h 48"/>
                <a:gd name="T12" fmla="*/ 23 w 28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87" h="48">
                  <a:moveTo>
                    <a:pt x="23" y="0"/>
                  </a:moveTo>
                  <a:cubicBezTo>
                    <a:pt x="10" y="0"/>
                    <a:pt x="0" y="11"/>
                    <a:pt x="0" y="24"/>
                  </a:cubicBezTo>
                  <a:cubicBezTo>
                    <a:pt x="0" y="37"/>
                    <a:pt x="10" y="48"/>
                    <a:pt x="23" y="48"/>
                  </a:cubicBezTo>
                  <a:cubicBezTo>
                    <a:pt x="263" y="48"/>
                    <a:pt x="263" y="48"/>
                    <a:pt x="263" y="48"/>
                  </a:cubicBezTo>
                  <a:cubicBezTo>
                    <a:pt x="276" y="48"/>
                    <a:pt x="287" y="37"/>
                    <a:pt x="287" y="24"/>
                  </a:cubicBezTo>
                  <a:cubicBezTo>
                    <a:pt x="287" y="11"/>
                    <a:pt x="276" y="0"/>
                    <a:pt x="263" y="0"/>
                  </a:cubicBezTo>
                  <a:cubicBezTo>
                    <a:pt x="23" y="0"/>
                    <a:pt x="23" y="0"/>
                    <a:pt x="23" y="0"/>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9" name="Freeform 14"/>
            <p:cNvSpPr>
              <a:spLocks/>
            </p:cNvSpPr>
            <p:nvPr/>
          </p:nvSpPr>
          <p:spPr bwMode="auto">
            <a:xfrm>
              <a:off x="4729163" y="1817688"/>
              <a:ext cx="220662" cy="331788"/>
            </a:xfrm>
            <a:custGeom>
              <a:avLst/>
              <a:gdLst>
                <a:gd name="T0" fmla="*/ 9 w 303"/>
                <a:gd name="T1" fmla="*/ 116 h 454"/>
                <a:gd name="T2" fmla="*/ 31 w 303"/>
                <a:gd name="T3" fmla="*/ 142 h 454"/>
                <a:gd name="T4" fmla="*/ 56 w 303"/>
                <a:gd name="T5" fmla="*/ 120 h 454"/>
                <a:gd name="T6" fmla="*/ 161 w 303"/>
                <a:gd name="T7" fmla="*/ 48 h 454"/>
                <a:gd name="T8" fmla="*/ 251 w 303"/>
                <a:gd name="T9" fmla="*/ 107 h 454"/>
                <a:gd name="T10" fmla="*/ 251 w 303"/>
                <a:gd name="T11" fmla="*/ 159 h 454"/>
                <a:gd name="T12" fmla="*/ 161 w 303"/>
                <a:gd name="T13" fmla="*/ 130 h 454"/>
                <a:gd name="T14" fmla="*/ 0 w 303"/>
                <a:gd name="T15" fmla="*/ 292 h 454"/>
                <a:gd name="T16" fmla="*/ 161 w 303"/>
                <a:gd name="T17" fmla="*/ 454 h 454"/>
                <a:gd name="T18" fmla="*/ 296 w 303"/>
                <a:gd name="T19" fmla="*/ 382 h 454"/>
                <a:gd name="T20" fmla="*/ 289 w 303"/>
                <a:gd name="T21" fmla="*/ 349 h 454"/>
                <a:gd name="T22" fmla="*/ 256 w 303"/>
                <a:gd name="T23" fmla="*/ 355 h 454"/>
                <a:gd name="T24" fmla="*/ 161 w 303"/>
                <a:gd name="T25" fmla="*/ 406 h 454"/>
                <a:gd name="T26" fmla="*/ 48 w 303"/>
                <a:gd name="T27" fmla="*/ 292 h 454"/>
                <a:gd name="T28" fmla="*/ 161 w 303"/>
                <a:gd name="T29" fmla="*/ 178 h 454"/>
                <a:gd name="T30" fmla="*/ 255 w 303"/>
                <a:gd name="T31" fmla="*/ 228 h 454"/>
                <a:gd name="T32" fmla="*/ 282 w 303"/>
                <a:gd name="T33" fmla="*/ 237 h 454"/>
                <a:gd name="T34" fmla="*/ 299 w 303"/>
                <a:gd name="T35" fmla="*/ 215 h 454"/>
                <a:gd name="T36" fmla="*/ 299 w 303"/>
                <a:gd name="T37" fmla="*/ 107 h 454"/>
                <a:gd name="T38" fmla="*/ 161 w 303"/>
                <a:gd name="T39" fmla="*/ 0 h 454"/>
                <a:gd name="T40" fmla="*/ 9 w 303"/>
                <a:gd name="T41" fmla="*/ 1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454">
                  <a:moveTo>
                    <a:pt x="9" y="116"/>
                  </a:moveTo>
                  <a:cubicBezTo>
                    <a:pt x="8" y="129"/>
                    <a:pt x="17" y="141"/>
                    <a:pt x="31" y="142"/>
                  </a:cubicBezTo>
                  <a:cubicBezTo>
                    <a:pt x="44" y="143"/>
                    <a:pt x="55" y="134"/>
                    <a:pt x="56" y="120"/>
                  </a:cubicBezTo>
                  <a:cubicBezTo>
                    <a:pt x="61" y="72"/>
                    <a:pt x="96" y="48"/>
                    <a:pt x="161" y="48"/>
                  </a:cubicBezTo>
                  <a:cubicBezTo>
                    <a:pt x="240" y="48"/>
                    <a:pt x="251" y="76"/>
                    <a:pt x="251" y="107"/>
                  </a:cubicBezTo>
                  <a:cubicBezTo>
                    <a:pt x="251" y="107"/>
                    <a:pt x="251" y="133"/>
                    <a:pt x="251" y="159"/>
                  </a:cubicBezTo>
                  <a:cubicBezTo>
                    <a:pt x="225" y="141"/>
                    <a:pt x="194" y="130"/>
                    <a:pt x="161" y="130"/>
                  </a:cubicBezTo>
                  <a:cubicBezTo>
                    <a:pt x="72" y="130"/>
                    <a:pt x="0" y="203"/>
                    <a:pt x="0" y="292"/>
                  </a:cubicBezTo>
                  <a:cubicBezTo>
                    <a:pt x="0" y="381"/>
                    <a:pt x="72" y="454"/>
                    <a:pt x="161" y="454"/>
                  </a:cubicBezTo>
                  <a:cubicBezTo>
                    <a:pt x="216" y="454"/>
                    <a:pt x="266" y="427"/>
                    <a:pt x="296" y="382"/>
                  </a:cubicBezTo>
                  <a:cubicBezTo>
                    <a:pt x="303" y="371"/>
                    <a:pt x="300" y="356"/>
                    <a:pt x="289" y="349"/>
                  </a:cubicBezTo>
                  <a:cubicBezTo>
                    <a:pt x="278" y="341"/>
                    <a:pt x="263" y="344"/>
                    <a:pt x="256" y="355"/>
                  </a:cubicBezTo>
                  <a:cubicBezTo>
                    <a:pt x="235" y="387"/>
                    <a:pt x="200" y="406"/>
                    <a:pt x="161" y="406"/>
                  </a:cubicBezTo>
                  <a:cubicBezTo>
                    <a:pt x="99" y="406"/>
                    <a:pt x="48" y="355"/>
                    <a:pt x="48" y="292"/>
                  </a:cubicBezTo>
                  <a:cubicBezTo>
                    <a:pt x="48" y="229"/>
                    <a:pt x="99" y="178"/>
                    <a:pt x="161" y="178"/>
                  </a:cubicBezTo>
                  <a:cubicBezTo>
                    <a:pt x="199" y="178"/>
                    <a:pt x="234" y="197"/>
                    <a:pt x="255" y="228"/>
                  </a:cubicBezTo>
                  <a:cubicBezTo>
                    <a:pt x="261" y="237"/>
                    <a:pt x="272" y="241"/>
                    <a:pt x="282" y="237"/>
                  </a:cubicBezTo>
                  <a:cubicBezTo>
                    <a:pt x="292" y="234"/>
                    <a:pt x="299" y="225"/>
                    <a:pt x="299" y="215"/>
                  </a:cubicBezTo>
                  <a:cubicBezTo>
                    <a:pt x="299" y="107"/>
                    <a:pt x="299" y="107"/>
                    <a:pt x="299" y="107"/>
                  </a:cubicBezTo>
                  <a:cubicBezTo>
                    <a:pt x="299" y="58"/>
                    <a:pt x="275" y="0"/>
                    <a:pt x="161" y="0"/>
                  </a:cubicBezTo>
                  <a:cubicBezTo>
                    <a:pt x="71" y="0"/>
                    <a:pt x="15" y="42"/>
                    <a:pt x="9" y="116"/>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0" name="Freeform 15"/>
            <p:cNvSpPr>
              <a:spLocks noEditPoints="1"/>
            </p:cNvSpPr>
            <p:nvPr/>
          </p:nvSpPr>
          <p:spPr bwMode="auto">
            <a:xfrm>
              <a:off x="5067300" y="2068513"/>
              <a:ext cx="49212" cy="73025"/>
            </a:xfrm>
            <a:custGeom>
              <a:avLst/>
              <a:gdLst>
                <a:gd name="T0" fmla="*/ 24 w 67"/>
                <a:gd name="T1" fmla="*/ 14 h 100"/>
                <a:gd name="T2" fmla="*/ 16 w 67"/>
                <a:gd name="T3" fmla="*/ 14 h 100"/>
                <a:gd name="T4" fmla="*/ 16 w 67"/>
                <a:gd name="T5" fmla="*/ 45 h 100"/>
                <a:gd name="T6" fmla="*/ 23 w 67"/>
                <a:gd name="T7" fmla="*/ 45 h 100"/>
                <a:gd name="T8" fmla="*/ 44 w 67"/>
                <a:gd name="T9" fmla="*/ 29 h 100"/>
                <a:gd name="T10" fmla="*/ 24 w 67"/>
                <a:gd name="T11" fmla="*/ 14 h 100"/>
                <a:gd name="T12" fmla="*/ 47 w 67"/>
                <a:gd name="T13" fmla="*/ 100 h 100"/>
                <a:gd name="T14" fmla="*/ 16 w 67"/>
                <a:gd name="T15" fmla="*/ 57 h 100"/>
                <a:gd name="T16" fmla="*/ 16 w 67"/>
                <a:gd name="T17" fmla="*/ 57 h 100"/>
                <a:gd name="T18" fmla="*/ 16 w 67"/>
                <a:gd name="T19" fmla="*/ 100 h 100"/>
                <a:gd name="T20" fmla="*/ 0 w 67"/>
                <a:gd name="T21" fmla="*/ 100 h 100"/>
                <a:gd name="T22" fmla="*/ 0 w 67"/>
                <a:gd name="T23" fmla="*/ 1 h 100"/>
                <a:gd name="T24" fmla="*/ 26 w 67"/>
                <a:gd name="T25" fmla="*/ 0 h 100"/>
                <a:gd name="T26" fmla="*/ 61 w 67"/>
                <a:gd name="T27" fmla="*/ 27 h 100"/>
                <a:gd name="T28" fmla="*/ 33 w 67"/>
                <a:gd name="T29" fmla="*/ 55 h 100"/>
                <a:gd name="T30" fmla="*/ 41 w 67"/>
                <a:gd name="T31" fmla="*/ 65 h 100"/>
                <a:gd name="T32" fmla="*/ 67 w 67"/>
                <a:gd name="T33" fmla="*/ 100 h 100"/>
                <a:gd name="T34" fmla="*/ 47 w 67"/>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00">
                  <a:moveTo>
                    <a:pt x="24" y="14"/>
                  </a:moveTo>
                  <a:cubicBezTo>
                    <a:pt x="21" y="14"/>
                    <a:pt x="18" y="14"/>
                    <a:pt x="16" y="14"/>
                  </a:cubicBezTo>
                  <a:cubicBezTo>
                    <a:pt x="16" y="45"/>
                    <a:pt x="16" y="45"/>
                    <a:pt x="16" y="45"/>
                  </a:cubicBezTo>
                  <a:cubicBezTo>
                    <a:pt x="17" y="45"/>
                    <a:pt x="20" y="45"/>
                    <a:pt x="23" y="45"/>
                  </a:cubicBezTo>
                  <a:cubicBezTo>
                    <a:pt x="36" y="45"/>
                    <a:pt x="44" y="39"/>
                    <a:pt x="44" y="29"/>
                  </a:cubicBezTo>
                  <a:cubicBezTo>
                    <a:pt x="44" y="18"/>
                    <a:pt x="37" y="14"/>
                    <a:pt x="24" y="14"/>
                  </a:cubicBezTo>
                  <a:moveTo>
                    <a:pt x="47" y="100"/>
                  </a:moveTo>
                  <a:cubicBezTo>
                    <a:pt x="16" y="57"/>
                    <a:pt x="16" y="57"/>
                    <a:pt x="16"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6" y="0"/>
                  </a:cubicBezTo>
                  <a:cubicBezTo>
                    <a:pt x="47" y="0"/>
                    <a:pt x="61" y="8"/>
                    <a:pt x="61" y="27"/>
                  </a:cubicBezTo>
                  <a:cubicBezTo>
                    <a:pt x="61" y="43"/>
                    <a:pt x="49" y="53"/>
                    <a:pt x="33" y="55"/>
                  </a:cubicBezTo>
                  <a:cubicBezTo>
                    <a:pt x="35" y="58"/>
                    <a:pt x="39" y="62"/>
                    <a:pt x="41" y="65"/>
                  </a:cubicBezTo>
                  <a:cubicBezTo>
                    <a:pt x="67" y="100"/>
                    <a:pt x="67" y="100"/>
                    <a:pt x="67" y="100"/>
                  </a:cubicBezTo>
                  <a:lnTo>
                    <a:pt x="47"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1" name="Freeform 16"/>
            <p:cNvSpPr>
              <a:spLocks noEditPoints="1"/>
            </p:cNvSpPr>
            <p:nvPr/>
          </p:nvSpPr>
          <p:spPr bwMode="auto">
            <a:xfrm>
              <a:off x="5119688" y="2085975"/>
              <a:ext cx="46037" cy="55563"/>
            </a:xfrm>
            <a:custGeom>
              <a:avLst/>
              <a:gdLst>
                <a:gd name="T0" fmla="*/ 32 w 63"/>
                <a:gd name="T1" fmla="*/ 11 h 75"/>
                <a:gd name="T2" fmla="*/ 16 w 63"/>
                <a:gd name="T3" fmla="*/ 27 h 75"/>
                <a:gd name="T4" fmla="*/ 47 w 63"/>
                <a:gd name="T5" fmla="*/ 27 h 75"/>
                <a:gd name="T6" fmla="*/ 32 w 63"/>
                <a:gd name="T7" fmla="*/ 11 h 75"/>
                <a:gd name="T8" fmla="*/ 62 w 63"/>
                <a:gd name="T9" fmla="*/ 38 h 75"/>
                <a:gd name="T10" fmla="*/ 16 w 63"/>
                <a:gd name="T11" fmla="*/ 38 h 75"/>
                <a:gd name="T12" fmla="*/ 37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2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2" y="11"/>
                  </a:moveTo>
                  <a:cubicBezTo>
                    <a:pt x="24" y="11"/>
                    <a:pt x="17" y="18"/>
                    <a:pt x="16" y="27"/>
                  </a:cubicBezTo>
                  <a:cubicBezTo>
                    <a:pt x="47" y="27"/>
                    <a:pt x="47" y="27"/>
                    <a:pt x="47" y="27"/>
                  </a:cubicBezTo>
                  <a:cubicBezTo>
                    <a:pt x="47" y="17"/>
                    <a:pt x="42" y="11"/>
                    <a:pt x="32" y="11"/>
                  </a:cubicBezTo>
                  <a:moveTo>
                    <a:pt x="62" y="38"/>
                  </a:moveTo>
                  <a:cubicBezTo>
                    <a:pt x="16" y="38"/>
                    <a:pt x="16" y="38"/>
                    <a:pt x="16" y="38"/>
                  </a:cubicBezTo>
                  <a:cubicBezTo>
                    <a:pt x="15" y="55"/>
                    <a:pt x="23" y="63"/>
                    <a:pt x="37" y="63"/>
                  </a:cubicBezTo>
                  <a:cubicBezTo>
                    <a:pt x="45" y="63"/>
                    <a:pt x="53" y="61"/>
                    <a:pt x="59" y="58"/>
                  </a:cubicBezTo>
                  <a:cubicBezTo>
                    <a:pt x="60" y="71"/>
                    <a:pt x="60" y="71"/>
                    <a:pt x="60" y="71"/>
                  </a:cubicBezTo>
                  <a:cubicBezTo>
                    <a:pt x="53" y="74"/>
                    <a:pt x="44" y="75"/>
                    <a:pt x="35" y="75"/>
                  </a:cubicBezTo>
                  <a:cubicBezTo>
                    <a:pt x="12" y="75"/>
                    <a:pt x="0" y="64"/>
                    <a:pt x="0" y="38"/>
                  </a:cubicBezTo>
                  <a:cubicBezTo>
                    <a:pt x="0" y="16"/>
                    <a:pt x="12" y="0"/>
                    <a:pt x="33" y="0"/>
                  </a:cubicBezTo>
                  <a:cubicBezTo>
                    <a:pt x="54" y="0"/>
                    <a:pt x="63" y="14"/>
                    <a:pt x="63" y="31"/>
                  </a:cubicBezTo>
                  <a:cubicBezTo>
                    <a:pt x="63" y="33"/>
                    <a:pt x="62" y="36"/>
                    <a:pt x="62"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2" name="Freeform 17"/>
            <p:cNvSpPr>
              <a:spLocks/>
            </p:cNvSpPr>
            <p:nvPr/>
          </p:nvSpPr>
          <p:spPr bwMode="auto">
            <a:xfrm>
              <a:off x="51736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4 w 49"/>
                <a:gd name="T17" fmla="*/ 14 h 75"/>
                <a:gd name="T18" fmla="*/ 29 w 49"/>
                <a:gd name="T19" fmla="*/ 12 h 75"/>
                <a:gd name="T20" fmla="*/ 17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2" y="75"/>
                    <a:pt x="6" y="75"/>
                    <a:pt x="2" y="74"/>
                  </a:cubicBezTo>
                  <a:cubicBezTo>
                    <a:pt x="2" y="61"/>
                    <a:pt x="2" y="61"/>
                    <a:pt x="2" y="61"/>
                  </a:cubicBezTo>
                  <a:cubicBezTo>
                    <a:pt x="7" y="62"/>
                    <a:pt x="12" y="63"/>
                    <a:pt x="18" y="63"/>
                  </a:cubicBezTo>
                  <a:cubicBezTo>
                    <a:pt x="26" y="63"/>
                    <a:pt x="32" y="59"/>
                    <a:pt x="32" y="53"/>
                  </a:cubicBezTo>
                  <a:cubicBezTo>
                    <a:pt x="32" y="39"/>
                    <a:pt x="0" y="47"/>
                    <a:pt x="0" y="22"/>
                  </a:cubicBezTo>
                  <a:cubicBezTo>
                    <a:pt x="0" y="10"/>
                    <a:pt x="11" y="0"/>
                    <a:pt x="30" y="0"/>
                  </a:cubicBezTo>
                  <a:cubicBezTo>
                    <a:pt x="35" y="0"/>
                    <a:pt x="40" y="0"/>
                    <a:pt x="44" y="1"/>
                  </a:cubicBezTo>
                  <a:cubicBezTo>
                    <a:pt x="44" y="14"/>
                    <a:pt x="44" y="14"/>
                    <a:pt x="44" y="14"/>
                  </a:cubicBezTo>
                  <a:cubicBezTo>
                    <a:pt x="39" y="12"/>
                    <a:pt x="34" y="12"/>
                    <a:pt x="29" y="12"/>
                  </a:cubicBezTo>
                  <a:cubicBezTo>
                    <a:pt x="21" y="12"/>
                    <a:pt x="17" y="15"/>
                    <a:pt x="17" y="21"/>
                  </a:cubicBezTo>
                  <a:cubicBezTo>
                    <a:pt x="17" y="35"/>
                    <a:pt x="49" y="28"/>
                    <a:pt x="49" y="52"/>
                  </a:cubicBezTo>
                  <a:cubicBezTo>
                    <a:pt x="49" y="65"/>
                    <a:pt x="37"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3" name="Freeform 18"/>
            <p:cNvSpPr>
              <a:spLocks/>
            </p:cNvSpPr>
            <p:nvPr/>
          </p:nvSpPr>
          <p:spPr bwMode="auto">
            <a:xfrm>
              <a:off x="5219700" y="2087563"/>
              <a:ext cx="42862" cy="53975"/>
            </a:xfrm>
            <a:custGeom>
              <a:avLst/>
              <a:gdLst>
                <a:gd name="T0" fmla="*/ 46 w 61"/>
                <a:gd name="T1" fmla="*/ 73 h 74"/>
                <a:gd name="T2" fmla="*/ 48 w 61"/>
                <a:gd name="T3" fmla="*/ 59 h 74"/>
                <a:gd name="T4" fmla="*/ 47 w 61"/>
                <a:gd name="T5" fmla="*/ 59 h 74"/>
                <a:gd name="T6" fmla="*/ 22 w 61"/>
                <a:gd name="T7" fmla="*/ 74 h 74"/>
                <a:gd name="T8" fmla="*/ 0 w 61"/>
                <a:gd name="T9" fmla="*/ 51 h 74"/>
                <a:gd name="T10" fmla="*/ 0 w 61"/>
                <a:gd name="T11" fmla="*/ 0 h 74"/>
                <a:gd name="T12" fmla="*/ 16 w 61"/>
                <a:gd name="T13" fmla="*/ 0 h 74"/>
                <a:gd name="T14" fmla="*/ 16 w 61"/>
                <a:gd name="T15" fmla="*/ 47 h 74"/>
                <a:gd name="T16" fmla="*/ 27 w 61"/>
                <a:gd name="T17" fmla="*/ 61 h 74"/>
                <a:gd name="T18" fmla="*/ 46 w 61"/>
                <a:gd name="T19" fmla="*/ 35 h 74"/>
                <a:gd name="T20" fmla="*/ 46 w 61"/>
                <a:gd name="T21" fmla="*/ 0 h 74"/>
                <a:gd name="T22" fmla="*/ 61 w 61"/>
                <a:gd name="T23" fmla="*/ 0 h 74"/>
                <a:gd name="T24" fmla="*/ 61 w 61"/>
                <a:gd name="T25" fmla="*/ 73 h 74"/>
                <a:gd name="T26" fmla="*/ 46 w 61"/>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4">
                  <a:moveTo>
                    <a:pt x="46" y="73"/>
                  </a:moveTo>
                  <a:cubicBezTo>
                    <a:pt x="46" y="69"/>
                    <a:pt x="47" y="63"/>
                    <a:pt x="48" y="59"/>
                  </a:cubicBezTo>
                  <a:cubicBezTo>
                    <a:pt x="47" y="59"/>
                    <a:pt x="47" y="59"/>
                    <a:pt x="47" y="59"/>
                  </a:cubicBezTo>
                  <a:cubicBezTo>
                    <a:pt x="43" y="68"/>
                    <a:pt x="34" y="74"/>
                    <a:pt x="22" y="74"/>
                  </a:cubicBezTo>
                  <a:cubicBezTo>
                    <a:pt x="6" y="74"/>
                    <a:pt x="0" y="64"/>
                    <a:pt x="0" y="51"/>
                  </a:cubicBezTo>
                  <a:cubicBezTo>
                    <a:pt x="0" y="0"/>
                    <a:pt x="0" y="0"/>
                    <a:pt x="0" y="0"/>
                  </a:cubicBezTo>
                  <a:cubicBezTo>
                    <a:pt x="16" y="0"/>
                    <a:pt x="16" y="0"/>
                    <a:pt x="16" y="0"/>
                  </a:cubicBezTo>
                  <a:cubicBezTo>
                    <a:pt x="16" y="47"/>
                    <a:pt x="16" y="47"/>
                    <a:pt x="16" y="47"/>
                  </a:cubicBezTo>
                  <a:cubicBezTo>
                    <a:pt x="16" y="56"/>
                    <a:pt x="18" y="61"/>
                    <a:pt x="27" y="61"/>
                  </a:cubicBezTo>
                  <a:cubicBezTo>
                    <a:pt x="38" y="61"/>
                    <a:pt x="46" y="50"/>
                    <a:pt x="46" y="35"/>
                  </a:cubicBezTo>
                  <a:cubicBezTo>
                    <a:pt x="46" y="0"/>
                    <a:pt x="46" y="0"/>
                    <a:pt x="46" y="0"/>
                  </a:cubicBezTo>
                  <a:cubicBezTo>
                    <a:pt x="61" y="0"/>
                    <a:pt x="61" y="0"/>
                    <a:pt x="61" y="0"/>
                  </a:cubicBezTo>
                  <a:cubicBezTo>
                    <a:pt x="61" y="73"/>
                    <a:pt x="61" y="73"/>
                    <a:pt x="61" y="73"/>
                  </a:cubicBezTo>
                  <a:cubicBezTo>
                    <a:pt x="46" y="73"/>
                    <a:pt x="46" y="73"/>
                    <a:pt x="46"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4" name="Rectangle 19"/>
            <p:cNvSpPr>
              <a:spLocks noChangeArrowheads="1"/>
            </p:cNvSpPr>
            <p:nvPr/>
          </p:nvSpPr>
          <p:spPr bwMode="auto">
            <a:xfrm>
              <a:off x="5275263" y="2062163"/>
              <a:ext cx="12700"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5" name="Freeform 20"/>
            <p:cNvSpPr>
              <a:spLocks/>
            </p:cNvSpPr>
            <p:nvPr/>
          </p:nvSpPr>
          <p:spPr bwMode="auto">
            <a:xfrm>
              <a:off x="5295900" y="2068513"/>
              <a:ext cx="34925" cy="73025"/>
            </a:xfrm>
            <a:custGeom>
              <a:avLst/>
              <a:gdLst>
                <a:gd name="T0" fmla="*/ 34 w 48"/>
                <a:gd name="T1" fmla="*/ 101 h 101"/>
                <a:gd name="T2" fmla="*/ 14 w 48"/>
                <a:gd name="T3" fmla="*/ 79 h 101"/>
                <a:gd name="T4" fmla="*/ 14 w 48"/>
                <a:gd name="T5" fmla="*/ 39 h 101"/>
                <a:gd name="T6" fmla="*/ 0 w 48"/>
                <a:gd name="T7" fmla="*/ 39 h 101"/>
                <a:gd name="T8" fmla="*/ 0 w 48"/>
                <a:gd name="T9" fmla="*/ 27 h 101"/>
                <a:gd name="T10" fmla="*/ 14 w 48"/>
                <a:gd name="T11" fmla="*/ 27 h 101"/>
                <a:gd name="T12" fmla="*/ 14 w 48"/>
                <a:gd name="T13" fmla="*/ 4 h 101"/>
                <a:gd name="T14" fmla="*/ 29 w 48"/>
                <a:gd name="T15" fmla="*/ 0 h 101"/>
                <a:gd name="T16" fmla="*/ 29 w 48"/>
                <a:gd name="T17" fmla="*/ 27 h 101"/>
                <a:gd name="T18" fmla="*/ 48 w 48"/>
                <a:gd name="T19" fmla="*/ 27 h 101"/>
                <a:gd name="T20" fmla="*/ 48 w 48"/>
                <a:gd name="T21" fmla="*/ 39 h 101"/>
                <a:gd name="T22" fmla="*/ 29 w 48"/>
                <a:gd name="T23" fmla="*/ 39 h 101"/>
                <a:gd name="T24" fmla="*/ 29 w 48"/>
                <a:gd name="T25" fmla="*/ 74 h 101"/>
                <a:gd name="T26" fmla="*/ 39 w 48"/>
                <a:gd name="T27" fmla="*/ 88 h 101"/>
                <a:gd name="T28" fmla="*/ 48 w 48"/>
                <a:gd name="T29" fmla="*/ 87 h 101"/>
                <a:gd name="T30" fmla="*/ 48 w 48"/>
                <a:gd name="T31" fmla="*/ 100 h 101"/>
                <a:gd name="T32" fmla="*/ 34 w 48"/>
                <a:gd name="T3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101">
                  <a:moveTo>
                    <a:pt x="34" y="101"/>
                  </a:moveTo>
                  <a:cubicBezTo>
                    <a:pt x="18" y="101"/>
                    <a:pt x="14" y="95"/>
                    <a:pt x="14" y="79"/>
                  </a:cubicBezTo>
                  <a:cubicBezTo>
                    <a:pt x="14" y="39"/>
                    <a:pt x="14" y="39"/>
                    <a:pt x="14" y="39"/>
                  </a:cubicBezTo>
                  <a:cubicBezTo>
                    <a:pt x="0" y="39"/>
                    <a:pt x="0" y="39"/>
                    <a:pt x="0" y="39"/>
                  </a:cubicBezTo>
                  <a:cubicBezTo>
                    <a:pt x="0" y="27"/>
                    <a:pt x="0" y="27"/>
                    <a:pt x="0" y="27"/>
                  </a:cubicBezTo>
                  <a:cubicBezTo>
                    <a:pt x="14" y="27"/>
                    <a:pt x="14" y="27"/>
                    <a:pt x="14" y="27"/>
                  </a:cubicBezTo>
                  <a:cubicBezTo>
                    <a:pt x="14" y="4"/>
                    <a:pt x="14" y="4"/>
                    <a:pt x="14" y="4"/>
                  </a:cubicBezTo>
                  <a:cubicBezTo>
                    <a:pt x="29" y="0"/>
                    <a:pt x="29" y="0"/>
                    <a:pt x="29" y="0"/>
                  </a:cubicBezTo>
                  <a:cubicBezTo>
                    <a:pt x="29" y="27"/>
                    <a:pt x="29" y="27"/>
                    <a:pt x="29" y="27"/>
                  </a:cubicBezTo>
                  <a:cubicBezTo>
                    <a:pt x="48" y="27"/>
                    <a:pt x="48" y="27"/>
                    <a:pt x="48" y="27"/>
                  </a:cubicBezTo>
                  <a:cubicBezTo>
                    <a:pt x="48" y="39"/>
                    <a:pt x="48" y="39"/>
                    <a:pt x="48" y="39"/>
                  </a:cubicBezTo>
                  <a:cubicBezTo>
                    <a:pt x="29" y="39"/>
                    <a:pt x="29" y="39"/>
                    <a:pt x="29" y="39"/>
                  </a:cubicBezTo>
                  <a:cubicBezTo>
                    <a:pt x="29" y="74"/>
                    <a:pt x="29" y="74"/>
                    <a:pt x="29" y="74"/>
                  </a:cubicBezTo>
                  <a:cubicBezTo>
                    <a:pt x="29" y="85"/>
                    <a:pt x="31" y="88"/>
                    <a:pt x="39" y="88"/>
                  </a:cubicBezTo>
                  <a:cubicBezTo>
                    <a:pt x="42" y="88"/>
                    <a:pt x="46" y="87"/>
                    <a:pt x="48" y="87"/>
                  </a:cubicBezTo>
                  <a:cubicBezTo>
                    <a:pt x="48" y="100"/>
                    <a:pt x="48" y="100"/>
                    <a:pt x="48" y="100"/>
                  </a:cubicBezTo>
                  <a:cubicBezTo>
                    <a:pt x="44" y="100"/>
                    <a:pt x="39" y="101"/>
                    <a:pt x="34" y="101"/>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6" name="Freeform 21"/>
            <p:cNvSpPr>
              <a:spLocks/>
            </p:cNvSpPr>
            <p:nvPr/>
          </p:nvSpPr>
          <p:spPr bwMode="auto">
            <a:xfrm>
              <a:off x="53387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3 w 49"/>
                <a:gd name="T17" fmla="*/ 14 h 75"/>
                <a:gd name="T18" fmla="*/ 29 w 49"/>
                <a:gd name="T19" fmla="*/ 12 h 75"/>
                <a:gd name="T20" fmla="*/ 16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1" y="75"/>
                    <a:pt x="6" y="75"/>
                    <a:pt x="2" y="74"/>
                  </a:cubicBezTo>
                  <a:cubicBezTo>
                    <a:pt x="2" y="61"/>
                    <a:pt x="2" y="61"/>
                    <a:pt x="2" y="61"/>
                  </a:cubicBezTo>
                  <a:cubicBezTo>
                    <a:pt x="6" y="62"/>
                    <a:pt x="12" y="63"/>
                    <a:pt x="18" y="63"/>
                  </a:cubicBezTo>
                  <a:cubicBezTo>
                    <a:pt x="26" y="63"/>
                    <a:pt x="32" y="59"/>
                    <a:pt x="32" y="53"/>
                  </a:cubicBezTo>
                  <a:cubicBezTo>
                    <a:pt x="32" y="39"/>
                    <a:pt x="0" y="47"/>
                    <a:pt x="0" y="22"/>
                  </a:cubicBezTo>
                  <a:cubicBezTo>
                    <a:pt x="0" y="10"/>
                    <a:pt x="11" y="0"/>
                    <a:pt x="30" y="0"/>
                  </a:cubicBezTo>
                  <a:cubicBezTo>
                    <a:pt x="34" y="0"/>
                    <a:pt x="39" y="0"/>
                    <a:pt x="44" y="1"/>
                  </a:cubicBezTo>
                  <a:cubicBezTo>
                    <a:pt x="43" y="14"/>
                    <a:pt x="43" y="14"/>
                    <a:pt x="43" y="14"/>
                  </a:cubicBezTo>
                  <a:cubicBezTo>
                    <a:pt x="39" y="12"/>
                    <a:pt x="34" y="12"/>
                    <a:pt x="29" y="12"/>
                  </a:cubicBezTo>
                  <a:cubicBezTo>
                    <a:pt x="21" y="12"/>
                    <a:pt x="16" y="15"/>
                    <a:pt x="16" y="21"/>
                  </a:cubicBezTo>
                  <a:cubicBezTo>
                    <a:pt x="16" y="35"/>
                    <a:pt x="49" y="28"/>
                    <a:pt x="49" y="52"/>
                  </a:cubicBezTo>
                  <a:cubicBezTo>
                    <a:pt x="49" y="65"/>
                    <a:pt x="36"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7" name="Freeform 22"/>
            <p:cNvSpPr>
              <a:spLocks noEditPoints="1"/>
            </p:cNvSpPr>
            <p:nvPr/>
          </p:nvSpPr>
          <p:spPr bwMode="auto">
            <a:xfrm>
              <a:off x="5408613" y="2068513"/>
              <a:ext cx="50800" cy="73025"/>
            </a:xfrm>
            <a:custGeom>
              <a:avLst/>
              <a:gdLst>
                <a:gd name="T0" fmla="*/ 24 w 68"/>
                <a:gd name="T1" fmla="*/ 14 h 100"/>
                <a:gd name="T2" fmla="*/ 16 w 68"/>
                <a:gd name="T3" fmla="*/ 14 h 100"/>
                <a:gd name="T4" fmla="*/ 16 w 68"/>
                <a:gd name="T5" fmla="*/ 45 h 100"/>
                <a:gd name="T6" fmla="*/ 24 w 68"/>
                <a:gd name="T7" fmla="*/ 45 h 100"/>
                <a:gd name="T8" fmla="*/ 44 w 68"/>
                <a:gd name="T9" fmla="*/ 29 h 100"/>
                <a:gd name="T10" fmla="*/ 24 w 68"/>
                <a:gd name="T11" fmla="*/ 14 h 100"/>
                <a:gd name="T12" fmla="*/ 48 w 68"/>
                <a:gd name="T13" fmla="*/ 100 h 100"/>
                <a:gd name="T14" fmla="*/ 17 w 68"/>
                <a:gd name="T15" fmla="*/ 57 h 100"/>
                <a:gd name="T16" fmla="*/ 16 w 68"/>
                <a:gd name="T17" fmla="*/ 57 h 100"/>
                <a:gd name="T18" fmla="*/ 16 w 68"/>
                <a:gd name="T19" fmla="*/ 100 h 100"/>
                <a:gd name="T20" fmla="*/ 0 w 68"/>
                <a:gd name="T21" fmla="*/ 100 h 100"/>
                <a:gd name="T22" fmla="*/ 0 w 68"/>
                <a:gd name="T23" fmla="*/ 1 h 100"/>
                <a:gd name="T24" fmla="*/ 27 w 68"/>
                <a:gd name="T25" fmla="*/ 0 h 100"/>
                <a:gd name="T26" fmla="*/ 61 w 68"/>
                <a:gd name="T27" fmla="*/ 27 h 100"/>
                <a:gd name="T28" fmla="*/ 33 w 68"/>
                <a:gd name="T29" fmla="*/ 55 h 100"/>
                <a:gd name="T30" fmla="*/ 42 w 68"/>
                <a:gd name="T31" fmla="*/ 65 h 100"/>
                <a:gd name="T32" fmla="*/ 68 w 68"/>
                <a:gd name="T33" fmla="*/ 100 h 100"/>
                <a:gd name="T34" fmla="*/ 48 w 68"/>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00">
                  <a:moveTo>
                    <a:pt x="24" y="14"/>
                  </a:moveTo>
                  <a:cubicBezTo>
                    <a:pt x="21" y="14"/>
                    <a:pt x="18" y="14"/>
                    <a:pt x="16" y="14"/>
                  </a:cubicBezTo>
                  <a:cubicBezTo>
                    <a:pt x="16" y="45"/>
                    <a:pt x="16" y="45"/>
                    <a:pt x="16" y="45"/>
                  </a:cubicBezTo>
                  <a:cubicBezTo>
                    <a:pt x="18" y="45"/>
                    <a:pt x="20" y="45"/>
                    <a:pt x="24" y="45"/>
                  </a:cubicBezTo>
                  <a:cubicBezTo>
                    <a:pt x="37" y="45"/>
                    <a:pt x="44" y="39"/>
                    <a:pt x="44" y="29"/>
                  </a:cubicBezTo>
                  <a:cubicBezTo>
                    <a:pt x="44" y="18"/>
                    <a:pt x="38" y="14"/>
                    <a:pt x="24" y="14"/>
                  </a:cubicBezTo>
                  <a:moveTo>
                    <a:pt x="48" y="100"/>
                  </a:moveTo>
                  <a:cubicBezTo>
                    <a:pt x="17" y="57"/>
                    <a:pt x="17" y="57"/>
                    <a:pt x="17"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7" y="0"/>
                  </a:cubicBezTo>
                  <a:cubicBezTo>
                    <a:pt x="47" y="0"/>
                    <a:pt x="61" y="8"/>
                    <a:pt x="61" y="27"/>
                  </a:cubicBezTo>
                  <a:cubicBezTo>
                    <a:pt x="61" y="43"/>
                    <a:pt x="49" y="53"/>
                    <a:pt x="33" y="55"/>
                  </a:cubicBezTo>
                  <a:cubicBezTo>
                    <a:pt x="36" y="58"/>
                    <a:pt x="39" y="62"/>
                    <a:pt x="42" y="65"/>
                  </a:cubicBezTo>
                  <a:cubicBezTo>
                    <a:pt x="68" y="100"/>
                    <a:pt x="68" y="100"/>
                    <a:pt x="68" y="100"/>
                  </a:cubicBezTo>
                  <a:lnTo>
                    <a:pt x="48"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8" name="Freeform 23"/>
            <p:cNvSpPr>
              <a:spLocks noEditPoints="1"/>
            </p:cNvSpPr>
            <p:nvPr/>
          </p:nvSpPr>
          <p:spPr bwMode="auto">
            <a:xfrm>
              <a:off x="5461000" y="2085975"/>
              <a:ext cx="46037" cy="55563"/>
            </a:xfrm>
            <a:custGeom>
              <a:avLst/>
              <a:gdLst>
                <a:gd name="T0" fmla="*/ 33 w 63"/>
                <a:gd name="T1" fmla="*/ 11 h 75"/>
                <a:gd name="T2" fmla="*/ 16 w 63"/>
                <a:gd name="T3" fmla="*/ 27 h 75"/>
                <a:gd name="T4" fmla="*/ 47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6" y="27"/>
                  </a:cubicBezTo>
                  <a:cubicBezTo>
                    <a:pt x="47" y="27"/>
                    <a:pt x="47" y="27"/>
                    <a:pt x="47"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0" y="71"/>
                    <a:pt x="60" y="71"/>
                    <a:pt x="60" y="71"/>
                  </a:cubicBezTo>
                  <a:cubicBezTo>
                    <a:pt x="53" y="74"/>
                    <a:pt x="44" y="75"/>
                    <a:pt x="35" y="75"/>
                  </a:cubicBezTo>
                  <a:cubicBezTo>
                    <a:pt x="13" y="75"/>
                    <a:pt x="0" y="64"/>
                    <a:pt x="0" y="38"/>
                  </a:cubicBezTo>
                  <a:cubicBezTo>
                    <a:pt x="0" y="16"/>
                    <a:pt x="12" y="0"/>
                    <a:pt x="33"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9" name="Freeform 24"/>
            <p:cNvSpPr>
              <a:spLocks noEditPoints="1"/>
            </p:cNvSpPr>
            <p:nvPr/>
          </p:nvSpPr>
          <p:spPr bwMode="auto">
            <a:xfrm>
              <a:off x="5514975" y="2085975"/>
              <a:ext cx="42862" cy="55563"/>
            </a:xfrm>
            <a:custGeom>
              <a:avLst/>
              <a:gdLst>
                <a:gd name="T0" fmla="*/ 43 w 59"/>
                <a:gd name="T1" fmla="*/ 41 h 75"/>
                <a:gd name="T2" fmla="*/ 15 w 59"/>
                <a:gd name="T3" fmla="*/ 54 h 75"/>
                <a:gd name="T4" fmla="*/ 26 w 59"/>
                <a:gd name="T5" fmla="*/ 63 h 75"/>
                <a:gd name="T6" fmla="*/ 43 w 59"/>
                <a:gd name="T7" fmla="*/ 42 h 75"/>
                <a:gd name="T8" fmla="*/ 43 w 59"/>
                <a:gd name="T9" fmla="*/ 41 h 75"/>
                <a:gd name="T10" fmla="*/ 44 w 59"/>
                <a:gd name="T11" fmla="*/ 74 h 75"/>
                <a:gd name="T12" fmla="*/ 45 w 59"/>
                <a:gd name="T13" fmla="*/ 60 h 75"/>
                <a:gd name="T14" fmla="*/ 45 w 59"/>
                <a:gd name="T15" fmla="*/ 60 h 75"/>
                <a:gd name="T16" fmla="*/ 21 w 59"/>
                <a:gd name="T17" fmla="*/ 75 h 75"/>
                <a:gd name="T18" fmla="*/ 0 w 59"/>
                <a:gd name="T19" fmla="*/ 57 h 75"/>
                <a:gd name="T20" fmla="*/ 43 w 59"/>
                <a:gd name="T21" fmla="*/ 30 h 75"/>
                <a:gd name="T22" fmla="*/ 43 w 59"/>
                <a:gd name="T23" fmla="*/ 26 h 75"/>
                <a:gd name="T24" fmla="*/ 28 w 59"/>
                <a:gd name="T25" fmla="*/ 12 h 75"/>
                <a:gd name="T26" fmla="*/ 6 w 59"/>
                <a:gd name="T27" fmla="*/ 18 h 75"/>
                <a:gd name="T28" fmla="*/ 5 w 59"/>
                <a:gd name="T29" fmla="*/ 4 h 75"/>
                <a:gd name="T30" fmla="*/ 31 w 59"/>
                <a:gd name="T31" fmla="*/ 0 h 75"/>
                <a:gd name="T32" fmla="*/ 59 w 59"/>
                <a:gd name="T33" fmla="*/ 24 h 75"/>
                <a:gd name="T34" fmla="*/ 59 w 59"/>
                <a:gd name="T35" fmla="*/ 54 h 75"/>
                <a:gd name="T36" fmla="*/ 59 w 59"/>
                <a:gd name="T37" fmla="*/ 74 h 75"/>
                <a:gd name="T38" fmla="*/ 44 w 59"/>
                <a:gd name="T3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75">
                  <a:moveTo>
                    <a:pt x="43" y="41"/>
                  </a:moveTo>
                  <a:cubicBezTo>
                    <a:pt x="20" y="41"/>
                    <a:pt x="15" y="48"/>
                    <a:pt x="15" y="54"/>
                  </a:cubicBezTo>
                  <a:cubicBezTo>
                    <a:pt x="15" y="60"/>
                    <a:pt x="19" y="63"/>
                    <a:pt x="26" y="63"/>
                  </a:cubicBezTo>
                  <a:cubicBezTo>
                    <a:pt x="36" y="63"/>
                    <a:pt x="43" y="53"/>
                    <a:pt x="43" y="42"/>
                  </a:cubicBezTo>
                  <a:cubicBezTo>
                    <a:pt x="43" y="41"/>
                    <a:pt x="43" y="41"/>
                    <a:pt x="43" y="41"/>
                  </a:cubicBezTo>
                  <a:moveTo>
                    <a:pt x="44" y="74"/>
                  </a:moveTo>
                  <a:cubicBezTo>
                    <a:pt x="44" y="69"/>
                    <a:pt x="44" y="64"/>
                    <a:pt x="45" y="60"/>
                  </a:cubicBezTo>
                  <a:cubicBezTo>
                    <a:pt x="45" y="60"/>
                    <a:pt x="45" y="60"/>
                    <a:pt x="45" y="60"/>
                  </a:cubicBezTo>
                  <a:cubicBezTo>
                    <a:pt x="41" y="69"/>
                    <a:pt x="32" y="75"/>
                    <a:pt x="21" y="75"/>
                  </a:cubicBezTo>
                  <a:cubicBezTo>
                    <a:pt x="8" y="75"/>
                    <a:pt x="0" y="68"/>
                    <a:pt x="0" y="57"/>
                  </a:cubicBezTo>
                  <a:cubicBezTo>
                    <a:pt x="0" y="40"/>
                    <a:pt x="17" y="30"/>
                    <a:pt x="43" y="30"/>
                  </a:cubicBezTo>
                  <a:cubicBezTo>
                    <a:pt x="43" y="26"/>
                    <a:pt x="43" y="26"/>
                    <a:pt x="43" y="26"/>
                  </a:cubicBezTo>
                  <a:cubicBezTo>
                    <a:pt x="43" y="17"/>
                    <a:pt x="39" y="12"/>
                    <a:pt x="28" y="12"/>
                  </a:cubicBezTo>
                  <a:cubicBezTo>
                    <a:pt x="21" y="12"/>
                    <a:pt x="13" y="14"/>
                    <a:pt x="6" y="18"/>
                  </a:cubicBezTo>
                  <a:cubicBezTo>
                    <a:pt x="5" y="4"/>
                    <a:pt x="5" y="4"/>
                    <a:pt x="5" y="4"/>
                  </a:cubicBezTo>
                  <a:cubicBezTo>
                    <a:pt x="12" y="2"/>
                    <a:pt x="21" y="0"/>
                    <a:pt x="31" y="0"/>
                  </a:cubicBezTo>
                  <a:cubicBezTo>
                    <a:pt x="53" y="0"/>
                    <a:pt x="59" y="9"/>
                    <a:pt x="59" y="24"/>
                  </a:cubicBezTo>
                  <a:cubicBezTo>
                    <a:pt x="59" y="54"/>
                    <a:pt x="59" y="54"/>
                    <a:pt x="59" y="54"/>
                  </a:cubicBezTo>
                  <a:cubicBezTo>
                    <a:pt x="59" y="60"/>
                    <a:pt x="59" y="68"/>
                    <a:pt x="59" y="74"/>
                  </a:cubicBezTo>
                  <a:lnTo>
                    <a:pt x="44" y="74"/>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0" name="Rectangle 25"/>
            <p:cNvSpPr>
              <a:spLocks noChangeArrowheads="1"/>
            </p:cNvSpPr>
            <p:nvPr/>
          </p:nvSpPr>
          <p:spPr bwMode="auto">
            <a:xfrm>
              <a:off x="5570538" y="2062163"/>
              <a:ext cx="11112"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1" name="Freeform 26"/>
            <p:cNvSpPr>
              <a:spLocks noEditPoints="1"/>
            </p:cNvSpPr>
            <p:nvPr/>
          </p:nvSpPr>
          <p:spPr bwMode="auto">
            <a:xfrm>
              <a:off x="5592763" y="2065338"/>
              <a:ext cx="14287" cy="76200"/>
            </a:xfrm>
            <a:custGeom>
              <a:avLst/>
              <a:gdLst>
                <a:gd name="T0" fmla="*/ 2 w 20"/>
                <a:gd name="T1" fmla="*/ 103 h 103"/>
                <a:gd name="T2" fmla="*/ 2 w 20"/>
                <a:gd name="T3" fmla="*/ 30 h 103"/>
                <a:gd name="T4" fmla="*/ 18 w 20"/>
                <a:gd name="T5" fmla="*/ 30 h 103"/>
                <a:gd name="T6" fmla="*/ 18 w 20"/>
                <a:gd name="T7" fmla="*/ 103 h 103"/>
                <a:gd name="T8" fmla="*/ 2 w 20"/>
                <a:gd name="T9" fmla="*/ 103 h 103"/>
                <a:gd name="T10" fmla="*/ 10 w 20"/>
                <a:gd name="T11" fmla="*/ 19 h 103"/>
                <a:gd name="T12" fmla="*/ 0 w 20"/>
                <a:gd name="T13" fmla="*/ 9 h 103"/>
                <a:gd name="T14" fmla="*/ 10 w 20"/>
                <a:gd name="T15" fmla="*/ 0 h 103"/>
                <a:gd name="T16" fmla="*/ 20 w 20"/>
                <a:gd name="T17" fmla="*/ 9 h 103"/>
                <a:gd name="T18" fmla="*/ 10 w 20"/>
                <a:gd name="T1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3">
                  <a:moveTo>
                    <a:pt x="2" y="103"/>
                  </a:moveTo>
                  <a:cubicBezTo>
                    <a:pt x="2" y="30"/>
                    <a:pt x="2" y="30"/>
                    <a:pt x="2" y="30"/>
                  </a:cubicBezTo>
                  <a:cubicBezTo>
                    <a:pt x="18" y="30"/>
                    <a:pt x="18" y="30"/>
                    <a:pt x="18" y="30"/>
                  </a:cubicBezTo>
                  <a:cubicBezTo>
                    <a:pt x="18" y="103"/>
                    <a:pt x="18" y="103"/>
                    <a:pt x="18" y="103"/>
                  </a:cubicBezTo>
                  <a:lnTo>
                    <a:pt x="2" y="103"/>
                  </a:lnTo>
                  <a:close/>
                  <a:moveTo>
                    <a:pt x="10" y="19"/>
                  </a:moveTo>
                  <a:cubicBezTo>
                    <a:pt x="4" y="19"/>
                    <a:pt x="0" y="15"/>
                    <a:pt x="0" y="9"/>
                  </a:cubicBezTo>
                  <a:cubicBezTo>
                    <a:pt x="0" y="4"/>
                    <a:pt x="4" y="0"/>
                    <a:pt x="10" y="0"/>
                  </a:cubicBezTo>
                  <a:cubicBezTo>
                    <a:pt x="16" y="0"/>
                    <a:pt x="20" y="4"/>
                    <a:pt x="20" y="9"/>
                  </a:cubicBezTo>
                  <a:cubicBezTo>
                    <a:pt x="20" y="15"/>
                    <a:pt x="16" y="19"/>
                    <a:pt x="10" y="19"/>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2" name="Freeform 27"/>
            <p:cNvSpPr>
              <a:spLocks/>
            </p:cNvSpPr>
            <p:nvPr/>
          </p:nvSpPr>
          <p:spPr bwMode="auto">
            <a:xfrm>
              <a:off x="5616575" y="2087563"/>
              <a:ext cx="36512" cy="53975"/>
            </a:xfrm>
            <a:custGeom>
              <a:avLst/>
              <a:gdLst>
                <a:gd name="T0" fmla="*/ 0 w 52"/>
                <a:gd name="T1" fmla="*/ 73 h 73"/>
                <a:gd name="T2" fmla="*/ 0 w 52"/>
                <a:gd name="T3" fmla="*/ 62 h 73"/>
                <a:gd name="T4" fmla="*/ 33 w 52"/>
                <a:gd name="T5" fmla="*/ 14 h 73"/>
                <a:gd name="T6" fmla="*/ 15 w 52"/>
                <a:gd name="T7" fmla="*/ 14 h 73"/>
                <a:gd name="T8" fmla="*/ 1 w 52"/>
                <a:gd name="T9" fmla="*/ 14 h 73"/>
                <a:gd name="T10" fmla="*/ 1 w 52"/>
                <a:gd name="T11" fmla="*/ 0 h 73"/>
                <a:gd name="T12" fmla="*/ 51 w 52"/>
                <a:gd name="T13" fmla="*/ 0 h 73"/>
                <a:gd name="T14" fmla="*/ 51 w 52"/>
                <a:gd name="T15" fmla="*/ 11 h 73"/>
                <a:gd name="T16" fmla="*/ 19 w 52"/>
                <a:gd name="T17" fmla="*/ 59 h 73"/>
                <a:gd name="T18" fmla="*/ 38 w 52"/>
                <a:gd name="T19" fmla="*/ 59 h 73"/>
                <a:gd name="T20" fmla="*/ 52 w 52"/>
                <a:gd name="T21" fmla="*/ 59 h 73"/>
                <a:gd name="T22" fmla="*/ 52 w 52"/>
                <a:gd name="T23" fmla="*/ 73 h 73"/>
                <a:gd name="T24" fmla="*/ 0 w 52"/>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73">
                  <a:moveTo>
                    <a:pt x="0" y="73"/>
                  </a:moveTo>
                  <a:cubicBezTo>
                    <a:pt x="0" y="62"/>
                    <a:pt x="0" y="62"/>
                    <a:pt x="0" y="62"/>
                  </a:cubicBezTo>
                  <a:cubicBezTo>
                    <a:pt x="33" y="14"/>
                    <a:pt x="33" y="14"/>
                    <a:pt x="33" y="14"/>
                  </a:cubicBezTo>
                  <a:cubicBezTo>
                    <a:pt x="29" y="14"/>
                    <a:pt x="23" y="14"/>
                    <a:pt x="15" y="14"/>
                  </a:cubicBezTo>
                  <a:cubicBezTo>
                    <a:pt x="1" y="14"/>
                    <a:pt x="1" y="14"/>
                    <a:pt x="1" y="14"/>
                  </a:cubicBezTo>
                  <a:cubicBezTo>
                    <a:pt x="1" y="0"/>
                    <a:pt x="1" y="0"/>
                    <a:pt x="1" y="0"/>
                  </a:cubicBezTo>
                  <a:cubicBezTo>
                    <a:pt x="51" y="0"/>
                    <a:pt x="51" y="0"/>
                    <a:pt x="51" y="0"/>
                  </a:cubicBezTo>
                  <a:cubicBezTo>
                    <a:pt x="51" y="11"/>
                    <a:pt x="51" y="11"/>
                    <a:pt x="51" y="11"/>
                  </a:cubicBezTo>
                  <a:cubicBezTo>
                    <a:pt x="19" y="59"/>
                    <a:pt x="19" y="59"/>
                    <a:pt x="19" y="59"/>
                  </a:cubicBezTo>
                  <a:cubicBezTo>
                    <a:pt x="23" y="59"/>
                    <a:pt x="32" y="59"/>
                    <a:pt x="38" y="59"/>
                  </a:cubicBezTo>
                  <a:cubicBezTo>
                    <a:pt x="52" y="59"/>
                    <a:pt x="52" y="59"/>
                    <a:pt x="52" y="59"/>
                  </a:cubicBezTo>
                  <a:cubicBezTo>
                    <a:pt x="52" y="73"/>
                    <a:pt x="52" y="73"/>
                    <a:pt x="52" y="73"/>
                  </a:cubicBezTo>
                  <a:cubicBezTo>
                    <a:pt x="0" y="73"/>
                    <a:pt x="0" y="73"/>
                    <a:pt x="0"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3" name="Freeform 28"/>
            <p:cNvSpPr>
              <a:spLocks noEditPoints="1"/>
            </p:cNvSpPr>
            <p:nvPr/>
          </p:nvSpPr>
          <p:spPr bwMode="auto">
            <a:xfrm>
              <a:off x="5661025" y="2085975"/>
              <a:ext cx="46037" cy="55563"/>
            </a:xfrm>
            <a:custGeom>
              <a:avLst/>
              <a:gdLst>
                <a:gd name="T0" fmla="*/ 33 w 63"/>
                <a:gd name="T1" fmla="*/ 11 h 75"/>
                <a:gd name="T2" fmla="*/ 17 w 63"/>
                <a:gd name="T3" fmla="*/ 27 h 75"/>
                <a:gd name="T4" fmla="*/ 48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1 w 63"/>
                <a:gd name="T17" fmla="*/ 71 h 75"/>
                <a:gd name="T18" fmla="*/ 35 w 63"/>
                <a:gd name="T19" fmla="*/ 75 h 75"/>
                <a:gd name="T20" fmla="*/ 0 w 63"/>
                <a:gd name="T21" fmla="*/ 38 h 75"/>
                <a:gd name="T22" fmla="*/ 34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7" y="27"/>
                  </a:cubicBezTo>
                  <a:cubicBezTo>
                    <a:pt x="48" y="27"/>
                    <a:pt x="48" y="27"/>
                    <a:pt x="48"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1" y="71"/>
                    <a:pt x="61" y="71"/>
                    <a:pt x="61" y="71"/>
                  </a:cubicBezTo>
                  <a:cubicBezTo>
                    <a:pt x="53" y="74"/>
                    <a:pt x="44" y="75"/>
                    <a:pt x="35" y="75"/>
                  </a:cubicBezTo>
                  <a:cubicBezTo>
                    <a:pt x="13" y="75"/>
                    <a:pt x="0" y="64"/>
                    <a:pt x="0" y="38"/>
                  </a:cubicBezTo>
                  <a:cubicBezTo>
                    <a:pt x="0" y="16"/>
                    <a:pt x="12" y="0"/>
                    <a:pt x="34"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4" name="Freeform 29"/>
            <p:cNvSpPr>
              <a:spLocks noEditPoints="1"/>
            </p:cNvSpPr>
            <p:nvPr/>
          </p:nvSpPr>
          <p:spPr bwMode="auto">
            <a:xfrm>
              <a:off x="5715000" y="2062163"/>
              <a:ext cx="46037" cy="79375"/>
            </a:xfrm>
            <a:custGeom>
              <a:avLst/>
              <a:gdLst>
                <a:gd name="T0" fmla="*/ 49 w 64"/>
                <a:gd name="T1" fmla="*/ 47 h 108"/>
                <a:gd name="T2" fmla="*/ 37 w 64"/>
                <a:gd name="T3" fmla="*/ 45 h 108"/>
                <a:gd name="T4" fmla="*/ 16 w 64"/>
                <a:gd name="T5" fmla="*/ 73 h 108"/>
                <a:gd name="T6" fmla="*/ 31 w 64"/>
                <a:gd name="T7" fmla="*/ 95 h 108"/>
                <a:gd name="T8" fmla="*/ 49 w 64"/>
                <a:gd name="T9" fmla="*/ 69 h 108"/>
                <a:gd name="T10" fmla="*/ 49 w 64"/>
                <a:gd name="T11" fmla="*/ 47 h 108"/>
                <a:gd name="T12" fmla="*/ 50 w 64"/>
                <a:gd name="T13" fmla="*/ 107 h 108"/>
                <a:gd name="T14" fmla="*/ 51 w 64"/>
                <a:gd name="T15" fmla="*/ 93 h 108"/>
                <a:gd name="T16" fmla="*/ 50 w 64"/>
                <a:gd name="T17" fmla="*/ 93 h 108"/>
                <a:gd name="T18" fmla="*/ 27 w 64"/>
                <a:gd name="T19" fmla="*/ 108 h 108"/>
                <a:gd name="T20" fmla="*/ 0 w 64"/>
                <a:gd name="T21" fmla="*/ 74 h 108"/>
                <a:gd name="T22" fmla="*/ 38 w 64"/>
                <a:gd name="T23" fmla="*/ 33 h 108"/>
                <a:gd name="T24" fmla="*/ 49 w 64"/>
                <a:gd name="T25" fmla="*/ 34 h 108"/>
                <a:gd name="T26" fmla="*/ 49 w 64"/>
                <a:gd name="T27" fmla="*/ 0 h 108"/>
                <a:gd name="T28" fmla="*/ 64 w 64"/>
                <a:gd name="T29" fmla="*/ 0 h 108"/>
                <a:gd name="T30" fmla="*/ 64 w 64"/>
                <a:gd name="T31" fmla="*/ 107 h 108"/>
                <a:gd name="T32" fmla="*/ 50 w 64"/>
                <a:gd name="T33"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08">
                  <a:moveTo>
                    <a:pt x="49" y="47"/>
                  </a:moveTo>
                  <a:cubicBezTo>
                    <a:pt x="45" y="46"/>
                    <a:pt x="41" y="45"/>
                    <a:pt x="37" y="45"/>
                  </a:cubicBezTo>
                  <a:cubicBezTo>
                    <a:pt x="25" y="45"/>
                    <a:pt x="16" y="53"/>
                    <a:pt x="16" y="73"/>
                  </a:cubicBezTo>
                  <a:cubicBezTo>
                    <a:pt x="16" y="87"/>
                    <a:pt x="21" y="95"/>
                    <a:pt x="31" y="95"/>
                  </a:cubicBezTo>
                  <a:cubicBezTo>
                    <a:pt x="42" y="95"/>
                    <a:pt x="49" y="82"/>
                    <a:pt x="49" y="69"/>
                  </a:cubicBezTo>
                  <a:cubicBezTo>
                    <a:pt x="49" y="47"/>
                    <a:pt x="49" y="47"/>
                    <a:pt x="49" y="47"/>
                  </a:cubicBezTo>
                  <a:moveTo>
                    <a:pt x="50" y="107"/>
                  </a:moveTo>
                  <a:cubicBezTo>
                    <a:pt x="50" y="103"/>
                    <a:pt x="50" y="97"/>
                    <a:pt x="51" y="93"/>
                  </a:cubicBezTo>
                  <a:cubicBezTo>
                    <a:pt x="50" y="93"/>
                    <a:pt x="50" y="93"/>
                    <a:pt x="50" y="93"/>
                  </a:cubicBezTo>
                  <a:cubicBezTo>
                    <a:pt x="46" y="102"/>
                    <a:pt x="38" y="108"/>
                    <a:pt x="27" y="108"/>
                  </a:cubicBezTo>
                  <a:cubicBezTo>
                    <a:pt x="9" y="108"/>
                    <a:pt x="0" y="95"/>
                    <a:pt x="0" y="74"/>
                  </a:cubicBezTo>
                  <a:cubicBezTo>
                    <a:pt x="0" y="49"/>
                    <a:pt x="14" y="33"/>
                    <a:pt x="38" y="33"/>
                  </a:cubicBezTo>
                  <a:cubicBezTo>
                    <a:pt x="41" y="33"/>
                    <a:pt x="45" y="33"/>
                    <a:pt x="49" y="34"/>
                  </a:cubicBezTo>
                  <a:cubicBezTo>
                    <a:pt x="49" y="0"/>
                    <a:pt x="49" y="0"/>
                    <a:pt x="49" y="0"/>
                  </a:cubicBezTo>
                  <a:cubicBezTo>
                    <a:pt x="64" y="0"/>
                    <a:pt x="64" y="0"/>
                    <a:pt x="64" y="0"/>
                  </a:cubicBezTo>
                  <a:cubicBezTo>
                    <a:pt x="64" y="107"/>
                    <a:pt x="64" y="107"/>
                    <a:pt x="64" y="107"/>
                  </a:cubicBezTo>
                  <a:lnTo>
                    <a:pt x="50" y="107"/>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grpSp>
      <p:grpSp>
        <p:nvGrpSpPr>
          <p:cNvPr id="35" name="Group 34"/>
          <p:cNvGrpSpPr/>
          <p:nvPr userDrawn="1"/>
        </p:nvGrpSpPr>
        <p:grpSpPr>
          <a:xfrm>
            <a:off x="8206683" y="6088063"/>
            <a:ext cx="1365364" cy="396245"/>
            <a:chOff x="457202" y="420673"/>
            <a:chExt cx="2182661" cy="633434"/>
          </a:xfrm>
        </p:grpSpPr>
        <p:sp>
          <p:nvSpPr>
            <p:cNvPr id="36"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charset="0"/>
                <a:cs typeface="Arial" charset="0"/>
              </a:endParaRPr>
            </a:p>
          </p:txBody>
        </p:sp>
        <p:sp>
          <p:nvSpPr>
            <p:cNvPr id="37" name="Freeform 36"/>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365958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2280" y="6234366"/>
            <a:ext cx="1456418" cy="310896"/>
          </a:xfrm>
          <a:prstGeom prst="rect">
            <a:avLst/>
          </a:prstGeom>
        </p:spPr>
      </p:pic>
      <p:grpSp>
        <p:nvGrpSpPr>
          <p:cNvPr id="12" name="Group 11"/>
          <p:cNvGrpSpPr>
            <a:grpSpLocks noChangeAspect="1"/>
          </p:cNvGrpSpPr>
          <p:nvPr userDrawn="1"/>
        </p:nvGrpSpPr>
        <p:grpSpPr>
          <a:xfrm>
            <a:off x="10160079" y="6178504"/>
            <a:ext cx="1879401" cy="513458"/>
            <a:chOff x="4729163" y="1817688"/>
            <a:chExt cx="1214437" cy="331788"/>
          </a:xfrm>
        </p:grpSpPr>
        <p:sp>
          <p:nvSpPr>
            <p:cNvPr id="13" name="Freeform 5"/>
            <p:cNvSpPr>
              <a:spLocks noEditPoints="1"/>
            </p:cNvSpPr>
            <p:nvPr/>
          </p:nvSpPr>
          <p:spPr bwMode="auto">
            <a:xfrm>
              <a:off x="5059363" y="1895475"/>
              <a:ext cx="111125" cy="117475"/>
            </a:xfrm>
            <a:custGeom>
              <a:avLst/>
              <a:gdLst>
                <a:gd name="T0" fmla="*/ 104 w 152"/>
                <a:gd name="T1" fmla="*/ 102 h 161"/>
                <a:gd name="T2" fmla="*/ 67 w 152"/>
                <a:gd name="T3" fmla="*/ 133 h 161"/>
                <a:gd name="T4" fmla="*/ 43 w 152"/>
                <a:gd name="T5" fmla="*/ 115 h 161"/>
                <a:gd name="T6" fmla="*/ 70 w 152"/>
                <a:gd name="T7" fmla="*/ 94 h 161"/>
                <a:gd name="T8" fmla="*/ 86 w 152"/>
                <a:gd name="T9" fmla="*/ 92 h 161"/>
                <a:gd name="T10" fmla="*/ 104 w 152"/>
                <a:gd name="T11" fmla="*/ 85 h 161"/>
                <a:gd name="T12" fmla="*/ 104 w 152"/>
                <a:gd name="T13" fmla="*/ 102 h 161"/>
                <a:gd name="T14" fmla="*/ 148 w 152"/>
                <a:gd name="T15" fmla="*/ 44 h 161"/>
                <a:gd name="T16" fmla="*/ 78 w 152"/>
                <a:gd name="T17" fmla="*/ 0 h 161"/>
                <a:gd name="T18" fmla="*/ 9 w 152"/>
                <a:gd name="T19" fmla="*/ 39 h 161"/>
                <a:gd name="T20" fmla="*/ 28 w 152"/>
                <a:gd name="T21" fmla="*/ 55 h 161"/>
                <a:gd name="T22" fmla="*/ 77 w 152"/>
                <a:gd name="T23" fmla="*/ 31 h 161"/>
                <a:gd name="T24" fmla="*/ 104 w 152"/>
                <a:gd name="T25" fmla="*/ 49 h 161"/>
                <a:gd name="T26" fmla="*/ 86 w 152"/>
                <a:gd name="T27" fmla="*/ 65 h 161"/>
                <a:gd name="T28" fmla="*/ 60 w 152"/>
                <a:gd name="T29" fmla="*/ 68 h 161"/>
                <a:gd name="T30" fmla="*/ 0 w 152"/>
                <a:gd name="T31" fmla="*/ 117 h 161"/>
                <a:gd name="T32" fmla="*/ 48 w 152"/>
                <a:gd name="T33" fmla="*/ 161 h 161"/>
                <a:gd name="T34" fmla="*/ 107 w 152"/>
                <a:gd name="T35" fmla="*/ 136 h 161"/>
                <a:gd name="T36" fmla="*/ 132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4" y="102"/>
                  </a:moveTo>
                  <a:cubicBezTo>
                    <a:pt x="104" y="118"/>
                    <a:pt x="90" y="133"/>
                    <a:pt x="67" y="133"/>
                  </a:cubicBezTo>
                  <a:cubicBezTo>
                    <a:pt x="52" y="133"/>
                    <a:pt x="43" y="125"/>
                    <a:pt x="43" y="115"/>
                  </a:cubicBezTo>
                  <a:cubicBezTo>
                    <a:pt x="43" y="102"/>
                    <a:pt x="52" y="97"/>
                    <a:pt x="70" y="94"/>
                  </a:cubicBezTo>
                  <a:cubicBezTo>
                    <a:pt x="86" y="92"/>
                    <a:pt x="86" y="92"/>
                    <a:pt x="86" y="92"/>
                  </a:cubicBezTo>
                  <a:cubicBezTo>
                    <a:pt x="91" y="91"/>
                    <a:pt x="100" y="89"/>
                    <a:pt x="104" y="85"/>
                  </a:cubicBezTo>
                  <a:cubicBezTo>
                    <a:pt x="104" y="102"/>
                    <a:pt x="104" y="102"/>
                    <a:pt x="104" y="102"/>
                  </a:cubicBezTo>
                  <a:moveTo>
                    <a:pt x="148" y="44"/>
                  </a:moveTo>
                  <a:cubicBezTo>
                    <a:pt x="148" y="13"/>
                    <a:pt x="119" y="0"/>
                    <a:pt x="78" y="0"/>
                  </a:cubicBezTo>
                  <a:cubicBezTo>
                    <a:pt x="34" y="0"/>
                    <a:pt x="9" y="21"/>
                    <a:pt x="9" y="39"/>
                  </a:cubicBezTo>
                  <a:cubicBezTo>
                    <a:pt x="9" y="47"/>
                    <a:pt x="17" y="55"/>
                    <a:pt x="28" y="55"/>
                  </a:cubicBezTo>
                  <a:cubicBezTo>
                    <a:pt x="45" y="55"/>
                    <a:pt x="46" y="31"/>
                    <a:pt x="77" y="31"/>
                  </a:cubicBezTo>
                  <a:cubicBezTo>
                    <a:pt x="92" y="31"/>
                    <a:pt x="104" y="37"/>
                    <a:pt x="104" y="49"/>
                  </a:cubicBezTo>
                  <a:cubicBezTo>
                    <a:pt x="104" y="62"/>
                    <a:pt x="96" y="64"/>
                    <a:pt x="86" y="65"/>
                  </a:cubicBezTo>
                  <a:cubicBezTo>
                    <a:pt x="60" y="68"/>
                    <a:pt x="60" y="68"/>
                    <a:pt x="60" y="68"/>
                  </a:cubicBezTo>
                  <a:cubicBezTo>
                    <a:pt x="27" y="72"/>
                    <a:pt x="0" y="82"/>
                    <a:pt x="0" y="117"/>
                  </a:cubicBezTo>
                  <a:cubicBezTo>
                    <a:pt x="0" y="144"/>
                    <a:pt x="24" y="161"/>
                    <a:pt x="48" y="161"/>
                  </a:cubicBezTo>
                  <a:cubicBezTo>
                    <a:pt x="71" y="161"/>
                    <a:pt x="90" y="155"/>
                    <a:pt x="107" y="136"/>
                  </a:cubicBezTo>
                  <a:cubicBezTo>
                    <a:pt x="108" y="149"/>
                    <a:pt x="114" y="161"/>
                    <a:pt x="132"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4" name="Freeform 6"/>
            <p:cNvSpPr>
              <a:spLocks/>
            </p:cNvSpPr>
            <p:nvPr/>
          </p:nvSpPr>
          <p:spPr bwMode="auto">
            <a:xfrm>
              <a:off x="5176838" y="1895475"/>
              <a:ext cx="103187" cy="117475"/>
            </a:xfrm>
            <a:custGeom>
              <a:avLst/>
              <a:gdLst>
                <a:gd name="T0" fmla="*/ 3 w 143"/>
                <a:gd name="T1" fmla="*/ 33 h 161"/>
                <a:gd name="T2" fmla="*/ 0 w 143"/>
                <a:gd name="T3" fmla="*/ 22 h 161"/>
                <a:gd name="T4" fmla="*/ 21 w 143"/>
                <a:gd name="T5" fmla="*/ 0 h 161"/>
                <a:gd name="T6" fmla="*/ 42 w 143"/>
                <a:gd name="T7" fmla="*/ 18 h 161"/>
                <a:gd name="T8" fmla="*/ 71 w 143"/>
                <a:gd name="T9" fmla="*/ 115 h 161"/>
                <a:gd name="T10" fmla="*/ 72 w 143"/>
                <a:gd name="T11" fmla="*/ 115 h 161"/>
                <a:gd name="T12" fmla="*/ 101 w 143"/>
                <a:gd name="T13" fmla="*/ 18 h 161"/>
                <a:gd name="T14" fmla="*/ 122 w 143"/>
                <a:gd name="T15" fmla="*/ 0 h 161"/>
                <a:gd name="T16" fmla="*/ 143 w 143"/>
                <a:gd name="T17" fmla="*/ 22 h 161"/>
                <a:gd name="T18" fmla="*/ 140 w 143"/>
                <a:gd name="T19" fmla="*/ 33 h 161"/>
                <a:gd name="T20" fmla="*/ 100 w 143"/>
                <a:gd name="T21" fmla="*/ 146 h 161"/>
                <a:gd name="T22" fmla="*/ 71 w 143"/>
                <a:gd name="T23" fmla="*/ 161 h 161"/>
                <a:gd name="T24" fmla="*/ 43 w 143"/>
                <a:gd name="T25" fmla="*/ 146 h 161"/>
                <a:gd name="T26" fmla="*/ 3 w 143"/>
                <a:gd name="T27" fmla="*/ 3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1">
                  <a:moveTo>
                    <a:pt x="3" y="33"/>
                  </a:moveTo>
                  <a:cubicBezTo>
                    <a:pt x="1" y="29"/>
                    <a:pt x="0" y="25"/>
                    <a:pt x="0" y="22"/>
                  </a:cubicBezTo>
                  <a:cubicBezTo>
                    <a:pt x="0" y="7"/>
                    <a:pt x="10" y="0"/>
                    <a:pt x="21" y="0"/>
                  </a:cubicBezTo>
                  <a:cubicBezTo>
                    <a:pt x="37" y="0"/>
                    <a:pt x="41" y="13"/>
                    <a:pt x="42" y="18"/>
                  </a:cubicBezTo>
                  <a:cubicBezTo>
                    <a:pt x="71" y="115"/>
                    <a:pt x="71" y="115"/>
                    <a:pt x="71" y="115"/>
                  </a:cubicBezTo>
                  <a:cubicBezTo>
                    <a:pt x="72" y="115"/>
                    <a:pt x="72" y="115"/>
                    <a:pt x="72" y="115"/>
                  </a:cubicBezTo>
                  <a:cubicBezTo>
                    <a:pt x="101" y="18"/>
                    <a:pt x="101" y="18"/>
                    <a:pt x="101" y="18"/>
                  </a:cubicBezTo>
                  <a:cubicBezTo>
                    <a:pt x="102" y="13"/>
                    <a:pt x="106" y="0"/>
                    <a:pt x="122" y="0"/>
                  </a:cubicBezTo>
                  <a:cubicBezTo>
                    <a:pt x="133" y="0"/>
                    <a:pt x="143" y="7"/>
                    <a:pt x="143" y="22"/>
                  </a:cubicBezTo>
                  <a:cubicBezTo>
                    <a:pt x="143" y="25"/>
                    <a:pt x="142" y="29"/>
                    <a:pt x="140" y="33"/>
                  </a:cubicBezTo>
                  <a:cubicBezTo>
                    <a:pt x="100" y="146"/>
                    <a:pt x="100" y="146"/>
                    <a:pt x="100" y="146"/>
                  </a:cubicBezTo>
                  <a:cubicBezTo>
                    <a:pt x="96" y="157"/>
                    <a:pt x="93" y="161"/>
                    <a:pt x="71" y="161"/>
                  </a:cubicBezTo>
                  <a:cubicBezTo>
                    <a:pt x="50" y="161"/>
                    <a:pt x="47" y="157"/>
                    <a:pt x="43" y="146"/>
                  </a:cubicBezTo>
                  <a:cubicBezTo>
                    <a:pt x="3" y="33"/>
                    <a:pt x="3" y="33"/>
                    <a:pt x="3" y="33"/>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5" name="Freeform 7"/>
            <p:cNvSpPr>
              <a:spLocks noEditPoints="1"/>
            </p:cNvSpPr>
            <p:nvPr/>
          </p:nvSpPr>
          <p:spPr bwMode="auto">
            <a:xfrm>
              <a:off x="5284788" y="1895475"/>
              <a:ext cx="111125" cy="117475"/>
            </a:xfrm>
            <a:custGeom>
              <a:avLst/>
              <a:gdLst>
                <a:gd name="T0" fmla="*/ 105 w 153"/>
                <a:gd name="T1" fmla="*/ 102 h 161"/>
                <a:gd name="T2" fmla="*/ 67 w 153"/>
                <a:gd name="T3" fmla="*/ 133 h 161"/>
                <a:gd name="T4" fmla="*/ 43 w 153"/>
                <a:gd name="T5" fmla="*/ 115 h 161"/>
                <a:gd name="T6" fmla="*/ 71 w 153"/>
                <a:gd name="T7" fmla="*/ 94 h 161"/>
                <a:gd name="T8" fmla="*/ 87 w 153"/>
                <a:gd name="T9" fmla="*/ 92 h 161"/>
                <a:gd name="T10" fmla="*/ 105 w 153"/>
                <a:gd name="T11" fmla="*/ 85 h 161"/>
                <a:gd name="T12" fmla="*/ 105 w 153"/>
                <a:gd name="T13" fmla="*/ 102 h 161"/>
                <a:gd name="T14" fmla="*/ 148 w 153"/>
                <a:gd name="T15" fmla="*/ 44 h 161"/>
                <a:gd name="T16" fmla="*/ 78 w 153"/>
                <a:gd name="T17" fmla="*/ 0 h 161"/>
                <a:gd name="T18" fmla="*/ 10 w 153"/>
                <a:gd name="T19" fmla="*/ 39 h 161"/>
                <a:gd name="T20" fmla="*/ 28 w 153"/>
                <a:gd name="T21" fmla="*/ 55 h 161"/>
                <a:gd name="T22" fmla="*/ 78 w 153"/>
                <a:gd name="T23" fmla="*/ 31 h 161"/>
                <a:gd name="T24" fmla="*/ 105 w 153"/>
                <a:gd name="T25" fmla="*/ 49 h 161"/>
                <a:gd name="T26" fmla="*/ 87 w 153"/>
                <a:gd name="T27" fmla="*/ 65 h 161"/>
                <a:gd name="T28" fmla="*/ 61 w 153"/>
                <a:gd name="T29" fmla="*/ 68 h 161"/>
                <a:gd name="T30" fmla="*/ 0 w 153"/>
                <a:gd name="T31" fmla="*/ 117 h 161"/>
                <a:gd name="T32" fmla="*/ 49 w 153"/>
                <a:gd name="T33" fmla="*/ 161 h 161"/>
                <a:gd name="T34" fmla="*/ 108 w 153"/>
                <a:gd name="T35" fmla="*/ 136 h 161"/>
                <a:gd name="T36" fmla="*/ 133 w 153"/>
                <a:gd name="T37" fmla="*/ 161 h 161"/>
                <a:gd name="T38" fmla="*/ 153 w 153"/>
                <a:gd name="T39" fmla="*/ 145 h 161"/>
                <a:gd name="T40" fmla="*/ 148 w 153"/>
                <a:gd name="T41" fmla="*/ 116 h 161"/>
                <a:gd name="T42" fmla="*/ 148 w 153"/>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161">
                  <a:moveTo>
                    <a:pt x="105" y="102"/>
                  </a:moveTo>
                  <a:cubicBezTo>
                    <a:pt x="105" y="118"/>
                    <a:pt x="91" y="133"/>
                    <a:pt x="67" y="133"/>
                  </a:cubicBezTo>
                  <a:cubicBezTo>
                    <a:pt x="53" y="133"/>
                    <a:pt x="43" y="125"/>
                    <a:pt x="43" y="115"/>
                  </a:cubicBezTo>
                  <a:cubicBezTo>
                    <a:pt x="43" y="102"/>
                    <a:pt x="53" y="97"/>
                    <a:pt x="71" y="94"/>
                  </a:cubicBezTo>
                  <a:cubicBezTo>
                    <a:pt x="87" y="92"/>
                    <a:pt x="87" y="92"/>
                    <a:pt x="87" y="92"/>
                  </a:cubicBezTo>
                  <a:cubicBezTo>
                    <a:pt x="92" y="91"/>
                    <a:pt x="101" y="89"/>
                    <a:pt x="105" y="85"/>
                  </a:cubicBezTo>
                  <a:cubicBezTo>
                    <a:pt x="105" y="102"/>
                    <a:pt x="105" y="102"/>
                    <a:pt x="105" y="102"/>
                  </a:cubicBezTo>
                  <a:moveTo>
                    <a:pt x="148" y="44"/>
                  </a:moveTo>
                  <a:cubicBezTo>
                    <a:pt x="148" y="13"/>
                    <a:pt x="120" y="0"/>
                    <a:pt x="78" y="0"/>
                  </a:cubicBezTo>
                  <a:cubicBezTo>
                    <a:pt x="34" y="0"/>
                    <a:pt x="10" y="21"/>
                    <a:pt x="10" y="39"/>
                  </a:cubicBezTo>
                  <a:cubicBezTo>
                    <a:pt x="10" y="47"/>
                    <a:pt x="18" y="55"/>
                    <a:pt x="28" y="55"/>
                  </a:cubicBezTo>
                  <a:cubicBezTo>
                    <a:pt x="45" y="55"/>
                    <a:pt x="46" y="31"/>
                    <a:pt x="78" y="31"/>
                  </a:cubicBezTo>
                  <a:cubicBezTo>
                    <a:pt x="93" y="31"/>
                    <a:pt x="105" y="37"/>
                    <a:pt x="105" y="49"/>
                  </a:cubicBezTo>
                  <a:cubicBezTo>
                    <a:pt x="105" y="62"/>
                    <a:pt x="97" y="64"/>
                    <a:pt x="87" y="65"/>
                  </a:cubicBezTo>
                  <a:cubicBezTo>
                    <a:pt x="61" y="68"/>
                    <a:pt x="61" y="68"/>
                    <a:pt x="61" y="68"/>
                  </a:cubicBezTo>
                  <a:cubicBezTo>
                    <a:pt x="27" y="72"/>
                    <a:pt x="0" y="82"/>
                    <a:pt x="0" y="117"/>
                  </a:cubicBezTo>
                  <a:cubicBezTo>
                    <a:pt x="0" y="144"/>
                    <a:pt x="24" y="161"/>
                    <a:pt x="49" y="161"/>
                  </a:cubicBezTo>
                  <a:cubicBezTo>
                    <a:pt x="72" y="161"/>
                    <a:pt x="91" y="155"/>
                    <a:pt x="108" y="136"/>
                  </a:cubicBezTo>
                  <a:cubicBezTo>
                    <a:pt x="109" y="149"/>
                    <a:pt x="115" y="161"/>
                    <a:pt x="133" y="161"/>
                  </a:cubicBezTo>
                  <a:cubicBezTo>
                    <a:pt x="144" y="161"/>
                    <a:pt x="153" y="154"/>
                    <a:pt x="153" y="145"/>
                  </a:cubicBezTo>
                  <a:cubicBezTo>
                    <a:pt x="153"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7" name="Freeform 8"/>
            <p:cNvSpPr>
              <a:spLocks/>
            </p:cNvSpPr>
            <p:nvPr/>
          </p:nvSpPr>
          <p:spPr bwMode="auto">
            <a:xfrm>
              <a:off x="5413375" y="1895475"/>
              <a:ext cx="104775" cy="117475"/>
            </a:xfrm>
            <a:custGeom>
              <a:avLst/>
              <a:gdLst>
                <a:gd name="T0" fmla="*/ 0 w 145"/>
                <a:gd name="T1" fmla="*/ 21 h 161"/>
                <a:gd name="T2" fmla="*/ 19 w 145"/>
                <a:gd name="T3" fmla="*/ 0 h 161"/>
                <a:gd name="T4" fmla="*/ 38 w 145"/>
                <a:gd name="T5" fmla="*/ 21 h 161"/>
                <a:gd name="T6" fmla="*/ 38 w 145"/>
                <a:gd name="T7" fmla="*/ 27 h 161"/>
                <a:gd name="T8" fmla="*/ 39 w 145"/>
                <a:gd name="T9" fmla="*/ 27 h 161"/>
                <a:gd name="T10" fmla="*/ 91 w 145"/>
                <a:gd name="T11" fmla="*/ 0 h 161"/>
                <a:gd name="T12" fmla="*/ 145 w 145"/>
                <a:gd name="T13" fmla="*/ 56 h 161"/>
                <a:gd name="T14" fmla="*/ 145 w 145"/>
                <a:gd name="T15" fmla="*/ 140 h 161"/>
                <a:gd name="T16" fmla="*/ 124 w 145"/>
                <a:gd name="T17" fmla="*/ 161 h 161"/>
                <a:gd name="T18" fmla="*/ 102 w 145"/>
                <a:gd name="T19" fmla="*/ 140 h 161"/>
                <a:gd name="T20" fmla="*/ 102 w 145"/>
                <a:gd name="T21" fmla="*/ 65 h 161"/>
                <a:gd name="T22" fmla="*/ 75 w 145"/>
                <a:gd name="T23" fmla="*/ 35 h 161"/>
                <a:gd name="T24" fmla="*/ 43 w 145"/>
                <a:gd name="T25" fmla="*/ 69 h 161"/>
                <a:gd name="T26" fmla="*/ 43 w 145"/>
                <a:gd name="T27" fmla="*/ 140 h 161"/>
                <a:gd name="T28" fmla="*/ 21 w 145"/>
                <a:gd name="T29" fmla="*/ 161 h 161"/>
                <a:gd name="T30" fmla="*/ 0 w 145"/>
                <a:gd name="T31" fmla="*/ 140 h 161"/>
                <a:gd name="T32" fmla="*/ 0 w 145"/>
                <a:gd name="T33"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61">
                  <a:moveTo>
                    <a:pt x="0" y="21"/>
                  </a:moveTo>
                  <a:cubicBezTo>
                    <a:pt x="0" y="8"/>
                    <a:pt x="5" y="0"/>
                    <a:pt x="19" y="0"/>
                  </a:cubicBezTo>
                  <a:cubicBezTo>
                    <a:pt x="33" y="0"/>
                    <a:pt x="38" y="8"/>
                    <a:pt x="38" y="21"/>
                  </a:cubicBezTo>
                  <a:cubicBezTo>
                    <a:pt x="38" y="27"/>
                    <a:pt x="38" y="27"/>
                    <a:pt x="38" y="27"/>
                  </a:cubicBezTo>
                  <a:cubicBezTo>
                    <a:pt x="39" y="27"/>
                    <a:pt x="39" y="27"/>
                    <a:pt x="39" y="27"/>
                  </a:cubicBezTo>
                  <a:cubicBezTo>
                    <a:pt x="51" y="11"/>
                    <a:pt x="67" y="0"/>
                    <a:pt x="91" y="0"/>
                  </a:cubicBezTo>
                  <a:cubicBezTo>
                    <a:pt x="117" y="0"/>
                    <a:pt x="145" y="13"/>
                    <a:pt x="145" y="56"/>
                  </a:cubicBezTo>
                  <a:cubicBezTo>
                    <a:pt x="145" y="140"/>
                    <a:pt x="145" y="140"/>
                    <a:pt x="145" y="140"/>
                  </a:cubicBezTo>
                  <a:cubicBezTo>
                    <a:pt x="145" y="151"/>
                    <a:pt x="141" y="161"/>
                    <a:pt x="124" y="161"/>
                  </a:cubicBezTo>
                  <a:cubicBezTo>
                    <a:pt x="107" y="161"/>
                    <a:pt x="102" y="151"/>
                    <a:pt x="102" y="140"/>
                  </a:cubicBezTo>
                  <a:cubicBezTo>
                    <a:pt x="102" y="65"/>
                    <a:pt x="102" y="65"/>
                    <a:pt x="102" y="65"/>
                  </a:cubicBezTo>
                  <a:cubicBezTo>
                    <a:pt x="102" y="47"/>
                    <a:pt x="94" y="35"/>
                    <a:pt x="75" y="35"/>
                  </a:cubicBezTo>
                  <a:cubicBezTo>
                    <a:pt x="60" y="35"/>
                    <a:pt x="43" y="47"/>
                    <a:pt x="43" y="69"/>
                  </a:cubicBezTo>
                  <a:cubicBezTo>
                    <a:pt x="43" y="140"/>
                    <a:pt x="43" y="140"/>
                    <a:pt x="43" y="140"/>
                  </a:cubicBezTo>
                  <a:cubicBezTo>
                    <a:pt x="43" y="151"/>
                    <a:pt x="38" y="161"/>
                    <a:pt x="21" y="161"/>
                  </a:cubicBezTo>
                  <a:cubicBezTo>
                    <a:pt x="4" y="161"/>
                    <a:pt x="0" y="151"/>
                    <a:pt x="0" y="140"/>
                  </a:cubicBezTo>
                  <a:cubicBezTo>
                    <a:pt x="0" y="21"/>
                    <a:pt x="0" y="21"/>
                    <a:pt x="0" y="21"/>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8" name="Freeform 9"/>
            <p:cNvSpPr>
              <a:spLocks noEditPoints="1"/>
            </p:cNvSpPr>
            <p:nvPr/>
          </p:nvSpPr>
          <p:spPr bwMode="auto">
            <a:xfrm>
              <a:off x="5534025" y="1895475"/>
              <a:ext cx="109537" cy="117475"/>
            </a:xfrm>
            <a:custGeom>
              <a:avLst/>
              <a:gdLst>
                <a:gd name="T0" fmla="*/ 105 w 152"/>
                <a:gd name="T1" fmla="*/ 102 h 161"/>
                <a:gd name="T2" fmla="*/ 67 w 152"/>
                <a:gd name="T3" fmla="*/ 133 h 161"/>
                <a:gd name="T4" fmla="*/ 43 w 152"/>
                <a:gd name="T5" fmla="*/ 115 h 161"/>
                <a:gd name="T6" fmla="*/ 71 w 152"/>
                <a:gd name="T7" fmla="*/ 94 h 161"/>
                <a:gd name="T8" fmla="*/ 86 w 152"/>
                <a:gd name="T9" fmla="*/ 92 h 161"/>
                <a:gd name="T10" fmla="*/ 105 w 152"/>
                <a:gd name="T11" fmla="*/ 85 h 161"/>
                <a:gd name="T12" fmla="*/ 105 w 152"/>
                <a:gd name="T13" fmla="*/ 102 h 161"/>
                <a:gd name="T14" fmla="*/ 148 w 152"/>
                <a:gd name="T15" fmla="*/ 44 h 161"/>
                <a:gd name="T16" fmla="*/ 78 w 152"/>
                <a:gd name="T17" fmla="*/ 0 h 161"/>
                <a:gd name="T18" fmla="*/ 10 w 152"/>
                <a:gd name="T19" fmla="*/ 39 h 161"/>
                <a:gd name="T20" fmla="*/ 28 w 152"/>
                <a:gd name="T21" fmla="*/ 55 h 161"/>
                <a:gd name="T22" fmla="*/ 78 w 152"/>
                <a:gd name="T23" fmla="*/ 31 h 161"/>
                <a:gd name="T24" fmla="*/ 105 w 152"/>
                <a:gd name="T25" fmla="*/ 49 h 161"/>
                <a:gd name="T26" fmla="*/ 86 w 152"/>
                <a:gd name="T27" fmla="*/ 65 h 161"/>
                <a:gd name="T28" fmla="*/ 60 w 152"/>
                <a:gd name="T29" fmla="*/ 68 h 161"/>
                <a:gd name="T30" fmla="*/ 0 w 152"/>
                <a:gd name="T31" fmla="*/ 117 h 161"/>
                <a:gd name="T32" fmla="*/ 48 w 152"/>
                <a:gd name="T33" fmla="*/ 161 h 161"/>
                <a:gd name="T34" fmla="*/ 108 w 152"/>
                <a:gd name="T35" fmla="*/ 136 h 161"/>
                <a:gd name="T36" fmla="*/ 133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5" y="102"/>
                  </a:moveTo>
                  <a:cubicBezTo>
                    <a:pt x="105" y="118"/>
                    <a:pt x="90" y="133"/>
                    <a:pt x="67" y="133"/>
                  </a:cubicBezTo>
                  <a:cubicBezTo>
                    <a:pt x="52" y="133"/>
                    <a:pt x="43" y="125"/>
                    <a:pt x="43" y="115"/>
                  </a:cubicBezTo>
                  <a:cubicBezTo>
                    <a:pt x="43" y="102"/>
                    <a:pt x="53" y="97"/>
                    <a:pt x="71" y="94"/>
                  </a:cubicBezTo>
                  <a:cubicBezTo>
                    <a:pt x="86" y="92"/>
                    <a:pt x="86" y="92"/>
                    <a:pt x="86" y="92"/>
                  </a:cubicBezTo>
                  <a:cubicBezTo>
                    <a:pt x="91" y="91"/>
                    <a:pt x="100" y="89"/>
                    <a:pt x="105" y="85"/>
                  </a:cubicBezTo>
                  <a:cubicBezTo>
                    <a:pt x="105" y="102"/>
                    <a:pt x="105" y="102"/>
                    <a:pt x="105" y="102"/>
                  </a:cubicBezTo>
                  <a:moveTo>
                    <a:pt x="148" y="44"/>
                  </a:moveTo>
                  <a:cubicBezTo>
                    <a:pt x="148" y="13"/>
                    <a:pt x="119" y="0"/>
                    <a:pt x="78" y="0"/>
                  </a:cubicBezTo>
                  <a:cubicBezTo>
                    <a:pt x="34" y="0"/>
                    <a:pt x="10" y="21"/>
                    <a:pt x="10" y="39"/>
                  </a:cubicBezTo>
                  <a:cubicBezTo>
                    <a:pt x="10" y="47"/>
                    <a:pt x="17" y="55"/>
                    <a:pt x="28" y="55"/>
                  </a:cubicBezTo>
                  <a:cubicBezTo>
                    <a:pt x="45" y="55"/>
                    <a:pt x="46" y="31"/>
                    <a:pt x="78" y="31"/>
                  </a:cubicBezTo>
                  <a:cubicBezTo>
                    <a:pt x="92" y="31"/>
                    <a:pt x="105" y="37"/>
                    <a:pt x="105" y="49"/>
                  </a:cubicBezTo>
                  <a:cubicBezTo>
                    <a:pt x="105" y="62"/>
                    <a:pt x="97" y="64"/>
                    <a:pt x="86" y="65"/>
                  </a:cubicBezTo>
                  <a:cubicBezTo>
                    <a:pt x="60" y="68"/>
                    <a:pt x="60" y="68"/>
                    <a:pt x="60" y="68"/>
                  </a:cubicBezTo>
                  <a:cubicBezTo>
                    <a:pt x="27" y="72"/>
                    <a:pt x="0" y="82"/>
                    <a:pt x="0" y="117"/>
                  </a:cubicBezTo>
                  <a:cubicBezTo>
                    <a:pt x="0" y="144"/>
                    <a:pt x="24" y="161"/>
                    <a:pt x="48" y="161"/>
                  </a:cubicBezTo>
                  <a:cubicBezTo>
                    <a:pt x="71" y="161"/>
                    <a:pt x="91" y="155"/>
                    <a:pt x="108" y="136"/>
                  </a:cubicBezTo>
                  <a:cubicBezTo>
                    <a:pt x="108" y="149"/>
                    <a:pt x="114" y="161"/>
                    <a:pt x="133"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9" name="Freeform 10"/>
            <p:cNvSpPr>
              <a:spLocks noEditPoints="1"/>
            </p:cNvSpPr>
            <p:nvPr/>
          </p:nvSpPr>
          <p:spPr bwMode="auto">
            <a:xfrm>
              <a:off x="5657850" y="1852613"/>
              <a:ext cx="109537" cy="160338"/>
            </a:xfrm>
            <a:custGeom>
              <a:avLst/>
              <a:gdLst>
                <a:gd name="T0" fmla="*/ 43 w 152"/>
                <a:gd name="T1" fmla="*/ 139 h 219"/>
                <a:gd name="T2" fmla="*/ 77 w 152"/>
                <a:gd name="T3" fmla="*/ 91 h 219"/>
                <a:gd name="T4" fmla="*/ 111 w 152"/>
                <a:gd name="T5" fmla="*/ 139 h 219"/>
                <a:gd name="T6" fmla="*/ 77 w 152"/>
                <a:gd name="T7" fmla="*/ 186 h 219"/>
                <a:gd name="T8" fmla="*/ 43 w 152"/>
                <a:gd name="T9" fmla="*/ 139 h 219"/>
                <a:gd name="T10" fmla="*/ 152 w 152"/>
                <a:gd name="T11" fmla="*/ 21 h 219"/>
                <a:gd name="T12" fmla="*/ 130 w 152"/>
                <a:gd name="T13" fmla="*/ 0 h 219"/>
                <a:gd name="T14" fmla="*/ 109 w 152"/>
                <a:gd name="T15" fmla="*/ 21 h 219"/>
                <a:gd name="T16" fmla="*/ 109 w 152"/>
                <a:gd name="T17" fmla="*/ 79 h 219"/>
                <a:gd name="T18" fmla="*/ 108 w 152"/>
                <a:gd name="T19" fmla="*/ 79 h 219"/>
                <a:gd name="T20" fmla="*/ 66 w 152"/>
                <a:gd name="T21" fmla="*/ 58 h 219"/>
                <a:gd name="T22" fmla="*/ 0 w 152"/>
                <a:gd name="T23" fmla="*/ 137 h 219"/>
                <a:gd name="T24" fmla="*/ 67 w 152"/>
                <a:gd name="T25" fmla="*/ 219 h 219"/>
                <a:gd name="T26" fmla="*/ 112 w 152"/>
                <a:gd name="T27" fmla="*/ 192 h 219"/>
                <a:gd name="T28" fmla="*/ 113 w 152"/>
                <a:gd name="T29" fmla="*/ 192 h 219"/>
                <a:gd name="T30" fmla="*/ 113 w 152"/>
                <a:gd name="T31" fmla="*/ 199 h 219"/>
                <a:gd name="T32" fmla="*/ 133 w 152"/>
                <a:gd name="T33" fmla="*/ 219 h 219"/>
                <a:gd name="T34" fmla="*/ 152 w 152"/>
                <a:gd name="T35" fmla="*/ 199 h 219"/>
                <a:gd name="T36" fmla="*/ 152 w 152"/>
                <a:gd name="T37"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19">
                  <a:moveTo>
                    <a:pt x="43" y="139"/>
                  </a:moveTo>
                  <a:cubicBezTo>
                    <a:pt x="43" y="119"/>
                    <a:pt x="49" y="91"/>
                    <a:pt x="77" y="91"/>
                  </a:cubicBezTo>
                  <a:cubicBezTo>
                    <a:pt x="103" y="91"/>
                    <a:pt x="111" y="117"/>
                    <a:pt x="111" y="139"/>
                  </a:cubicBezTo>
                  <a:cubicBezTo>
                    <a:pt x="111" y="163"/>
                    <a:pt x="102" y="186"/>
                    <a:pt x="77" y="186"/>
                  </a:cubicBezTo>
                  <a:cubicBezTo>
                    <a:pt x="54" y="185"/>
                    <a:pt x="43" y="164"/>
                    <a:pt x="43" y="139"/>
                  </a:cubicBezTo>
                  <a:moveTo>
                    <a:pt x="152" y="21"/>
                  </a:moveTo>
                  <a:cubicBezTo>
                    <a:pt x="152" y="7"/>
                    <a:pt x="143" y="0"/>
                    <a:pt x="130" y="0"/>
                  </a:cubicBezTo>
                  <a:cubicBezTo>
                    <a:pt x="118" y="0"/>
                    <a:pt x="109" y="7"/>
                    <a:pt x="109" y="21"/>
                  </a:cubicBezTo>
                  <a:cubicBezTo>
                    <a:pt x="109" y="79"/>
                    <a:pt x="109" y="79"/>
                    <a:pt x="109" y="79"/>
                  </a:cubicBezTo>
                  <a:cubicBezTo>
                    <a:pt x="108" y="79"/>
                    <a:pt x="108" y="79"/>
                    <a:pt x="108" y="79"/>
                  </a:cubicBezTo>
                  <a:cubicBezTo>
                    <a:pt x="100" y="66"/>
                    <a:pt x="85" y="58"/>
                    <a:pt x="66" y="58"/>
                  </a:cubicBezTo>
                  <a:cubicBezTo>
                    <a:pt x="21" y="58"/>
                    <a:pt x="0" y="96"/>
                    <a:pt x="0" y="137"/>
                  </a:cubicBezTo>
                  <a:cubicBezTo>
                    <a:pt x="0" y="193"/>
                    <a:pt x="31" y="219"/>
                    <a:pt x="67" y="219"/>
                  </a:cubicBezTo>
                  <a:cubicBezTo>
                    <a:pt x="88" y="219"/>
                    <a:pt x="105" y="210"/>
                    <a:pt x="112" y="192"/>
                  </a:cubicBezTo>
                  <a:cubicBezTo>
                    <a:pt x="113" y="192"/>
                    <a:pt x="113" y="192"/>
                    <a:pt x="113" y="192"/>
                  </a:cubicBezTo>
                  <a:cubicBezTo>
                    <a:pt x="113" y="199"/>
                    <a:pt x="113" y="199"/>
                    <a:pt x="113" y="199"/>
                  </a:cubicBezTo>
                  <a:cubicBezTo>
                    <a:pt x="113" y="212"/>
                    <a:pt x="120" y="219"/>
                    <a:pt x="133" y="219"/>
                  </a:cubicBezTo>
                  <a:cubicBezTo>
                    <a:pt x="146" y="219"/>
                    <a:pt x="152" y="212"/>
                    <a:pt x="152" y="199"/>
                  </a:cubicBezTo>
                  <a:lnTo>
                    <a:pt x="15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0" name="Freeform 11"/>
            <p:cNvSpPr>
              <a:spLocks noEditPoints="1"/>
            </p:cNvSpPr>
            <p:nvPr/>
          </p:nvSpPr>
          <p:spPr bwMode="auto">
            <a:xfrm>
              <a:off x="5781675" y="1895475"/>
              <a:ext cx="115887" cy="117475"/>
            </a:xfrm>
            <a:custGeom>
              <a:avLst/>
              <a:gdLst>
                <a:gd name="T0" fmla="*/ 43 w 159"/>
                <a:gd name="T1" fmla="*/ 64 h 161"/>
                <a:gd name="T2" fmla="*/ 82 w 159"/>
                <a:gd name="T3" fmla="*/ 30 h 161"/>
                <a:gd name="T4" fmla="*/ 118 w 159"/>
                <a:gd name="T5" fmla="*/ 64 h 161"/>
                <a:gd name="T6" fmla="*/ 43 w 159"/>
                <a:gd name="T7" fmla="*/ 64 h 161"/>
                <a:gd name="T8" fmla="*/ 140 w 159"/>
                <a:gd name="T9" fmla="*/ 89 h 161"/>
                <a:gd name="T10" fmla="*/ 159 w 159"/>
                <a:gd name="T11" fmla="*/ 70 h 161"/>
                <a:gd name="T12" fmla="*/ 81 w 159"/>
                <a:gd name="T13" fmla="*/ 0 h 161"/>
                <a:gd name="T14" fmla="*/ 0 w 159"/>
                <a:gd name="T15" fmla="*/ 83 h 161"/>
                <a:gd name="T16" fmla="*/ 83 w 159"/>
                <a:gd name="T17" fmla="*/ 161 h 161"/>
                <a:gd name="T18" fmla="*/ 150 w 159"/>
                <a:gd name="T19" fmla="*/ 123 h 161"/>
                <a:gd name="T20" fmla="*/ 133 w 159"/>
                <a:gd name="T21" fmla="*/ 107 h 161"/>
                <a:gd name="T22" fmla="*/ 83 w 159"/>
                <a:gd name="T23" fmla="*/ 128 h 161"/>
                <a:gd name="T24" fmla="*/ 43 w 159"/>
                <a:gd name="T25" fmla="*/ 89 h 161"/>
                <a:gd name="T26" fmla="*/ 140 w 159"/>
                <a:gd name="T27" fmla="*/ 8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61">
                  <a:moveTo>
                    <a:pt x="43" y="64"/>
                  </a:moveTo>
                  <a:cubicBezTo>
                    <a:pt x="48" y="43"/>
                    <a:pt x="61" y="30"/>
                    <a:pt x="82" y="30"/>
                  </a:cubicBezTo>
                  <a:cubicBezTo>
                    <a:pt x="101" y="30"/>
                    <a:pt x="116" y="44"/>
                    <a:pt x="118" y="64"/>
                  </a:cubicBezTo>
                  <a:cubicBezTo>
                    <a:pt x="43" y="64"/>
                    <a:pt x="43" y="64"/>
                    <a:pt x="43" y="64"/>
                  </a:cubicBezTo>
                  <a:moveTo>
                    <a:pt x="140" y="89"/>
                  </a:moveTo>
                  <a:cubicBezTo>
                    <a:pt x="155" y="89"/>
                    <a:pt x="159" y="85"/>
                    <a:pt x="159" y="70"/>
                  </a:cubicBezTo>
                  <a:cubicBezTo>
                    <a:pt x="159" y="35"/>
                    <a:pt x="131" y="0"/>
                    <a:pt x="81" y="0"/>
                  </a:cubicBezTo>
                  <a:cubicBezTo>
                    <a:pt x="30" y="0"/>
                    <a:pt x="0" y="33"/>
                    <a:pt x="0" y="83"/>
                  </a:cubicBezTo>
                  <a:cubicBezTo>
                    <a:pt x="0" y="121"/>
                    <a:pt x="23" y="161"/>
                    <a:pt x="83" y="161"/>
                  </a:cubicBezTo>
                  <a:cubicBezTo>
                    <a:pt x="109" y="161"/>
                    <a:pt x="150" y="149"/>
                    <a:pt x="150" y="123"/>
                  </a:cubicBezTo>
                  <a:cubicBezTo>
                    <a:pt x="150" y="115"/>
                    <a:pt x="143" y="107"/>
                    <a:pt x="133" y="107"/>
                  </a:cubicBezTo>
                  <a:cubicBezTo>
                    <a:pt x="115" y="107"/>
                    <a:pt x="115" y="128"/>
                    <a:pt x="83" y="128"/>
                  </a:cubicBezTo>
                  <a:cubicBezTo>
                    <a:pt x="58" y="128"/>
                    <a:pt x="43" y="111"/>
                    <a:pt x="43" y="89"/>
                  </a:cubicBezTo>
                  <a:lnTo>
                    <a:pt x="14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1" name="Freeform 12"/>
            <p:cNvSpPr>
              <a:spLocks noEditPoints="1"/>
            </p:cNvSpPr>
            <p:nvPr/>
          </p:nvSpPr>
          <p:spPr bwMode="auto">
            <a:xfrm>
              <a:off x="5899150" y="1862138"/>
              <a:ext cx="44450" cy="42863"/>
            </a:xfrm>
            <a:custGeom>
              <a:avLst/>
              <a:gdLst>
                <a:gd name="T0" fmla="*/ 6 w 61"/>
                <a:gd name="T1" fmla="*/ 30 h 60"/>
                <a:gd name="T2" fmla="*/ 31 w 61"/>
                <a:gd name="T3" fmla="*/ 5 h 60"/>
                <a:gd name="T4" fmla="*/ 55 w 61"/>
                <a:gd name="T5" fmla="*/ 30 h 60"/>
                <a:gd name="T6" fmla="*/ 31 w 61"/>
                <a:gd name="T7" fmla="*/ 55 h 60"/>
                <a:gd name="T8" fmla="*/ 6 w 61"/>
                <a:gd name="T9" fmla="*/ 30 h 60"/>
                <a:gd name="T10" fmla="*/ 31 w 61"/>
                <a:gd name="T11" fmla="*/ 60 h 60"/>
                <a:gd name="T12" fmla="*/ 61 w 61"/>
                <a:gd name="T13" fmla="*/ 30 h 60"/>
                <a:gd name="T14" fmla="*/ 31 w 61"/>
                <a:gd name="T15" fmla="*/ 0 h 60"/>
                <a:gd name="T16" fmla="*/ 0 w 61"/>
                <a:gd name="T17" fmla="*/ 30 h 60"/>
                <a:gd name="T18" fmla="*/ 31 w 61"/>
                <a:gd name="T19" fmla="*/ 60 h 60"/>
                <a:gd name="T20" fmla="*/ 25 w 61"/>
                <a:gd name="T21" fmla="*/ 32 h 60"/>
                <a:gd name="T22" fmla="*/ 31 w 61"/>
                <a:gd name="T23" fmla="*/ 32 h 60"/>
                <a:gd name="T24" fmla="*/ 40 w 61"/>
                <a:gd name="T25" fmla="*/ 47 h 60"/>
                <a:gd name="T26" fmla="*/ 46 w 61"/>
                <a:gd name="T27" fmla="*/ 47 h 60"/>
                <a:gd name="T28" fmla="*/ 36 w 61"/>
                <a:gd name="T29" fmla="*/ 32 h 60"/>
                <a:gd name="T30" fmla="*/ 45 w 61"/>
                <a:gd name="T31" fmla="*/ 22 h 60"/>
                <a:gd name="T32" fmla="*/ 33 w 61"/>
                <a:gd name="T33" fmla="*/ 12 h 60"/>
                <a:gd name="T34" fmla="*/ 19 w 61"/>
                <a:gd name="T35" fmla="*/ 12 h 60"/>
                <a:gd name="T36" fmla="*/ 19 w 61"/>
                <a:gd name="T37" fmla="*/ 47 h 60"/>
                <a:gd name="T38" fmla="*/ 25 w 61"/>
                <a:gd name="T39" fmla="*/ 47 h 60"/>
                <a:gd name="T40" fmla="*/ 25 w 61"/>
                <a:gd name="T41" fmla="*/ 32 h 60"/>
                <a:gd name="T42" fmla="*/ 25 w 61"/>
                <a:gd name="T43" fmla="*/ 27 h 60"/>
                <a:gd name="T44" fmla="*/ 25 w 61"/>
                <a:gd name="T45" fmla="*/ 17 h 60"/>
                <a:gd name="T46" fmla="*/ 32 w 61"/>
                <a:gd name="T47" fmla="*/ 17 h 60"/>
                <a:gd name="T48" fmla="*/ 39 w 61"/>
                <a:gd name="T49" fmla="*/ 22 h 60"/>
                <a:gd name="T50" fmla="*/ 31 w 61"/>
                <a:gd name="T51" fmla="*/ 27 h 60"/>
                <a:gd name="T52" fmla="*/ 25 w 61"/>
                <a:gd name="T53"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0">
                  <a:moveTo>
                    <a:pt x="6" y="30"/>
                  </a:moveTo>
                  <a:cubicBezTo>
                    <a:pt x="6" y="15"/>
                    <a:pt x="17" y="5"/>
                    <a:pt x="31" y="5"/>
                  </a:cubicBezTo>
                  <a:cubicBezTo>
                    <a:pt x="45" y="5"/>
                    <a:pt x="55" y="15"/>
                    <a:pt x="55" y="30"/>
                  </a:cubicBezTo>
                  <a:cubicBezTo>
                    <a:pt x="55" y="44"/>
                    <a:pt x="45" y="55"/>
                    <a:pt x="31" y="55"/>
                  </a:cubicBezTo>
                  <a:cubicBezTo>
                    <a:pt x="17" y="55"/>
                    <a:pt x="6" y="44"/>
                    <a:pt x="6" y="30"/>
                  </a:cubicBezTo>
                  <a:moveTo>
                    <a:pt x="31" y="60"/>
                  </a:moveTo>
                  <a:cubicBezTo>
                    <a:pt x="47" y="60"/>
                    <a:pt x="61" y="47"/>
                    <a:pt x="61" y="30"/>
                  </a:cubicBezTo>
                  <a:cubicBezTo>
                    <a:pt x="61" y="12"/>
                    <a:pt x="47" y="0"/>
                    <a:pt x="31" y="0"/>
                  </a:cubicBezTo>
                  <a:cubicBezTo>
                    <a:pt x="14" y="0"/>
                    <a:pt x="0" y="12"/>
                    <a:pt x="0" y="30"/>
                  </a:cubicBezTo>
                  <a:cubicBezTo>
                    <a:pt x="0" y="47"/>
                    <a:pt x="14" y="60"/>
                    <a:pt x="31" y="60"/>
                  </a:cubicBezTo>
                  <a:close/>
                  <a:moveTo>
                    <a:pt x="25" y="32"/>
                  </a:moveTo>
                  <a:cubicBezTo>
                    <a:pt x="31" y="32"/>
                    <a:pt x="31" y="32"/>
                    <a:pt x="31" y="32"/>
                  </a:cubicBezTo>
                  <a:cubicBezTo>
                    <a:pt x="40" y="47"/>
                    <a:pt x="40" y="47"/>
                    <a:pt x="40" y="47"/>
                  </a:cubicBezTo>
                  <a:cubicBezTo>
                    <a:pt x="46" y="47"/>
                    <a:pt x="46" y="47"/>
                    <a:pt x="46" y="47"/>
                  </a:cubicBezTo>
                  <a:cubicBezTo>
                    <a:pt x="36" y="32"/>
                    <a:pt x="36" y="32"/>
                    <a:pt x="36" y="32"/>
                  </a:cubicBezTo>
                  <a:cubicBezTo>
                    <a:pt x="41" y="31"/>
                    <a:pt x="45" y="28"/>
                    <a:pt x="45" y="22"/>
                  </a:cubicBezTo>
                  <a:cubicBezTo>
                    <a:pt x="45" y="15"/>
                    <a:pt x="41" y="12"/>
                    <a:pt x="33" y="12"/>
                  </a:cubicBezTo>
                  <a:cubicBezTo>
                    <a:pt x="19" y="12"/>
                    <a:pt x="19" y="12"/>
                    <a:pt x="19" y="12"/>
                  </a:cubicBezTo>
                  <a:cubicBezTo>
                    <a:pt x="19" y="47"/>
                    <a:pt x="19" y="47"/>
                    <a:pt x="19" y="47"/>
                  </a:cubicBezTo>
                  <a:cubicBezTo>
                    <a:pt x="25" y="47"/>
                    <a:pt x="25" y="47"/>
                    <a:pt x="25" y="47"/>
                  </a:cubicBezTo>
                  <a:lnTo>
                    <a:pt x="25" y="32"/>
                  </a:lnTo>
                  <a:close/>
                  <a:moveTo>
                    <a:pt x="25" y="27"/>
                  </a:moveTo>
                  <a:cubicBezTo>
                    <a:pt x="25" y="17"/>
                    <a:pt x="25" y="17"/>
                    <a:pt x="25" y="17"/>
                  </a:cubicBezTo>
                  <a:cubicBezTo>
                    <a:pt x="32" y="17"/>
                    <a:pt x="32" y="17"/>
                    <a:pt x="32" y="17"/>
                  </a:cubicBezTo>
                  <a:cubicBezTo>
                    <a:pt x="35" y="17"/>
                    <a:pt x="39" y="17"/>
                    <a:pt x="39" y="22"/>
                  </a:cubicBezTo>
                  <a:cubicBezTo>
                    <a:pt x="39" y="27"/>
                    <a:pt x="35" y="27"/>
                    <a:pt x="31" y="27"/>
                  </a:cubicBezTo>
                  <a:lnTo>
                    <a:pt x="2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2" name="Freeform 13"/>
            <p:cNvSpPr>
              <a:spLocks/>
            </p:cNvSpPr>
            <p:nvPr/>
          </p:nvSpPr>
          <p:spPr bwMode="auto">
            <a:xfrm>
              <a:off x="4830763" y="2012950"/>
              <a:ext cx="207962" cy="34925"/>
            </a:xfrm>
            <a:custGeom>
              <a:avLst/>
              <a:gdLst>
                <a:gd name="T0" fmla="*/ 23 w 287"/>
                <a:gd name="T1" fmla="*/ 0 h 48"/>
                <a:gd name="T2" fmla="*/ 0 w 287"/>
                <a:gd name="T3" fmla="*/ 24 h 48"/>
                <a:gd name="T4" fmla="*/ 23 w 287"/>
                <a:gd name="T5" fmla="*/ 48 h 48"/>
                <a:gd name="T6" fmla="*/ 263 w 287"/>
                <a:gd name="T7" fmla="*/ 48 h 48"/>
                <a:gd name="T8" fmla="*/ 287 w 287"/>
                <a:gd name="T9" fmla="*/ 24 h 48"/>
                <a:gd name="T10" fmla="*/ 263 w 287"/>
                <a:gd name="T11" fmla="*/ 0 h 48"/>
                <a:gd name="T12" fmla="*/ 23 w 28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87" h="48">
                  <a:moveTo>
                    <a:pt x="23" y="0"/>
                  </a:moveTo>
                  <a:cubicBezTo>
                    <a:pt x="10" y="0"/>
                    <a:pt x="0" y="11"/>
                    <a:pt x="0" y="24"/>
                  </a:cubicBezTo>
                  <a:cubicBezTo>
                    <a:pt x="0" y="37"/>
                    <a:pt x="10" y="48"/>
                    <a:pt x="23" y="48"/>
                  </a:cubicBezTo>
                  <a:cubicBezTo>
                    <a:pt x="263" y="48"/>
                    <a:pt x="263" y="48"/>
                    <a:pt x="263" y="48"/>
                  </a:cubicBezTo>
                  <a:cubicBezTo>
                    <a:pt x="276" y="48"/>
                    <a:pt x="287" y="37"/>
                    <a:pt x="287" y="24"/>
                  </a:cubicBezTo>
                  <a:cubicBezTo>
                    <a:pt x="287" y="11"/>
                    <a:pt x="276" y="0"/>
                    <a:pt x="263" y="0"/>
                  </a:cubicBezTo>
                  <a:cubicBezTo>
                    <a:pt x="23" y="0"/>
                    <a:pt x="23" y="0"/>
                    <a:pt x="23" y="0"/>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3" name="Freeform 14"/>
            <p:cNvSpPr>
              <a:spLocks/>
            </p:cNvSpPr>
            <p:nvPr/>
          </p:nvSpPr>
          <p:spPr bwMode="auto">
            <a:xfrm>
              <a:off x="4729163" y="1817688"/>
              <a:ext cx="220662" cy="331788"/>
            </a:xfrm>
            <a:custGeom>
              <a:avLst/>
              <a:gdLst>
                <a:gd name="T0" fmla="*/ 9 w 303"/>
                <a:gd name="T1" fmla="*/ 116 h 454"/>
                <a:gd name="T2" fmla="*/ 31 w 303"/>
                <a:gd name="T3" fmla="*/ 142 h 454"/>
                <a:gd name="T4" fmla="*/ 56 w 303"/>
                <a:gd name="T5" fmla="*/ 120 h 454"/>
                <a:gd name="T6" fmla="*/ 161 w 303"/>
                <a:gd name="T7" fmla="*/ 48 h 454"/>
                <a:gd name="T8" fmla="*/ 251 w 303"/>
                <a:gd name="T9" fmla="*/ 107 h 454"/>
                <a:gd name="T10" fmla="*/ 251 w 303"/>
                <a:gd name="T11" fmla="*/ 159 h 454"/>
                <a:gd name="T12" fmla="*/ 161 w 303"/>
                <a:gd name="T13" fmla="*/ 130 h 454"/>
                <a:gd name="T14" fmla="*/ 0 w 303"/>
                <a:gd name="T15" fmla="*/ 292 h 454"/>
                <a:gd name="T16" fmla="*/ 161 w 303"/>
                <a:gd name="T17" fmla="*/ 454 h 454"/>
                <a:gd name="T18" fmla="*/ 296 w 303"/>
                <a:gd name="T19" fmla="*/ 382 h 454"/>
                <a:gd name="T20" fmla="*/ 289 w 303"/>
                <a:gd name="T21" fmla="*/ 349 h 454"/>
                <a:gd name="T22" fmla="*/ 256 w 303"/>
                <a:gd name="T23" fmla="*/ 355 h 454"/>
                <a:gd name="T24" fmla="*/ 161 w 303"/>
                <a:gd name="T25" fmla="*/ 406 h 454"/>
                <a:gd name="T26" fmla="*/ 48 w 303"/>
                <a:gd name="T27" fmla="*/ 292 h 454"/>
                <a:gd name="T28" fmla="*/ 161 w 303"/>
                <a:gd name="T29" fmla="*/ 178 h 454"/>
                <a:gd name="T30" fmla="*/ 255 w 303"/>
                <a:gd name="T31" fmla="*/ 228 h 454"/>
                <a:gd name="T32" fmla="*/ 282 w 303"/>
                <a:gd name="T33" fmla="*/ 237 h 454"/>
                <a:gd name="T34" fmla="*/ 299 w 303"/>
                <a:gd name="T35" fmla="*/ 215 h 454"/>
                <a:gd name="T36" fmla="*/ 299 w 303"/>
                <a:gd name="T37" fmla="*/ 107 h 454"/>
                <a:gd name="T38" fmla="*/ 161 w 303"/>
                <a:gd name="T39" fmla="*/ 0 h 454"/>
                <a:gd name="T40" fmla="*/ 9 w 303"/>
                <a:gd name="T41" fmla="*/ 1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454">
                  <a:moveTo>
                    <a:pt x="9" y="116"/>
                  </a:moveTo>
                  <a:cubicBezTo>
                    <a:pt x="8" y="129"/>
                    <a:pt x="17" y="141"/>
                    <a:pt x="31" y="142"/>
                  </a:cubicBezTo>
                  <a:cubicBezTo>
                    <a:pt x="44" y="143"/>
                    <a:pt x="55" y="134"/>
                    <a:pt x="56" y="120"/>
                  </a:cubicBezTo>
                  <a:cubicBezTo>
                    <a:pt x="61" y="72"/>
                    <a:pt x="96" y="48"/>
                    <a:pt x="161" y="48"/>
                  </a:cubicBezTo>
                  <a:cubicBezTo>
                    <a:pt x="240" y="48"/>
                    <a:pt x="251" y="76"/>
                    <a:pt x="251" y="107"/>
                  </a:cubicBezTo>
                  <a:cubicBezTo>
                    <a:pt x="251" y="107"/>
                    <a:pt x="251" y="133"/>
                    <a:pt x="251" y="159"/>
                  </a:cubicBezTo>
                  <a:cubicBezTo>
                    <a:pt x="225" y="141"/>
                    <a:pt x="194" y="130"/>
                    <a:pt x="161" y="130"/>
                  </a:cubicBezTo>
                  <a:cubicBezTo>
                    <a:pt x="72" y="130"/>
                    <a:pt x="0" y="203"/>
                    <a:pt x="0" y="292"/>
                  </a:cubicBezTo>
                  <a:cubicBezTo>
                    <a:pt x="0" y="381"/>
                    <a:pt x="72" y="454"/>
                    <a:pt x="161" y="454"/>
                  </a:cubicBezTo>
                  <a:cubicBezTo>
                    <a:pt x="216" y="454"/>
                    <a:pt x="266" y="427"/>
                    <a:pt x="296" y="382"/>
                  </a:cubicBezTo>
                  <a:cubicBezTo>
                    <a:pt x="303" y="371"/>
                    <a:pt x="300" y="356"/>
                    <a:pt x="289" y="349"/>
                  </a:cubicBezTo>
                  <a:cubicBezTo>
                    <a:pt x="278" y="341"/>
                    <a:pt x="263" y="344"/>
                    <a:pt x="256" y="355"/>
                  </a:cubicBezTo>
                  <a:cubicBezTo>
                    <a:pt x="235" y="387"/>
                    <a:pt x="200" y="406"/>
                    <a:pt x="161" y="406"/>
                  </a:cubicBezTo>
                  <a:cubicBezTo>
                    <a:pt x="99" y="406"/>
                    <a:pt x="48" y="355"/>
                    <a:pt x="48" y="292"/>
                  </a:cubicBezTo>
                  <a:cubicBezTo>
                    <a:pt x="48" y="229"/>
                    <a:pt x="99" y="178"/>
                    <a:pt x="161" y="178"/>
                  </a:cubicBezTo>
                  <a:cubicBezTo>
                    <a:pt x="199" y="178"/>
                    <a:pt x="234" y="197"/>
                    <a:pt x="255" y="228"/>
                  </a:cubicBezTo>
                  <a:cubicBezTo>
                    <a:pt x="261" y="237"/>
                    <a:pt x="272" y="241"/>
                    <a:pt x="282" y="237"/>
                  </a:cubicBezTo>
                  <a:cubicBezTo>
                    <a:pt x="292" y="234"/>
                    <a:pt x="299" y="225"/>
                    <a:pt x="299" y="215"/>
                  </a:cubicBezTo>
                  <a:cubicBezTo>
                    <a:pt x="299" y="107"/>
                    <a:pt x="299" y="107"/>
                    <a:pt x="299" y="107"/>
                  </a:cubicBezTo>
                  <a:cubicBezTo>
                    <a:pt x="299" y="58"/>
                    <a:pt x="275" y="0"/>
                    <a:pt x="161" y="0"/>
                  </a:cubicBezTo>
                  <a:cubicBezTo>
                    <a:pt x="71" y="0"/>
                    <a:pt x="15" y="42"/>
                    <a:pt x="9" y="116"/>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4" name="Freeform 15"/>
            <p:cNvSpPr>
              <a:spLocks noEditPoints="1"/>
            </p:cNvSpPr>
            <p:nvPr/>
          </p:nvSpPr>
          <p:spPr bwMode="auto">
            <a:xfrm>
              <a:off x="5067300" y="2068513"/>
              <a:ext cx="49212" cy="73025"/>
            </a:xfrm>
            <a:custGeom>
              <a:avLst/>
              <a:gdLst>
                <a:gd name="T0" fmla="*/ 24 w 67"/>
                <a:gd name="T1" fmla="*/ 14 h 100"/>
                <a:gd name="T2" fmla="*/ 16 w 67"/>
                <a:gd name="T3" fmla="*/ 14 h 100"/>
                <a:gd name="T4" fmla="*/ 16 w 67"/>
                <a:gd name="T5" fmla="*/ 45 h 100"/>
                <a:gd name="T6" fmla="*/ 23 w 67"/>
                <a:gd name="T7" fmla="*/ 45 h 100"/>
                <a:gd name="T8" fmla="*/ 44 w 67"/>
                <a:gd name="T9" fmla="*/ 29 h 100"/>
                <a:gd name="T10" fmla="*/ 24 w 67"/>
                <a:gd name="T11" fmla="*/ 14 h 100"/>
                <a:gd name="T12" fmla="*/ 47 w 67"/>
                <a:gd name="T13" fmla="*/ 100 h 100"/>
                <a:gd name="T14" fmla="*/ 16 w 67"/>
                <a:gd name="T15" fmla="*/ 57 h 100"/>
                <a:gd name="T16" fmla="*/ 16 w 67"/>
                <a:gd name="T17" fmla="*/ 57 h 100"/>
                <a:gd name="T18" fmla="*/ 16 w 67"/>
                <a:gd name="T19" fmla="*/ 100 h 100"/>
                <a:gd name="T20" fmla="*/ 0 w 67"/>
                <a:gd name="T21" fmla="*/ 100 h 100"/>
                <a:gd name="T22" fmla="*/ 0 w 67"/>
                <a:gd name="T23" fmla="*/ 1 h 100"/>
                <a:gd name="T24" fmla="*/ 26 w 67"/>
                <a:gd name="T25" fmla="*/ 0 h 100"/>
                <a:gd name="T26" fmla="*/ 61 w 67"/>
                <a:gd name="T27" fmla="*/ 27 h 100"/>
                <a:gd name="T28" fmla="*/ 33 w 67"/>
                <a:gd name="T29" fmla="*/ 55 h 100"/>
                <a:gd name="T30" fmla="*/ 41 w 67"/>
                <a:gd name="T31" fmla="*/ 65 h 100"/>
                <a:gd name="T32" fmla="*/ 67 w 67"/>
                <a:gd name="T33" fmla="*/ 100 h 100"/>
                <a:gd name="T34" fmla="*/ 47 w 67"/>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00">
                  <a:moveTo>
                    <a:pt x="24" y="14"/>
                  </a:moveTo>
                  <a:cubicBezTo>
                    <a:pt x="21" y="14"/>
                    <a:pt x="18" y="14"/>
                    <a:pt x="16" y="14"/>
                  </a:cubicBezTo>
                  <a:cubicBezTo>
                    <a:pt x="16" y="45"/>
                    <a:pt x="16" y="45"/>
                    <a:pt x="16" y="45"/>
                  </a:cubicBezTo>
                  <a:cubicBezTo>
                    <a:pt x="17" y="45"/>
                    <a:pt x="20" y="45"/>
                    <a:pt x="23" y="45"/>
                  </a:cubicBezTo>
                  <a:cubicBezTo>
                    <a:pt x="36" y="45"/>
                    <a:pt x="44" y="39"/>
                    <a:pt x="44" y="29"/>
                  </a:cubicBezTo>
                  <a:cubicBezTo>
                    <a:pt x="44" y="18"/>
                    <a:pt x="37" y="14"/>
                    <a:pt x="24" y="14"/>
                  </a:cubicBezTo>
                  <a:moveTo>
                    <a:pt x="47" y="100"/>
                  </a:moveTo>
                  <a:cubicBezTo>
                    <a:pt x="16" y="57"/>
                    <a:pt x="16" y="57"/>
                    <a:pt x="16"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6" y="0"/>
                  </a:cubicBezTo>
                  <a:cubicBezTo>
                    <a:pt x="47" y="0"/>
                    <a:pt x="61" y="8"/>
                    <a:pt x="61" y="27"/>
                  </a:cubicBezTo>
                  <a:cubicBezTo>
                    <a:pt x="61" y="43"/>
                    <a:pt x="49" y="53"/>
                    <a:pt x="33" y="55"/>
                  </a:cubicBezTo>
                  <a:cubicBezTo>
                    <a:pt x="35" y="58"/>
                    <a:pt x="39" y="62"/>
                    <a:pt x="41" y="65"/>
                  </a:cubicBezTo>
                  <a:cubicBezTo>
                    <a:pt x="67" y="100"/>
                    <a:pt x="67" y="100"/>
                    <a:pt x="67" y="100"/>
                  </a:cubicBezTo>
                  <a:lnTo>
                    <a:pt x="47"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5" name="Freeform 16"/>
            <p:cNvSpPr>
              <a:spLocks noEditPoints="1"/>
            </p:cNvSpPr>
            <p:nvPr/>
          </p:nvSpPr>
          <p:spPr bwMode="auto">
            <a:xfrm>
              <a:off x="5119688" y="2085975"/>
              <a:ext cx="46037" cy="55563"/>
            </a:xfrm>
            <a:custGeom>
              <a:avLst/>
              <a:gdLst>
                <a:gd name="T0" fmla="*/ 32 w 63"/>
                <a:gd name="T1" fmla="*/ 11 h 75"/>
                <a:gd name="T2" fmla="*/ 16 w 63"/>
                <a:gd name="T3" fmla="*/ 27 h 75"/>
                <a:gd name="T4" fmla="*/ 47 w 63"/>
                <a:gd name="T5" fmla="*/ 27 h 75"/>
                <a:gd name="T6" fmla="*/ 32 w 63"/>
                <a:gd name="T7" fmla="*/ 11 h 75"/>
                <a:gd name="T8" fmla="*/ 62 w 63"/>
                <a:gd name="T9" fmla="*/ 38 h 75"/>
                <a:gd name="T10" fmla="*/ 16 w 63"/>
                <a:gd name="T11" fmla="*/ 38 h 75"/>
                <a:gd name="T12" fmla="*/ 37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2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2" y="11"/>
                  </a:moveTo>
                  <a:cubicBezTo>
                    <a:pt x="24" y="11"/>
                    <a:pt x="17" y="18"/>
                    <a:pt x="16" y="27"/>
                  </a:cubicBezTo>
                  <a:cubicBezTo>
                    <a:pt x="47" y="27"/>
                    <a:pt x="47" y="27"/>
                    <a:pt x="47" y="27"/>
                  </a:cubicBezTo>
                  <a:cubicBezTo>
                    <a:pt x="47" y="17"/>
                    <a:pt x="42" y="11"/>
                    <a:pt x="32" y="11"/>
                  </a:cubicBezTo>
                  <a:moveTo>
                    <a:pt x="62" y="38"/>
                  </a:moveTo>
                  <a:cubicBezTo>
                    <a:pt x="16" y="38"/>
                    <a:pt x="16" y="38"/>
                    <a:pt x="16" y="38"/>
                  </a:cubicBezTo>
                  <a:cubicBezTo>
                    <a:pt x="15" y="55"/>
                    <a:pt x="23" y="63"/>
                    <a:pt x="37" y="63"/>
                  </a:cubicBezTo>
                  <a:cubicBezTo>
                    <a:pt x="45" y="63"/>
                    <a:pt x="53" y="61"/>
                    <a:pt x="59" y="58"/>
                  </a:cubicBezTo>
                  <a:cubicBezTo>
                    <a:pt x="60" y="71"/>
                    <a:pt x="60" y="71"/>
                    <a:pt x="60" y="71"/>
                  </a:cubicBezTo>
                  <a:cubicBezTo>
                    <a:pt x="53" y="74"/>
                    <a:pt x="44" y="75"/>
                    <a:pt x="35" y="75"/>
                  </a:cubicBezTo>
                  <a:cubicBezTo>
                    <a:pt x="12" y="75"/>
                    <a:pt x="0" y="64"/>
                    <a:pt x="0" y="38"/>
                  </a:cubicBezTo>
                  <a:cubicBezTo>
                    <a:pt x="0" y="16"/>
                    <a:pt x="12" y="0"/>
                    <a:pt x="33" y="0"/>
                  </a:cubicBezTo>
                  <a:cubicBezTo>
                    <a:pt x="54" y="0"/>
                    <a:pt x="63" y="14"/>
                    <a:pt x="63" y="31"/>
                  </a:cubicBezTo>
                  <a:cubicBezTo>
                    <a:pt x="63" y="33"/>
                    <a:pt x="62" y="36"/>
                    <a:pt x="62"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6" name="Freeform 17"/>
            <p:cNvSpPr>
              <a:spLocks/>
            </p:cNvSpPr>
            <p:nvPr/>
          </p:nvSpPr>
          <p:spPr bwMode="auto">
            <a:xfrm>
              <a:off x="51736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4 w 49"/>
                <a:gd name="T17" fmla="*/ 14 h 75"/>
                <a:gd name="T18" fmla="*/ 29 w 49"/>
                <a:gd name="T19" fmla="*/ 12 h 75"/>
                <a:gd name="T20" fmla="*/ 17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2" y="75"/>
                    <a:pt x="6" y="75"/>
                    <a:pt x="2" y="74"/>
                  </a:cubicBezTo>
                  <a:cubicBezTo>
                    <a:pt x="2" y="61"/>
                    <a:pt x="2" y="61"/>
                    <a:pt x="2" y="61"/>
                  </a:cubicBezTo>
                  <a:cubicBezTo>
                    <a:pt x="7" y="62"/>
                    <a:pt x="12" y="63"/>
                    <a:pt x="18" y="63"/>
                  </a:cubicBezTo>
                  <a:cubicBezTo>
                    <a:pt x="26" y="63"/>
                    <a:pt x="32" y="59"/>
                    <a:pt x="32" y="53"/>
                  </a:cubicBezTo>
                  <a:cubicBezTo>
                    <a:pt x="32" y="39"/>
                    <a:pt x="0" y="47"/>
                    <a:pt x="0" y="22"/>
                  </a:cubicBezTo>
                  <a:cubicBezTo>
                    <a:pt x="0" y="10"/>
                    <a:pt x="11" y="0"/>
                    <a:pt x="30" y="0"/>
                  </a:cubicBezTo>
                  <a:cubicBezTo>
                    <a:pt x="35" y="0"/>
                    <a:pt x="40" y="0"/>
                    <a:pt x="44" y="1"/>
                  </a:cubicBezTo>
                  <a:cubicBezTo>
                    <a:pt x="44" y="14"/>
                    <a:pt x="44" y="14"/>
                    <a:pt x="44" y="14"/>
                  </a:cubicBezTo>
                  <a:cubicBezTo>
                    <a:pt x="39" y="12"/>
                    <a:pt x="34" y="12"/>
                    <a:pt x="29" y="12"/>
                  </a:cubicBezTo>
                  <a:cubicBezTo>
                    <a:pt x="21" y="12"/>
                    <a:pt x="17" y="15"/>
                    <a:pt x="17" y="21"/>
                  </a:cubicBezTo>
                  <a:cubicBezTo>
                    <a:pt x="17" y="35"/>
                    <a:pt x="49" y="28"/>
                    <a:pt x="49" y="52"/>
                  </a:cubicBezTo>
                  <a:cubicBezTo>
                    <a:pt x="49" y="65"/>
                    <a:pt x="37"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7" name="Freeform 18"/>
            <p:cNvSpPr>
              <a:spLocks/>
            </p:cNvSpPr>
            <p:nvPr/>
          </p:nvSpPr>
          <p:spPr bwMode="auto">
            <a:xfrm>
              <a:off x="5219700" y="2087563"/>
              <a:ext cx="42862" cy="53975"/>
            </a:xfrm>
            <a:custGeom>
              <a:avLst/>
              <a:gdLst>
                <a:gd name="T0" fmla="*/ 46 w 61"/>
                <a:gd name="T1" fmla="*/ 73 h 74"/>
                <a:gd name="T2" fmla="*/ 48 w 61"/>
                <a:gd name="T3" fmla="*/ 59 h 74"/>
                <a:gd name="T4" fmla="*/ 47 w 61"/>
                <a:gd name="T5" fmla="*/ 59 h 74"/>
                <a:gd name="T6" fmla="*/ 22 w 61"/>
                <a:gd name="T7" fmla="*/ 74 h 74"/>
                <a:gd name="T8" fmla="*/ 0 w 61"/>
                <a:gd name="T9" fmla="*/ 51 h 74"/>
                <a:gd name="T10" fmla="*/ 0 w 61"/>
                <a:gd name="T11" fmla="*/ 0 h 74"/>
                <a:gd name="T12" fmla="*/ 16 w 61"/>
                <a:gd name="T13" fmla="*/ 0 h 74"/>
                <a:gd name="T14" fmla="*/ 16 w 61"/>
                <a:gd name="T15" fmla="*/ 47 h 74"/>
                <a:gd name="T16" fmla="*/ 27 w 61"/>
                <a:gd name="T17" fmla="*/ 61 h 74"/>
                <a:gd name="T18" fmla="*/ 46 w 61"/>
                <a:gd name="T19" fmla="*/ 35 h 74"/>
                <a:gd name="T20" fmla="*/ 46 w 61"/>
                <a:gd name="T21" fmla="*/ 0 h 74"/>
                <a:gd name="T22" fmla="*/ 61 w 61"/>
                <a:gd name="T23" fmla="*/ 0 h 74"/>
                <a:gd name="T24" fmla="*/ 61 w 61"/>
                <a:gd name="T25" fmla="*/ 73 h 74"/>
                <a:gd name="T26" fmla="*/ 46 w 61"/>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4">
                  <a:moveTo>
                    <a:pt x="46" y="73"/>
                  </a:moveTo>
                  <a:cubicBezTo>
                    <a:pt x="46" y="69"/>
                    <a:pt x="47" y="63"/>
                    <a:pt x="48" y="59"/>
                  </a:cubicBezTo>
                  <a:cubicBezTo>
                    <a:pt x="47" y="59"/>
                    <a:pt x="47" y="59"/>
                    <a:pt x="47" y="59"/>
                  </a:cubicBezTo>
                  <a:cubicBezTo>
                    <a:pt x="43" y="68"/>
                    <a:pt x="34" y="74"/>
                    <a:pt x="22" y="74"/>
                  </a:cubicBezTo>
                  <a:cubicBezTo>
                    <a:pt x="6" y="74"/>
                    <a:pt x="0" y="64"/>
                    <a:pt x="0" y="51"/>
                  </a:cubicBezTo>
                  <a:cubicBezTo>
                    <a:pt x="0" y="0"/>
                    <a:pt x="0" y="0"/>
                    <a:pt x="0" y="0"/>
                  </a:cubicBezTo>
                  <a:cubicBezTo>
                    <a:pt x="16" y="0"/>
                    <a:pt x="16" y="0"/>
                    <a:pt x="16" y="0"/>
                  </a:cubicBezTo>
                  <a:cubicBezTo>
                    <a:pt x="16" y="47"/>
                    <a:pt x="16" y="47"/>
                    <a:pt x="16" y="47"/>
                  </a:cubicBezTo>
                  <a:cubicBezTo>
                    <a:pt x="16" y="56"/>
                    <a:pt x="18" y="61"/>
                    <a:pt x="27" y="61"/>
                  </a:cubicBezTo>
                  <a:cubicBezTo>
                    <a:pt x="38" y="61"/>
                    <a:pt x="46" y="50"/>
                    <a:pt x="46" y="35"/>
                  </a:cubicBezTo>
                  <a:cubicBezTo>
                    <a:pt x="46" y="0"/>
                    <a:pt x="46" y="0"/>
                    <a:pt x="46" y="0"/>
                  </a:cubicBezTo>
                  <a:cubicBezTo>
                    <a:pt x="61" y="0"/>
                    <a:pt x="61" y="0"/>
                    <a:pt x="61" y="0"/>
                  </a:cubicBezTo>
                  <a:cubicBezTo>
                    <a:pt x="61" y="73"/>
                    <a:pt x="61" y="73"/>
                    <a:pt x="61" y="73"/>
                  </a:cubicBezTo>
                  <a:cubicBezTo>
                    <a:pt x="46" y="73"/>
                    <a:pt x="46" y="73"/>
                    <a:pt x="46"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8" name="Rectangle 19"/>
            <p:cNvSpPr>
              <a:spLocks noChangeArrowheads="1"/>
            </p:cNvSpPr>
            <p:nvPr/>
          </p:nvSpPr>
          <p:spPr bwMode="auto">
            <a:xfrm>
              <a:off x="5275263" y="2062163"/>
              <a:ext cx="12700"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9" name="Freeform 20"/>
            <p:cNvSpPr>
              <a:spLocks/>
            </p:cNvSpPr>
            <p:nvPr/>
          </p:nvSpPr>
          <p:spPr bwMode="auto">
            <a:xfrm>
              <a:off x="5295900" y="2068513"/>
              <a:ext cx="34925" cy="73025"/>
            </a:xfrm>
            <a:custGeom>
              <a:avLst/>
              <a:gdLst>
                <a:gd name="T0" fmla="*/ 34 w 48"/>
                <a:gd name="T1" fmla="*/ 101 h 101"/>
                <a:gd name="T2" fmla="*/ 14 w 48"/>
                <a:gd name="T3" fmla="*/ 79 h 101"/>
                <a:gd name="T4" fmla="*/ 14 w 48"/>
                <a:gd name="T5" fmla="*/ 39 h 101"/>
                <a:gd name="T6" fmla="*/ 0 w 48"/>
                <a:gd name="T7" fmla="*/ 39 h 101"/>
                <a:gd name="T8" fmla="*/ 0 w 48"/>
                <a:gd name="T9" fmla="*/ 27 h 101"/>
                <a:gd name="T10" fmla="*/ 14 w 48"/>
                <a:gd name="T11" fmla="*/ 27 h 101"/>
                <a:gd name="T12" fmla="*/ 14 w 48"/>
                <a:gd name="T13" fmla="*/ 4 h 101"/>
                <a:gd name="T14" fmla="*/ 29 w 48"/>
                <a:gd name="T15" fmla="*/ 0 h 101"/>
                <a:gd name="T16" fmla="*/ 29 w 48"/>
                <a:gd name="T17" fmla="*/ 27 h 101"/>
                <a:gd name="T18" fmla="*/ 48 w 48"/>
                <a:gd name="T19" fmla="*/ 27 h 101"/>
                <a:gd name="T20" fmla="*/ 48 w 48"/>
                <a:gd name="T21" fmla="*/ 39 h 101"/>
                <a:gd name="T22" fmla="*/ 29 w 48"/>
                <a:gd name="T23" fmla="*/ 39 h 101"/>
                <a:gd name="T24" fmla="*/ 29 w 48"/>
                <a:gd name="T25" fmla="*/ 74 h 101"/>
                <a:gd name="T26" fmla="*/ 39 w 48"/>
                <a:gd name="T27" fmla="*/ 88 h 101"/>
                <a:gd name="T28" fmla="*/ 48 w 48"/>
                <a:gd name="T29" fmla="*/ 87 h 101"/>
                <a:gd name="T30" fmla="*/ 48 w 48"/>
                <a:gd name="T31" fmla="*/ 100 h 101"/>
                <a:gd name="T32" fmla="*/ 34 w 48"/>
                <a:gd name="T3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101">
                  <a:moveTo>
                    <a:pt x="34" y="101"/>
                  </a:moveTo>
                  <a:cubicBezTo>
                    <a:pt x="18" y="101"/>
                    <a:pt x="14" y="95"/>
                    <a:pt x="14" y="79"/>
                  </a:cubicBezTo>
                  <a:cubicBezTo>
                    <a:pt x="14" y="39"/>
                    <a:pt x="14" y="39"/>
                    <a:pt x="14" y="39"/>
                  </a:cubicBezTo>
                  <a:cubicBezTo>
                    <a:pt x="0" y="39"/>
                    <a:pt x="0" y="39"/>
                    <a:pt x="0" y="39"/>
                  </a:cubicBezTo>
                  <a:cubicBezTo>
                    <a:pt x="0" y="27"/>
                    <a:pt x="0" y="27"/>
                    <a:pt x="0" y="27"/>
                  </a:cubicBezTo>
                  <a:cubicBezTo>
                    <a:pt x="14" y="27"/>
                    <a:pt x="14" y="27"/>
                    <a:pt x="14" y="27"/>
                  </a:cubicBezTo>
                  <a:cubicBezTo>
                    <a:pt x="14" y="4"/>
                    <a:pt x="14" y="4"/>
                    <a:pt x="14" y="4"/>
                  </a:cubicBezTo>
                  <a:cubicBezTo>
                    <a:pt x="29" y="0"/>
                    <a:pt x="29" y="0"/>
                    <a:pt x="29" y="0"/>
                  </a:cubicBezTo>
                  <a:cubicBezTo>
                    <a:pt x="29" y="27"/>
                    <a:pt x="29" y="27"/>
                    <a:pt x="29" y="27"/>
                  </a:cubicBezTo>
                  <a:cubicBezTo>
                    <a:pt x="48" y="27"/>
                    <a:pt x="48" y="27"/>
                    <a:pt x="48" y="27"/>
                  </a:cubicBezTo>
                  <a:cubicBezTo>
                    <a:pt x="48" y="39"/>
                    <a:pt x="48" y="39"/>
                    <a:pt x="48" y="39"/>
                  </a:cubicBezTo>
                  <a:cubicBezTo>
                    <a:pt x="29" y="39"/>
                    <a:pt x="29" y="39"/>
                    <a:pt x="29" y="39"/>
                  </a:cubicBezTo>
                  <a:cubicBezTo>
                    <a:pt x="29" y="74"/>
                    <a:pt x="29" y="74"/>
                    <a:pt x="29" y="74"/>
                  </a:cubicBezTo>
                  <a:cubicBezTo>
                    <a:pt x="29" y="85"/>
                    <a:pt x="31" y="88"/>
                    <a:pt x="39" y="88"/>
                  </a:cubicBezTo>
                  <a:cubicBezTo>
                    <a:pt x="42" y="88"/>
                    <a:pt x="46" y="87"/>
                    <a:pt x="48" y="87"/>
                  </a:cubicBezTo>
                  <a:cubicBezTo>
                    <a:pt x="48" y="100"/>
                    <a:pt x="48" y="100"/>
                    <a:pt x="48" y="100"/>
                  </a:cubicBezTo>
                  <a:cubicBezTo>
                    <a:pt x="44" y="100"/>
                    <a:pt x="39" y="101"/>
                    <a:pt x="34" y="101"/>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0" name="Freeform 21"/>
            <p:cNvSpPr>
              <a:spLocks/>
            </p:cNvSpPr>
            <p:nvPr/>
          </p:nvSpPr>
          <p:spPr bwMode="auto">
            <a:xfrm>
              <a:off x="53387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3 w 49"/>
                <a:gd name="T17" fmla="*/ 14 h 75"/>
                <a:gd name="T18" fmla="*/ 29 w 49"/>
                <a:gd name="T19" fmla="*/ 12 h 75"/>
                <a:gd name="T20" fmla="*/ 16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1" y="75"/>
                    <a:pt x="6" y="75"/>
                    <a:pt x="2" y="74"/>
                  </a:cubicBezTo>
                  <a:cubicBezTo>
                    <a:pt x="2" y="61"/>
                    <a:pt x="2" y="61"/>
                    <a:pt x="2" y="61"/>
                  </a:cubicBezTo>
                  <a:cubicBezTo>
                    <a:pt x="6" y="62"/>
                    <a:pt x="12" y="63"/>
                    <a:pt x="18" y="63"/>
                  </a:cubicBezTo>
                  <a:cubicBezTo>
                    <a:pt x="26" y="63"/>
                    <a:pt x="32" y="59"/>
                    <a:pt x="32" y="53"/>
                  </a:cubicBezTo>
                  <a:cubicBezTo>
                    <a:pt x="32" y="39"/>
                    <a:pt x="0" y="47"/>
                    <a:pt x="0" y="22"/>
                  </a:cubicBezTo>
                  <a:cubicBezTo>
                    <a:pt x="0" y="10"/>
                    <a:pt x="11" y="0"/>
                    <a:pt x="30" y="0"/>
                  </a:cubicBezTo>
                  <a:cubicBezTo>
                    <a:pt x="34" y="0"/>
                    <a:pt x="39" y="0"/>
                    <a:pt x="44" y="1"/>
                  </a:cubicBezTo>
                  <a:cubicBezTo>
                    <a:pt x="43" y="14"/>
                    <a:pt x="43" y="14"/>
                    <a:pt x="43" y="14"/>
                  </a:cubicBezTo>
                  <a:cubicBezTo>
                    <a:pt x="39" y="12"/>
                    <a:pt x="34" y="12"/>
                    <a:pt x="29" y="12"/>
                  </a:cubicBezTo>
                  <a:cubicBezTo>
                    <a:pt x="21" y="12"/>
                    <a:pt x="16" y="15"/>
                    <a:pt x="16" y="21"/>
                  </a:cubicBezTo>
                  <a:cubicBezTo>
                    <a:pt x="16" y="35"/>
                    <a:pt x="49" y="28"/>
                    <a:pt x="49" y="52"/>
                  </a:cubicBezTo>
                  <a:cubicBezTo>
                    <a:pt x="49" y="65"/>
                    <a:pt x="36"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1" name="Freeform 22"/>
            <p:cNvSpPr>
              <a:spLocks noEditPoints="1"/>
            </p:cNvSpPr>
            <p:nvPr/>
          </p:nvSpPr>
          <p:spPr bwMode="auto">
            <a:xfrm>
              <a:off x="5408613" y="2068513"/>
              <a:ext cx="50800" cy="73025"/>
            </a:xfrm>
            <a:custGeom>
              <a:avLst/>
              <a:gdLst>
                <a:gd name="T0" fmla="*/ 24 w 68"/>
                <a:gd name="T1" fmla="*/ 14 h 100"/>
                <a:gd name="T2" fmla="*/ 16 w 68"/>
                <a:gd name="T3" fmla="*/ 14 h 100"/>
                <a:gd name="T4" fmla="*/ 16 w 68"/>
                <a:gd name="T5" fmla="*/ 45 h 100"/>
                <a:gd name="T6" fmla="*/ 24 w 68"/>
                <a:gd name="T7" fmla="*/ 45 h 100"/>
                <a:gd name="T8" fmla="*/ 44 w 68"/>
                <a:gd name="T9" fmla="*/ 29 h 100"/>
                <a:gd name="T10" fmla="*/ 24 w 68"/>
                <a:gd name="T11" fmla="*/ 14 h 100"/>
                <a:gd name="T12" fmla="*/ 48 w 68"/>
                <a:gd name="T13" fmla="*/ 100 h 100"/>
                <a:gd name="T14" fmla="*/ 17 w 68"/>
                <a:gd name="T15" fmla="*/ 57 h 100"/>
                <a:gd name="T16" fmla="*/ 16 w 68"/>
                <a:gd name="T17" fmla="*/ 57 h 100"/>
                <a:gd name="T18" fmla="*/ 16 w 68"/>
                <a:gd name="T19" fmla="*/ 100 h 100"/>
                <a:gd name="T20" fmla="*/ 0 w 68"/>
                <a:gd name="T21" fmla="*/ 100 h 100"/>
                <a:gd name="T22" fmla="*/ 0 w 68"/>
                <a:gd name="T23" fmla="*/ 1 h 100"/>
                <a:gd name="T24" fmla="*/ 27 w 68"/>
                <a:gd name="T25" fmla="*/ 0 h 100"/>
                <a:gd name="T26" fmla="*/ 61 w 68"/>
                <a:gd name="T27" fmla="*/ 27 h 100"/>
                <a:gd name="T28" fmla="*/ 33 w 68"/>
                <a:gd name="T29" fmla="*/ 55 h 100"/>
                <a:gd name="T30" fmla="*/ 42 w 68"/>
                <a:gd name="T31" fmla="*/ 65 h 100"/>
                <a:gd name="T32" fmla="*/ 68 w 68"/>
                <a:gd name="T33" fmla="*/ 100 h 100"/>
                <a:gd name="T34" fmla="*/ 48 w 68"/>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00">
                  <a:moveTo>
                    <a:pt x="24" y="14"/>
                  </a:moveTo>
                  <a:cubicBezTo>
                    <a:pt x="21" y="14"/>
                    <a:pt x="18" y="14"/>
                    <a:pt x="16" y="14"/>
                  </a:cubicBezTo>
                  <a:cubicBezTo>
                    <a:pt x="16" y="45"/>
                    <a:pt x="16" y="45"/>
                    <a:pt x="16" y="45"/>
                  </a:cubicBezTo>
                  <a:cubicBezTo>
                    <a:pt x="18" y="45"/>
                    <a:pt x="20" y="45"/>
                    <a:pt x="24" y="45"/>
                  </a:cubicBezTo>
                  <a:cubicBezTo>
                    <a:pt x="37" y="45"/>
                    <a:pt x="44" y="39"/>
                    <a:pt x="44" y="29"/>
                  </a:cubicBezTo>
                  <a:cubicBezTo>
                    <a:pt x="44" y="18"/>
                    <a:pt x="38" y="14"/>
                    <a:pt x="24" y="14"/>
                  </a:cubicBezTo>
                  <a:moveTo>
                    <a:pt x="48" y="100"/>
                  </a:moveTo>
                  <a:cubicBezTo>
                    <a:pt x="17" y="57"/>
                    <a:pt x="17" y="57"/>
                    <a:pt x="17"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7" y="0"/>
                  </a:cubicBezTo>
                  <a:cubicBezTo>
                    <a:pt x="47" y="0"/>
                    <a:pt x="61" y="8"/>
                    <a:pt x="61" y="27"/>
                  </a:cubicBezTo>
                  <a:cubicBezTo>
                    <a:pt x="61" y="43"/>
                    <a:pt x="49" y="53"/>
                    <a:pt x="33" y="55"/>
                  </a:cubicBezTo>
                  <a:cubicBezTo>
                    <a:pt x="36" y="58"/>
                    <a:pt x="39" y="62"/>
                    <a:pt x="42" y="65"/>
                  </a:cubicBezTo>
                  <a:cubicBezTo>
                    <a:pt x="68" y="100"/>
                    <a:pt x="68" y="100"/>
                    <a:pt x="68" y="100"/>
                  </a:cubicBezTo>
                  <a:lnTo>
                    <a:pt x="48"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2" name="Freeform 23"/>
            <p:cNvSpPr>
              <a:spLocks noEditPoints="1"/>
            </p:cNvSpPr>
            <p:nvPr/>
          </p:nvSpPr>
          <p:spPr bwMode="auto">
            <a:xfrm>
              <a:off x="5461000" y="2085975"/>
              <a:ext cx="46037" cy="55563"/>
            </a:xfrm>
            <a:custGeom>
              <a:avLst/>
              <a:gdLst>
                <a:gd name="T0" fmla="*/ 33 w 63"/>
                <a:gd name="T1" fmla="*/ 11 h 75"/>
                <a:gd name="T2" fmla="*/ 16 w 63"/>
                <a:gd name="T3" fmla="*/ 27 h 75"/>
                <a:gd name="T4" fmla="*/ 47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6" y="27"/>
                  </a:cubicBezTo>
                  <a:cubicBezTo>
                    <a:pt x="47" y="27"/>
                    <a:pt x="47" y="27"/>
                    <a:pt x="47"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0" y="71"/>
                    <a:pt x="60" y="71"/>
                    <a:pt x="60" y="71"/>
                  </a:cubicBezTo>
                  <a:cubicBezTo>
                    <a:pt x="53" y="74"/>
                    <a:pt x="44" y="75"/>
                    <a:pt x="35" y="75"/>
                  </a:cubicBezTo>
                  <a:cubicBezTo>
                    <a:pt x="13" y="75"/>
                    <a:pt x="0" y="64"/>
                    <a:pt x="0" y="38"/>
                  </a:cubicBezTo>
                  <a:cubicBezTo>
                    <a:pt x="0" y="16"/>
                    <a:pt x="12" y="0"/>
                    <a:pt x="33"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3" name="Freeform 24"/>
            <p:cNvSpPr>
              <a:spLocks noEditPoints="1"/>
            </p:cNvSpPr>
            <p:nvPr/>
          </p:nvSpPr>
          <p:spPr bwMode="auto">
            <a:xfrm>
              <a:off x="5514975" y="2085975"/>
              <a:ext cx="42862" cy="55563"/>
            </a:xfrm>
            <a:custGeom>
              <a:avLst/>
              <a:gdLst>
                <a:gd name="T0" fmla="*/ 43 w 59"/>
                <a:gd name="T1" fmla="*/ 41 h 75"/>
                <a:gd name="T2" fmla="*/ 15 w 59"/>
                <a:gd name="T3" fmla="*/ 54 h 75"/>
                <a:gd name="T4" fmla="*/ 26 w 59"/>
                <a:gd name="T5" fmla="*/ 63 h 75"/>
                <a:gd name="T6" fmla="*/ 43 w 59"/>
                <a:gd name="T7" fmla="*/ 42 h 75"/>
                <a:gd name="T8" fmla="*/ 43 w 59"/>
                <a:gd name="T9" fmla="*/ 41 h 75"/>
                <a:gd name="T10" fmla="*/ 44 w 59"/>
                <a:gd name="T11" fmla="*/ 74 h 75"/>
                <a:gd name="T12" fmla="*/ 45 w 59"/>
                <a:gd name="T13" fmla="*/ 60 h 75"/>
                <a:gd name="T14" fmla="*/ 45 w 59"/>
                <a:gd name="T15" fmla="*/ 60 h 75"/>
                <a:gd name="T16" fmla="*/ 21 w 59"/>
                <a:gd name="T17" fmla="*/ 75 h 75"/>
                <a:gd name="T18" fmla="*/ 0 w 59"/>
                <a:gd name="T19" fmla="*/ 57 h 75"/>
                <a:gd name="T20" fmla="*/ 43 w 59"/>
                <a:gd name="T21" fmla="*/ 30 h 75"/>
                <a:gd name="T22" fmla="*/ 43 w 59"/>
                <a:gd name="T23" fmla="*/ 26 h 75"/>
                <a:gd name="T24" fmla="*/ 28 w 59"/>
                <a:gd name="T25" fmla="*/ 12 h 75"/>
                <a:gd name="T26" fmla="*/ 6 w 59"/>
                <a:gd name="T27" fmla="*/ 18 h 75"/>
                <a:gd name="T28" fmla="*/ 5 w 59"/>
                <a:gd name="T29" fmla="*/ 4 h 75"/>
                <a:gd name="T30" fmla="*/ 31 w 59"/>
                <a:gd name="T31" fmla="*/ 0 h 75"/>
                <a:gd name="T32" fmla="*/ 59 w 59"/>
                <a:gd name="T33" fmla="*/ 24 h 75"/>
                <a:gd name="T34" fmla="*/ 59 w 59"/>
                <a:gd name="T35" fmla="*/ 54 h 75"/>
                <a:gd name="T36" fmla="*/ 59 w 59"/>
                <a:gd name="T37" fmla="*/ 74 h 75"/>
                <a:gd name="T38" fmla="*/ 44 w 59"/>
                <a:gd name="T3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75">
                  <a:moveTo>
                    <a:pt x="43" y="41"/>
                  </a:moveTo>
                  <a:cubicBezTo>
                    <a:pt x="20" y="41"/>
                    <a:pt x="15" y="48"/>
                    <a:pt x="15" y="54"/>
                  </a:cubicBezTo>
                  <a:cubicBezTo>
                    <a:pt x="15" y="60"/>
                    <a:pt x="19" y="63"/>
                    <a:pt x="26" y="63"/>
                  </a:cubicBezTo>
                  <a:cubicBezTo>
                    <a:pt x="36" y="63"/>
                    <a:pt x="43" y="53"/>
                    <a:pt x="43" y="42"/>
                  </a:cubicBezTo>
                  <a:cubicBezTo>
                    <a:pt x="43" y="41"/>
                    <a:pt x="43" y="41"/>
                    <a:pt x="43" y="41"/>
                  </a:cubicBezTo>
                  <a:moveTo>
                    <a:pt x="44" y="74"/>
                  </a:moveTo>
                  <a:cubicBezTo>
                    <a:pt x="44" y="69"/>
                    <a:pt x="44" y="64"/>
                    <a:pt x="45" y="60"/>
                  </a:cubicBezTo>
                  <a:cubicBezTo>
                    <a:pt x="45" y="60"/>
                    <a:pt x="45" y="60"/>
                    <a:pt x="45" y="60"/>
                  </a:cubicBezTo>
                  <a:cubicBezTo>
                    <a:pt x="41" y="69"/>
                    <a:pt x="32" y="75"/>
                    <a:pt x="21" y="75"/>
                  </a:cubicBezTo>
                  <a:cubicBezTo>
                    <a:pt x="8" y="75"/>
                    <a:pt x="0" y="68"/>
                    <a:pt x="0" y="57"/>
                  </a:cubicBezTo>
                  <a:cubicBezTo>
                    <a:pt x="0" y="40"/>
                    <a:pt x="17" y="30"/>
                    <a:pt x="43" y="30"/>
                  </a:cubicBezTo>
                  <a:cubicBezTo>
                    <a:pt x="43" y="26"/>
                    <a:pt x="43" y="26"/>
                    <a:pt x="43" y="26"/>
                  </a:cubicBezTo>
                  <a:cubicBezTo>
                    <a:pt x="43" y="17"/>
                    <a:pt x="39" y="12"/>
                    <a:pt x="28" y="12"/>
                  </a:cubicBezTo>
                  <a:cubicBezTo>
                    <a:pt x="21" y="12"/>
                    <a:pt x="13" y="14"/>
                    <a:pt x="6" y="18"/>
                  </a:cubicBezTo>
                  <a:cubicBezTo>
                    <a:pt x="5" y="4"/>
                    <a:pt x="5" y="4"/>
                    <a:pt x="5" y="4"/>
                  </a:cubicBezTo>
                  <a:cubicBezTo>
                    <a:pt x="12" y="2"/>
                    <a:pt x="21" y="0"/>
                    <a:pt x="31" y="0"/>
                  </a:cubicBezTo>
                  <a:cubicBezTo>
                    <a:pt x="53" y="0"/>
                    <a:pt x="59" y="9"/>
                    <a:pt x="59" y="24"/>
                  </a:cubicBezTo>
                  <a:cubicBezTo>
                    <a:pt x="59" y="54"/>
                    <a:pt x="59" y="54"/>
                    <a:pt x="59" y="54"/>
                  </a:cubicBezTo>
                  <a:cubicBezTo>
                    <a:pt x="59" y="60"/>
                    <a:pt x="59" y="68"/>
                    <a:pt x="59" y="74"/>
                  </a:cubicBezTo>
                  <a:lnTo>
                    <a:pt x="44" y="74"/>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4" name="Rectangle 25"/>
            <p:cNvSpPr>
              <a:spLocks noChangeArrowheads="1"/>
            </p:cNvSpPr>
            <p:nvPr/>
          </p:nvSpPr>
          <p:spPr bwMode="auto">
            <a:xfrm>
              <a:off x="5570538" y="2062163"/>
              <a:ext cx="11112"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5" name="Freeform 26"/>
            <p:cNvSpPr>
              <a:spLocks noEditPoints="1"/>
            </p:cNvSpPr>
            <p:nvPr/>
          </p:nvSpPr>
          <p:spPr bwMode="auto">
            <a:xfrm>
              <a:off x="5592763" y="2065338"/>
              <a:ext cx="14287" cy="76200"/>
            </a:xfrm>
            <a:custGeom>
              <a:avLst/>
              <a:gdLst>
                <a:gd name="T0" fmla="*/ 2 w 20"/>
                <a:gd name="T1" fmla="*/ 103 h 103"/>
                <a:gd name="T2" fmla="*/ 2 w 20"/>
                <a:gd name="T3" fmla="*/ 30 h 103"/>
                <a:gd name="T4" fmla="*/ 18 w 20"/>
                <a:gd name="T5" fmla="*/ 30 h 103"/>
                <a:gd name="T6" fmla="*/ 18 w 20"/>
                <a:gd name="T7" fmla="*/ 103 h 103"/>
                <a:gd name="T8" fmla="*/ 2 w 20"/>
                <a:gd name="T9" fmla="*/ 103 h 103"/>
                <a:gd name="T10" fmla="*/ 10 w 20"/>
                <a:gd name="T11" fmla="*/ 19 h 103"/>
                <a:gd name="T12" fmla="*/ 0 w 20"/>
                <a:gd name="T13" fmla="*/ 9 h 103"/>
                <a:gd name="T14" fmla="*/ 10 w 20"/>
                <a:gd name="T15" fmla="*/ 0 h 103"/>
                <a:gd name="T16" fmla="*/ 20 w 20"/>
                <a:gd name="T17" fmla="*/ 9 h 103"/>
                <a:gd name="T18" fmla="*/ 10 w 20"/>
                <a:gd name="T1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3">
                  <a:moveTo>
                    <a:pt x="2" y="103"/>
                  </a:moveTo>
                  <a:cubicBezTo>
                    <a:pt x="2" y="30"/>
                    <a:pt x="2" y="30"/>
                    <a:pt x="2" y="30"/>
                  </a:cubicBezTo>
                  <a:cubicBezTo>
                    <a:pt x="18" y="30"/>
                    <a:pt x="18" y="30"/>
                    <a:pt x="18" y="30"/>
                  </a:cubicBezTo>
                  <a:cubicBezTo>
                    <a:pt x="18" y="103"/>
                    <a:pt x="18" y="103"/>
                    <a:pt x="18" y="103"/>
                  </a:cubicBezTo>
                  <a:lnTo>
                    <a:pt x="2" y="103"/>
                  </a:lnTo>
                  <a:close/>
                  <a:moveTo>
                    <a:pt x="10" y="19"/>
                  </a:moveTo>
                  <a:cubicBezTo>
                    <a:pt x="4" y="19"/>
                    <a:pt x="0" y="15"/>
                    <a:pt x="0" y="9"/>
                  </a:cubicBezTo>
                  <a:cubicBezTo>
                    <a:pt x="0" y="4"/>
                    <a:pt x="4" y="0"/>
                    <a:pt x="10" y="0"/>
                  </a:cubicBezTo>
                  <a:cubicBezTo>
                    <a:pt x="16" y="0"/>
                    <a:pt x="20" y="4"/>
                    <a:pt x="20" y="9"/>
                  </a:cubicBezTo>
                  <a:cubicBezTo>
                    <a:pt x="20" y="15"/>
                    <a:pt x="16" y="19"/>
                    <a:pt x="10" y="19"/>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6" name="Freeform 27"/>
            <p:cNvSpPr>
              <a:spLocks/>
            </p:cNvSpPr>
            <p:nvPr/>
          </p:nvSpPr>
          <p:spPr bwMode="auto">
            <a:xfrm>
              <a:off x="5616575" y="2087563"/>
              <a:ext cx="36512" cy="53975"/>
            </a:xfrm>
            <a:custGeom>
              <a:avLst/>
              <a:gdLst>
                <a:gd name="T0" fmla="*/ 0 w 52"/>
                <a:gd name="T1" fmla="*/ 73 h 73"/>
                <a:gd name="T2" fmla="*/ 0 w 52"/>
                <a:gd name="T3" fmla="*/ 62 h 73"/>
                <a:gd name="T4" fmla="*/ 33 w 52"/>
                <a:gd name="T5" fmla="*/ 14 h 73"/>
                <a:gd name="T6" fmla="*/ 15 w 52"/>
                <a:gd name="T7" fmla="*/ 14 h 73"/>
                <a:gd name="T8" fmla="*/ 1 w 52"/>
                <a:gd name="T9" fmla="*/ 14 h 73"/>
                <a:gd name="T10" fmla="*/ 1 w 52"/>
                <a:gd name="T11" fmla="*/ 0 h 73"/>
                <a:gd name="T12" fmla="*/ 51 w 52"/>
                <a:gd name="T13" fmla="*/ 0 h 73"/>
                <a:gd name="T14" fmla="*/ 51 w 52"/>
                <a:gd name="T15" fmla="*/ 11 h 73"/>
                <a:gd name="T16" fmla="*/ 19 w 52"/>
                <a:gd name="T17" fmla="*/ 59 h 73"/>
                <a:gd name="T18" fmla="*/ 38 w 52"/>
                <a:gd name="T19" fmla="*/ 59 h 73"/>
                <a:gd name="T20" fmla="*/ 52 w 52"/>
                <a:gd name="T21" fmla="*/ 59 h 73"/>
                <a:gd name="T22" fmla="*/ 52 w 52"/>
                <a:gd name="T23" fmla="*/ 73 h 73"/>
                <a:gd name="T24" fmla="*/ 0 w 52"/>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73">
                  <a:moveTo>
                    <a:pt x="0" y="73"/>
                  </a:moveTo>
                  <a:cubicBezTo>
                    <a:pt x="0" y="62"/>
                    <a:pt x="0" y="62"/>
                    <a:pt x="0" y="62"/>
                  </a:cubicBezTo>
                  <a:cubicBezTo>
                    <a:pt x="33" y="14"/>
                    <a:pt x="33" y="14"/>
                    <a:pt x="33" y="14"/>
                  </a:cubicBezTo>
                  <a:cubicBezTo>
                    <a:pt x="29" y="14"/>
                    <a:pt x="23" y="14"/>
                    <a:pt x="15" y="14"/>
                  </a:cubicBezTo>
                  <a:cubicBezTo>
                    <a:pt x="1" y="14"/>
                    <a:pt x="1" y="14"/>
                    <a:pt x="1" y="14"/>
                  </a:cubicBezTo>
                  <a:cubicBezTo>
                    <a:pt x="1" y="0"/>
                    <a:pt x="1" y="0"/>
                    <a:pt x="1" y="0"/>
                  </a:cubicBezTo>
                  <a:cubicBezTo>
                    <a:pt x="51" y="0"/>
                    <a:pt x="51" y="0"/>
                    <a:pt x="51" y="0"/>
                  </a:cubicBezTo>
                  <a:cubicBezTo>
                    <a:pt x="51" y="11"/>
                    <a:pt x="51" y="11"/>
                    <a:pt x="51" y="11"/>
                  </a:cubicBezTo>
                  <a:cubicBezTo>
                    <a:pt x="19" y="59"/>
                    <a:pt x="19" y="59"/>
                    <a:pt x="19" y="59"/>
                  </a:cubicBezTo>
                  <a:cubicBezTo>
                    <a:pt x="23" y="59"/>
                    <a:pt x="32" y="59"/>
                    <a:pt x="38" y="59"/>
                  </a:cubicBezTo>
                  <a:cubicBezTo>
                    <a:pt x="52" y="59"/>
                    <a:pt x="52" y="59"/>
                    <a:pt x="52" y="59"/>
                  </a:cubicBezTo>
                  <a:cubicBezTo>
                    <a:pt x="52" y="73"/>
                    <a:pt x="52" y="73"/>
                    <a:pt x="52" y="73"/>
                  </a:cubicBezTo>
                  <a:cubicBezTo>
                    <a:pt x="0" y="73"/>
                    <a:pt x="0" y="73"/>
                    <a:pt x="0"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7" name="Freeform 28"/>
            <p:cNvSpPr>
              <a:spLocks noEditPoints="1"/>
            </p:cNvSpPr>
            <p:nvPr/>
          </p:nvSpPr>
          <p:spPr bwMode="auto">
            <a:xfrm>
              <a:off x="5661025" y="2085975"/>
              <a:ext cx="46037" cy="55563"/>
            </a:xfrm>
            <a:custGeom>
              <a:avLst/>
              <a:gdLst>
                <a:gd name="T0" fmla="*/ 33 w 63"/>
                <a:gd name="T1" fmla="*/ 11 h 75"/>
                <a:gd name="T2" fmla="*/ 17 w 63"/>
                <a:gd name="T3" fmla="*/ 27 h 75"/>
                <a:gd name="T4" fmla="*/ 48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1 w 63"/>
                <a:gd name="T17" fmla="*/ 71 h 75"/>
                <a:gd name="T18" fmla="*/ 35 w 63"/>
                <a:gd name="T19" fmla="*/ 75 h 75"/>
                <a:gd name="T20" fmla="*/ 0 w 63"/>
                <a:gd name="T21" fmla="*/ 38 h 75"/>
                <a:gd name="T22" fmla="*/ 34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7" y="27"/>
                  </a:cubicBezTo>
                  <a:cubicBezTo>
                    <a:pt x="48" y="27"/>
                    <a:pt x="48" y="27"/>
                    <a:pt x="48"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1" y="71"/>
                    <a:pt x="61" y="71"/>
                    <a:pt x="61" y="71"/>
                  </a:cubicBezTo>
                  <a:cubicBezTo>
                    <a:pt x="53" y="74"/>
                    <a:pt x="44" y="75"/>
                    <a:pt x="35" y="75"/>
                  </a:cubicBezTo>
                  <a:cubicBezTo>
                    <a:pt x="13" y="75"/>
                    <a:pt x="0" y="64"/>
                    <a:pt x="0" y="38"/>
                  </a:cubicBezTo>
                  <a:cubicBezTo>
                    <a:pt x="0" y="16"/>
                    <a:pt x="12" y="0"/>
                    <a:pt x="34"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8" name="Freeform 29"/>
            <p:cNvSpPr>
              <a:spLocks noEditPoints="1"/>
            </p:cNvSpPr>
            <p:nvPr/>
          </p:nvSpPr>
          <p:spPr bwMode="auto">
            <a:xfrm>
              <a:off x="5715000" y="2062163"/>
              <a:ext cx="46037" cy="79375"/>
            </a:xfrm>
            <a:custGeom>
              <a:avLst/>
              <a:gdLst>
                <a:gd name="T0" fmla="*/ 49 w 64"/>
                <a:gd name="T1" fmla="*/ 47 h 108"/>
                <a:gd name="T2" fmla="*/ 37 w 64"/>
                <a:gd name="T3" fmla="*/ 45 h 108"/>
                <a:gd name="T4" fmla="*/ 16 w 64"/>
                <a:gd name="T5" fmla="*/ 73 h 108"/>
                <a:gd name="T6" fmla="*/ 31 w 64"/>
                <a:gd name="T7" fmla="*/ 95 h 108"/>
                <a:gd name="T8" fmla="*/ 49 w 64"/>
                <a:gd name="T9" fmla="*/ 69 h 108"/>
                <a:gd name="T10" fmla="*/ 49 w 64"/>
                <a:gd name="T11" fmla="*/ 47 h 108"/>
                <a:gd name="T12" fmla="*/ 50 w 64"/>
                <a:gd name="T13" fmla="*/ 107 h 108"/>
                <a:gd name="T14" fmla="*/ 51 w 64"/>
                <a:gd name="T15" fmla="*/ 93 h 108"/>
                <a:gd name="T16" fmla="*/ 50 w 64"/>
                <a:gd name="T17" fmla="*/ 93 h 108"/>
                <a:gd name="T18" fmla="*/ 27 w 64"/>
                <a:gd name="T19" fmla="*/ 108 h 108"/>
                <a:gd name="T20" fmla="*/ 0 w 64"/>
                <a:gd name="T21" fmla="*/ 74 h 108"/>
                <a:gd name="T22" fmla="*/ 38 w 64"/>
                <a:gd name="T23" fmla="*/ 33 h 108"/>
                <a:gd name="T24" fmla="*/ 49 w 64"/>
                <a:gd name="T25" fmla="*/ 34 h 108"/>
                <a:gd name="T26" fmla="*/ 49 w 64"/>
                <a:gd name="T27" fmla="*/ 0 h 108"/>
                <a:gd name="T28" fmla="*/ 64 w 64"/>
                <a:gd name="T29" fmla="*/ 0 h 108"/>
                <a:gd name="T30" fmla="*/ 64 w 64"/>
                <a:gd name="T31" fmla="*/ 107 h 108"/>
                <a:gd name="T32" fmla="*/ 50 w 64"/>
                <a:gd name="T33"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08">
                  <a:moveTo>
                    <a:pt x="49" y="47"/>
                  </a:moveTo>
                  <a:cubicBezTo>
                    <a:pt x="45" y="46"/>
                    <a:pt x="41" y="45"/>
                    <a:pt x="37" y="45"/>
                  </a:cubicBezTo>
                  <a:cubicBezTo>
                    <a:pt x="25" y="45"/>
                    <a:pt x="16" y="53"/>
                    <a:pt x="16" y="73"/>
                  </a:cubicBezTo>
                  <a:cubicBezTo>
                    <a:pt x="16" y="87"/>
                    <a:pt x="21" y="95"/>
                    <a:pt x="31" y="95"/>
                  </a:cubicBezTo>
                  <a:cubicBezTo>
                    <a:pt x="42" y="95"/>
                    <a:pt x="49" y="82"/>
                    <a:pt x="49" y="69"/>
                  </a:cubicBezTo>
                  <a:cubicBezTo>
                    <a:pt x="49" y="47"/>
                    <a:pt x="49" y="47"/>
                    <a:pt x="49" y="47"/>
                  </a:cubicBezTo>
                  <a:moveTo>
                    <a:pt x="50" y="107"/>
                  </a:moveTo>
                  <a:cubicBezTo>
                    <a:pt x="50" y="103"/>
                    <a:pt x="50" y="97"/>
                    <a:pt x="51" y="93"/>
                  </a:cubicBezTo>
                  <a:cubicBezTo>
                    <a:pt x="50" y="93"/>
                    <a:pt x="50" y="93"/>
                    <a:pt x="50" y="93"/>
                  </a:cubicBezTo>
                  <a:cubicBezTo>
                    <a:pt x="46" y="102"/>
                    <a:pt x="38" y="108"/>
                    <a:pt x="27" y="108"/>
                  </a:cubicBezTo>
                  <a:cubicBezTo>
                    <a:pt x="9" y="108"/>
                    <a:pt x="0" y="95"/>
                    <a:pt x="0" y="74"/>
                  </a:cubicBezTo>
                  <a:cubicBezTo>
                    <a:pt x="0" y="49"/>
                    <a:pt x="14" y="33"/>
                    <a:pt x="38" y="33"/>
                  </a:cubicBezTo>
                  <a:cubicBezTo>
                    <a:pt x="41" y="33"/>
                    <a:pt x="45" y="33"/>
                    <a:pt x="49" y="34"/>
                  </a:cubicBezTo>
                  <a:cubicBezTo>
                    <a:pt x="49" y="0"/>
                    <a:pt x="49" y="0"/>
                    <a:pt x="49" y="0"/>
                  </a:cubicBezTo>
                  <a:cubicBezTo>
                    <a:pt x="64" y="0"/>
                    <a:pt x="64" y="0"/>
                    <a:pt x="64" y="0"/>
                  </a:cubicBezTo>
                  <a:cubicBezTo>
                    <a:pt x="64" y="107"/>
                    <a:pt x="64" y="107"/>
                    <a:pt x="64" y="107"/>
                  </a:cubicBezTo>
                  <a:lnTo>
                    <a:pt x="50" y="107"/>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grpSp>
      <p:grpSp>
        <p:nvGrpSpPr>
          <p:cNvPr id="39" name="Group 38"/>
          <p:cNvGrpSpPr/>
          <p:nvPr userDrawn="1"/>
        </p:nvGrpSpPr>
        <p:grpSpPr>
          <a:xfrm>
            <a:off x="8206683" y="6088063"/>
            <a:ext cx="1365364" cy="396245"/>
            <a:chOff x="457202" y="420673"/>
            <a:chExt cx="2182661" cy="633434"/>
          </a:xfrm>
        </p:grpSpPr>
        <p:sp>
          <p:nvSpPr>
            <p:cNvPr id="40"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charset="0"/>
                <a:cs typeface="Arial" charset="0"/>
              </a:endParaRPr>
            </a:p>
          </p:txBody>
        </p:sp>
        <p:sp>
          <p:nvSpPr>
            <p:cNvPr id="41" name="Freeform 40"/>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158776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42901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15533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21228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1156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8272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4996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2913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60352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17158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4197252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68434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2257294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510223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27199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9078373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908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038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976750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542591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104869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652" y="1043767"/>
            <a:ext cx="11483933" cy="1184614"/>
          </a:xfrm>
          <a:prstGeom prst="rect">
            <a:avLst/>
          </a:prstGeom>
        </p:spPr>
        <p:txBody>
          <a:bodyPr lIns="0" tIns="0" anchor="b" anchorCtr="0">
            <a:noAutofit/>
          </a:bodyPr>
          <a:lstStyle>
            <a:lvl1pPr algn="l">
              <a:lnSpc>
                <a:spcPts val="5301"/>
              </a:lnSpc>
              <a:defRPr sz="3671" b="0" spc="0" baseline="0">
                <a:solidFill>
                  <a:schemeClr val="bg1"/>
                </a:solidFill>
                <a:latin typeface="+mj-lt"/>
                <a:cs typeface="Arial" pitchFamily="34" charset="0"/>
              </a:defRPr>
            </a:lvl1pPr>
          </a:lstStyle>
          <a:p>
            <a:r>
              <a:rPr lang="en-US" dirty="0"/>
              <a:t>Click to edit Master title style </a:t>
            </a:r>
            <a:endParaRPr lang="en-GB" dirty="0"/>
          </a:p>
        </p:txBody>
      </p:sp>
      <p:sp>
        <p:nvSpPr>
          <p:cNvPr id="6" name="Slide Number Placeholder 4"/>
          <p:cNvSpPr>
            <a:spLocks noGrp="1"/>
          </p:cNvSpPr>
          <p:nvPr>
            <p:ph type="sldNum" sz="quarter" idx="4"/>
          </p:nvPr>
        </p:nvSpPr>
        <p:spPr>
          <a:xfrm>
            <a:off x="11267200" y="6667543"/>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bg1"/>
                </a:solidFill>
              </a:defRPr>
            </a:lvl1pPr>
          </a:lstStyle>
          <a:p>
            <a:pPr>
              <a:defRPr/>
            </a:pPr>
            <a:fld id="{90CBDC3A-D49F-4631-A8C7-55D59B33E5FA}" type="slidenum">
              <a:rPr lang="en-US" smtClean="0"/>
              <a:pPr>
                <a:defRPr/>
              </a:pPr>
              <a:t>‹#›</a:t>
            </a:fld>
            <a:endParaRPr lang="en-US" dirty="0"/>
          </a:p>
        </p:txBody>
      </p:sp>
      <p:sp>
        <p:nvSpPr>
          <p:cNvPr id="7" name="Footer Placeholder 2"/>
          <p:cNvSpPr>
            <a:spLocks noGrp="1"/>
          </p:cNvSpPr>
          <p:nvPr>
            <p:ph type="ftr" sz="quarter" idx="10"/>
          </p:nvPr>
        </p:nvSpPr>
        <p:spPr>
          <a:xfrm>
            <a:off x="474651" y="6667543"/>
            <a:ext cx="3755080" cy="165110"/>
          </a:xfrm>
          <a:prstGeom prst="rect">
            <a:avLst/>
          </a:prstGeom>
        </p:spPr>
        <p:txBody>
          <a:bodyPr/>
          <a:lstStyle>
            <a:lvl1pPr>
              <a:defRPr sz="1020">
                <a:solidFill>
                  <a:schemeClr val="bg1"/>
                </a:solidFill>
              </a:defRPr>
            </a:lvl1pPr>
          </a:lstStyle>
          <a:p>
            <a:endParaRPr lang="en-AU" dirty="0"/>
          </a:p>
        </p:txBody>
      </p:sp>
    </p:spTree>
    <p:extLst>
      <p:ext uri="{BB962C8B-B14F-4D97-AF65-F5344CB8AC3E}">
        <p14:creationId xmlns:p14="http://schemas.microsoft.com/office/powerpoint/2010/main" val="1699117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3374656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31181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70087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1297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7099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47369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14851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8033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11322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2396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266911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18821435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64483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70211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673663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84966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165989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5768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9755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367605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86468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863114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  </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280" y="6234366"/>
            <a:ext cx="1456418" cy="310896"/>
          </a:xfrm>
          <a:prstGeom prst="rect">
            <a:avLst/>
          </a:prstGeom>
        </p:spPr>
      </p:pic>
      <p:grpSp>
        <p:nvGrpSpPr>
          <p:cNvPr id="7" name="Group 6"/>
          <p:cNvGrpSpPr>
            <a:grpSpLocks noChangeAspect="1"/>
          </p:cNvGrpSpPr>
          <p:nvPr userDrawn="1"/>
        </p:nvGrpSpPr>
        <p:grpSpPr>
          <a:xfrm>
            <a:off x="10160079" y="6178504"/>
            <a:ext cx="1879401" cy="513458"/>
            <a:chOff x="4729163" y="1817688"/>
            <a:chExt cx="1214437" cy="331788"/>
          </a:xfrm>
        </p:grpSpPr>
        <p:sp>
          <p:nvSpPr>
            <p:cNvPr id="9" name="Freeform 5"/>
            <p:cNvSpPr>
              <a:spLocks noEditPoints="1"/>
            </p:cNvSpPr>
            <p:nvPr/>
          </p:nvSpPr>
          <p:spPr bwMode="auto">
            <a:xfrm>
              <a:off x="5059363" y="1895475"/>
              <a:ext cx="111125" cy="117475"/>
            </a:xfrm>
            <a:custGeom>
              <a:avLst/>
              <a:gdLst>
                <a:gd name="T0" fmla="*/ 104 w 152"/>
                <a:gd name="T1" fmla="*/ 102 h 161"/>
                <a:gd name="T2" fmla="*/ 67 w 152"/>
                <a:gd name="T3" fmla="*/ 133 h 161"/>
                <a:gd name="T4" fmla="*/ 43 w 152"/>
                <a:gd name="T5" fmla="*/ 115 h 161"/>
                <a:gd name="T6" fmla="*/ 70 w 152"/>
                <a:gd name="T7" fmla="*/ 94 h 161"/>
                <a:gd name="T8" fmla="*/ 86 w 152"/>
                <a:gd name="T9" fmla="*/ 92 h 161"/>
                <a:gd name="T10" fmla="*/ 104 w 152"/>
                <a:gd name="T11" fmla="*/ 85 h 161"/>
                <a:gd name="T12" fmla="*/ 104 w 152"/>
                <a:gd name="T13" fmla="*/ 102 h 161"/>
                <a:gd name="T14" fmla="*/ 148 w 152"/>
                <a:gd name="T15" fmla="*/ 44 h 161"/>
                <a:gd name="T16" fmla="*/ 78 w 152"/>
                <a:gd name="T17" fmla="*/ 0 h 161"/>
                <a:gd name="T18" fmla="*/ 9 w 152"/>
                <a:gd name="T19" fmla="*/ 39 h 161"/>
                <a:gd name="T20" fmla="*/ 28 w 152"/>
                <a:gd name="T21" fmla="*/ 55 h 161"/>
                <a:gd name="T22" fmla="*/ 77 w 152"/>
                <a:gd name="T23" fmla="*/ 31 h 161"/>
                <a:gd name="T24" fmla="*/ 104 w 152"/>
                <a:gd name="T25" fmla="*/ 49 h 161"/>
                <a:gd name="T26" fmla="*/ 86 w 152"/>
                <a:gd name="T27" fmla="*/ 65 h 161"/>
                <a:gd name="T28" fmla="*/ 60 w 152"/>
                <a:gd name="T29" fmla="*/ 68 h 161"/>
                <a:gd name="T30" fmla="*/ 0 w 152"/>
                <a:gd name="T31" fmla="*/ 117 h 161"/>
                <a:gd name="T32" fmla="*/ 48 w 152"/>
                <a:gd name="T33" fmla="*/ 161 h 161"/>
                <a:gd name="T34" fmla="*/ 107 w 152"/>
                <a:gd name="T35" fmla="*/ 136 h 161"/>
                <a:gd name="T36" fmla="*/ 132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4" y="102"/>
                  </a:moveTo>
                  <a:cubicBezTo>
                    <a:pt x="104" y="118"/>
                    <a:pt x="90" y="133"/>
                    <a:pt x="67" y="133"/>
                  </a:cubicBezTo>
                  <a:cubicBezTo>
                    <a:pt x="52" y="133"/>
                    <a:pt x="43" y="125"/>
                    <a:pt x="43" y="115"/>
                  </a:cubicBezTo>
                  <a:cubicBezTo>
                    <a:pt x="43" y="102"/>
                    <a:pt x="52" y="97"/>
                    <a:pt x="70" y="94"/>
                  </a:cubicBezTo>
                  <a:cubicBezTo>
                    <a:pt x="86" y="92"/>
                    <a:pt x="86" y="92"/>
                    <a:pt x="86" y="92"/>
                  </a:cubicBezTo>
                  <a:cubicBezTo>
                    <a:pt x="91" y="91"/>
                    <a:pt x="100" y="89"/>
                    <a:pt x="104" y="85"/>
                  </a:cubicBezTo>
                  <a:cubicBezTo>
                    <a:pt x="104" y="102"/>
                    <a:pt x="104" y="102"/>
                    <a:pt x="104" y="102"/>
                  </a:cubicBezTo>
                  <a:moveTo>
                    <a:pt x="148" y="44"/>
                  </a:moveTo>
                  <a:cubicBezTo>
                    <a:pt x="148" y="13"/>
                    <a:pt x="119" y="0"/>
                    <a:pt x="78" y="0"/>
                  </a:cubicBezTo>
                  <a:cubicBezTo>
                    <a:pt x="34" y="0"/>
                    <a:pt x="9" y="21"/>
                    <a:pt x="9" y="39"/>
                  </a:cubicBezTo>
                  <a:cubicBezTo>
                    <a:pt x="9" y="47"/>
                    <a:pt x="17" y="55"/>
                    <a:pt x="28" y="55"/>
                  </a:cubicBezTo>
                  <a:cubicBezTo>
                    <a:pt x="45" y="55"/>
                    <a:pt x="46" y="31"/>
                    <a:pt x="77" y="31"/>
                  </a:cubicBezTo>
                  <a:cubicBezTo>
                    <a:pt x="92" y="31"/>
                    <a:pt x="104" y="37"/>
                    <a:pt x="104" y="49"/>
                  </a:cubicBezTo>
                  <a:cubicBezTo>
                    <a:pt x="104" y="62"/>
                    <a:pt x="96" y="64"/>
                    <a:pt x="86" y="65"/>
                  </a:cubicBezTo>
                  <a:cubicBezTo>
                    <a:pt x="60" y="68"/>
                    <a:pt x="60" y="68"/>
                    <a:pt x="60" y="68"/>
                  </a:cubicBezTo>
                  <a:cubicBezTo>
                    <a:pt x="27" y="72"/>
                    <a:pt x="0" y="82"/>
                    <a:pt x="0" y="117"/>
                  </a:cubicBezTo>
                  <a:cubicBezTo>
                    <a:pt x="0" y="144"/>
                    <a:pt x="24" y="161"/>
                    <a:pt x="48" y="161"/>
                  </a:cubicBezTo>
                  <a:cubicBezTo>
                    <a:pt x="71" y="161"/>
                    <a:pt x="90" y="155"/>
                    <a:pt x="107" y="136"/>
                  </a:cubicBezTo>
                  <a:cubicBezTo>
                    <a:pt x="108" y="149"/>
                    <a:pt x="114" y="161"/>
                    <a:pt x="132"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0" name="Freeform 6"/>
            <p:cNvSpPr>
              <a:spLocks/>
            </p:cNvSpPr>
            <p:nvPr/>
          </p:nvSpPr>
          <p:spPr bwMode="auto">
            <a:xfrm>
              <a:off x="5176838" y="1895475"/>
              <a:ext cx="103187" cy="117475"/>
            </a:xfrm>
            <a:custGeom>
              <a:avLst/>
              <a:gdLst>
                <a:gd name="T0" fmla="*/ 3 w 143"/>
                <a:gd name="T1" fmla="*/ 33 h 161"/>
                <a:gd name="T2" fmla="*/ 0 w 143"/>
                <a:gd name="T3" fmla="*/ 22 h 161"/>
                <a:gd name="T4" fmla="*/ 21 w 143"/>
                <a:gd name="T5" fmla="*/ 0 h 161"/>
                <a:gd name="T6" fmla="*/ 42 w 143"/>
                <a:gd name="T7" fmla="*/ 18 h 161"/>
                <a:gd name="T8" fmla="*/ 71 w 143"/>
                <a:gd name="T9" fmla="*/ 115 h 161"/>
                <a:gd name="T10" fmla="*/ 72 w 143"/>
                <a:gd name="T11" fmla="*/ 115 h 161"/>
                <a:gd name="T12" fmla="*/ 101 w 143"/>
                <a:gd name="T13" fmla="*/ 18 h 161"/>
                <a:gd name="T14" fmla="*/ 122 w 143"/>
                <a:gd name="T15" fmla="*/ 0 h 161"/>
                <a:gd name="T16" fmla="*/ 143 w 143"/>
                <a:gd name="T17" fmla="*/ 22 h 161"/>
                <a:gd name="T18" fmla="*/ 140 w 143"/>
                <a:gd name="T19" fmla="*/ 33 h 161"/>
                <a:gd name="T20" fmla="*/ 100 w 143"/>
                <a:gd name="T21" fmla="*/ 146 h 161"/>
                <a:gd name="T22" fmla="*/ 71 w 143"/>
                <a:gd name="T23" fmla="*/ 161 h 161"/>
                <a:gd name="T24" fmla="*/ 43 w 143"/>
                <a:gd name="T25" fmla="*/ 146 h 161"/>
                <a:gd name="T26" fmla="*/ 3 w 143"/>
                <a:gd name="T27" fmla="*/ 3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1">
                  <a:moveTo>
                    <a:pt x="3" y="33"/>
                  </a:moveTo>
                  <a:cubicBezTo>
                    <a:pt x="1" y="29"/>
                    <a:pt x="0" y="25"/>
                    <a:pt x="0" y="22"/>
                  </a:cubicBezTo>
                  <a:cubicBezTo>
                    <a:pt x="0" y="7"/>
                    <a:pt x="10" y="0"/>
                    <a:pt x="21" y="0"/>
                  </a:cubicBezTo>
                  <a:cubicBezTo>
                    <a:pt x="37" y="0"/>
                    <a:pt x="41" y="13"/>
                    <a:pt x="42" y="18"/>
                  </a:cubicBezTo>
                  <a:cubicBezTo>
                    <a:pt x="71" y="115"/>
                    <a:pt x="71" y="115"/>
                    <a:pt x="71" y="115"/>
                  </a:cubicBezTo>
                  <a:cubicBezTo>
                    <a:pt x="72" y="115"/>
                    <a:pt x="72" y="115"/>
                    <a:pt x="72" y="115"/>
                  </a:cubicBezTo>
                  <a:cubicBezTo>
                    <a:pt x="101" y="18"/>
                    <a:pt x="101" y="18"/>
                    <a:pt x="101" y="18"/>
                  </a:cubicBezTo>
                  <a:cubicBezTo>
                    <a:pt x="102" y="13"/>
                    <a:pt x="106" y="0"/>
                    <a:pt x="122" y="0"/>
                  </a:cubicBezTo>
                  <a:cubicBezTo>
                    <a:pt x="133" y="0"/>
                    <a:pt x="143" y="7"/>
                    <a:pt x="143" y="22"/>
                  </a:cubicBezTo>
                  <a:cubicBezTo>
                    <a:pt x="143" y="25"/>
                    <a:pt x="142" y="29"/>
                    <a:pt x="140" y="33"/>
                  </a:cubicBezTo>
                  <a:cubicBezTo>
                    <a:pt x="100" y="146"/>
                    <a:pt x="100" y="146"/>
                    <a:pt x="100" y="146"/>
                  </a:cubicBezTo>
                  <a:cubicBezTo>
                    <a:pt x="96" y="157"/>
                    <a:pt x="93" y="161"/>
                    <a:pt x="71" y="161"/>
                  </a:cubicBezTo>
                  <a:cubicBezTo>
                    <a:pt x="50" y="161"/>
                    <a:pt x="47" y="157"/>
                    <a:pt x="43" y="146"/>
                  </a:cubicBezTo>
                  <a:cubicBezTo>
                    <a:pt x="3" y="33"/>
                    <a:pt x="3" y="33"/>
                    <a:pt x="3" y="33"/>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1" name="Freeform 7"/>
            <p:cNvSpPr>
              <a:spLocks noEditPoints="1"/>
            </p:cNvSpPr>
            <p:nvPr/>
          </p:nvSpPr>
          <p:spPr bwMode="auto">
            <a:xfrm>
              <a:off x="5284788" y="1895475"/>
              <a:ext cx="111125" cy="117475"/>
            </a:xfrm>
            <a:custGeom>
              <a:avLst/>
              <a:gdLst>
                <a:gd name="T0" fmla="*/ 105 w 153"/>
                <a:gd name="T1" fmla="*/ 102 h 161"/>
                <a:gd name="T2" fmla="*/ 67 w 153"/>
                <a:gd name="T3" fmla="*/ 133 h 161"/>
                <a:gd name="T4" fmla="*/ 43 w 153"/>
                <a:gd name="T5" fmla="*/ 115 h 161"/>
                <a:gd name="T6" fmla="*/ 71 w 153"/>
                <a:gd name="T7" fmla="*/ 94 h 161"/>
                <a:gd name="T8" fmla="*/ 87 w 153"/>
                <a:gd name="T9" fmla="*/ 92 h 161"/>
                <a:gd name="T10" fmla="*/ 105 w 153"/>
                <a:gd name="T11" fmla="*/ 85 h 161"/>
                <a:gd name="T12" fmla="*/ 105 w 153"/>
                <a:gd name="T13" fmla="*/ 102 h 161"/>
                <a:gd name="T14" fmla="*/ 148 w 153"/>
                <a:gd name="T15" fmla="*/ 44 h 161"/>
                <a:gd name="T16" fmla="*/ 78 w 153"/>
                <a:gd name="T17" fmla="*/ 0 h 161"/>
                <a:gd name="T18" fmla="*/ 10 w 153"/>
                <a:gd name="T19" fmla="*/ 39 h 161"/>
                <a:gd name="T20" fmla="*/ 28 w 153"/>
                <a:gd name="T21" fmla="*/ 55 h 161"/>
                <a:gd name="T22" fmla="*/ 78 w 153"/>
                <a:gd name="T23" fmla="*/ 31 h 161"/>
                <a:gd name="T24" fmla="*/ 105 w 153"/>
                <a:gd name="T25" fmla="*/ 49 h 161"/>
                <a:gd name="T26" fmla="*/ 87 w 153"/>
                <a:gd name="T27" fmla="*/ 65 h 161"/>
                <a:gd name="T28" fmla="*/ 61 w 153"/>
                <a:gd name="T29" fmla="*/ 68 h 161"/>
                <a:gd name="T30" fmla="*/ 0 w 153"/>
                <a:gd name="T31" fmla="*/ 117 h 161"/>
                <a:gd name="T32" fmla="*/ 49 w 153"/>
                <a:gd name="T33" fmla="*/ 161 h 161"/>
                <a:gd name="T34" fmla="*/ 108 w 153"/>
                <a:gd name="T35" fmla="*/ 136 h 161"/>
                <a:gd name="T36" fmla="*/ 133 w 153"/>
                <a:gd name="T37" fmla="*/ 161 h 161"/>
                <a:gd name="T38" fmla="*/ 153 w 153"/>
                <a:gd name="T39" fmla="*/ 145 h 161"/>
                <a:gd name="T40" fmla="*/ 148 w 153"/>
                <a:gd name="T41" fmla="*/ 116 h 161"/>
                <a:gd name="T42" fmla="*/ 148 w 153"/>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161">
                  <a:moveTo>
                    <a:pt x="105" y="102"/>
                  </a:moveTo>
                  <a:cubicBezTo>
                    <a:pt x="105" y="118"/>
                    <a:pt x="91" y="133"/>
                    <a:pt x="67" y="133"/>
                  </a:cubicBezTo>
                  <a:cubicBezTo>
                    <a:pt x="53" y="133"/>
                    <a:pt x="43" y="125"/>
                    <a:pt x="43" y="115"/>
                  </a:cubicBezTo>
                  <a:cubicBezTo>
                    <a:pt x="43" y="102"/>
                    <a:pt x="53" y="97"/>
                    <a:pt x="71" y="94"/>
                  </a:cubicBezTo>
                  <a:cubicBezTo>
                    <a:pt x="87" y="92"/>
                    <a:pt x="87" y="92"/>
                    <a:pt x="87" y="92"/>
                  </a:cubicBezTo>
                  <a:cubicBezTo>
                    <a:pt x="92" y="91"/>
                    <a:pt x="101" y="89"/>
                    <a:pt x="105" y="85"/>
                  </a:cubicBezTo>
                  <a:cubicBezTo>
                    <a:pt x="105" y="102"/>
                    <a:pt x="105" y="102"/>
                    <a:pt x="105" y="102"/>
                  </a:cubicBezTo>
                  <a:moveTo>
                    <a:pt x="148" y="44"/>
                  </a:moveTo>
                  <a:cubicBezTo>
                    <a:pt x="148" y="13"/>
                    <a:pt x="120" y="0"/>
                    <a:pt x="78" y="0"/>
                  </a:cubicBezTo>
                  <a:cubicBezTo>
                    <a:pt x="34" y="0"/>
                    <a:pt x="10" y="21"/>
                    <a:pt x="10" y="39"/>
                  </a:cubicBezTo>
                  <a:cubicBezTo>
                    <a:pt x="10" y="47"/>
                    <a:pt x="18" y="55"/>
                    <a:pt x="28" y="55"/>
                  </a:cubicBezTo>
                  <a:cubicBezTo>
                    <a:pt x="45" y="55"/>
                    <a:pt x="46" y="31"/>
                    <a:pt x="78" y="31"/>
                  </a:cubicBezTo>
                  <a:cubicBezTo>
                    <a:pt x="93" y="31"/>
                    <a:pt x="105" y="37"/>
                    <a:pt x="105" y="49"/>
                  </a:cubicBezTo>
                  <a:cubicBezTo>
                    <a:pt x="105" y="62"/>
                    <a:pt x="97" y="64"/>
                    <a:pt x="87" y="65"/>
                  </a:cubicBezTo>
                  <a:cubicBezTo>
                    <a:pt x="61" y="68"/>
                    <a:pt x="61" y="68"/>
                    <a:pt x="61" y="68"/>
                  </a:cubicBezTo>
                  <a:cubicBezTo>
                    <a:pt x="27" y="72"/>
                    <a:pt x="0" y="82"/>
                    <a:pt x="0" y="117"/>
                  </a:cubicBezTo>
                  <a:cubicBezTo>
                    <a:pt x="0" y="144"/>
                    <a:pt x="24" y="161"/>
                    <a:pt x="49" y="161"/>
                  </a:cubicBezTo>
                  <a:cubicBezTo>
                    <a:pt x="72" y="161"/>
                    <a:pt x="91" y="155"/>
                    <a:pt x="108" y="136"/>
                  </a:cubicBezTo>
                  <a:cubicBezTo>
                    <a:pt x="109" y="149"/>
                    <a:pt x="115" y="161"/>
                    <a:pt x="133" y="161"/>
                  </a:cubicBezTo>
                  <a:cubicBezTo>
                    <a:pt x="144" y="161"/>
                    <a:pt x="153" y="154"/>
                    <a:pt x="153" y="145"/>
                  </a:cubicBezTo>
                  <a:cubicBezTo>
                    <a:pt x="153"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2" name="Freeform 8"/>
            <p:cNvSpPr>
              <a:spLocks/>
            </p:cNvSpPr>
            <p:nvPr/>
          </p:nvSpPr>
          <p:spPr bwMode="auto">
            <a:xfrm>
              <a:off x="5413375" y="1895475"/>
              <a:ext cx="104775" cy="117475"/>
            </a:xfrm>
            <a:custGeom>
              <a:avLst/>
              <a:gdLst>
                <a:gd name="T0" fmla="*/ 0 w 145"/>
                <a:gd name="T1" fmla="*/ 21 h 161"/>
                <a:gd name="T2" fmla="*/ 19 w 145"/>
                <a:gd name="T3" fmla="*/ 0 h 161"/>
                <a:gd name="T4" fmla="*/ 38 w 145"/>
                <a:gd name="T5" fmla="*/ 21 h 161"/>
                <a:gd name="T6" fmla="*/ 38 w 145"/>
                <a:gd name="T7" fmla="*/ 27 h 161"/>
                <a:gd name="T8" fmla="*/ 39 w 145"/>
                <a:gd name="T9" fmla="*/ 27 h 161"/>
                <a:gd name="T10" fmla="*/ 91 w 145"/>
                <a:gd name="T11" fmla="*/ 0 h 161"/>
                <a:gd name="T12" fmla="*/ 145 w 145"/>
                <a:gd name="T13" fmla="*/ 56 h 161"/>
                <a:gd name="T14" fmla="*/ 145 w 145"/>
                <a:gd name="T15" fmla="*/ 140 h 161"/>
                <a:gd name="T16" fmla="*/ 124 w 145"/>
                <a:gd name="T17" fmla="*/ 161 h 161"/>
                <a:gd name="T18" fmla="*/ 102 w 145"/>
                <a:gd name="T19" fmla="*/ 140 h 161"/>
                <a:gd name="T20" fmla="*/ 102 w 145"/>
                <a:gd name="T21" fmla="*/ 65 h 161"/>
                <a:gd name="T22" fmla="*/ 75 w 145"/>
                <a:gd name="T23" fmla="*/ 35 h 161"/>
                <a:gd name="T24" fmla="*/ 43 w 145"/>
                <a:gd name="T25" fmla="*/ 69 h 161"/>
                <a:gd name="T26" fmla="*/ 43 w 145"/>
                <a:gd name="T27" fmla="*/ 140 h 161"/>
                <a:gd name="T28" fmla="*/ 21 w 145"/>
                <a:gd name="T29" fmla="*/ 161 h 161"/>
                <a:gd name="T30" fmla="*/ 0 w 145"/>
                <a:gd name="T31" fmla="*/ 140 h 161"/>
                <a:gd name="T32" fmla="*/ 0 w 145"/>
                <a:gd name="T33"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61">
                  <a:moveTo>
                    <a:pt x="0" y="21"/>
                  </a:moveTo>
                  <a:cubicBezTo>
                    <a:pt x="0" y="8"/>
                    <a:pt x="5" y="0"/>
                    <a:pt x="19" y="0"/>
                  </a:cubicBezTo>
                  <a:cubicBezTo>
                    <a:pt x="33" y="0"/>
                    <a:pt x="38" y="8"/>
                    <a:pt x="38" y="21"/>
                  </a:cubicBezTo>
                  <a:cubicBezTo>
                    <a:pt x="38" y="27"/>
                    <a:pt x="38" y="27"/>
                    <a:pt x="38" y="27"/>
                  </a:cubicBezTo>
                  <a:cubicBezTo>
                    <a:pt x="39" y="27"/>
                    <a:pt x="39" y="27"/>
                    <a:pt x="39" y="27"/>
                  </a:cubicBezTo>
                  <a:cubicBezTo>
                    <a:pt x="51" y="11"/>
                    <a:pt x="67" y="0"/>
                    <a:pt x="91" y="0"/>
                  </a:cubicBezTo>
                  <a:cubicBezTo>
                    <a:pt x="117" y="0"/>
                    <a:pt x="145" y="13"/>
                    <a:pt x="145" y="56"/>
                  </a:cubicBezTo>
                  <a:cubicBezTo>
                    <a:pt x="145" y="140"/>
                    <a:pt x="145" y="140"/>
                    <a:pt x="145" y="140"/>
                  </a:cubicBezTo>
                  <a:cubicBezTo>
                    <a:pt x="145" y="151"/>
                    <a:pt x="141" y="161"/>
                    <a:pt x="124" y="161"/>
                  </a:cubicBezTo>
                  <a:cubicBezTo>
                    <a:pt x="107" y="161"/>
                    <a:pt x="102" y="151"/>
                    <a:pt x="102" y="140"/>
                  </a:cubicBezTo>
                  <a:cubicBezTo>
                    <a:pt x="102" y="65"/>
                    <a:pt x="102" y="65"/>
                    <a:pt x="102" y="65"/>
                  </a:cubicBezTo>
                  <a:cubicBezTo>
                    <a:pt x="102" y="47"/>
                    <a:pt x="94" y="35"/>
                    <a:pt x="75" y="35"/>
                  </a:cubicBezTo>
                  <a:cubicBezTo>
                    <a:pt x="60" y="35"/>
                    <a:pt x="43" y="47"/>
                    <a:pt x="43" y="69"/>
                  </a:cubicBezTo>
                  <a:cubicBezTo>
                    <a:pt x="43" y="140"/>
                    <a:pt x="43" y="140"/>
                    <a:pt x="43" y="140"/>
                  </a:cubicBezTo>
                  <a:cubicBezTo>
                    <a:pt x="43" y="151"/>
                    <a:pt x="38" y="161"/>
                    <a:pt x="21" y="161"/>
                  </a:cubicBezTo>
                  <a:cubicBezTo>
                    <a:pt x="4" y="161"/>
                    <a:pt x="0" y="151"/>
                    <a:pt x="0" y="140"/>
                  </a:cubicBezTo>
                  <a:cubicBezTo>
                    <a:pt x="0" y="21"/>
                    <a:pt x="0" y="21"/>
                    <a:pt x="0" y="21"/>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3" name="Freeform 9"/>
            <p:cNvSpPr>
              <a:spLocks noEditPoints="1"/>
            </p:cNvSpPr>
            <p:nvPr/>
          </p:nvSpPr>
          <p:spPr bwMode="auto">
            <a:xfrm>
              <a:off x="5534025" y="1895475"/>
              <a:ext cx="109537" cy="117475"/>
            </a:xfrm>
            <a:custGeom>
              <a:avLst/>
              <a:gdLst>
                <a:gd name="T0" fmla="*/ 105 w 152"/>
                <a:gd name="T1" fmla="*/ 102 h 161"/>
                <a:gd name="T2" fmla="*/ 67 w 152"/>
                <a:gd name="T3" fmla="*/ 133 h 161"/>
                <a:gd name="T4" fmla="*/ 43 w 152"/>
                <a:gd name="T5" fmla="*/ 115 h 161"/>
                <a:gd name="T6" fmla="*/ 71 w 152"/>
                <a:gd name="T7" fmla="*/ 94 h 161"/>
                <a:gd name="T8" fmla="*/ 86 w 152"/>
                <a:gd name="T9" fmla="*/ 92 h 161"/>
                <a:gd name="T10" fmla="*/ 105 w 152"/>
                <a:gd name="T11" fmla="*/ 85 h 161"/>
                <a:gd name="T12" fmla="*/ 105 w 152"/>
                <a:gd name="T13" fmla="*/ 102 h 161"/>
                <a:gd name="T14" fmla="*/ 148 w 152"/>
                <a:gd name="T15" fmla="*/ 44 h 161"/>
                <a:gd name="T16" fmla="*/ 78 w 152"/>
                <a:gd name="T17" fmla="*/ 0 h 161"/>
                <a:gd name="T18" fmla="*/ 10 w 152"/>
                <a:gd name="T19" fmla="*/ 39 h 161"/>
                <a:gd name="T20" fmla="*/ 28 w 152"/>
                <a:gd name="T21" fmla="*/ 55 h 161"/>
                <a:gd name="T22" fmla="*/ 78 w 152"/>
                <a:gd name="T23" fmla="*/ 31 h 161"/>
                <a:gd name="T24" fmla="*/ 105 w 152"/>
                <a:gd name="T25" fmla="*/ 49 h 161"/>
                <a:gd name="T26" fmla="*/ 86 w 152"/>
                <a:gd name="T27" fmla="*/ 65 h 161"/>
                <a:gd name="T28" fmla="*/ 60 w 152"/>
                <a:gd name="T29" fmla="*/ 68 h 161"/>
                <a:gd name="T30" fmla="*/ 0 w 152"/>
                <a:gd name="T31" fmla="*/ 117 h 161"/>
                <a:gd name="T32" fmla="*/ 48 w 152"/>
                <a:gd name="T33" fmla="*/ 161 h 161"/>
                <a:gd name="T34" fmla="*/ 108 w 152"/>
                <a:gd name="T35" fmla="*/ 136 h 161"/>
                <a:gd name="T36" fmla="*/ 133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5" y="102"/>
                  </a:moveTo>
                  <a:cubicBezTo>
                    <a:pt x="105" y="118"/>
                    <a:pt x="90" y="133"/>
                    <a:pt x="67" y="133"/>
                  </a:cubicBezTo>
                  <a:cubicBezTo>
                    <a:pt x="52" y="133"/>
                    <a:pt x="43" y="125"/>
                    <a:pt x="43" y="115"/>
                  </a:cubicBezTo>
                  <a:cubicBezTo>
                    <a:pt x="43" y="102"/>
                    <a:pt x="53" y="97"/>
                    <a:pt x="71" y="94"/>
                  </a:cubicBezTo>
                  <a:cubicBezTo>
                    <a:pt x="86" y="92"/>
                    <a:pt x="86" y="92"/>
                    <a:pt x="86" y="92"/>
                  </a:cubicBezTo>
                  <a:cubicBezTo>
                    <a:pt x="91" y="91"/>
                    <a:pt x="100" y="89"/>
                    <a:pt x="105" y="85"/>
                  </a:cubicBezTo>
                  <a:cubicBezTo>
                    <a:pt x="105" y="102"/>
                    <a:pt x="105" y="102"/>
                    <a:pt x="105" y="102"/>
                  </a:cubicBezTo>
                  <a:moveTo>
                    <a:pt x="148" y="44"/>
                  </a:moveTo>
                  <a:cubicBezTo>
                    <a:pt x="148" y="13"/>
                    <a:pt x="119" y="0"/>
                    <a:pt x="78" y="0"/>
                  </a:cubicBezTo>
                  <a:cubicBezTo>
                    <a:pt x="34" y="0"/>
                    <a:pt x="10" y="21"/>
                    <a:pt x="10" y="39"/>
                  </a:cubicBezTo>
                  <a:cubicBezTo>
                    <a:pt x="10" y="47"/>
                    <a:pt x="17" y="55"/>
                    <a:pt x="28" y="55"/>
                  </a:cubicBezTo>
                  <a:cubicBezTo>
                    <a:pt x="45" y="55"/>
                    <a:pt x="46" y="31"/>
                    <a:pt x="78" y="31"/>
                  </a:cubicBezTo>
                  <a:cubicBezTo>
                    <a:pt x="92" y="31"/>
                    <a:pt x="105" y="37"/>
                    <a:pt x="105" y="49"/>
                  </a:cubicBezTo>
                  <a:cubicBezTo>
                    <a:pt x="105" y="62"/>
                    <a:pt x="97" y="64"/>
                    <a:pt x="86" y="65"/>
                  </a:cubicBezTo>
                  <a:cubicBezTo>
                    <a:pt x="60" y="68"/>
                    <a:pt x="60" y="68"/>
                    <a:pt x="60" y="68"/>
                  </a:cubicBezTo>
                  <a:cubicBezTo>
                    <a:pt x="27" y="72"/>
                    <a:pt x="0" y="82"/>
                    <a:pt x="0" y="117"/>
                  </a:cubicBezTo>
                  <a:cubicBezTo>
                    <a:pt x="0" y="144"/>
                    <a:pt x="24" y="161"/>
                    <a:pt x="48" y="161"/>
                  </a:cubicBezTo>
                  <a:cubicBezTo>
                    <a:pt x="71" y="161"/>
                    <a:pt x="91" y="155"/>
                    <a:pt x="108" y="136"/>
                  </a:cubicBezTo>
                  <a:cubicBezTo>
                    <a:pt x="108" y="149"/>
                    <a:pt x="114" y="161"/>
                    <a:pt x="133"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4" name="Freeform 10"/>
            <p:cNvSpPr>
              <a:spLocks noEditPoints="1"/>
            </p:cNvSpPr>
            <p:nvPr/>
          </p:nvSpPr>
          <p:spPr bwMode="auto">
            <a:xfrm>
              <a:off x="5657850" y="1852613"/>
              <a:ext cx="109537" cy="160338"/>
            </a:xfrm>
            <a:custGeom>
              <a:avLst/>
              <a:gdLst>
                <a:gd name="T0" fmla="*/ 43 w 152"/>
                <a:gd name="T1" fmla="*/ 139 h 219"/>
                <a:gd name="T2" fmla="*/ 77 w 152"/>
                <a:gd name="T3" fmla="*/ 91 h 219"/>
                <a:gd name="T4" fmla="*/ 111 w 152"/>
                <a:gd name="T5" fmla="*/ 139 h 219"/>
                <a:gd name="T6" fmla="*/ 77 w 152"/>
                <a:gd name="T7" fmla="*/ 186 h 219"/>
                <a:gd name="T8" fmla="*/ 43 w 152"/>
                <a:gd name="T9" fmla="*/ 139 h 219"/>
                <a:gd name="T10" fmla="*/ 152 w 152"/>
                <a:gd name="T11" fmla="*/ 21 h 219"/>
                <a:gd name="T12" fmla="*/ 130 w 152"/>
                <a:gd name="T13" fmla="*/ 0 h 219"/>
                <a:gd name="T14" fmla="*/ 109 w 152"/>
                <a:gd name="T15" fmla="*/ 21 h 219"/>
                <a:gd name="T16" fmla="*/ 109 w 152"/>
                <a:gd name="T17" fmla="*/ 79 h 219"/>
                <a:gd name="T18" fmla="*/ 108 w 152"/>
                <a:gd name="T19" fmla="*/ 79 h 219"/>
                <a:gd name="T20" fmla="*/ 66 w 152"/>
                <a:gd name="T21" fmla="*/ 58 h 219"/>
                <a:gd name="T22" fmla="*/ 0 w 152"/>
                <a:gd name="T23" fmla="*/ 137 h 219"/>
                <a:gd name="T24" fmla="*/ 67 w 152"/>
                <a:gd name="T25" fmla="*/ 219 h 219"/>
                <a:gd name="T26" fmla="*/ 112 w 152"/>
                <a:gd name="T27" fmla="*/ 192 h 219"/>
                <a:gd name="T28" fmla="*/ 113 w 152"/>
                <a:gd name="T29" fmla="*/ 192 h 219"/>
                <a:gd name="T30" fmla="*/ 113 w 152"/>
                <a:gd name="T31" fmla="*/ 199 h 219"/>
                <a:gd name="T32" fmla="*/ 133 w 152"/>
                <a:gd name="T33" fmla="*/ 219 h 219"/>
                <a:gd name="T34" fmla="*/ 152 w 152"/>
                <a:gd name="T35" fmla="*/ 199 h 219"/>
                <a:gd name="T36" fmla="*/ 152 w 152"/>
                <a:gd name="T37"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19">
                  <a:moveTo>
                    <a:pt x="43" y="139"/>
                  </a:moveTo>
                  <a:cubicBezTo>
                    <a:pt x="43" y="119"/>
                    <a:pt x="49" y="91"/>
                    <a:pt x="77" y="91"/>
                  </a:cubicBezTo>
                  <a:cubicBezTo>
                    <a:pt x="103" y="91"/>
                    <a:pt x="111" y="117"/>
                    <a:pt x="111" y="139"/>
                  </a:cubicBezTo>
                  <a:cubicBezTo>
                    <a:pt x="111" y="163"/>
                    <a:pt x="102" y="186"/>
                    <a:pt x="77" y="186"/>
                  </a:cubicBezTo>
                  <a:cubicBezTo>
                    <a:pt x="54" y="185"/>
                    <a:pt x="43" y="164"/>
                    <a:pt x="43" y="139"/>
                  </a:cubicBezTo>
                  <a:moveTo>
                    <a:pt x="152" y="21"/>
                  </a:moveTo>
                  <a:cubicBezTo>
                    <a:pt x="152" y="7"/>
                    <a:pt x="143" y="0"/>
                    <a:pt x="130" y="0"/>
                  </a:cubicBezTo>
                  <a:cubicBezTo>
                    <a:pt x="118" y="0"/>
                    <a:pt x="109" y="7"/>
                    <a:pt x="109" y="21"/>
                  </a:cubicBezTo>
                  <a:cubicBezTo>
                    <a:pt x="109" y="79"/>
                    <a:pt x="109" y="79"/>
                    <a:pt x="109" y="79"/>
                  </a:cubicBezTo>
                  <a:cubicBezTo>
                    <a:pt x="108" y="79"/>
                    <a:pt x="108" y="79"/>
                    <a:pt x="108" y="79"/>
                  </a:cubicBezTo>
                  <a:cubicBezTo>
                    <a:pt x="100" y="66"/>
                    <a:pt x="85" y="58"/>
                    <a:pt x="66" y="58"/>
                  </a:cubicBezTo>
                  <a:cubicBezTo>
                    <a:pt x="21" y="58"/>
                    <a:pt x="0" y="96"/>
                    <a:pt x="0" y="137"/>
                  </a:cubicBezTo>
                  <a:cubicBezTo>
                    <a:pt x="0" y="193"/>
                    <a:pt x="31" y="219"/>
                    <a:pt x="67" y="219"/>
                  </a:cubicBezTo>
                  <a:cubicBezTo>
                    <a:pt x="88" y="219"/>
                    <a:pt x="105" y="210"/>
                    <a:pt x="112" y="192"/>
                  </a:cubicBezTo>
                  <a:cubicBezTo>
                    <a:pt x="113" y="192"/>
                    <a:pt x="113" y="192"/>
                    <a:pt x="113" y="192"/>
                  </a:cubicBezTo>
                  <a:cubicBezTo>
                    <a:pt x="113" y="199"/>
                    <a:pt x="113" y="199"/>
                    <a:pt x="113" y="199"/>
                  </a:cubicBezTo>
                  <a:cubicBezTo>
                    <a:pt x="113" y="212"/>
                    <a:pt x="120" y="219"/>
                    <a:pt x="133" y="219"/>
                  </a:cubicBezTo>
                  <a:cubicBezTo>
                    <a:pt x="146" y="219"/>
                    <a:pt x="152" y="212"/>
                    <a:pt x="152" y="199"/>
                  </a:cubicBezTo>
                  <a:lnTo>
                    <a:pt x="15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5" name="Freeform 11"/>
            <p:cNvSpPr>
              <a:spLocks noEditPoints="1"/>
            </p:cNvSpPr>
            <p:nvPr/>
          </p:nvSpPr>
          <p:spPr bwMode="auto">
            <a:xfrm>
              <a:off x="5781675" y="1895475"/>
              <a:ext cx="115887" cy="117475"/>
            </a:xfrm>
            <a:custGeom>
              <a:avLst/>
              <a:gdLst>
                <a:gd name="T0" fmla="*/ 43 w 159"/>
                <a:gd name="T1" fmla="*/ 64 h 161"/>
                <a:gd name="T2" fmla="*/ 82 w 159"/>
                <a:gd name="T3" fmla="*/ 30 h 161"/>
                <a:gd name="T4" fmla="*/ 118 w 159"/>
                <a:gd name="T5" fmla="*/ 64 h 161"/>
                <a:gd name="T6" fmla="*/ 43 w 159"/>
                <a:gd name="T7" fmla="*/ 64 h 161"/>
                <a:gd name="T8" fmla="*/ 140 w 159"/>
                <a:gd name="T9" fmla="*/ 89 h 161"/>
                <a:gd name="T10" fmla="*/ 159 w 159"/>
                <a:gd name="T11" fmla="*/ 70 h 161"/>
                <a:gd name="T12" fmla="*/ 81 w 159"/>
                <a:gd name="T13" fmla="*/ 0 h 161"/>
                <a:gd name="T14" fmla="*/ 0 w 159"/>
                <a:gd name="T15" fmla="*/ 83 h 161"/>
                <a:gd name="T16" fmla="*/ 83 w 159"/>
                <a:gd name="T17" fmla="*/ 161 h 161"/>
                <a:gd name="T18" fmla="*/ 150 w 159"/>
                <a:gd name="T19" fmla="*/ 123 h 161"/>
                <a:gd name="T20" fmla="*/ 133 w 159"/>
                <a:gd name="T21" fmla="*/ 107 h 161"/>
                <a:gd name="T22" fmla="*/ 83 w 159"/>
                <a:gd name="T23" fmla="*/ 128 h 161"/>
                <a:gd name="T24" fmla="*/ 43 w 159"/>
                <a:gd name="T25" fmla="*/ 89 h 161"/>
                <a:gd name="T26" fmla="*/ 140 w 159"/>
                <a:gd name="T27" fmla="*/ 8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61">
                  <a:moveTo>
                    <a:pt x="43" y="64"/>
                  </a:moveTo>
                  <a:cubicBezTo>
                    <a:pt x="48" y="43"/>
                    <a:pt x="61" y="30"/>
                    <a:pt x="82" y="30"/>
                  </a:cubicBezTo>
                  <a:cubicBezTo>
                    <a:pt x="101" y="30"/>
                    <a:pt x="116" y="44"/>
                    <a:pt x="118" y="64"/>
                  </a:cubicBezTo>
                  <a:cubicBezTo>
                    <a:pt x="43" y="64"/>
                    <a:pt x="43" y="64"/>
                    <a:pt x="43" y="64"/>
                  </a:cubicBezTo>
                  <a:moveTo>
                    <a:pt x="140" y="89"/>
                  </a:moveTo>
                  <a:cubicBezTo>
                    <a:pt x="155" y="89"/>
                    <a:pt x="159" y="85"/>
                    <a:pt x="159" y="70"/>
                  </a:cubicBezTo>
                  <a:cubicBezTo>
                    <a:pt x="159" y="35"/>
                    <a:pt x="131" y="0"/>
                    <a:pt x="81" y="0"/>
                  </a:cubicBezTo>
                  <a:cubicBezTo>
                    <a:pt x="30" y="0"/>
                    <a:pt x="0" y="33"/>
                    <a:pt x="0" y="83"/>
                  </a:cubicBezTo>
                  <a:cubicBezTo>
                    <a:pt x="0" y="121"/>
                    <a:pt x="23" y="161"/>
                    <a:pt x="83" y="161"/>
                  </a:cubicBezTo>
                  <a:cubicBezTo>
                    <a:pt x="109" y="161"/>
                    <a:pt x="150" y="149"/>
                    <a:pt x="150" y="123"/>
                  </a:cubicBezTo>
                  <a:cubicBezTo>
                    <a:pt x="150" y="115"/>
                    <a:pt x="143" y="107"/>
                    <a:pt x="133" y="107"/>
                  </a:cubicBezTo>
                  <a:cubicBezTo>
                    <a:pt x="115" y="107"/>
                    <a:pt x="115" y="128"/>
                    <a:pt x="83" y="128"/>
                  </a:cubicBezTo>
                  <a:cubicBezTo>
                    <a:pt x="58" y="128"/>
                    <a:pt x="43" y="111"/>
                    <a:pt x="43" y="89"/>
                  </a:cubicBezTo>
                  <a:lnTo>
                    <a:pt x="14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6" name="Freeform 12"/>
            <p:cNvSpPr>
              <a:spLocks noEditPoints="1"/>
            </p:cNvSpPr>
            <p:nvPr/>
          </p:nvSpPr>
          <p:spPr bwMode="auto">
            <a:xfrm>
              <a:off x="5899150" y="1862138"/>
              <a:ext cx="44450" cy="42863"/>
            </a:xfrm>
            <a:custGeom>
              <a:avLst/>
              <a:gdLst>
                <a:gd name="T0" fmla="*/ 6 w 61"/>
                <a:gd name="T1" fmla="*/ 30 h 60"/>
                <a:gd name="T2" fmla="*/ 31 w 61"/>
                <a:gd name="T3" fmla="*/ 5 h 60"/>
                <a:gd name="T4" fmla="*/ 55 w 61"/>
                <a:gd name="T5" fmla="*/ 30 h 60"/>
                <a:gd name="T6" fmla="*/ 31 w 61"/>
                <a:gd name="T7" fmla="*/ 55 h 60"/>
                <a:gd name="T8" fmla="*/ 6 w 61"/>
                <a:gd name="T9" fmla="*/ 30 h 60"/>
                <a:gd name="T10" fmla="*/ 31 w 61"/>
                <a:gd name="T11" fmla="*/ 60 h 60"/>
                <a:gd name="T12" fmla="*/ 61 w 61"/>
                <a:gd name="T13" fmla="*/ 30 h 60"/>
                <a:gd name="T14" fmla="*/ 31 w 61"/>
                <a:gd name="T15" fmla="*/ 0 h 60"/>
                <a:gd name="T16" fmla="*/ 0 w 61"/>
                <a:gd name="T17" fmla="*/ 30 h 60"/>
                <a:gd name="T18" fmla="*/ 31 w 61"/>
                <a:gd name="T19" fmla="*/ 60 h 60"/>
                <a:gd name="T20" fmla="*/ 25 w 61"/>
                <a:gd name="T21" fmla="*/ 32 h 60"/>
                <a:gd name="T22" fmla="*/ 31 w 61"/>
                <a:gd name="T23" fmla="*/ 32 h 60"/>
                <a:gd name="T24" fmla="*/ 40 w 61"/>
                <a:gd name="T25" fmla="*/ 47 h 60"/>
                <a:gd name="T26" fmla="*/ 46 w 61"/>
                <a:gd name="T27" fmla="*/ 47 h 60"/>
                <a:gd name="T28" fmla="*/ 36 w 61"/>
                <a:gd name="T29" fmla="*/ 32 h 60"/>
                <a:gd name="T30" fmla="*/ 45 w 61"/>
                <a:gd name="T31" fmla="*/ 22 h 60"/>
                <a:gd name="T32" fmla="*/ 33 w 61"/>
                <a:gd name="T33" fmla="*/ 12 h 60"/>
                <a:gd name="T34" fmla="*/ 19 w 61"/>
                <a:gd name="T35" fmla="*/ 12 h 60"/>
                <a:gd name="T36" fmla="*/ 19 w 61"/>
                <a:gd name="T37" fmla="*/ 47 h 60"/>
                <a:gd name="T38" fmla="*/ 25 w 61"/>
                <a:gd name="T39" fmla="*/ 47 h 60"/>
                <a:gd name="T40" fmla="*/ 25 w 61"/>
                <a:gd name="T41" fmla="*/ 32 h 60"/>
                <a:gd name="T42" fmla="*/ 25 w 61"/>
                <a:gd name="T43" fmla="*/ 27 h 60"/>
                <a:gd name="T44" fmla="*/ 25 w 61"/>
                <a:gd name="T45" fmla="*/ 17 h 60"/>
                <a:gd name="T46" fmla="*/ 32 w 61"/>
                <a:gd name="T47" fmla="*/ 17 h 60"/>
                <a:gd name="T48" fmla="*/ 39 w 61"/>
                <a:gd name="T49" fmla="*/ 22 h 60"/>
                <a:gd name="T50" fmla="*/ 31 w 61"/>
                <a:gd name="T51" fmla="*/ 27 h 60"/>
                <a:gd name="T52" fmla="*/ 25 w 61"/>
                <a:gd name="T53"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0">
                  <a:moveTo>
                    <a:pt x="6" y="30"/>
                  </a:moveTo>
                  <a:cubicBezTo>
                    <a:pt x="6" y="15"/>
                    <a:pt x="17" y="5"/>
                    <a:pt x="31" y="5"/>
                  </a:cubicBezTo>
                  <a:cubicBezTo>
                    <a:pt x="45" y="5"/>
                    <a:pt x="55" y="15"/>
                    <a:pt x="55" y="30"/>
                  </a:cubicBezTo>
                  <a:cubicBezTo>
                    <a:pt x="55" y="44"/>
                    <a:pt x="45" y="55"/>
                    <a:pt x="31" y="55"/>
                  </a:cubicBezTo>
                  <a:cubicBezTo>
                    <a:pt x="17" y="55"/>
                    <a:pt x="6" y="44"/>
                    <a:pt x="6" y="30"/>
                  </a:cubicBezTo>
                  <a:moveTo>
                    <a:pt x="31" y="60"/>
                  </a:moveTo>
                  <a:cubicBezTo>
                    <a:pt x="47" y="60"/>
                    <a:pt x="61" y="47"/>
                    <a:pt x="61" y="30"/>
                  </a:cubicBezTo>
                  <a:cubicBezTo>
                    <a:pt x="61" y="12"/>
                    <a:pt x="47" y="0"/>
                    <a:pt x="31" y="0"/>
                  </a:cubicBezTo>
                  <a:cubicBezTo>
                    <a:pt x="14" y="0"/>
                    <a:pt x="0" y="12"/>
                    <a:pt x="0" y="30"/>
                  </a:cubicBezTo>
                  <a:cubicBezTo>
                    <a:pt x="0" y="47"/>
                    <a:pt x="14" y="60"/>
                    <a:pt x="31" y="60"/>
                  </a:cubicBezTo>
                  <a:close/>
                  <a:moveTo>
                    <a:pt x="25" y="32"/>
                  </a:moveTo>
                  <a:cubicBezTo>
                    <a:pt x="31" y="32"/>
                    <a:pt x="31" y="32"/>
                    <a:pt x="31" y="32"/>
                  </a:cubicBezTo>
                  <a:cubicBezTo>
                    <a:pt x="40" y="47"/>
                    <a:pt x="40" y="47"/>
                    <a:pt x="40" y="47"/>
                  </a:cubicBezTo>
                  <a:cubicBezTo>
                    <a:pt x="46" y="47"/>
                    <a:pt x="46" y="47"/>
                    <a:pt x="46" y="47"/>
                  </a:cubicBezTo>
                  <a:cubicBezTo>
                    <a:pt x="36" y="32"/>
                    <a:pt x="36" y="32"/>
                    <a:pt x="36" y="32"/>
                  </a:cubicBezTo>
                  <a:cubicBezTo>
                    <a:pt x="41" y="31"/>
                    <a:pt x="45" y="28"/>
                    <a:pt x="45" y="22"/>
                  </a:cubicBezTo>
                  <a:cubicBezTo>
                    <a:pt x="45" y="15"/>
                    <a:pt x="41" y="12"/>
                    <a:pt x="33" y="12"/>
                  </a:cubicBezTo>
                  <a:cubicBezTo>
                    <a:pt x="19" y="12"/>
                    <a:pt x="19" y="12"/>
                    <a:pt x="19" y="12"/>
                  </a:cubicBezTo>
                  <a:cubicBezTo>
                    <a:pt x="19" y="47"/>
                    <a:pt x="19" y="47"/>
                    <a:pt x="19" y="47"/>
                  </a:cubicBezTo>
                  <a:cubicBezTo>
                    <a:pt x="25" y="47"/>
                    <a:pt x="25" y="47"/>
                    <a:pt x="25" y="47"/>
                  </a:cubicBezTo>
                  <a:lnTo>
                    <a:pt x="25" y="32"/>
                  </a:lnTo>
                  <a:close/>
                  <a:moveTo>
                    <a:pt x="25" y="27"/>
                  </a:moveTo>
                  <a:cubicBezTo>
                    <a:pt x="25" y="17"/>
                    <a:pt x="25" y="17"/>
                    <a:pt x="25" y="17"/>
                  </a:cubicBezTo>
                  <a:cubicBezTo>
                    <a:pt x="32" y="17"/>
                    <a:pt x="32" y="17"/>
                    <a:pt x="32" y="17"/>
                  </a:cubicBezTo>
                  <a:cubicBezTo>
                    <a:pt x="35" y="17"/>
                    <a:pt x="39" y="17"/>
                    <a:pt x="39" y="22"/>
                  </a:cubicBezTo>
                  <a:cubicBezTo>
                    <a:pt x="39" y="27"/>
                    <a:pt x="35" y="27"/>
                    <a:pt x="31" y="27"/>
                  </a:cubicBezTo>
                  <a:lnTo>
                    <a:pt x="2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7" name="Freeform 13"/>
            <p:cNvSpPr>
              <a:spLocks/>
            </p:cNvSpPr>
            <p:nvPr/>
          </p:nvSpPr>
          <p:spPr bwMode="auto">
            <a:xfrm>
              <a:off x="4830763" y="2012950"/>
              <a:ext cx="207962" cy="34925"/>
            </a:xfrm>
            <a:custGeom>
              <a:avLst/>
              <a:gdLst>
                <a:gd name="T0" fmla="*/ 23 w 287"/>
                <a:gd name="T1" fmla="*/ 0 h 48"/>
                <a:gd name="T2" fmla="*/ 0 w 287"/>
                <a:gd name="T3" fmla="*/ 24 h 48"/>
                <a:gd name="T4" fmla="*/ 23 w 287"/>
                <a:gd name="T5" fmla="*/ 48 h 48"/>
                <a:gd name="T6" fmla="*/ 263 w 287"/>
                <a:gd name="T7" fmla="*/ 48 h 48"/>
                <a:gd name="T8" fmla="*/ 287 w 287"/>
                <a:gd name="T9" fmla="*/ 24 h 48"/>
                <a:gd name="T10" fmla="*/ 263 w 287"/>
                <a:gd name="T11" fmla="*/ 0 h 48"/>
                <a:gd name="T12" fmla="*/ 23 w 28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87" h="48">
                  <a:moveTo>
                    <a:pt x="23" y="0"/>
                  </a:moveTo>
                  <a:cubicBezTo>
                    <a:pt x="10" y="0"/>
                    <a:pt x="0" y="11"/>
                    <a:pt x="0" y="24"/>
                  </a:cubicBezTo>
                  <a:cubicBezTo>
                    <a:pt x="0" y="37"/>
                    <a:pt x="10" y="48"/>
                    <a:pt x="23" y="48"/>
                  </a:cubicBezTo>
                  <a:cubicBezTo>
                    <a:pt x="263" y="48"/>
                    <a:pt x="263" y="48"/>
                    <a:pt x="263" y="48"/>
                  </a:cubicBezTo>
                  <a:cubicBezTo>
                    <a:pt x="276" y="48"/>
                    <a:pt x="287" y="37"/>
                    <a:pt x="287" y="24"/>
                  </a:cubicBezTo>
                  <a:cubicBezTo>
                    <a:pt x="287" y="11"/>
                    <a:pt x="276" y="0"/>
                    <a:pt x="263" y="0"/>
                  </a:cubicBezTo>
                  <a:cubicBezTo>
                    <a:pt x="23" y="0"/>
                    <a:pt x="23" y="0"/>
                    <a:pt x="23" y="0"/>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9" name="Freeform 14"/>
            <p:cNvSpPr>
              <a:spLocks/>
            </p:cNvSpPr>
            <p:nvPr/>
          </p:nvSpPr>
          <p:spPr bwMode="auto">
            <a:xfrm>
              <a:off x="4729163" y="1817688"/>
              <a:ext cx="220662" cy="331788"/>
            </a:xfrm>
            <a:custGeom>
              <a:avLst/>
              <a:gdLst>
                <a:gd name="T0" fmla="*/ 9 w 303"/>
                <a:gd name="T1" fmla="*/ 116 h 454"/>
                <a:gd name="T2" fmla="*/ 31 w 303"/>
                <a:gd name="T3" fmla="*/ 142 h 454"/>
                <a:gd name="T4" fmla="*/ 56 w 303"/>
                <a:gd name="T5" fmla="*/ 120 h 454"/>
                <a:gd name="T6" fmla="*/ 161 w 303"/>
                <a:gd name="T7" fmla="*/ 48 h 454"/>
                <a:gd name="T8" fmla="*/ 251 w 303"/>
                <a:gd name="T9" fmla="*/ 107 h 454"/>
                <a:gd name="T10" fmla="*/ 251 w 303"/>
                <a:gd name="T11" fmla="*/ 159 h 454"/>
                <a:gd name="T12" fmla="*/ 161 w 303"/>
                <a:gd name="T13" fmla="*/ 130 h 454"/>
                <a:gd name="T14" fmla="*/ 0 w 303"/>
                <a:gd name="T15" fmla="*/ 292 h 454"/>
                <a:gd name="T16" fmla="*/ 161 w 303"/>
                <a:gd name="T17" fmla="*/ 454 h 454"/>
                <a:gd name="T18" fmla="*/ 296 w 303"/>
                <a:gd name="T19" fmla="*/ 382 h 454"/>
                <a:gd name="T20" fmla="*/ 289 w 303"/>
                <a:gd name="T21" fmla="*/ 349 h 454"/>
                <a:gd name="T22" fmla="*/ 256 w 303"/>
                <a:gd name="T23" fmla="*/ 355 h 454"/>
                <a:gd name="T24" fmla="*/ 161 w 303"/>
                <a:gd name="T25" fmla="*/ 406 h 454"/>
                <a:gd name="T26" fmla="*/ 48 w 303"/>
                <a:gd name="T27" fmla="*/ 292 h 454"/>
                <a:gd name="T28" fmla="*/ 161 w 303"/>
                <a:gd name="T29" fmla="*/ 178 h 454"/>
                <a:gd name="T30" fmla="*/ 255 w 303"/>
                <a:gd name="T31" fmla="*/ 228 h 454"/>
                <a:gd name="T32" fmla="*/ 282 w 303"/>
                <a:gd name="T33" fmla="*/ 237 h 454"/>
                <a:gd name="T34" fmla="*/ 299 w 303"/>
                <a:gd name="T35" fmla="*/ 215 h 454"/>
                <a:gd name="T36" fmla="*/ 299 w 303"/>
                <a:gd name="T37" fmla="*/ 107 h 454"/>
                <a:gd name="T38" fmla="*/ 161 w 303"/>
                <a:gd name="T39" fmla="*/ 0 h 454"/>
                <a:gd name="T40" fmla="*/ 9 w 303"/>
                <a:gd name="T41" fmla="*/ 1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454">
                  <a:moveTo>
                    <a:pt x="9" y="116"/>
                  </a:moveTo>
                  <a:cubicBezTo>
                    <a:pt x="8" y="129"/>
                    <a:pt x="17" y="141"/>
                    <a:pt x="31" y="142"/>
                  </a:cubicBezTo>
                  <a:cubicBezTo>
                    <a:pt x="44" y="143"/>
                    <a:pt x="55" y="134"/>
                    <a:pt x="56" y="120"/>
                  </a:cubicBezTo>
                  <a:cubicBezTo>
                    <a:pt x="61" y="72"/>
                    <a:pt x="96" y="48"/>
                    <a:pt x="161" y="48"/>
                  </a:cubicBezTo>
                  <a:cubicBezTo>
                    <a:pt x="240" y="48"/>
                    <a:pt x="251" y="76"/>
                    <a:pt x="251" y="107"/>
                  </a:cubicBezTo>
                  <a:cubicBezTo>
                    <a:pt x="251" y="107"/>
                    <a:pt x="251" y="133"/>
                    <a:pt x="251" y="159"/>
                  </a:cubicBezTo>
                  <a:cubicBezTo>
                    <a:pt x="225" y="141"/>
                    <a:pt x="194" y="130"/>
                    <a:pt x="161" y="130"/>
                  </a:cubicBezTo>
                  <a:cubicBezTo>
                    <a:pt x="72" y="130"/>
                    <a:pt x="0" y="203"/>
                    <a:pt x="0" y="292"/>
                  </a:cubicBezTo>
                  <a:cubicBezTo>
                    <a:pt x="0" y="381"/>
                    <a:pt x="72" y="454"/>
                    <a:pt x="161" y="454"/>
                  </a:cubicBezTo>
                  <a:cubicBezTo>
                    <a:pt x="216" y="454"/>
                    <a:pt x="266" y="427"/>
                    <a:pt x="296" y="382"/>
                  </a:cubicBezTo>
                  <a:cubicBezTo>
                    <a:pt x="303" y="371"/>
                    <a:pt x="300" y="356"/>
                    <a:pt x="289" y="349"/>
                  </a:cubicBezTo>
                  <a:cubicBezTo>
                    <a:pt x="278" y="341"/>
                    <a:pt x="263" y="344"/>
                    <a:pt x="256" y="355"/>
                  </a:cubicBezTo>
                  <a:cubicBezTo>
                    <a:pt x="235" y="387"/>
                    <a:pt x="200" y="406"/>
                    <a:pt x="161" y="406"/>
                  </a:cubicBezTo>
                  <a:cubicBezTo>
                    <a:pt x="99" y="406"/>
                    <a:pt x="48" y="355"/>
                    <a:pt x="48" y="292"/>
                  </a:cubicBezTo>
                  <a:cubicBezTo>
                    <a:pt x="48" y="229"/>
                    <a:pt x="99" y="178"/>
                    <a:pt x="161" y="178"/>
                  </a:cubicBezTo>
                  <a:cubicBezTo>
                    <a:pt x="199" y="178"/>
                    <a:pt x="234" y="197"/>
                    <a:pt x="255" y="228"/>
                  </a:cubicBezTo>
                  <a:cubicBezTo>
                    <a:pt x="261" y="237"/>
                    <a:pt x="272" y="241"/>
                    <a:pt x="282" y="237"/>
                  </a:cubicBezTo>
                  <a:cubicBezTo>
                    <a:pt x="292" y="234"/>
                    <a:pt x="299" y="225"/>
                    <a:pt x="299" y="215"/>
                  </a:cubicBezTo>
                  <a:cubicBezTo>
                    <a:pt x="299" y="107"/>
                    <a:pt x="299" y="107"/>
                    <a:pt x="299" y="107"/>
                  </a:cubicBezTo>
                  <a:cubicBezTo>
                    <a:pt x="299" y="58"/>
                    <a:pt x="275" y="0"/>
                    <a:pt x="161" y="0"/>
                  </a:cubicBezTo>
                  <a:cubicBezTo>
                    <a:pt x="71" y="0"/>
                    <a:pt x="15" y="42"/>
                    <a:pt x="9" y="116"/>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0" name="Freeform 15"/>
            <p:cNvSpPr>
              <a:spLocks noEditPoints="1"/>
            </p:cNvSpPr>
            <p:nvPr/>
          </p:nvSpPr>
          <p:spPr bwMode="auto">
            <a:xfrm>
              <a:off x="5067300" y="2068513"/>
              <a:ext cx="49212" cy="73025"/>
            </a:xfrm>
            <a:custGeom>
              <a:avLst/>
              <a:gdLst>
                <a:gd name="T0" fmla="*/ 24 w 67"/>
                <a:gd name="T1" fmla="*/ 14 h 100"/>
                <a:gd name="T2" fmla="*/ 16 w 67"/>
                <a:gd name="T3" fmla="*/ 14 h 100"/>
                <a:gd name="T4" fmla="*/ 16 w 67"/>
                <a:gd name="T5" fmla="*/ 45 h 100"/>
                <a:gd name="T6" fmla="*/ 23 w 67"/>
                <a:gd name="T7" fmla="*/ 45 h 100"/>
                <a:gd name="T8" fmla="*/ 44 w 67"/>
                <a:gd name="T9" fmla="*/ 29 h 100"/>
                <a:gd name="T10" fmla="*/ 24 w 67"/>
                <a:gd name="T11" fmla="*/ 14 h 100"/>
                <a:gd name="T12" fmla="*/ 47 w 67"/>
                <a:gd name="T13" fmla="*/ 100 h 100"/>
                <a:gd name="T14" fmla="*/ 16 w 67"/>
                <a:gd name="T15" fmla="*/ 57 h 100"/>
                <a:gd name="T16" fmla="*/ 16 w 67"/>
                <a:gd name="T17" fmla="*/ 57 h 100"/>
                <a:gd name="T18" fmla="*/ 16 w 67"/>
                <a:gd name="T19" fmla="*/ 100 h 100"/>
                <a:gd name="T20" fmla="*/ 0 w 67"/>
                <a:gd name="T21" fmla="*/ 100 h 100"/>
                <a:gd name="T22" fmla="*/ 0 w 67"/>
                <a:gd name="T23" fmla="*/ 1 h 100"/>
                <a:gd name="T24" fmla="*/ 26 w 67"/>
                <a:gd name="T25" fmla="*/ 0 h 100"/>
                <a:gd name="T26" fmla="*/ 61 w 67"/>
                <a:gd name="T27" fmla="*/ 27 h 100"/>
                <a:gd name="T28" fmla="*/ 33 w 67"/>
                <a:gd name="T29" fmla="*/ 55 h 100"/>
                <a:gd name="T30" fmla="*/ 41 w 67"/>
                <a:gd name="T31" fmla="*/ 65 h 100"/>
                <a:gd name="T32" fmla="*/ 67 w 67"/>
                <a:gd name="T33" fmla="*/ 100 h 100"/>
                <a:gd name="T34" fmla="*/ 47 w 67"/>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00">
                  <a:moveTo>
                    <a:pt x="24" y="14"/>
                  </a:moveTo>
                  <a:cubicBezTo>
                    <a:pt x="21" y="14"/>
                    <a:pt x="18" y="14"/>
                    <a:pt x="16" y="14"/>
                  </a:cubicBezTo>
                  <a:cubicBezTo>
                    <a:pt x="16" y="45"/>
                    <a:pt x="16" y="45"/>
                    <a:pt x="16" y="45"/>
                  </a:cubicBezTo>
                  <a:cubicBezTo>
                    <a:pt x="17" y="45"/>
                    <a:pt x="20" y="45"/>
                    <a:pt x="23" y="45"/>
                  </a:cubicBezTo>
                  <a:cubicBezTo>
                    <a:pt x="36" y="45"/>
                    <a:pt x="44" y="39"/>
                    <a:pt x="44" y="29"/>
                  </a:cubicBezTo>
                  <a:cubicBezTo>
                    <a:pt x="44" y="18"/>
                    <a:pt x="37" y="14"/>
                    <a:pt x="24" y="14"/>
                  </a:cubicBezTo>
                  <a:moveTo>
                    <a:pt x="47" y="100"/>
                  </a:moveTo>
                  <a:cubicBezTo>
                    <a:pt x="16" y="57"/>
                    <a:pt x="16" y="57"/>
                    <a:pt x="16"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6" y="0"/>
                  </a:cubicBezTo>
                  <a:cubicBezTo>
                    <a:pt x="47" y="0"/>
                    <a:pt x="61" y="8"/>
                    <a:pt x="61" y="27"/>
                  </a:cubicBezTo>
                  <a:cubicBezTo>
                    <a:pt x="61" y="43"/>
                    <a:pt x="49" y="53"/>
                    <a:pt x="33" y="55"/>
                  </a:cubicBezTo>
                  <a:cubicBezTo>
                    <a:pt x="35" y="58"/>
                    <a:pt x="39" y="62"/>
                    <a:pt x="41" y="65"/>
                  </a:cubicBezTo>
                  <a:cubicBezTo>
                    <a:pt x="67" y="100"/>
                    <a:pt x="67" y="100"/>
                    <a:pt x="67" y="100"/>
                  </a:cubicBezTo>
                  <a:lnTo>
                    <a:pt x="47"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1" name="Freeform 16"/>
            <p:cNvSpPr>
              <a:spLocks noEditPoints="1"/>
            </p:cNvSpPr>
            <p:nvPr/>
          </p:nvSpPr>
          <p:spPr bwMode="auto">
            <a:xfrm>
              <a:off x="5119688" y="2085975"/>
              <a:ext cx="46037" cy="55563"/>
            </a:xfrm>
            <a:custGeom>
              <a:avLst/>
              <a:gdLst>
                <a:gd name="T0" fmla="*/ 32 w 63"/>
                <a:gd name="T1" fmla="*/ 11 h 75"/>
                <a:gd name="T2" fmla="*/ 16 w 63"/>
                <a:gd name="T3" fmla="*/ 27 h 75"/>
                <a:gd name="T4" fmla="*/ 47 w 63"/>
                <a:gd name="T5" fmla="*/ 27 h 75"/>
                <a:gd name="T6" fmla="*/ 32 w 63"/>
                <a:gd name="T7" fmla="*/ 11 h 75"/>
                <a:gd name="T8" fmla="*/ 62 w 63"/>
                <a:gd name="T9" fmla="*/ 38 h 75"/>
                <a:gd name="T10" fmla="*/ 16 w 63"/>
                <a:gd name="T11" fmla="*/ 38 h 75"/>
                <a:gd name="T12" fmla="*/ 37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2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2" y="11"/>
                  </a:moveTo>
                  <a:cubicBezTo>
                    <a:pt x="24" y="11"/>
                    <a:pt x="17" y="18"/>
                    <a:pt x="16" y="27"/>
                  </a:cubicBezTo>
                  <a:cubicBezTo>
                    <a:pt x="47" y="27"/>
                    <a:pt x="47" y="27"/>
                    <a:pt x="47" y="27"/>
                  </a:cubicBezTo>
                  <a:cubicBezTo>
                    <a:pt x="47" y="17"/>
                    <a:pt x="42" y="11"/>
                    <a:pt x="32" y="11"/>
                  </a:cubicBezTo>
                  <a:moveTo>
                    <a:pt x="62" y="38"/>
                  </a:moveTo>
                  <a:cubicBezTo>
                    <a:pt x="16" y="38"/>
                    <a:pt x="16" y="38"/>
                    <a:pt x="16" y="38"/>
                  </a:cubicBezTo>
                  <a:cubicBezTo>
                    <a:pt x="15" y="55"/>
                    <a:pt x="23" y="63"/>
                    <a:pt x="37" y="63"/>
                  </a:cubicBezTo>
                  <a:cubicBezTo>
                    <a:pt x="45" y="63"/>
                    <a:pt x="53" y="61"/>
                    <a:pt x="59" y="58"/>
                  </a:cubicBezTo>
                  <a:cubicBezTo>
                    <a:pt x="60" y="71"/>
                    <a:pt x="60" y="71"/>
                    <a:pt x="60" y="71"/>
                  </a:cubicBezTo>
                  <a:cubicBezTo>
                    <a:pt x="53" y="74"/>
                    <a:pt x="44" y="75"/>
                    <a:pt x="35" y="75"/>
                  </a:cubicBezTo>
                  <a:cubicBezTo>
                    <a:pt x="12" y="75"/>
                    <a:pt x="0" y="64"/>
                    <a:pt x="0" y="38"/>
                  </a:cubicBezTo>
                  <a:cubicBezTo>
                    <a:pt x="0" y="16"/>
                    <a:pt x="12" y="0"/>
                    <a:pt x="33" y="0"/>
                  </a:cubicBezTo>
                  <a:cubicBezTo>
                    <a:pt x="54" y="0"/>
                    <a:pt x="63" y="14"/>
                    <a:pt x="63" y="31"/>
                  </a:cubicBezTo>
                  <a:cubicBezTo>
                    <a:pt x="63" y="33"/>
                    <a:pt x="62" y="36"/>
                    <a:pt x="62"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2" name="Freeform 17"/>
            <p:cNvSpPr>
              <a:spLocks/>
            </p:cNvSpPr>
            <p:nvPr/>
          </p:nvSpPr>
          <p:spPr bwMode="auto">
            <a:xfrm>
              <a:off x="51736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4 w 49"/>
                <a:gd name="T17" fmla="*/ 14 h 75"/>
                <a:gd name="T18" fmla="*/ 29 w 49"/>
                <a:gd name="T19" fmla="*/ 12 h 75"/>
                <a:gd name="T20" fmla="*/ 17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2" y="75"/>
                    <a:pt x="6" y="75"/>
                    <a:pt x="2" y="74"/>
                  </a:cubicBezTo>
                  <a:cubicBezTo>
                    <a:pt x="2" y="61"/>
                    <a:pt x="2" y="61"/>
                    <a:pt x="2" y="61"/>
                  </a:cubicBezTo>
                  <a:cubicBezTo>
                    <a:pt x="7" y="62"/>
                    <a:pt x="12" y="63"/>
                    <a:pt x="18" y="63"/>
                  </a:cubicBezTo>
                  <a:cubicBezTo>
                    <a:pt x="26" y="63"/>
                    <a:pt x="32" y="59"/>
                    <a:pt x="32" y="53"/>
                  </a:cubicBezTo>
                  <a:cubicBezTo>
                    <a:pt x="32" y="39"/>
                    <a:pt x="0" y="47"/>
                    <a:pt x="0" y="22"/>
                  </a:cubicBezTo>
                  <a:cubicBezTo>
                    <a:pt x="0" y="10"/>
                    <a:pt x="11" y="0"/>
                    <a:pt x="30" y="0"/>
                  </a:cubicBezTo>
                  <a:cubicBezTo>
                    <a:pt x="35" y="0"/>
                    <a:pt x="40" y="0"/>
                    <a:pt x="44" y="1"/>
                  </a:cubicBezTo>
                  <a:cubicBezTo>
                    <a:pt x="44" y="14"/>
                    <a:pt x="44" y="14"/>
                    <a:pt x="44" y="14"/>
                  </a:cubicBezTo>
                  <a:cubicBezTo>
                    <a:pt x="39" y="12"/>
                    <a:pt x="34" y="12"/>
                    <a:pt x="29" y="12"/>
                  </a:cubicBezTo>
                  <a:cubicBezTo>
                    <a:pt x="21" y="12"/>
                    <a:pt x="17" y="15"/>
                    <a:pt x="17" y="21"/>
                  </a:cubicBezTo>
                  <a:cubicBezTo>
                    <a:pt x="17" y="35"/>
                    <a:pt x="49" y="28"/>
                    <a:pt x="49" y="52"/>
                  </a:cubicBezTo>
                  <a:cubicBezTo>
                    <a:pt x="49" y="65"/>
                    <a:pt x="37"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3" name="Freeform 18"/>
            <p:cNvSpPr>
              <a:spLocks/>
            </p:cNvSpPr>
            <p:nvPr/>
          </p:nvSpPr>
          <p:spPr bwMode="auto">
            <a:xfrm>
              <a:off x="5219700" y="2087563"/>
              <a:ext cx="42862" cy="53975"/>
            </a:xfrm>
            <a:custGeom>
              <a:avLst/>
              <a:gdLst>
                <a:gd name="T0" fmla="*/ 46 w 61"/>
                <a:gd name="T1" fmla="*/ 73 h 74"/>
                <a:gd name="T2" fmla="*/ 48 w 61"/>
                <a:gd name="T3" fmla="*/ 59 h 74"/>
                <a:gd name="T4" fmla="*/ 47 w 61"/>
                <a:gd name="T5" fmla="*/ 59 h 74"/>
                <a:gd name="T6" fmla="*/ 22 w 61"/>
                <a:gd name="T7" fmla="*/ 74 h 74"/>
                <a:gd name="T8" fmla="*/ 0 w 61"/>
                <a:gd name="T9" fmla="*/ 51 h 74"/>
                <a:gd name="T10" fmla="*/ 0 w 61"/>
                <a:gd name="T11" fmla="*/ 0 h 74"/>
                <a:gd name="T12" fmla="*/ 16 w 61"/>
                <a:gd name="T13" fmla="*/ 0 h 74"/>
                <a:gd name="T14" fmla="*/ 16 w 61"/>
                <a:gd name="T15" fmla="*/ 47 h 74"/>
                <a:gd name="T16" fmla="*/ 27 w 61"/>
                <a:gd name="T17" fmla="*/ 61 h 74"/>
                <a:gd name="T18" fmla="*/ 46 w 61"/>
                <a:gd name="T19" fmla="*/ 35 h 74"/>
                <a:gd name="T20" fmla="*/ 46 w 61"/>
                <a:gd name="T21" fmla="*/ 0 h 74"/>
                <a:gd name="T22" fmla="*/ 61 w 61"/>
                <a:gd name="T23" fmla="*/ 0 h 74"/>
                <a:gd name="T24" fmla="*/ 61 w 61"/>
                <a:gd name="T25" fmla="*/ 73 h 74"/>
                <a:gd name="T26" fmla="*/ 46 w 61"/>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4">
                  <a:moveTo>
                    <a:pt x="46" y="73"/>
                  </a:moveTo>
                  <a:cubicBezTo>
                    <a:pt x="46" y="69"/>
                    <a:pt x="47" y="63"/>
                    <a:pt x="48" y="59"/>
                  </a:cubicBezTo>
                  <a:cubicBezTo>
                    <a:pt x="47" y="59"/>
                    <a:pt x="47" y="59"/>
                    <a:pt x="47" y="59"/>
                  </a:cubicBezTo>
                  <a:cubicBezTo>
                    <a:pt x="43" y="68"/>
                    <a:pt x="34" y="74"/>
                    <a:pt x="22" y="74"/>
                  </a:cubicBezTo>
                  <a:cubicBezTo>
                    <a:pt x="6" y="74"/>
                    <a:pt x="0" y="64"/>
                    <a:pt x="0" y="51"/>
                  </a:cubicBezTo>
                  <a:cubicBezTo>
                    <a:pt x="0" y="0"/>
                    <a:pt x="0" y="0"/>
                    <a:pt x="0" y="0"/>
                  </a:cubicBezTo>
                  <a:cubicBezTo>
                    <a:pt x="16" y="0"/>
                    <a:pt x="16" y="0"/>
                    <a:pt x="16" y="0"/>
                  </a:cubicBezTo>
                  <a:cubicBezTo>
                    <a:pt x="16" y="47"/>
                    <a:pt x="16" y="47"/>
                    <a:pt x="16" y="47"/>
                  </a:cubicBezTo>
                  <a:cubicBezTo>
                    <a:pt x="16" y="56"/>
                    <a:pt x="18" y="61"/>
                    <a:pt x="27" y="61"/>
                  </a:cubicBezTo>
                  <a:cubicBezTo>
                    <a:pt x="38" y="61"/>
                    <a:pt x="46" y="50"/>
                    <a:pt x="46" y="35"/>
                  </a:cubicBezTo>
                  <a:cubicBezTo>
                    <a:pt x="46" y="0"/>
                    <a:pt x="46" y="0"/>
                    <a:pt x="46" y="0"/>
                  </a:cubicBezTo>
                  <a:cubicBezTo>
                    <a:pt x="61" y="0"/>
                    <a:pt x="61" y="0"/>
                    <a:pt x="61" y="0"/>
                  </a:cubicBezTo>
                  <a:cubicBezTo>
                    <a:pt x="61" y="73"/>
                    <a:pt x="61" y="73"/>
                    <a:pt x="61" y="73"/>
                  </a:cubicBezTo>
                  <a:cubicBezTo>
                    <a:pt x="46" y="73"/>
                    <a:pt x="46" y="73"/>
                    <a:pt x="46"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4" name="Rectangle 19"/>
            <p:cNvSpPr>
              <a:spLocks noChangeArrowheads="1"/>
            </p:cNvSpPr>
            <p:nvPr/>
          </p:nvSpPr>
          <p:spPr bwMode="auto">
            <a:xfrm>
              <a:off x="5275263" y="2062163"/>
              <a:ext cx="12700"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5" name="Freeform 20"/>
            <p:cNvSpPr>
              <a:spLocks/>
            </p:cNvSpPr>
            <p:nvPr/>
          </p:nvSpPr>
          <p:spPr bwMode="auto">
            <a:xfrm>
              <a:off x="5295900" y="2068513"/>
              <a:ext cx="34925" cy="73025"/>
            </a:xfrm>
            <a:custGeom>
              <a:avLst/>
              <a:gdLst>
                <a:gd name="T0" fmla="*/ 34 w 48"/>
                <a:gd name="T1" fmla="*/ 101 h 101"/>
                <a:gd name="T2" fmla="*/ 14 w 48"/>
                <a:gd name="T3" fmla="*/ 79 h 101"/>
                <a:gd name="T4" fmla="*/ 14 w 48"/>
                <a:gd name="T5" fmla="*/ 39 h 101"/>
                <a:gd name="T6" fmla="*/ 0 w 48"/>
                <a:gd name="T7" fmla="*/ 39 h 101"/>
                <a:gd name="T8" fmla="*/ 0 w 48"/>
                <a:gd name="T9" fmla="*/ 27 h 101"/>
                <a:gd name="T10" fmla="*/ 14 w 48"/>
                <a:gd name="T11" fmla="*/ 27 h 101"/>
                <a:gd name="T12" fmla="*/ 14 w 48"/>
                <a:gd name="T13" fmla="*/ 4 h 101"/>
                <a:gd name="T14" fmla="*/ 29 w 48"/>
                <a:gd name="T15" fmla="*/ 0 h 101"/>
                <a:gd name="T16" fmla="*/ 29 w 48"/>
                <a:gd name="T17" fmla="*/ 27 h 101"/>
                <a:gd name="T18" fmla="*/ 48 w 48"/>
                <a:gd name="T19" fmla="*/ 27 h 101"/>
                <a:gd name="T20" fmla="*/ 48 w 48"/>
                <a:gd name="T21" fmla="*/ 39 h 101"/>
                <a:gd name="T22" fmla="*/ 29 w 48"/>
                <a:gd name="T23" fmla="*/ 39 h 101"/>
                <a:gd name="T24" fmla="*/ 29 w 48"/>
                <a:gd name="T25" fmla="*/ 74 h 101"/>
                <a:gd name="T26" fmla="*/ 39 w 48"/>
                <a:gd name="T27" fmla="*/ 88 h 101"/>
                <a:gd name="T28" fmla="*/ 48 w 48"/>
                <a:gd name="T29" fmla="*/ 87 h 101"/>
                <a:gd name="T30" fmla="*/ 48 w 48"/>
                <a:gd name="T31" fmla="*/ 100 h 101"/>
                <a:gd name="T32" fmla="*/ 34 w 48"/>
                <a:gd name="T3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101">
                  <a:moveTo>
                    <a:pt x="34" y="101"/>
                  </a:moveTo>
                  <a:cubicBezTo>
                    <a:pt x="18" y="101"/>
                    <a:pt x="14" y="95"/>
                    <a:pt x="14" y="79"/>
                  </a:cubicBezTo>
                  <a:cubicBezTo>
                    <a:pt x="14" y="39"/>
                    <a:pt x="14" y="39"/>
                    <a:pt x="14" y="39"/>
                  </a:cubicBezTo>
                  <a:cubicBezTo>
                    <a:pt x="0" y="39"/>
                    <a:pt x="0" y="39"/>
                    <a:pt x="0" y="39"/>
                  </a:cubicBezTo>
                  <a:cubicBezTo>
                    <a:pt x="0" y="27"/>
                    <a:pt x="0" y="27"/>
                    <a:pt x="0" y="27"/>
                  </a:cubicBezTo>
                  <a:cubicBezTo>
                    <a:pt x="14" y="27"/>
                    <a:pt x="14" y="27"/>
                    <a:pt x="14" y="27"/>
                  </a:cubicBezTo>
                  <a:cubicBezTo>
                    <a:pt x="14" y="4"/>
                    <a:pt x="14" y="4"/>
                    <a:pt x="14" y="4"/>
                  </a:cubicBezTo>
                  <a:cubicBezTo>
                    <a:pt x="29" y="0"/>
                    <a:pt x="29" y="0"/>
                    <a:pt x="29" y="0"/>
                  </a:cubicBezTo>
                  <a:cubicBezTo>
                    <a:pt x="29" y="27"/>
                    <a:pt x="29" y="27"/>
                    <a:pt x="29" y="27"/>
                  </a:cubicBezTo>
                  <a:cubicBezTo>
                    <a:pt x="48" y="27"/>
                    <a:pt x="48" y="27"/>
                    <a:pt x="48" y="27"/>
                  </a:cubicBezTo>
                  <a:cubicBezTo>
                    <a:pt x="48" y="39"/>
                    <a:pt x="48" y="39"/>
                    <a:pt x="48" y="39"/>
                  </a:cubicBezTo>
                  <a:cubicBezTo>
                    <a:pt x="29" y="39"/>
                    <a:pt x="29" y="39"/>
                    <a:pt x="29" y="39"/>
                  </a:cubicBezTo>
                  <a:cubicBezTo>
                    <a:pt x="29" y="74"/>
                    <a:pt x="29" y="74"/>
                    <a:pt x="29" y="74"/>
                  </a:cubicBezTo>
                  <a:cubicBezTo>
                    <a:pt x="29" y="85"/>
                    <a:pt x="31" y="88"/>
                    <a:pt x="39" y="88"/>
                  </a:cubicBezTo>
                  <a:cubicBezTo>
                    <a:pt x="42" y="88"/>
                    <a:pt x="46" y="87"/>
                    <a:pt x="48" y="87"/>
                  </a:cubicBezTo>
                  <a:cubicBezTo>
                    <a:pt x="48" y="100"/>
                    <a:pt x="48" y="100"/>
                    <a:pt x="48" y="100"/>
                  </a:cubicBezTo>
                  <a:cubicBezTo>
                    <a:pt x="44" y="100"/>
                    <a:pt x="39" y="101"/>
                    <a:pt x="34" y="101"/>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6" name="Freeform 21"/>
            <p:cNvSpPr>
              <a:spLocks/>
            </p:cNvSpPr>
            <p:nvPr/>
          </p:nvSpPr>
          <p:spPr bwMode="auto">
            <a:xfrm>
              <a:off x="53387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3 w 49"/>
                <a:gd name="T17" fmla="*/ 14 h 75"/>
                <a:gd name="T18" fmla="*/ 29 w 49"/>
                <a:gd name="T19" fmla="*/ 12 h 75"/>
                <a:gd name="T20" fmla="*/ 16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1" y="75"/>
                    <a:pt x="6" y="75"/>
                    <a:pt x="2" y="74"/>
                  </a:cubicBezTo>
                  <a:cubicBezTo>
                    <a:pt x="2" y="61"/>
                    <a:pt x="2" y="61"/>
                    <a:pt x="2" y="61"/>
                  </a:cubicBezTo>
                  <a:cubicBezTo>
                    <a:pt x="6" y="62"/>
                    <a:pt x="12" y="63"/>
                    <a:pt x="18" y="63"/>
                  </a:cubicBezTo>
                  <a:cubicBezTo>
                    <a:pt x="26" y="63"/>
                    <a:pt x="32" y="59"/>
                    <a:pt x="32" y="53"/>
                  </a:cubicBezTo>
                  <a:cubicBezTo>
                    <a:pt x="32" y="39"/>
                    <a:pt x="0" y="47"/>
                    <a:pt x="0" y="22"/>
                  </a:cubicBezTo>
                  <a:cubicBezTo>
                    <a:pt x="0" y="10"/>
                    <a:pt x="11" y="0"/>
                    <a:pt x="30" y="0"/>
                  </a:cubicBezTo>
                  <a:cubicBezTo>
                    <a:pt x="34" y="0"/>
                    <a:pt x="39" y="0"/>
                    <a:pt x="44" y="1"/>
                  </a:cubicBezTo>
                  <a:cubicBezTo>
                    <a:pt x="43" y="14"/>
                    <a:pt x="43" y="14"/>
                    <a:pt x="43" y="14"/>
                  </a:cubicBezTo>
                  <a:cubicBezTo>
                    <a:pt x="39" y="12"/>
                    <a:pt x="34" y="12"/>
                    <a:pt x="29" y="12"/>
                  </a:cubicBezTo>
                  <a:cubicBezTo>
                    <a:pt x="21" y="12"/>
                    <a:pt x="16" y="15"/>
                    <a:pt x="16" y="21"/>
                  </a:cubicBezTo>
                  <a:cubicBezTo>
                    <a:pt x="16" y="35"/>
                    <a:pt x="49" y="28"/>
                    <a:pt x="49" y="52"/>
                  </a:cubicBezTo>
                  <a:cubicBezTo>
                    <a:pt x="49" y="65"/>
                    <a:pt x="36"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7" name="Freeform 22"/>
            <p:cNvSpPr>
              <a:spLocks noEditPoints="1"/>
            </p:cNvSpPr>
            <p:nvPr/>
          </p:nvSpPr>
          <p:spPr bwMode="auto">
            <a:xfrm>
              <a:off x="5408613" y="2068513"/>
              <a:ext cx="50800" cy="73025"/>
            </a:xfrm>
            <a:custGeom>
              <a:avLst/>
              <a:gdLst>
                <a:gd name="T0" fmla="*/ 24 w 68"/>
                <a:gd name="T1" fmla="*/ 14 h 100"/>
                <a:gd name="T2" fmla="*/ 16 w 68"/>
                <a:gd name="T3" fmla="*/ 14 h 100"/>
                <a:gd name="T4" fmla="*/ 16 w 68"/>
                <a:gd name="T5" fmla="*/ 45 h 100"/>
                <a:gd name="T6" fmla="*/ 24 w 68"/>
                <a:gd name="T7" fmla="*/ 45 h 100"/>
                <a:gd name="T8" fmla="*/ 44 w 68"/>
                <a:gd name="T9" fmla="*/ 29 h 100"/>
                <a:gd name="T10" fmla="*/ 24 w 68"/>
                <a:gd name="T11" fmla="*/ 14 h 100"/>
                <a:gd name="T12" fmla="*/ 48 w 68"/>
                <a:gd name="T13" fmla="*/ 100 h 100"/>
                <a:gd name="T14" fmla="*/ 17 w 68"/>
                <a:gd name="T15" fmla="*/ 57 h 100"/>
                <a:gd name="T16" fmla="*/ 16 w 68"/>
                <a:gd name="T17" fmla="*/ 57 h 100"/>
                <a:gd name="T18" fmla="*/ 16 w 68"/>
                <a:gd name="T19" fmla="*/ 100 h 100"/>
                <a:gd name="T20" fmla="*/ 0 w 68"/>
                <a:gd name="T21" fmla="*/ 100 h 100"/>
                <a:gd name="T22" fmla="*/ 0 w 68"/>
                <a:gd name="T23" fmla="*/ 1 h 100"/>
                <a:gd name="T24" fmla="*/ 27 w 68"/>
                <a:gd name="T25" fmla="*/ 0 h 100"/>
                <a:gd name="T26" fmla="*/ 61 w 68"/>
                <a:gd name="T27" fmla="*/ 27 h 100"/>
                <a:gd name="T28" fmla="*/ 33 w 68"/>
                <a:gd name="T29" fmla="*/ 55 h 100"/>
                <a:gd name="T30" fmla="*/ 42 w 68"/>
                <a:gd name="T31" fmla="*/ 65 h 100"/>
                <a:gd name="T32" fmla="*/ 68 w 68"/>
                <a:gd name="T33" fmla="*/ 100 h 100"/>
                <a:gd name="T34" fmla="*/ 48 w 68"/>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00">
                  <a:moveTo>
                    <a:pt x="24" y="14"/>
                  </a:moveTo>
                  <a:cubicBezTo>
                    <a:pt x="21" y="14"/>
                    <a:pt x="18" y="14"/>
                    <a:pt x="16" y="14"/>
                  </a:cubicBezTo>
                  <a:cubicBezTo>
                    <a:pt x="16" y="45"/>
                    <a:pt x="16" y="45"/>
                    <a:pt x="16" y="45"/>
                  </a:cubicBezTo>
                  <a:cubicBezTo>
                    <a:pt x="18" y="45"/>
                    <a:pt x="20" y="45"/>
                    <a:pt x="24" y="45"/>
                  </a:cubicBezTo>
                  <a:cubicBezTo>
                    <a:pt x="37" y="45"/>
                    <a:pt x="44" y="39"/>
                    <a:pt x="44" y="29"/>
                  </a:cubicBezTo>
                  <a:cubicBezTo>
                    <a:pt x="44" y="18"/>
                    <a:pt x="38" y="14"/>
                    <a:pt x="24" y="14"/>
                  </a:cubicBezTo>
                  <a:moveTo>
                    <a:pt x="48" y="100"/>
                  </a:moveTo>
                  <a:cubicBezTo>
                    <a:pt x="17" y="57"/>
                    <a:pt x="17" y="57"/>
                    <a:pt x="17"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7" y="0"/>
                  </a:cubicBezTo>
                  <a:cubicBezTo>
                    <a:pt x="47" y="0"/>
                    <a:pt x="61" y="8"/>
                    <a:pt x="61" y="27"/>
                  </a:cubicBezTo>
                  <a:cubicBezTo>
                    <a:pt x="61" y="43"/>
                    <a:pt x="49" y="53"/>
                    <a:pt x="33" y="55"/>
                  </a:cubicBezTo>
                  <a:cubicBezTo>
                    <a:pt x="36" y="58"/>
                    <a:pt x="39" y="62"/>
                    <a:pt x="42" y="65"/>
                  </a:cubicBezTo>
                  <a:cubicBezTo>
                    <a:pt x="68" y="100"/>
                    <a:pt x="68" y="100"/>
                    <a:pt x="68" y="100"/>
                  </a:cubicBezTo>
                  <a:lnTo>
                    <a:pt x="48"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8" name="Freeform 23"/>
            <p:cNvSpPr>
              <a:spLocks noEditPoints="1"/>
            </p:cNvSpPr>
            <p:nvPr/>
          </p:nvSpPr>
          <p:spPr bwMode="auto">
            <a:xfrm>
              <a:off x="5461000" y="2085975"/>
              <a:ext cx="46037" cy="55563"/>
            </a:xfrm>
            <a:custGeom>
              <a:avLst/>
              <a:gdLst>
                <a:gd name="T0" fmla="*/ 33 w 63"/>
                <a:gd name="T1" fmla="*/ 11 h 75"/>
                <a:gd name="T2" fmla="*/ 16 w 63"/>
                <a:gd name="T3" fmla="*/ 27 h 75"/>
                <a:gd name="T4" fmla="*/ 47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6" y="27"/>
                  </a:cubicBezTo>
                  <a:cubicBezTo>
                    <a:pt x="47" y="27"/>
                    <a:pt x="47" y="27"/>
                    <a:pt x="47"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0" y="71"/>
                    <a:pt x="60" y="71"/>
                    <a:pt x="60" y="71"/>
                  </a:cubicBezTo>
                  <a:cubicBezTo>
                    <a:pt x="53" y="74"/>
                    <a:pt x="44" y="75"/>
                    <a:pt x="35" y="75"/>
                  </a:cubicBezTo>
                  <a:cubicBezTo>
                    <a:pt x="13" y="75"/>
                    <a:pt x="0" y="64"/>
                    <a:pt x="0" y="38"/>
                  </a:cubicBezTo>
                  <a:cubicBezTo>
                    <a:pt x="0" y="16"/>
                    <a:pt x="12" y="0"/>
                    <a:pt x="33"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9" name="Freeform 24"/>
            <p:cNvSpPr>
              <a:spLocks noEditPoints="1"/>
            </p:cNvSpPr>
            <p:nvPr/>
          </p:nvSpPr>
          <p:spPr bwMode="auto">
            <a:xfrm>
              <a:off x="5514975" y="2085975"/>
              <a:ext cx="42862" cy="55563"/>
            </a:xfrm>
            <a:custGeom>
              <a:avLst/>
              <a:gdLst>
                <a:gd name="T0" fmla="*/ 43 w 59"/>
                <a:gd name="T1" fmla="*/ 41 h 75"/>
                <a:gd name="T2" fmla="*/ 15 w 59"/>
                <a:gd name="T3" fmla="*/ 54 h 75"/>
                <a:gd name="T4" fmla="*/ 26 w 59"/>
                <a:gd name="T5" fmla="*/ 63 h 75"/>
                <a:gd name="T6" fmla="*/ 43 w 59"/>
                <a:gd name="T7" fmla="*/ 42 h 75"/>
                <a:gd name="T8" fmla="*/ 43 w 59"/>
                <a:gd name="T9" fmla="*/ 41 h 75"/>
                <a:gd name="T10" fmla="*/ 44 w 59"/>
                <a:gd name="T11" fmla="*/ 74 h 75"/>
                <a:gd name="T12" fmla="*/ 45 w 59"/>
                <a:gd name="T13" fmla="*/ 60 h 75"/>
                <a:gd name="T14" fmla="*/ 45 w 59"/>
                <a:gd name="T15" fmla="*/ 60 h 75"/>
                <a:gd name="T16" fmla="*/ 21 w 59"/>
                <a:gd name="T17" fmla="*/ 75 h 75"/>
                <a:gd name="T18" fmla="*/ 0 w 59"/>
                <a:gd name="T19" fmla="*/ 57 h 75"/>
                <a:gd name="T20" fmla="*/ 43 w 59"/>
                <a:gd name="T21" fmla="*/ 30 h 75"/>
                <a:gd name="T22" fmla="*/ 43 w 59"/>
                <a:gd name="T23" fmla="*/ 26 h 75"/>
                <a:gd name="T24" fmla="*/ 28 w 59"/>
                <a:gd name="T25" fmla="*/ 12 h 75"/>
                <a:gd name="T26" fmla="*/ 6 w 59"/>
                <a:gd name="T27" fmla="*/ 18 h 75"/>
                <a:gd name="T28" fmla="*/ 5 w 59"/>
                <a:gd name="T29" fmla="*/ 4 h 75"/>
                <a:gd name="T30" fmla="*/ 31 w 59"/>
                <a:gd name="T31" fmla="*/ 0 h 75"/>
                <a:gd name="T32" fmla="*/ 59 w 59"/>
                <a:gd name="T33" fmla="*/ 24 h 75"/>
                <a:gd name="T34" fmla="*/ 59 w 59"/>
                <a:gd name="T35" fmla="*/ 54 h 75"/>
                <a:gd name="T36" fmla="*/ 59 w 59"/>
                <a:gd name="T37" fmla="*/ 74 h 75"/>
                <a:gd name="T38" fmla="*/ 44 w 59"/>
                <a:gd name="T3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75">
                  <a:moveTo>
                    <a:pt x="43" y="41"/>
                  </a:moveTo>
                  <a:cubicBezTo>
                    <a:pt x="20" y="41"/>
                    <a:pt x="15" y="48"/>
                    <a:pt x="15" y="54"/>
                  </a:cubicBezTo>
                  <a:cubicBezTo>
                    <a:pt x="15" y="60"/>
                    <a:pt x="19" y="63"/>
                    <a:pt x="26" y="63"/>
                  </a:cubicBezTo>
                  <a:cubicBezTo>
                    <a:pt x="36" y="63"/>
                    <a:pt x="43" y="53"/>
                    <a:pt x="43" y="42"/>
                  </a:cubicBezTo>
                  <a:cubicBezTo>
                    <a:pt x="43" y="41"/>
                    <a:pt x="43" y="41"/>
                    <a:pt x="43" y="41"/>
                  </a:cubicBezTo>
                  <a:moveTo>
                    <a:pt x="44" y="74"/>
                  </a:moveTo>
                  <a:cubicBezTo>
                    <a:pt x="44" y="69"/>
                    <a:pt x="44" y="64"/>
                    <a:pt x="45" y="60"/>
                  </a:cubicBezTo>
                  <a:cubicBezTo>
                    <a:pt x="45" y="60"/>
                    <a:pt x="45" y="60"/>
                    <a:pt x="45" y="60"/>
                  </a:cubicBezTo>
                  <a:cubicBezTo>
                    <a:pt x="41" y="69"/>
                    <a:pt x="32" y="75"/>
                    <a:pt x="21" y="75"/>
                  </a:cubicBezTo>
                  <a:cubicBezTo>
                    <a:pt x="8" y="75"/>
                    <a:pt x="0" y="68"/>
                    <a:pt x="0" y="57"/>
                  </a:cubicBezTo>
                  <a:cubicBezTo>
                    <a:pt x="0" y="40"/>
                    <a:pt x="17" y="30"/>
                    <a:pt x="43" y="30"/>
                  </a:cubicBezTo>
                  <a:cubicBezTo>
                    <a:pt x="43" y="26"/>
                    <a:pt x="43" y="26"/>
                    <a:pt x="43" y="26"/>
                  </a:cubicBezTo>
                  <a:cubicBezTo>
                    <a:pt x="43" y="17"/>
                    <a:pt x="39" y="12"/>
                    <a:pt x="28" y="12"/>
                  </a:cubicBezTo>
                  <a:cubicBezTo>
                    <a:pt x="21" y="12"/>
                    <a:pt x="13" y="14"/>
                    <a:pt x="6" y="18"/>
                  </a:cubicBezTo>
                  <a:cubicBezTo>
                    <a:pt x="5" y="4"/>
                    <a:pt x="5" y="4"/>
                    <a:pt x="5" y="4"/>
                  </a:cubicBezTo>
                  <a:cubicBezTo>
                    <a:pt x="12" y="2"/>
                    <a:pt x="21" y="0"/>
                    <a:pt x="31" y="0"/>
                  </a:cubicBezTo>
                  <a:cubicBezTo>
                    <a:pt x="53" y="0"/>
                    <a:pt x="59" y="9"/>
                    <a:pt x="59" y="24"/>
                  </a:cubicBezTo>
                  <a:cubicBezTo>
                    <a:pt x="59" y="54"/>
                    <a:pt x="59" y="54"/>
                    <a:pt x="59" y="54"/>
                  </a:cubicBezTo>
                  <a:cubicBezTo>
                    <a:pt x="59" y="60"/>
                    <a:pt x="59" y="68"/>
                    <a:pt x="59" y="74"/>
                  </a:cubicBezTo>
                  <a:lnTo>
                    <a:pt x="44" y="74"/>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0" name="Rectangle 25"/>
            <p:cNvSpPr>
              <a:spLocks noChangeArrowheads="1"/>
            </p:cNvSpPr>
            <p:nvPr/>
          </p:nvSpPr>
          <p:spPr bwMode="auto">
            <a:xfrm>
              <a:off x="5570538" y="2062163"/>
              <a:ext cx="11112"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1" name="Freeform 26"/>
            <p:cNvSpPr>
              <a:spLocks noEditPoints="1"/>
            </p:cNvSpPr>
            <p:nvPr/>
          </p:nvSpPr>
          <p:spPr bwMode="auto">
            <a:xfrm>
              <a:off x="5592763" y="2065338"/>
              <a:ext cx="14287" cy="76200"/>
            </a:xfrm>
            <a:custGeom>
              <a:avLst/>
              <a:gdLst>
                <a:gd name="T0" fmla="*/ 2 w 20"/>
                <a:gd name="T1" fmla="*/ 103 h 103"/>
                <a:gd name="T2" fmla="*/ 2 w 20"/>
                <a:gd name="T3" fmla="*/ 30 h 103"/>
                <a:gd name="T4" fmla="*/ 18 w 20"/>
                <a:gd name="T5" fmla="*/ 30 h 103"/>
                <a:gd name="T6" fmla="*/ 18 w 20"/>
                <a:gd name="T7" fmla="*/ 103 h 103"/>
                <a:gd name="T8" fmla="*/ 2 w 20"/>
                <a:gd name="T9" fmla="*/ 103 h 103"/>
                <a:gd name="T10" fmla="*/ 10 w 20"/>
                <a:gd name="T11" fmla="*/ 19 h 103"/>
                <a:gd name="T12" fmla="*/ 0 w 20"/>
                <a:gd name="T13" fmla="*/ 9 h 103"/>
                <a:gd name="T14" fmla="*/ 10 w 20"/>
                <a:gd name="T15" fmla="*/ 0 h 103"/>
                <a:gd name="T16" fmla="*/ 20 w 20"/>
                <a:gd name="T17" fmla="*/ 9 h 103"/>
                <a:gd name="T18" fmla="*/ 10 w 20"/>
                <a:gd name="T1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3">
                  <a:moveTo>
                    <a:pt x="2" y="103"/>
                  </a:moveTo>
                  <a:cubicBezTo>
                    <a:pt x="2" y="30"/>
                    <a:pt x="2" y="30"/>
                    <a:pt x="2" y="30"/>
                  </a:cubicBezTo>
                  <a:cubicBezTo>
                    <a:pt x="18" y="30"/>
                    <a:pt x="18" y="30"/>
                    <a:pt x="18" y="30"/>
                  </a:cubicBezTo>
                  <a:cubicBezTo>
                    <a:pt x="18" y="103"/>
                    <a:pt x="18" y="103"/>
                    <a:pt x="18" y="103"/>
                  </a:cubicBezTo>
                  <a:lnTo>
                    <a:pt x="2" y="103"/>
                  </a:lnTo>
                  <a:close/>
                  <a:moveTo>
                    <a:pt x="10" y="19"/>
                  </a:moveTo>
                  <a:cubicBezTo>
                    <a:pt x="4" y="19"/>
                    <a:pt x="0" y="15"/>
                    <a:pt x="0" y="9"/>
                  </a:cubicBezTo>
                  <a:cubicBezTo>
                    <a:pt x="0" y="4"/>
                    <a:pt x="4" y="0"/>
                    <a:pt x="10" y="0"/>
                  </a:cubicBezTo>
                  <a:cubicBezTo>
                    <a:pt x="16" y="0"/>
                    <a:pt x="20" y="4"/>
                    <a:pt x="20" y="9"/>
                  </a:cubicBezTo>
                  <a:cubicBezTo>
                    <a:pt x="20" y="15"/>
                    <a:pt x="16" y="19"/>
                    <a:pt x="10" y="19"/>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2" name="Freeform 27"/>
            <p:cNvSpPr>
              <a:spLocks/>
            </p:cNvSpPr>
            <p:nvPr/>
          </p:nvSpPr>
          <p:spPr bwMode="auto">
            <a:xfrm>
              <a:off x="5616575" y="2087563"/>
              <a:ext cx="36512" cy="53975"/>
            </a:xfrm>
            <a:custGeom>
              <a:avLst/>
              <a:gdLst>
                <a:gd name="T0" fmla="*/ 0 w 52"/>
                <a:gd name="T1" fmla="*/ 73 h 73"/>
                <a:gd name="T2" fmla="*/ 0 w 52"/>
                <a:gd name="T3" fmla="*/ 62 h 73"/>
                <a:gd name="T4" fmla="*/ 33 w 52"/>
                <a:gd name="T5" fmla="*/ 14 h 73"/>
                <a:gd name="T6" fmla="*/ 15 w 52"/>
                <a:gd name="T7" fmla="*/ 14 h 73"/>
                <a:gd name="T8" fmla="*/ 1 w 52"/>
                <a:gd name="T9" fmla="*/ 14 h 73"/>
                <a:gd name="T10" fmla="*/ 1 w 52"/>
                <a:gd name="T11" fmla="*/ 0 h 73"/>
                <a:gd name="T12" fmla="*/ 51 w 52"/>
                <a:gd name="T13" fmla="*/ 0 h 73"/>
                <a:gd name="T14" fmla="*/ 51 w 52"/>
                <a:gd name="T15" fmla="*/ 11 h 73"/>
                <a:gd name="T16" fmla="*/ 19 w 52"/>
                <a:gd name="T17" fmla="*/ 59 h 73"/>
                <a:gd name="T18" fmla="*/ 38 w 52"/>
                <a:gd name="T19" fmla="*/ 59 h 73"/>
                <a:gd name="T20" fmla="*/ 52 w 52"/>
                <a:gd name="T21" fmla="*/ 59 h 73"/>
                <a:gd name="T22" fmla="*/ 52 w 52"/>
                <a:gd name="T23" fmla="*/ 73 h 73"/>
                <a:gd name="T24" fmla="*/ 0 w 52"/>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73">
                  <a:moveTo>
                    <a:pt x="0" y="73"/>
                  </a:moveTo>
                  <a:cubicBezTo>
                    <a:pt x="0" y="62"/>
                    <a:pt x="0" y="62"/>
                    <a:pt x="0" y="62"/>
                  </a:cubicBezTo>
                  <a:cubicBezTo>
                    <a:pt x="33" y="14"/>
                    <a:pt x="33" y="14"/>
                    <a:pt x="33" y="14"/>
                  </a:cubicBezTo>
                  <a:cubicBezTo>
                    <a:pt x="29" y="14"/>
                    <a:pt x="23" y="14"/>
                    <a:pt x="15" y="14"/>
                  </a:cubicBezTo>
                  <a:cubicBezTo>
                    <a:pt x="1" y="14"/>
                    <a:pt x="1" y="14"/>
                    <a:pt x="1" y="14"/>
                  </a:cubicBezTo>
                  <a:cubicBezTo>
                    <a:pt x="1" y="0"/>
                    <a:pt x="1" y="0"/>
                    <a:pt x="1" y="0"/>
                  </a:cubicBezTo>
                  <a:cubicBezTo>
                    <a:pt x="51" y="0"/>
                    <a:pt x="51" y="0"/>
                    <a:pt x="51" y="0"/>
                  </a:cubicBezTo>
                  <a:cubicBezTo>
                    <a:pt x="51" y="11"/>
                    <a:pt x="51" y="11"/>
                    <a:pt x="51" y="11"/>
                  </a:cubicBezTo>
                  <a:cubicBezTo>
                    <a:pt x="19" y="59"/>
                    <a:pt x="19" y="59"/>
                    <a:pt x="19" y="59"/>
                  </a:cubicBezTo>
                  <a:cubicBezTo>
                    <a:pt x="23" y="59"/>
                    <a:pt x="32" y="59"/>
                    <a:pt x="38" y="59"/>
                  </a:cubicBezTo>
                  <a:cubicBezTo>
                    <a:pt x="52" y="59"/>
                    <a:pt x="52" y="59"/>
                    <a:pt x="52" y="59"/>
                  </a:cubicBezTo>
                  <a:cubicBezTo>
                    <a:pt x="52" y="73"/>
                    <a:pt x="52" y="73"/>
                    <a:pt x="52" y="73"/>
                  </a:cubicBezTo>
                  <a:cubicBezTo>
                    <a:pt x="0" y="73"/>
                    <a:pt x="0" y="73"/>
                    <a:pt x="0"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3" name="Freeform 28"/>
            <p:cNvSpPr>
              <a:spLocks noEditPoints="1"/>
            </p:cNvSpPr>
            <p:nvPr/>
          </p:nvSpPr>
          <p:spPr bwMode="auto">
            <a:xfrm>
              <a:off x="5661025" y="2085975"/>
              <a:ext cx="46037" cy="55563"/>
            </a:xfrm>
            <a:custGeom>
              <a:avLst/>
              <a:gdLst>
                <a:gd name="T0" fmla="*/ 33 w 63"/>
                <a:gd name="T1" fmla="*/ 11 h 75"/>
                <a:gd name="T2" fmla="*/ 17 w 63"/>
                <a:gd name="T3" fmla="*/ 27 h 75"/>
                <a:gd name="T4" fmla="*/ 48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1 w 63"/>
                <a:gd name="T17" fmla="*/ 71 h 75"/>
                <a:gd name="T18" fmla="*/ 35 w 63"/>
                <a:gd name="T19" fmla="*/ 75 h 75"/>
                <a:gd name="T20" fmla="*/ 0 w 63"/>
                <a:gd name="T21" fmla="*/ 38 h 75"/>
                <a:gd name="T22" fmla="*/ 34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7" y="27"/>
                  </a:cubicBezTo>
                  <a:cubicBezTo>
                    <a:pt x="48" y="27"/>
                    <a:pt x="48" y="27"/>
                    <a:pt x="48"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1" y="71"/>
                    <a:pt x="61" y="71"/>
                    <a:pt x="61" y="71"/>
                  </a:cubicBezTo>
                  <a:cubicBezTo>
                    <a:pt x="53" y="74"/>
                    <a:pt x="44" y="75"/>
                    <a:pt x="35" y="75"/>
                  </a:cubicBezTo>
                  <a:cubicBezTo>
                    <a:pt x="13" y="75"/>
                    <a:pt x="0" y="64"/>
                    <a:pt x="0" y="38"/>
                  </a:cubicBezTo>
                  <a:cubicBezTo>
                    <a:pt x="0" y="16"/>
                    <a:pt x="12" y="0"/>
                    <a:pt x="34"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4" name="Freeform 29"/>
            <p:cNvSpPr>
              <a:spLocks noEditPoints="1"/>
            </p:cNvSpPr>
            <p:nvPr/>
          </p:nvSpPr>
          <p:spPr bwMode="auto">
            <a:xfrm>
              <a:off x="5715000" y="2062163"/>
              <a:ext cx="46037" cy="79375"/>
            </a:xfrm>
            <a:custGeom>
              <a:avLst/>
              <a:gdLst>
                <a:gd name="T0" fmla="*/ 49 w 64"/>
                <a:gd name="T1" fmla="*/ 47 h 108"/>
                <a:gd name="T2" fmla="*/ 37 w 64"/>
                <a:gd name="T3" fmla="*/ 45 h 108"/>
                <a:gd name="T4" fmla="*/ 16 w 64"/>
                <a:gd name="T5" fmla="*/ 73 h 108"/>
                <a:gd name="T6" fmla="*/ 31 w 64"/>
                <a:gd name="T7" fmla="*/ 95 h 108"/>
                <a:gd name="T8" fmla="*/ 49 w 64"/>
                <a:gd name="T9" fmla="*/ 69 h 108"/>
                <a:gd name="T10" fmla="*/ 49 w 64"/>
                <a:gd name="T11" fmla="*/ 47 h 108"/>
                <a:gd name="T12" fmla="*/ 50 w 64"/>
                <a:gd name="T13" fmla="*/ 107 h 108"/>
                <a:gd name="T14" fmla="*/ 51 w 64"/>
                <a:gd name="T15" fmla="*/ 93 h 108"/>
                <a:gd name="T16" fmla="*/ 50 w 64"/>
                <a:gd name="T17" fmla="*/ 93 h 108"/>
                <a:gd name="T18" fmla="*/ 27 w 64"/>
                <a:gd name="T19" fmla="*/ 108 h 108"/>
                <a:gd name="T20" fmla="*/ 0 w 64"/>
                <a:gd name="T21" fmla="*/ 74 h 108"/>
                <a:gd name="T22" fmla="*/ 38 w 64"/>
                <a:gd name="T23" fmla="*/ 33 h 108"/>
                <a:gd name="T24" fmla="*/ 49 w 64"/>
                <a:gd name="T25" fmla="*/ 34 h 108"/>
                <a:gd name="T26" fmla="*/ 49 w 64"/>
                <a:gd name="T27" fmla="*/ 0 h 108"/>
                <a:gd name="T28" fmla="*/ 64 w 64"/>
                <a:gd name="T29" fmla="*/ 0 h 108"/>
                <a:gd name="T30" fmla="*/ 64 w 64"/>
                <a:gd name="T31" fmla="*/ 107 h 108"/>
                <a:gd name="T32" fmla="*/ 50 w 64"/>
                <a:gd name="T33"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08">
                  <a:moveTo>
                    <a:pt x="49" y="47"/>
                  </a:moveTo>
                  <a:cubicBezTo>
                    <a:pt x="45" y="46"/>
                    <a:pt x="41" y="45"/>
                    <a:pt x="37" y="45"/>
                  </a:cubicBezTo>
                  <a:cubicBezTo>
                    <a:pt x="25" y="45"/>
                    <a:pt x="16" y="53"/>
                    <a:pt x="16" y="73"/>
                  </a:cubicBezTo>
                  <a:cubicBezTo>
                    <a:pt x="16" y="87"/>
                    <a:pt x="21" y="95"/>
                    <a:pt x="31" y="95"/>
                  </a:cubicBezTo>
                  <a:cubicBezTo>
                    <a:pt x="42" y="95"/>
                    <a:pt x="49" y="82"/>
                    <a:pt x="49" y="69"/>
                  </a:cubicBezTo>
                  <a:cubicBezTo>
                    <a:pt x="49" y="47"/>
                    <a:pt x="49" y="47"/>
                    <a:pt x="49" y="47"/>
                  </a:cubicBezTo>
                  <a:moveTo>
                    <a:pt x="50" y="107"/>
                  </a:moveTo>
                  <a:cubicBezTo>
                    <a:pt x="50" y="103"/>
                    <a:pt x="50" y="97"/>
                    <a:pt x="51" y="93"/>
                  </a:cubicBezTo>
                  <a:cubicBezTo>
                    <a:pt x="50" y="93"/>
                    <a:pt x="50" y="93"/>
                    <a:pt x="50" y="93"/>
                  </a:cubicBezTo>
                  <a:cubicBezTo>
                    <a:pt x="46" y="102"/>
                    <a:pt x="38" y="108"/>
                    <a:pt x="27" y="108"/>
                  </a:cubicBezTo>
                  <a:cubicBezTo>
                    <a:pt x="9" y="108"/>
                    <a:pt x="0" y="95"/>
                    <a:pt x="0" y="74"/>
                  </a:cubicBezTo>
                  <a:cubicBezTo>
                    <a:pt x="0" y="49"/>
                    <a:pt x="14" y="33"/>
                    <a:pt x="38" y="33"/>
                  </a:cubicBezTo>
                  <a:cubicBezTo>
                    <a:pt x="41" y="33"/>
                    <a:pt x="45" y="33"/>
                    <a:pt x="49" y="34"/>
                  </a:cubicBezTo>
                  <a:cubicBezTo>
                    <a:pt x="49" y="0"/>
                    <a:pt x="49" y="0"/>
                    <a:pt x="49" y="0"/>
                  </a:cubicBezTo>
                  <a:cubicBezTo>
                    <a:pt x="64" y="0"/>
                    <a:pt x="64" y="0"/>
                    <a:pt x="64" y="0"/>
                  </a:cubicBezTo>
                  <a:cubicBezTo>
                    <a:pt x="64" y="107"/>
                    <a:pt x="64" y="107"/>
                    <a:pt x="64" y="107"/>
                  </a:cubicBezTo>
                  <a:lnTo>
                    <a:pt x="50" y="107"/>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grpSp>
      <p:grpSp>
        <p:nvGrpSpPr>
          <p:cNvPr id="35" name="Group 34"/>
          <p:cNvGrpSpPr/>
          <p:nvPr userDrawn="1"/>
        </p:nvGrpSpPr>
        <p:grpSpPr>
          <a:xfrm>
            <a:off x="8206683" y="6088063"/>
            <a:ext cx="1365364" cy="396245"/>
            <a:chOff x="457202" y="420673"/>
            <a:chExt cx="2182661" cy="633434"/>
          </a:xfrm>
        </p:grpSpPr>
        <p:sp>
          <p:nvSpPr>
            <p:cNvPr id="36"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charset="0"/>
                <a:cs typeface="Arial" charset="0"/>
              </a:endParaRPr>
            </a:p>
          </p:txBody>
        </p:sp>
        <p:sp>
          <p:nvSpPr>
            <p:cNvPr id="37" name="Freeform 36"/>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738202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15"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280" y="6234366"/>
            <a:ext cx="1456418" cy="310896"/>
          </a:xfrm>
          <a:prstGeom prst="rect">
            <a:avLst/>
          </a:prstGeom>
        </p:spPr>
      </p:pic>
      <p:grpSp>
        <p:nvGrpSpPr>
          <p:cNvPr id="12" name="Group 11"/>
          <p:cNvGrpSpPr>
            <a:grpSpLocks noChangeAspect="1"/>
          </p:cNvGrpSpPr>
          <p:nvPr userDrawn="1"/>
        </p:nvGrpSpPr>
        <p:grpSpPr>
          <a:xfrm>
            <a:off x="10160079" y="6178504"/>
            <a:ext cx="1879401" cy="513458"/>
            <a:chOff x="4729163" y="1817688"/>
            <a:chExt cx="1214437" cy="331788"/>
          </a:xfrm>
        </p:grpSpPr>
        <p:sp>
          <p:nvSpPr>
            <p:cNvPr id="13" name="Freeform 5"/>
            <p:cNvSpPr>
              <a:spLocks noEditPoints="1"/>
            </p:cNvSpPr>
            <p:nvPr/>
          </p:nvSpPr>
          <p:spPr bwMode="auto">
            <a:xfrm>
              <a:off x="5059363" y="1895475"/>
              <a:ext cx="111125" cy="117475"/>
            </a:xfrm>
            <a:custGeom>
              <a:avLst/>
              <a:gdLst>
                <a:gd name="T0" fmla="*/ 104 w 152"/>
                <a:gd name="T1" fmla="*/ 102 h 161"/>
                <a:gd name="T2" fmla="*/ 67 w 152"/>
                <a:gd name="T3" fmla="*/ 133 h 161"/>
                <a:gd name="T4" fmla="*/ 43 w 152"/>
                <a:gd name="T5" fmla="*/ 115 h 161"/>
                <a:gd name="T6" fmla="*/ 70 w 152"/>
                <a:gd name="T7" fmla="*/ 94 h 161"/>
                <a:gd name="T8" fmla="*/ 86 w 152"/>
                <a:gd name="T9" fmla="*/ 92 h 161"/>
                <a:gd name="T10" fmla="*/ 104 w 152"/>
                <a:gd name="T11" fmla="*/ 85 h 161"/>
                <a:gd name="T12" fmla="*/ 104 w 152"/>
                <a:gd name="T13" fmla="*/ 102 h 161"/>
                <a:gd name="T14" fmla="*/ 148 w 152"/>
                <a:gd name="T15" fmla="*/ 44 h 161"/>
                <a:gd name="T16" fmla="*/ 78 w 152"/>
                <a:gd name="T17" fmla="*/ 0 h 161"/>
                <a:gd name="T18" fmla="*/ 9 w 152"/>
                <a:gd name="T19" fmla="*/ 39 h 161"/>
                <a:gd name="T20" fmla="*/ 28 w 152"/>
                <a:gd name="T21" fmla="*/ 55 h 161"/>
                <a:gd name="T22" fmla="*/ 77 w 152"/>
                <a:gd name="T23" fmla="*/ 31 h 161"/>
                <a:gd name="T24" fmla="*/ 104 w 152"/>
                <a:gd name="T25" fmla="*/ 49 h 161"/>
                <a:gd name="T26" fmla="*/ 86 w 152"/>
                <a:gd name="T27" fmla="*/ 65 h 161"/>
                <a:gd name="T28" fmla="*/ 60 w 152"/>
                <a:gd name="T29" fmla="*/ 68 h 161"/>
                <a:gd name="T30" fmla="*/ 0 w 152"/>
                <a:gd name="T31" fmla="*/ 117 h 161"/>
                <a:gd name="T32" fmla="*/ 48 w 152"/>
                <a:gd name="T33" fmla="*/ 161 h 161"/>
                <a:gd name="T34" fmla="*/ 107 w 152"/>
                <a:gd name="T35" fmla="*/ 136 h 161"/>
                <a:gd name="T36" fmla="*/ 132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4" y="102"/>
                  </a:moveTo>
                  <a:cubicBezTo>
                    <a:pt x="104" y="118"/>
                    <a:pt x="90" y="133"/>
                    <a:pt x="67" y="133"/>
                  </a:cubicBezTo>
                  <a:cubicBezTo>
                    <a:pt x="52" y="133"/>
                    <a:pt x="43" y="125"/>
                    <a:pt x="43" y="115"/>
                  </a:cubicBezTo>
                  <a:cubicBezTo>
                    <a:pt x="43" y="102"/>
                    <a:pt x="52" y="97"/>
                    <a:pt x="70" y="94"/>
                  </a:cubicBezTo>
                  <a:cubicBezTo>
                    <a:pt x="86" y="92"/>
                    <a:pt x="86" y="92"/>
                    <a:pt x="86" y="92"/>
                  </a:cubicBezTo>
                  <a:cubicBezTo>
                    <a:pt x="91" y="91"/>
                    <a:pt x="100" y="89"/>
                    <a:pt x="104" y="85"/>
                  </a:cubicBezTo>
                  <a:cubicBezTo>
                    <a:pt x="104" y="102"/>
                    <a:pt x="104" y="102"/>
                    <a:pt x="104" y="102"/>
                  </a:cubicBezTo>
                  <a:moveTo>
                    <a:pt x="148" y="44"/>
                  </a:moveTo>
                  <a:cubicBezTo>
                    <a:pt x="148" y="13"/>
                    <a:pt x="119" y="0"/>
                    <a:pt x="78" y="0"/>
                  </a:cubicBezTo>
                  <a:cubicBezTo>
                    <a:pt x="34" y="0"/>
                    <a:pt x="9" y="21"/>
                    <a:pt x="9" y="39"/>
                  </a:cubicBezTo>
                  <a:cubicBezTo>
                    <a:pt x="9" y="47"/>
                    <a:pt x="17" y="55"/>
                    <a:pt x="28" y="55"/>
                  </a:cubicBezTo>
                  <a:cubicBezTo>
                    <a:pt x="45" y="55"/>
                    <a:pt x="46" y="31"/>
                    <a:pt x="77" y="31"/>
                  </a:cubicBezTo>
                  <a:cubicBezTo>
                    <a:pt x="92" y="31"/>
                    <a:pt x="104" y="37"/>
                    <a:pt x="104" y="49"/>
                  </a:cubicBezTo>
                  <a:cubicBezTo>
                    <a:pt x="104" y="62"/>
                    <a:pt x="96" y="64"/>
                    <a:pt x="86" y="65"/>
                  </a:cubicBezTo>
                  <a:cubicBezTo>
                    <a:pt x="60" y="68"/>
                    <a:pt x="60" y="68"/>
                    <a:pt x="60" y="68"/>
                  </a:cubicBezTo>
                  <a:cubicBezTo>
                    <a:pt x="27" y="72"/>
                    <a:pt x="0" y="82"/>
                    <a:pt x="0" y="117"/>
                  </a:cubicBezTo>
                  <a:cubicBezTo>
                    <a:pt x="0" y="144"/>
                    <a:pt x="24" y="161"/>
                    <a:pt x="48" y="161"/>
                  </a:cubicBezTo>
                  <a:cubicBezTo>
                    <a:pt x="71" y="161"/>
                    <a:pt x="90" y="155"/>
                    <a:pt x="107" y="136"/>
                  </a:cubicBezTo>
                  <a:cubicBezTo>
                    <a:pt x="108" y="149"/>
                    <a:pt x="114" y="161"/>
                    <a:pt x="132"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4" name="Freeform 6"/>
            <p:cNvSpPr>
              <a:spLocks/>
            </p:cNvSpPr>
            <p:nvPr/>
          </p:nvSpPr>
          <p:spPr bwMode="auto">
            <a:xfrm>
              <a:off x="5176838" y="1895475"/>
              <a:ext cx="103187" cy="117475"/>
            </a:xfrm>
            <a:custGeom>
              <a:avLst/>
              <a:gdLst>
                <a:gd name="T0" fmla="*/ 3 w 143"/>
                <a:gd name="T1" fmla="*/ 33 h 161"/>
                <a:gd name="T2" fmla="*/ 0 w 143"/>
                <a:gd name="T3" fmla="*/ 22 h 161"/>
                <a:gd name="T4" fmla="*/ 21 w 143"/>
                <a:gd name="T5" fmla="*/ 0 h 161"/>
                <a:gd name="T6" fmla="*/ 42 w 143"/>
                <a:gd name="T7" fmla="*/ 18 h 161"/>
                <a:gd name="T8" fmla="*/ 71 w 143"/>
                <a:gd name="T9" fmla="*/ 115 h 161"/>
                <a:gd name="T10" fmla="*/ 72 w 143"/>
                <a:gd name="T11" fmla="*/ 115 h 161"/>
                <a:gd name="T12" fmla="*/ 101 w 143"/>
                <a:gd name="T13" fmla="*/ 18 h 161"/>
                <a:gd name="T14" fmla="*/ 122 w 143"/>
                <a:gd name="T15" fmla="*/ 0 h 161"/>
                <a:gd name="T16" fmla="*/ 143 w 143"/>
                <a:gd name="T17" fmla="*/ 22 h 161"/>
                <a:gd name="T18" fmla="*/ 140 w 143"/>
                <a:gd name="T19" fmla="*/ 33 h 161"/>
                <a:gd name="T20" fmla="*/ 100 w 143"/>
                <a:gd name="T21" fmla="*/ 146 h 161"/>
                <a:gd name="T22" fmla="*/ 71 w 143"/>
                <a:gd name="T23" fmla="*/ 161 h 161"/>
                <a:gd name="T24" fmla="*/ 43 w 143"/>
                <a:gd name="T25" fmla="*/ 146 h 161"/>
                <a:gd name="T26" fmla="*/ 3 w 143"/>
                <a:gd name="T27" fmla="*/ 3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1">
                  <a:moveTo>
                    <a:pt x="3" y="33"/>
                  </a:moveTo>
                  <a:cubicBezTo>
                    <a:pt x="1" y="29"/>
                    <a:pt x="0" y="25"/>
                    <a:pt x="0" y="22"/>
                  </a:cubicBezTo>
                  <a:cubicBezTo>
                    <a:pt x="0" y="7"/>
                    <a:pt x="10" y="0"/>
                    <a:pt x="21" y="0"/>
                  </a:cubicBezTo>
                  <a:cubicBezTo>
                    <a:pt x="37" y="0"/>
                    <a:pt x="41" y="13"/>
                    <a:pt x="42" y="18"/>
                  </a:cubicBezTo>
                  <a:cubicBezTo>
                    <a:pt x="71" y="115"/>
                    <a:pt x="71" y="115"/>
                    <a:pt x="71" y="115"/>
                  </a:cubicBezTo>
                  <a:cubicBezTo>
                    <a:pt x="72" y="115"/>
                    <a:pt x="72" y="115"/>
                    <a:pt x="72" y="115"/>
                  </a:cubicBezTo>
                  <a:cubicBezTo>
                    <a:pt x="101" y="18"/>
                    <a:pt x="101" y="18"/>
                    <a:pt x="101" y="18"/>
                  </a:cubicBezTo>
                  <a:cubicBezTo>
                    <a:pt x="102" y="13"/>
                    <a:pt x="106" y="0"/>
                    <a:pt x="122" y="0"/>
                  </a:cubicBezTo>
                  <a:cubicBezTo>
                    <a:pt x="133" y="0"/>
                    <a:pt x="143" y="7"/>
                    <a:pt x="143" y="22"/>
                  </a:cubicBezTo>
                  <a:cubicBezTo>
                    <a:pt x="143" y="25"/>
                    <a:pt x="142" y="29"/>
                    <a:pt x="140" y="33"/>
                  </a:cubicBezTo>
                  <a:cubicBezTo>
                    <a:pt x="100" y="146"/>
                    <a:pt x="100" y="146"/>
                    <a:pt x="100" y="146"/>
                  </a:cubicBezTo>
                  <a:cubicBezTo>
                    <a:pt x="96" y="157"/>
                    <a:pt x="93" y="161"/>
                    <a:pt x="71" y="161"/>
                  </a:cubicBezTo>
                  <a:cubicBezTo>
                    <a:pt x="50" y="161"/>
                    <a:pt x="47" y="157"/>
                    <a:pt x="43" y="146"/>
                  </a:cubicBezTo>
                  <a:cubicBezTo>
                    <a:pt x="3" y="33"/>
                    <a:pt x="3" y="33"/>
                    <a:pt x="3" y="33"/>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5" name="Freeform 7"/>
            <p:cNvSpPr>
              <a:spLocks noEditPoints="1"/>
            </p:cNvSpPr>
            <p:nvPr/>
          </p:nvSpPr>
          <p:spPr bwMode="auto">
            <a:xfrm>
              <a:off x="5284788" y="1895475"/>
              <a:ext cx="111125" cy="117475"/>
            </a:xfrm>
            <a:custGeom>
              <a:avLst/>
              <a:gdLst>
                <a:gd name="T0" fmla="*/ 105 w 153"/>
                <a:gd name="T1" fmla="*/ 102 h 161"/>
                <a:gd name="T2" fmla="*/ 67 w 153"/>
                <a:gd name="T3" fmla="*/ 133 h 161"/>
                <a:gd name="T4" fmla="*/ 43 w 153"/>
                <a:gd name="T5" fmla="*/ 115 h 161"/>
                <a:gd name="T6" fmla="*/ 71 w 153"/>
                <a:gd name="T7" fmla="*/ 94 h 161"/>
                <a:gd name="T8" fmla="*/ 87 w 153"/>
                <a:gd name="T9" fmla="*/ 92 h 161"/>
                <a:gd name="T10" fmla="*/ 105 w 153"/>
                <a:gd name="T11" fmla="*/ 85 h 161"/>
                <a:gd name="T12" fmla="*/ 105 w 153"/>
                <a:gd name="T13" fmla="*/ 102 h 161"/>
                <a:gd name="T14" fmla="*/ 148 w 153"/>
                <a:gd name="T15" fmla="*/ 44 h 161"/>
                <a:gd name="T16" fmla="*/ 78 w 153"/>
                <a:gd name="T17" fmla="*/ 0 h 161"/>
                <a:gd name="T18" fmla="*/ 10 w 153"/>
                <a:gd name="T19" fmla="*/ 39 h 161"/>
                <a:gd name="T20" fmla="*/ 28 w 153"/>
                <a:gd name="T21" fmla="*/ 55 h 161"/>
                <a:gd name="T22" fmla="*/ 78 w 153"/>
                <a:gd name="T23" fmla="*/ 31 h 161"/>
                <a:gd name="T24" fmla="*/ 105 w 153"/>
                <a:gd name="T25" fmla="*/ 49 h 161"/>
                <a:gd name="T26" fmla="*/ 87 w 153"/>
                <a:gd name="T27" fmla="*/ 65 h 161"/>
                <a:gd name="T28" fmla="*/ 61 w 153"/>
                <a:gd name="T29" fmla="*/ 68 h 161"/>
                <a:gd name="T30" fmla="*/ 0 w 153"/>
                <a:gd name="T31" fmla="*/ 117 h 161"/>
                <a:gd name="T32" fmla="*/ 49 w 153"/>
                <a:gd name="T33" fmla="*/ 161 h 161"/>
                <a:gd name="T34" fmla="*/ 108 w 153"/>
                <a:gd name="T35" fmla="*/ 136 h 161"/>
                <a:gd name="T36" fmla="*/ 133 w 153"/>
                <a:gd name="T37" fmla="*/ 161 h 161"/>
                <a:gd name="T38" fmla="*/ 153 w 153"/>
                <a:gd name="T39" fmla="*/ 145 h 161"/>
                <a:gd name="T40" fmla="*/ 148 w 153"/>
                <a:gd name="T41" fmla="*/ 116 h 161"/>
                <a:gd name="T42" fmla="*/ 148 w 153"/>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161">
                  <a:moveTo>
                    <a:pt x="105" y="102"/>
                  </a:moveTo>
                  <a:cubicBezTo>
                    <a:pt x="105" y="118"/>
                    <a:pt x="91" y="133"/>
                    <a:pt x="67" y="133"/>
                  </a:cubicBezTo>
                  <a:cubicBezTo>
                    <a:pt x="53" y="133"/>
                    <a:pt x="43" y="125"/>
                    <a:pt x="43" y="115"/>
                  </a:cubicBezTo>
                  <a:cubicBezTo>
                    <a:pt x="43" y="102"/>
                    <a:pt x="53" y="97"/>
                    <a:pt x="71" y="94"/>
                  </a:cubicBezTo>
                  <a:cubicBezTo>
                    <a:pt x="87" y="92"/>
                    <a:pt x="87" y="92"/>
                    <a:pt x="87" y="92"/>
                  </a:cubicBezTo>
                  <a:cubicBezTo>
                    <a:pt x="92" y="91"/>
                    <a:pt x="101" y="89"/>
                    <a:pt x="105" y="85"/>
                  </a:cubicBezTo>
                  <a:cubicBezTo>
                    <a:pt x="105" y="102"/>
                    <a:pt x="105" y="102"/>
                    <a:pt x="105" y="102"/>
                  </a:cubicBezTo>
                  <a:moveTo>
                    <a:pt x="148" y="44"/>
                  </a:moveTo>
                  <a:cubicBezTo>
                    <a:pt x="148" y="13"/>
                    <a:pt x="120" y="0"/>
                    <a:pt x="78" y="0"/>
                  </a:cubicBezTo>
                  <a:cubicBezTo>
                    <a:pt x="34" y="0"/>
                    <a:pt x="10" y="21"/>
                    <a:pt x="10" y="39"/>
                  </a:cubicBezTo>
                  <a:cubicBezTo>
                    <a:pt x="10" y="47"/>
                    <a:pt x="18" y="55"/>
                    <a:pt x="28" y="55"/>
                  </a:cubicBezTo>
                  <a:cubicBezTo>
                    <a:pt x="45" y="55"/>
                    <a:pt x="46" y="31"/>
                    <a:pt x="78" y="31"/>
                  </a:cubicBezTo>
                  <a:cubicBezTo>
                    <a:pt x="93" y="31"/>
                    <a:pt x="105" y="37"/>
                    <a:pt x="105" y="49"/>
                  </a:cubicBezTo>
                  <a:cubicBezTo>
                    <a:pt x="105" y="62"/>
                    <a:pt x="97" y="64"/>
                    <a:pt x="87" y="65"/>
                  </a:cubicBezTo>
                  <a:cubicBezTo>
                    <a:pt x="61" y="68"/>
                    <a:pt x="61" y="68"/>
                    <a:pt x="61" y="68"/>
                  </a:cubicBezTo>
                  <a:cubicBezTo>
                    <a:pt x="27" y="72"/>
                    <a:pt x="0" y="82"/>
                    <a:pt x="0" y="117"/>
                  </a:cubicBezTo>
                  <a:cubicBezTo>
                    <a:pt x="0" y="144"/>
                    <a:pt x="24" y="161"/>
                    <a:pt x="49" y="161"/>
                  </a:cubicBezTo>
                  <a:cubicBezTo>
                    <a:pt x="72" y="161"/>
                    <a:pt x="91" y="155"/>
                    <a:pt x="108" y="136"/>
                  </a:cubicBezTo>
                  <a:cubicBezTo>
                    <a:pt x="109" y="149"/>
                    <a:pt x="115" y="161"/>
                    <a:pt x="133" y="161"/>
                  </a:cubicBezTo>
                  <a:cubicBezTo>
                    <a:pt x="144" y="161"/>
                    <a:pt x="153" y="154"/>
                    <a:pt x="153" y="145"/>
                  </a:cubicBezTo>
                  <a:cubicBezTo>
                    <a:pt x="153"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7" name="Freeform 8"/>
            <p:cNvSpPr>
              <a:spLocks/>
            </p:cNvSpPr>
            <p:nvPr/>
          </p:nvSpPr>
          <p:spPr bwMode="auto">
            <a:xfrm>
              <a:off x="5413375" y="1895475"/>
              <a:ext cx="104775" cy="117475"/>
            </a:xfrm>
            <a:custGeom>
              <a:avLst/>
              <a:gdLst>
                <a:gd name="T0" fmla="*/ 0 w 145"/>
                <a:gd name="T1" fmla="*/ 21 h 161"/>
                <a:gd name="T2" fmla="*/ 19 w 145"/>
                <a:gd name="T3" fmla="*/ 0 h 161"/>
                <a:gd name="T4" fmla="*/ 38 w 145"/>
                <a:gd name="T5" fmla="*/ 21 h 161"/>
                <a:gd name="T6" fmla="*/ 38 w 145"/>
                <a:gd name="T7" fmla="*/ 27 h 161"/>
                <a:gd name="T8" fmla="*/ 39 w 145"/>
                <a:gd name="T9" fmla="*/ 27 h 161"/>
                <a:gd name="T10" fmla="*/ 91 w 145"/>
                <a:gd name="T11" fmla="*/ 0 h 161"/>
                <a:gd name="T12" fmla="*/ 145 w 145"/>
                <a:gd name="T13" fmla="*/ 56 h 161"/>
                <a:gd name="T14" fmla="*/ 145 w 145"/>
                <a:gd name="T15" fmla="*/ 140 h 161"/>
                <a:gd name="T16" fmla="*/ 124 w 145"/>
                <a:gd name="T17" fmla="*/ 161 h 161"/>
                <a:gd name="T18" fmla="*/ 102 w 145"/>
                <a:gd name="T19" fmla="*/ 140 h 161"/>
                <a:gd name="T20" fmla="*/ 102 w 145"/>
                <a:gd name="T21" fmla="*/ 65 h 161"/>
                <a:gd name="T22" fmla="*/ 75 w 145"/>
                <a:gd name="T23" fmla="*/ 35 h 161"/>
                <a:gd name="T24" fmla="*/ 43 w 145"/>
                <a:gd name="T25" fmla="*/ 69 h 161"/>
                <a:gd name="T26" fmla="*/ 43 w 145"/>
                <a:gd name="T27" fmla="*/ 140 h 161"/>
                <a:gd name="T28" fmla="*/ 21 w 145"/>
                <a:gd name="T29" fmla="*/ 161 h 161"/>
                <a:gd name="T30" fmla="*/ 0 w 145"/>
                <a:gd name="T31" fmla="*/ 140 h 161"/>
                <a:gd name="T32" fmla="*/ 0 w 145"/>
                <a:gd name="T33"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61">
                  <a:moveTo>
                    <a:pt x="0" y="21"/>
                  </a:moveTo>
                  <a:cubicBezTo>
                    <a:pt x="0" y="8"/>
                    <a:pt x="5" y="0"/>
                    <a:pt x="19" y="0"/>
                  </a:cubicBezTo>
                  <a:cubicBezTo>
                    <a:pt x="33" y="0"/>
                    <a:pt x="38" y="8"/>
                    <a:pt x="38" y="21"/>
                  </a:cubicBezTo>
                  <a:cubicBezTo>
                    <a:pt x="38" y="27"/>
                    <a:pt x="38" y="27"/>
                    <a:pt x="38" y="27"/>
                  </a:cubicBezTo>
                  <a:cubicBezTo>
                    <a:pt x="39" y="27"/>
                    <a:pt x="39" y="27"/>
                    <a:pt x="39" y="27"/>
                  </a:cubicBezTo>
                  <a:cubicBezTo>
                    <a:pt x="51" y="11"/>
                    <a:pt x="67" y="0"/>
                    <a:pt x="91" y="0"/>
                  </a:cubicBezTo>
                  <a:cubicBezTo>
                    <a:pt x="117" y="0"/>
                    <a:pt x="145" y="13"/>
                    <a:pt x="145" y="56"/>
                  </a:cubicBezTo>
                  <a:cubicBezTo>
                    <a:pt x="145" y="140"/>
                    <a:pt x="145" y="140"/>
                    <a:pt x="145" y="140"/>
                  </a:cubicBezTo>
                  <a:cubicBezTo>
                    <a:pt x="145" y="151"/>
                    <a:pt x="141" y="161"/>
                    <a:pt x="124" y="161"/>
                  </a:cubicBezTo>
                  <a:cubicBezTo>
                    <a:pt x="107" y="161"/>
                    <a:pt x="102" y="151"/>
                    <a:pt x="102" y="140"/>
                  </a:cubicBezTo>
                  <a:cubicBezTo>
                    <a:pt x="102" y="65"/>
                    <a:pt x="102" y="65"/>
                    <a:pt x="102" y="65"/>
                  </a:cubicBezTo>
                  <a:cubicBezTo>
                    <a:pt x="102" y="47"/>
                    <a:pt x="94" y="35"/>
                    <a:pt x="75" y="35"/>
                  </a:cubicBezTo>
                  <a:cubicBezTo>
                    <a:pt x="60" y="35"/>
                    <a:pt x="43" y="47"/>
                    <a:pt x="43" y="69"/>
                  </a:cubicBezTo>
                  <a:cubicBezTo>
                    <a:pt x="43" y="140"/>
                    <a:pt x="43" y="140"/>
                    <a:pt x="43" y="140"/>
                  </a:cubicBezTo>
                  <a:cubicBezTo>
                    <a:pt x="43" y="151"/>
                    <a:pt x="38" y="161"/>
                    <a:pt x="21" y="161"/>
                  </a:cubicBezTo>
                  <a:cubicBezTo>
                    <a:pt x="4" y="161"/>
                    <a:pt x="0" y="151"/>
                    <a:pt x="0" y="140"/>
                  </a:cubicBezTo>
                  <a:cubicBezTo>
                    <a:pt x="0" y="21"/>
                    <a:pt x="0" y="21"/>
                    <a:pt x="0" y="21"/>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8" name="Freeform 9"/>
            <p:cNvSpPr>
              <a:spLocks noEditPoints="1"/>
            </p:cNvSpPr>
            <p:nvPr/>
          </p:nvSpPr>
          <p:spPr bwMode="auto">
            <a:xfrm>
              <a:off x="5534025" y="1895475"/>
              <a:ext cx="109537" cy="117475"/>
            </a:xfrm>
            <a:custGeom>
              <a:avLst/>
              <a:gdLst>
                <a:gd name="T0" fmla="*/ 105 w 152"/>
                <a:gd name="T1" fmla="*/ 102 h 161"/>
                <a:gd name="T2" fmla="*/ 67 w 152"/>
                <a:gd name="T3" fmla="*/ 133 h 161"/>
                <a:gd name="T4" fmla="*/ 43 w 152"/>
                <a:gd name="T5" fmla="*/ 115 h 161"/>
                <a:gd name="T6" fmla="*/ 71 w 152"/>
                <a:gd name="T7" fmla="*/ 94 h 161"/>
                <a:gd name="T8" fmla="*/ 86 w 152"/>
                <a:gd name="T9" fmla="*/ 92 h 161"/>
                <a:gd name="T10" fmla="*/ 105 w 152"/>
                <a:gd name="T11" fmla="*/ 85 h 161"/>
                <a:gd name="T12" fmla="*/ 105 w 152"/>
                <a:gd name="T13" fmla="*/ 102 h 161"/>
                <a:gd name="T14" fmla="*/ 148 w 152"/>
                <a:gd name="T15" fmla="*/ 44 h 161"/>
                <a:gd name="T16" fmla="*/ 78 w 152"/>
                <a:gd name="T17" fmla="*/ 0 h 161"/>
                <a:gd name="T18" fmla="*/ 10 w 152"/>
                <a:gd name="T19" fmla="*/ 39 h 161"/>
                <a:gd name="T20" fmla="*/ 28 w 152"/>
                <a:gd name="T21" fmla="*/ 55 h 161"/>
                <a:gd name="T22" fmla="*/ 78 w 152"/>
                <a:gd name="T23" fmla="*/ 31 h 161"/>
                <a:gd name="T24" fmla="*/ 105 w 152"/>
                <a:gd name="T25" fmla="*/ 49 h 161"/>
                <a:gd name="T26" fmla="*/ 86 w 152"/>
                <a:gd name="T27" fmla="*/ 65 h 161"/>
                <a:gd name="T28" fmla="*/ 60 w 152"/>
                <a:gd name="T29" fmla="*/ 68 h 161"/>
                <a:gd name="T30" fmla="*/ 0 w 152"/>
                <a:gd name="T31" fmla="*/ 117 h 161"/>
                <a:gd name="T32" fmla="*/ 48 w 152"/>
                <a:gd name="T33" fmla="*/ 161 h 161"/>
                <a:gd name="T34" fmla="*/ 108 w 152"/>
                <a:gd name="T35" fmla="*/ 136 h 161"/>
                <a:gd name="T36" fmla="*/ 133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5" y="102"/>
                  </a:moveTo>
                  <a:cubicBezTo>
                    <a:pt x="105" y="118"/>
                    <a:pt x="90" y="133"/>
                    <a:pt x="67" y="133"/>
                  </a:cubicBezTo>
                  <a:cubicBezTo>
                    <a:pt x="52" y="133"/>
                    <a:pt x="43" y="125"/>
                    <a:pt x="43" y="115"/>
                  </a:cubicBezTo>
                  <a:cubicBezTo>
                    <a:pt x="43" y="102"/>
                    <a:pt x="53" y="97"/>
                    <a:pt x="71" y="94"/>
                  </a:cubicBezTo>
                  <a:cubicBezTo>
                    <a:pt x="86" y="92"/>
                    <a:pt x="86" y="92"/>
                    <a:pt x="86" y="92"/>
                  </a:cubicBezTo>
                  <a:cubicBezTo>
                    <a:pt x="91" y="91"/>
                    <a:pt x="100" y="89"/>
                    <a:pt x="105" y="85"/>
                  </a:cubicBezTo>
                  <a:cubicBezTo>
                    <a:pt x="105" y="102"/>
                    <a:pt x="105" y="102"/>
                    <a:pt x="105" y="102"/>
                  </a:cubicBezTo>
                  <a:moveTo>
                    <a:pt x="148" y="44"/>
                  </a:moveTo>
                  <a:cubicBezTo>
                    <a:pt x="148" y="13"/>
                    <a:pt x="119" y="0"/>
                    <a:pt x="78" y="0"/>
                  </a:cubicBezTo>
                  <a:cubicBezTo>
                    <a:pt x="34" y="0"/>
                    <a:pt x="10" y="21"/>
                    <a:pt x="10" y="39"/>
                  </a:cubicBezTo>
                  <a:cubicBezTo>
                    <a:pt x="10" y="47"/>
                    <a:pt x="17" y="55"/>
                    <a:pt x="28" y="55"/>
                  </a:cubicBezTo>
                  <a:cubicBezTo>
                    <a:pt x="45" y="55"/>
                    <a:pt x="46" y="31"/>
                    <a:pt x="78" y="31"/>
                  </a:cubicBezTo>
                  <a:cubicBezTo>
                    <a:pt x="92" y="31"/>
                    <a:pt x="105" y="37"/>
                    <a:pt x="105" y="49"/>
                  </a:cubicBezTo>
                  <a:cubicBezTo>
                    <a:pt x="105" y="62"/>
                    <a:pt x="97" y="64"/>
                    <a:pt x="86" y="65"/>
                  </a:cubicBezTo>
                  <a:cubicBezTo>
                    <a:pt x="60" y="68"/>
                    <a:pt x="60" y="68"/>
                    <a:pt x="60" y="68"/>
                  </a:cubicBezTo>
                  <a:cubicBezTo>
                    <a:pt x="27" y="72"/>
                    <a:pt x="0" y="82"/>
                    <a:pt x="0" y="117"/>
                  </a:cubicBezTo>
                  <a:cubicBezTo>
                    <a:pt x="0" y="144"/>
                    <a:pt x="24" y="161"/>
                    <a:pt x="48" y="161"/>
                  </a:cubicBezTo>
                  <a:cubicBezTo>
                    <a:pt x="71" y="161"/>
                    <a:pt x="91" y="155"/>
                    <a:pt x="108" y="136"/>
                  </a:cubicBezTo>
                  <a:cubicBezTo>
                    <a:pt x="108" y="149"/>
                    <a:pt x="114" y="161"/>
                    <a:pt x="133"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19" name="Freeform 10"/>
            <p:cNvSpPr>
              <a:spLocks noEditPoints="1"/>
            </p:cNvSpPr>
            <p:nvPr/>
          </p:nvSpPr>
          <p:spPr bwMode="auto">
            <a:xfrm>
              <a:off x="5657850" y="1852613"/>
              <a:ext cx="109537" cy="160338"/>
            </a:xfrm>
            <a:custGeom>
              <a:avLst/>
              <a:gdLst>
                <a:gd name="T0" fmla="*/ 43 w 152"/>
                <a:gd name="T1" fmla="*/ 139 h 219"/>
                <a:gd name="T2" fmla="*/ 77 w 152"/>
                <a:gd name="T3" fmla="*/ 91 h 219"/>
                <a:gd name="T4" fmla="*/ 111 w 152"/>
                <a:gd name="T5" fmla="*/ 139 h 219"/>
                <a:gd name="T6" fmla="*/ 77 w 152"/>
                <a:gd name="T7" fmla="*/ 186 h 219"/>
                <a:gd name="T8" fmla="*/ 43 w 152"/>
                <a:gd name="T9" fmla="*/ 139 h 219"/>
                <a:gd name="T10" fmla="*/ 152 w 152"/>
                <a:gd name="T11" fmla="*/ 21 h 219"/>
                <a:gd name="T12" fmla="*/ 130 w 152"/>
                <a:gd name="T13" fmla="*/ 0 h 219"/>
                <a:gd name="T14" fmla="*/ 109 w 152"/>
                <a:gd name="T15" fmla="*/ 21 h 219"/>
                <a:gd name="T16" fmla="*/ 109 w 152"/>
                <a:gd name="T17" fmla="*/ 79 h 219"/>
                <a:gd name="T18" fmla="*/ 108 w 152"/>
                <a:gd name="T19" fmla="*/ 79 h 219"/>
                <a:gd name="T20" fmla="*/ 66 w 152"/>
                <a:gd name="T21" fmla="*/ 58 h 219"/>
                <a:gd name="T22" fmla="*/ 0 w 152"/>
                <a:gd name="T23" fmla="*/ 137 h 219"/>
                <a:gd name="T24" fmla="*/ 67 w 152"/>
                <a:gd name="T25" fmla="*/ 219 h 219"/>
                <a:gd name="T26" fmla="*/ 112 w 152"/>
                <a:gd name="T27" fmla="*/ 192 h 219"/>
                <a:gd name="T28" fmla="*/ 113 w 152"/>
                <a:gd name="T29" fmla="*/ 192 h 219"/>
                <a:gd name="T30" fmla="*/ 113 w 152"/>
                <a:gd name="T31" fmla="*/ 199 h 219"/>
                <a:gd name="T32" fmla="*/ 133 w 152"/>
                <a:gd name="T33" fmla="*/ 219 h 219"/>
                <a:gd name="T34" fmla="*/ 152 w 152"/>
                <a:gd name="T35" fmla="*/ 199 h 219"/>
                <a:gd name="T36" fmla="*/ 152 w 152"/>
                <a:gd name="T37"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19">
                  <a:moveTo>
                    <a:pt x="43" y="139"/>
                  </a:moveTo>
                  <a:cubicBezTo>
                    <a:pt x="43" y="119"/>
                    <a:pt x="49" y="91"/>
                    <a:pt x="77" y="91"/>
                  </a:cubicBezTo>
                  <a:cubicBezTo>
                    <a:pt x="103" y="91"/>
                    <a:pt x="111" y="117"/>
                    <a:pt x="111" y="139"/>
                  </a:cubicBezTo>
                  <a:cubicBezTo>
                    <a:pt x="111" y="163"/>
                    <a:pt x="102" y="186"/>
                    <a:pt x="77" y="186"/>
                  </a:cubicBezTo>
                  <a:cubicBezTo>
                    <a:pt x="54" y="185"/>
                    <a:pt x="43" y="164"/>
                    <a:pt x="43" y="139"/>
                  </a:cubicBezTo>
                  <a:moveTo>
                    <a:pt x="152" y="21"/>
                  </a:moveTo>
                  <a:cubicBezTo>
                    <a:pt x="152" y="7"/>
                    <a:pt x="143" y="0"/>
                    <a:pt x="130" y="0"/>
                  </a:cubicBezTo>
                  <a:cubicBezTo>
                    <a:pt x="118" y="0"/>
                    <a:pt x="109" y="7"/>
                    <a:pt x="109" y="21"/>
                  </a:cubicBezTo>
                  <a:cubicBezTo>
                    <a:pt x="109" y="79"/>
                    <a:pt x="109" y="79"/>
                    <a:pt x="109" y="79"/>
                  </a:cubicBezTo>
                  <a:cubicBezTo>
                    <a:pt x="108" y="79"/>
                    <a:pt x="108" y="79"/>
                    <a:pt x="108" y="79"/>
                  </a:cubicBezTo>
                  <a:cubicBezTo>
                    <a:pt x="100" y="66"/>
                    <a:pt x="85" y="58"/>
                    <a:pt x="66" y="58"/>
                  </a:cubicBezTo>
                  <a:cubicBezTo>
                    <a:pt x="21" y="58"/>
                    <a:pt x="0" y="96"/>
                    <a:pt x="0" y="137"/>
                  </a:cubicBezTo>
                  <a:cubicBezTo>
                    <a:pt x="0" y="193"/>
                    <a:pt x="31" y="219"/>
                    <a:pt x="67" y="219"/>
                  </a:cubicBezTo>
                  <a:cubicBezTo>
                    <a:pt x="88" y="219"/>
                    <a:pt x="105" y="210"/>
                    <a:pt x="112" y="192"/>
                  </a:cubicBezTo>
                  <a:cubicBezTo>
                    <a:pt x="113" y="192"/>
                    <a:pt x="113" y="192"/>
                    <a:pt x="113" y="192"/>
                  </a:cubicBezTo>
                  <a:cubicBezTo>
                    <a:pt x="113" y="199"/>
                    <a:pt x="113" y="199"/>
                    <a:pt x="113" y="199"/>
                  </a:cubicBezTo>
                  <a:cubicBezTo>
                    <a:pt x="113" y="212"/>
                    <a:pt x="120" y="219"/>
                    <a:pt x="133" y="219"/>
                  </a:cubicBezTo>
                  <a:cubicBezTo>
                    <a:pt x="146" y="219"/>
                    <a:pt x="152" y="212"/>
                    <a:pt x="152" y="199"/>
                  </a:cubicBezTo>
                  <a:lnTo>
                    <a:pt x="15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0" name="Freeform 11"/>
            <p:cNvSpPr>
              <a:spLocks noEditPoints="1"/>
            </p:cNvSpPr>
            <p:nvPr/>
          </p:nvSpPr>
          <p:spPr bwMode="auto">
            <a:xfrm>
              <a:off x="5781675" y="1895475"/>
              <a:ext cx="115887" cy="117475"/>
            </a:xfrm>
            <a:custGeom>
              <a:avLst/>
              <a:gdLst>
                <a:gd name="T0" fmla="*/ 43 w 159"/>
                <a:gd name="T1" fmla="*/ 64 h 161"/>
                <a:gd name="T2" fmla="*/ 82 w 159"/>
                <a:gd name="T3" fmla="*/ 30 h 161"/>
                <a:gd name="T4" fmla="*/ 118 w 159"/>
                <a:gd name="T5" fmla="*/ 64 h 161"/>
                <a:gd name="T6" fmla="*/ 43 w 159"/>
                <a:gd name="T7" fmla="*/ 64 h 161"/>
                <a:gd name="T8" fmla="*/ 140 w 159"/>
                <a:gd name="T9" fmla="*/ 89 h 161"/>
                <a:gd name="T10" fmla="*/ 159 w 159"/>
                <a:gd name="T11" fmla="*/ 70 h 161"/>
                <a:gd name="T12" fmla="*/ 81 w 159"/>
                <a:gd name="T13" fmla="*/ 0 h 161"/>
                <a:gd name="T14" fmla="*/ 0 w 159"/>
                <a:gd name="T15" fmla="*/ 83 h 161"/>
                <a:gd name="T16" fmla="*/ 83 w 159"/>
                <a:gd name="T17" fmla="*/ 161 h 161"/>
                <a:gd name="T18" fmla="*/ 150 w 159"/>
                <a:gd name="T19" fmla="*/ 123 h 161"/>
                <a:gd name="T20" fmla="*/ 133 w 159"/>
                <a:gd name="T21" fmla="*/ 107 h 161"/>
                <a:gd name="T22" fmla="*/ 83 w 159"/>
                <a:gd name="T23" fmla="*/ 128 h 161"/>
                <a:gd name="T24" fmla="*/ 43 w 159"/>
                <a:gd name="T25" fmla="*/ 89 h 161"/>
                <a:gd name="T26" fmla="*/ 140 w 159"/>
                <a:gd name="T27" fmla="*/ 8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61">
                  <a:moveTo>
                    <a:pt x="43" y="64"/>
                  </a:moveTo>
                  <a:cubicBezTo>
                    <a:pt x="48" y="43"/>
                    <a:pt x="61" y="30"/>
                    <a:pt x="82" y="30"/>
                  </a:cubicBezTo>
                  <a:cubicBezTo>
                    <a:pt x="101" y="30"/>
                    <a:pt x="116" y="44"/>
                    <a:pt x="118" y="64"/>
                  </a:cubicBezTo>
                  <a:cubicBezTo>
                    <a:pt x="43" y="64"/>
                    <a:pt x="43" y="64"/>
                    <a:pt x="43" y="64"/>
                  </a:cubicBezTo>
                  <a:moveTo>
                    <a:pt x="140" y="89"/>
                  </a:moveTo>
                  <a:cubicBezTo>
                    <a:pt x="155" y="89"/>
                    <a:pt x="159" y="85"/>
                    <a:pt x="159" y="70"/>
                  </a:cubicBezTo>
                  <a:cubicBezTo>
                    <a:pt x="159" y="35"/>
                    <a:pt x="131" y="0"/>
                    <a:pt x="81" y="0"/>
                  </a:cubicBezTo>
                  <a:cubicBezTo>
                    <a:pt x="30" y="0"/>
                    <a:pt x="0" y="33"/>
                    <a:pt x="0" y="83"/>
                  </a:cubicBezTo>
                  <a:cubicBezTo>
                    <a:pt x="0" y="121"/>
                    <a:pt x="23" y="161"/>
                    <a:pt x="83" y="161"/>
                  </a:cubicBezTo>
                  <a:cubicBezTo>
                    <a:pt x="109" y="161"/>
                    <a:pt x="150" y="149"/>
                    <a:pt x="150" y="123"/>
                  </a:cubicBezTo>
                  <a:cubicBezTo>
                    <a:pt x="150" y="115"/>
                    <a:pt x="143" y="107"/>
                    <a:pt x="133" y="107"/>
                  </a:cubicBezTo>
                  <a:cubicBezTo>
                    <a:pt x="115" y="107"/>
                    <a:pt x="115" y="128"/>
                    <a:pt x="83" y="128"/>
                  </a:cubicBezTo>
                  <a:cubicBezTo>
                    <a:pt x="58" y="128"/>
                    <a:pt x="43" y="111"/>
                    <a:pt x="43" y="89"/>
                  </a:cubicBezTo>
                  <a:lnTo>
                    <a:pt x="14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1" name="Freeform 12"/>
            <p:cNvSpPr>
              <a:spLocks noEditPoints="1"/>
            </p:cNvSpPr>
            <p:nvPr/>
          </p:nvSpPr>
          <p:spPr bwMode="auto">
            <a:xfrm>
              <a:off x="5899150" y="1862138"/>
              <a:ext cx="44450" cy="42863"/>
            </a:xfrm>
            <a:custGeom>
              <a:avLst/>
              <a:gdLst>
                <a:gd name="T0" fmla="*/ 6 w 61"/>
                <a:gd name="T1" fmla="*/ 30 h 60"/>
                <a:gd name="T2" fmla="*/ 31 w 61"/>
                <a:gd name="T3" fmla="*/ 5 h 60"/>
                <a:gd name="T4" fmla="*/ 55 w 61"/>
                <a:gd name="T5" fmla="*/ 30 h 60"/>
                <a:gd name="T6" fmla="*/ 31 w 61"/>
                <a:gd name="T7" fmla="*/ 55 h 60"/>
                <a:gd name="T8" fmla="*/ 6 w 61"/>
                <a:gd name="T9" fmla="*/ 30 h 60"/>
                <a:gd name="T10" fmla="*/ 31 w 61"/>
                <a:gd name="T11" fmla="*/ 60 h 60"/>
                <a:gd name="T12" fmla="*/ 61 w 61"/>
                <a:gd name="T13" fmla="*/ 30 h 60"/>
                <a:gd name="T14" fmla="*/ 31 w 61"/>
                <a:gd name="T15" fmla="*/ 0 h 60"/>
                <a:gd name="T16" fmla="*/ 0 w 61"/>
                <a:gd name="T17" fmla="*/ 30 h 60"/>
                <a:gd name="T18" fmla="*/ 31 w 61"/>
                <a:gd name="T19" fmla="*/ 60 h 60"/>
                <a:gd name="T20" fmla="*/ 25 w 61"/>
                <a:gd name="T21" fmla="*/ 32 h 60"/>
                <a:gd name="T22" fmla="*/ 31 w 61"/>
                <a:gd name="T23" fmla="*/ 32 h 60"/>
                <a:gd name="T24" fmla="*/ 40 w 61"/>
                <a:gd name="T25" fmla="*/ 47 h 60"/>
                <a:gd name="T26" fmla="*/ 46 w 61"/>
                <a:gd name="T27" fmla="*/ 47 h 60"/>
                <a:gd name="T28" fmla="*/ 36 w 61"/>
                <a:gd name="T29" fmla="*/ 32 h 60"/>
                <a:gd name="T30" fmla="*/ 45 w 61"/>
                <a:gd name="T31" fmla="*/ 22 h 60"/>
                <a:gd name="T32" fmla="*/ 33 w 61"/>
                <a:gd name="T33" fmla="*/ 12 h 60"/>
                <a:gd name="T34" fmla="*/ 19 w 61"/>
                <a:gd name="T35" fmla="*/ 12 h 60"/>
                <a:gd name="T36" fmla="*/ 19 w 61"/>
                <a:gd name="T37" fmla="*/ 47 h 60"/>
                <a:gd name="T38" fmla="*/ 25 w 61"/>
                <a:gd name="T39" fmla="*/ 47 h 60"/>
                <a:gd name="T40" fmla="*/ 25 w 61"/>
                <a:gd name="T41" fmla="*/ 32 h 60"/>
                <a:gd name="T42" fmla="*/ 25 w 61"/>
                <a:gd name="T43" fmla="*/ 27 h 60"/>
                <a:gd name="T44" fmla="*/ 25 w 61"/>
                <a:gd name="T45" fmla="*/ 17 h 60"/>
                <a:gd name="T46" fmla="*/ 32 w 61"/>
                <a:gd name="T47" fmla="*/ 17 h 60"/>
                <a:gd name="T48" fmla="*/ 39 w 61"/>
                <a:gd name="T49" fmla="*/ 22 h 60"/>
                <a:gd name="T50" fmla="*/ 31 w 61"/>
                <a:gd name="T51" fmla="*/ 27 h 60"/>
                <a:gd name="T52" fmla="*/ 25 w 61"/>
                <a:gd name="T53"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0">
                  <a:moveTo>
                    <a:pt x="6" y="30"/>
                  </a:moveTo>
                  <a:cubicBezTo>
                    <a:pt x="6" y="15"/>
                    <a:pt x="17" y="5"/>
                    <a:pt x="31" y="5"/>
                  </a:cubicBezTo>
                  <a:cubicBezTo>
                    <a:pt x="45" y="5"/>
                    <a:pt x="55" y="15"/>
                    <a:pt x="55" y="30"/>
                  </a:cubicBezTo>
                  <a:cubicBezTo>
                    <a:pt x="55" y="44"/>
                    <a:pt x="45" y="55"/>
                    <a:pt x="31" y="55"/>
                  </a:cubicBezTo>
                  <a:cubicBezTo>
                    <a:pt x="17" y="55"/>
                    <a:pt x="6" y="44"/>
                    <a:pt x="6" y="30"/>
                  </a:cubicBezTo>
                  <a:moveTo>
                    <a:pt x="31" y="60"/>
                  </a:moveTo>
                  <a:cubicBezTo>
                    <a:pt x="47" y="60"/>
                    <a:pt x="61" y="47"/>
                    <a:pt x="61" y="30"/>
                  </a:cubicBezTo>
                  <a:cubicBezTo>
                    <a:pt x="61" y="12"/>
                    <a:pt x="47" y="0"/>
                    <a:pt x="31" y="0"/>
                  </a:cubicBezTo>
                  <a:cubicBezTo>
                    <a:pt x="14" y="0"/>
                    <a:pt x="0" y="12"/>
                    <a:pt x="0" y="30"/>
                  </a:cubicBezTo>
                  <a:cubicBezTo>
                    <a:pt x="0" y="47"/>
                    <a:pt x="14" y="60"/>
                    <a:pt x="31" y="60"/>
                  </a:cubicBezTo>
                  <a:close/>
                  <a:moveTo>
                    <a:pt x="25" y="32"/>
                  </a:moveTo>
                  <a:cubicBezTo>
                    <a:pt x="31" y="32"/>
                    <a:pt x="31" y="32"/>
                    <a:pt x="31" y="32"/>
                  </a:cubicBezTo>
                  <a:cubicBezTo>
                    <a:pt x="40" y="47"/>
                    <a:pt x="40" y="47"/>
                    <a:pt x="40" y="47"/>
                  </a:cubicBezTo>
                  <a:cubicBezTo>
                    <a:pt x="46" y="47"/>
                    <a:pt x="46" y="47"/>
                    <a:pt x="46" y="47"/>
                  </a:cubicBezTo>
                  <a:cubicBezTo>
                    <a:pt x="36" y="32"/>
                    <a:pt x="36" y="32"/>
                    <a:pt x="36" y="32"/>
                  </a:cubicBezTo>
                  <a:cubicBezTo>
                    <a:pt x="41" y="31"/>
                    <a:pt x="45" y="28"/>
                    <a:pt x="45" y="22"/>
                  </a:cubicBezTo>
                  <a:cubicBezTo>
                    <a:pt x="45" y="15"/>
                    <a:pt x="41" y="12"/>
                    <a:pt x="33" y="12"/>
                  </a:cubicBezTo>
                  <a:cubicBezTo>
                    <a:pt x="19" y="12"/>
                    <a:pt x="19" y="12"/>
                    <a:pt x="19" y="12"/>
                  </a:cubicBezTo>
                  <a:cubicBezTo>
                    <a:pt x="19" y="47"/>
                    <a:pt x="19" y="47"/>
                    <a:pt x="19" y="47"/>
                  </a:cubicBezTo>
                  <a:cubicBezTo>
                    <a:pt x="25" y="47"/>
                    <a:pt x="25" y="47"/>
                    <a:pt x="25" y="47"/>
                  </a:cubicBezTo>
                  <a:lnTo>
                    <a:pt x="25" y="32"/>
                  </a:lnTo>
                  <a:close/>
                  <a:moveTo>
                    <a:pt x="25" y="27"/>
                  </a:moveTo>
                  <a:cubicBezTo>
                    <a:pt x="25" y="17"/>
                    <a:pt x="25" y="17"/>
                    <a:pt x="25" y="17"/>
                  </a:cubicBezTo>
                  <a:cubicBezTo>
                    <a:pt x="32" y="17"/>
                    <a:pt x="32" y="17"/>
                    <a:pt x="32" y="17"/>
                  </a:cubicBezTo>
                  <a:cubicBezTo>
                    <a:pt x="35" y="17"/>
                    <a:pt x="39" y="17"/>
                    <a:pt x="39" y="22"/>
                  </a:cubicBezTo>
                  <a:cubicBezTo>
                    <a:pt x="39" y="27"/>
                    <a:pt x="35" y="27"/>
                    <a:pt x="31" y="27"/>
                  </a:cubicBezTo>
                  <a:lnTo>
                    <a:pt x="2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2" name="Freeform 13"/>
            <p:cNvSpPr>
              <a:spLocks/>
            </p:cNvSpPr>
            <p:nvPr/>
          </p:nvSpPr>
          <p:spPr bwMode="auto">
            <a:xfrm>
              <a:off x="4830763" y="2012950"/>
              <a:ext cx="207962" cy="34925"/>
            </a:xfrm>
            <a:custGeom>
              <a:avLst/>
              <a:gdLst>
                <a:gd name="T0" fmla="*/ 23 w 287"/>
                <a:gd name="T1" fmla="*/ 0 h 48"/>
                <a:gd name="T2" fmla="*/ 0 w 287"/>
                <a:gd name="T3" fmla="*/ 24 h 48"/>
                <a:gd name="T4" fmla="*/ 23 w 287"/>
                <a:gd name="T5" fmla="*/ 48 h 48"/>
                <a:gd name="T6" fmla="*/ 263 w 287"/>
                <a:gd name="T7" fmla="*/ 48 h 48"/>
                <a:gd name="T8" fmla="*/ 287 w 287"/>
                <a:gd name="T9" fmla="*/ 24 h 48"/>
                <a:gd name="T10" fmla="*/ 263 w 287"/>
                <a:gd name="T11" fmla="*/ 0 h 48"/>
                <a:gd name="T12" fmla="*/ 23 w 28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87" h="48">
                  <a:moveTo>
                    <a:pt x="23" y="0"/>
                  </a:moveTo>
                  <a:cubicBezTo>
                    <a:pt x="10" y="0"/>
                    <a:pt x="0" y="11"/>
                    <a:pt x="0" y="24"/>
                  </a:cubicBezTo>
                  <a:cubicBezTo>
                    <a:pt x="0" y="37"/>
                    <a:pt x="10" y="48"/>
                    <a:pt x="23" y="48"/>
                  </a:cubicBezTo>
                  <a:cubicBezTo>
                    <a:pt x="263" y="48"/>
                    <a:pt x="263" y="48"/>
                    <a:pt x="263" y="48"/>
                  </a:cubicBezTo>
                  <a:cubicBezTo>
                    <a:pt x="276" y="48"/>
                    <a:pt x="287" y="37"/>
                    <a:pt x="287" y="24"/>
                  </a:cubicBezTo>
                  <a:cubicBezTo>
                    <a:pt x="287" y="11"/>
                    <a:pt x="276" y="0"/>
                    <a:pt x="263" y="0"/>
                  </a:cubicBezTo>
                  <a:cubicBezTo>
                    <a:pt x="23" y="0"/>
                    <a:pt x="23" y="0"/>
                    <a:pt x="23" y="0"/>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3" name="Freeform 14"/>
            <p:cNvSpPr>
              <a:spLocks/>
            </p:cNvSpPr>
            <p:nvPr/>
          </p:nvSpPr>
          <p:spPr bwMode="auto">
            <a:xfrm>
              <a:off x="4729163" y="1817688"/>
              <a:ext cx="220662" cy="331788"/>
            </a:xfrm>
            <a:custGeom>
              <a:avLst/>
              <a:gdLst>
                <a:gd name="T0" fmla="*/ 9 w 303"/>
                <a:gd name="T1" fmla="*/ 116 h 454"/>
                <a:gd name="T2" fmla="*/ 31 w 303"/>
                <a:gd name="T3" fmla="*/ 142 h 454"/>
                <a:gd name="T4" fmla="*/ 56 w 303"/>
                <a:gd name="T5" fmla="*/ 120 h 454"/>
                <a:gd name="T6" fmla="*/ 161 w 303"/>
                <a:gd name="T7" fmla="*/ 48 h 454"/>
                <a:gd name="T8" fmla="*/ 251 w 303"/>
                <a:gd name="T9" fmla="*/ 107 h 454"/>
                <a:gd name="T10" fmla="*/ 251 w 303"/>
                <a:gd name="T11" fmla="*/ 159 h 454"/>
                <a:gd name="T12" fmla="*/ 161 w 303"/>
                <a:gd name="T13" fmla="*/ 130 h 454"/>
                <a:gd name="T14" fmla="*/ 0 w 303"/>
                <a:gd name="T15" fmla="*/ 292 h 454"/>
                <a:gd name="T16" fmla="*/ 161 w 303"/>
                <a:gd name="T17" fmla="*/ 454 h 454"/>
                <a:gd name="T18" fmla="*/ 296 w 303"/>
                <a:gd name="T19" fmla="*/ 382 h 454"/>
                <a:gd name="T20" fmla="*/ 289 w 303"/>
                <a:gd name="T21" fmla="*/ 349 h 454"/>
                <a:gd name="T22" fmla="*/ 256 w 303"/>
                <a:gd name="T23" fmla="*/ 355 h 454"/>
                <a:gd name="T24" fmla="*/ 161 w 303"/>
                <a:gd name="T25" fmla="*/ 406 h 454"/>
                <a:gd name="T26" fmla="*/ 48 w 303"/>
                <a:gd name="T27" fmla="*/ 292 h 454"/>
                <a:gd name="T28" fmla="*/ 161 w 303"/>
                <a:gd name="T29" fmla="*/ 178 h 454"/>
                <a:gd name="T30" fmla="*/ 255 w 303"/>
                <a:gd name="T31" fmla="*/ 228 h 454"/>
                <a:gd name="T32" fmla="*/ 282 w 303"/>
                <a:gd name="T33" fmla="*/ 237 h 454"/>
                <a:gd name="T34" fmla="*/ 299 w 303"/>
                <a:gd name="T35" fmla="*/ 215 h 454"/>
                <a:gd name="T36" fmla="*/ 299 w 303"/>
                <a:gd name="T37" fmla="*/ 107 h 454"/>
                <a:gd name="T38" fmla="*/ 161 w 303"/>
                <a:gd name="T39" fmla="*/ 0 h 454"/>
                <a:gd name="T40" fmla="*/ 9 w 303"/>
                <a:gd name="T41" fmla="*/ 1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454">
                  <a:moveTo>
                    <a:pt x="9" y="116"/>
                  </a:moveTo>
                  <a:cubicBezTo>
                    <a:pt x="8" y="129"/>
                    <a:pt x="17" y="141"/>
                    <a:pt x="31" y="142"/>
                  </a:cubicBezTo>
                  <a:cubicBezTo>
                    <a:pt x="44" y="143"/>
                    <a:pt x="55" y="134"/>
                    <a:pt x="56" y="120"/>
                  </a:cubicBezTo>
                  <a:cubicBezTo>
                    <a:pt x="61" y="72"/>
                    <a:pt x="96" y="48"/>
                    <a:pt x="161" y="48"/>
                  </a:cubicBezTo>
                  <a:cubicBezTo>
                    <a:pt x="240" y="48"/>
                    <a:pt x="251" y="76"/>
                    <a:pt x="251" y="107"/>
                  </a:cubicBezTo>
                  <a:cubicBezTo>
                    <a:pt x="251" y="107"/>
                    <a:pt x="251" y="133"/>
                    <a:pt x="251" y="159"/>
                  </a:cubicBezTo>
                  <a:cubicBezTo>
                    <a:pt x="225" y="141"/>
                    <a:pt x="194" y="130"/>
                    <a:pt x="161" y="130"/>
                  </a:cubicBezTo>
                  <a:cubicBezTo>
                    <a:pt x="72" y="130"/>
                    <a:pt x="0" y="203"/>
                    <a:pt x="0" y="292"/>
                  </a:cubicBezTo>
                  <a:cubicBezTo>
                    <a:pt x="0" y="381"/>
                    <a:pt x="72" y="454"/>
                    <a:pt x="161" y="454"/>
                  </a:cubicBezTo>
                  <a:cubicBezTo>
                    <a:pt x="216" y="454"/>
                    <a:pt x="266" y="427"/>
                    <a:pt x="296" y="382"/>
                  </a:cubicBezTo>
                  <a:cubicBezTo>
                    <a:pt x="303" y="371"/>
                    <a:pt x="300" y="356"/>
                    <a:pt x="289" y="349"/>
                  </a:cubicBezTo>
                  <a:cubicBezTo>
                    <a:pt x="278" y="341"/>
                    <a:pt x="263" y="344"/>
                    <a:pt x="256" y="355"/>
                  </a:cubicBezTo>
                  <a:cubicBezTo>
                    <a:pt x="235" y="387"/>
                    <a:pt x="200" y="406"/>
                    <a:pt x="161" y="406"/>
                  </a:cubicBezTo>
                  <a:cubicBezTo>
                    <a:pt x="99" y="406"/>
                    <a:pt x="48" y="355"/>
                    <a:pt x="48" y="292"/>
                  </a:cubicBezTo>
                  <a:cubicBezTo>
                    <a:pt x="48" y="229"/>
                    <a:pt x="99" y="178"/>
                    <a:pt x="161" y="178"/>
                  </a:cubicBezTo>
                  <a:cubicBezTo>
                    <a:pt x="199" y="178"/>
                    <a:pt x="234" y="197"/>
                    <a:pt x="255" y="228"/>
                  </a:cubicBezTo>
                  <a:cubicBezTo>
                    <a:pt x="261" y="237"/>
                    <a:pt x="272" y="241"/>
                    <a:pt x="282" y="237"/>
                  </a:cubicBezTo>
                  <a:cubicBezTo>
                    <a:pt x="292" y="234"/>
                    <a:pt x="299" y="225"/>
                    <a:pt x="299" y="215"/>
                  </a:cubicBezTo>
                  <a:cubicBezTo>
                    <a:pt x="299" y="107"/>
                    <a:pt x="299" y="107"/>
                    <a:pt x="299" y="107"/>
                  </a:cubicBezTo>
                  <a:cubicBezTo>
                    <a:pt x="299" y="58"/>
                    <a:pt x="275" y="0"/>
                    <a:pt x="161" y="0"/>
                  </a:cubicBezTo>
                  <a:cubicBezTo>
                    <a:pt x="71" y="0"/>
                    <a:pt x="15" y="42"/>
                    <a:pt x="9" y="116"/>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4" name="Freeform 15"/>
            <p:cNvSpPr>
              <a:spLocks noEditPoints="1"/>
            </p:cNvSpPr>
            <p:nvPr/>
          </p:nvSpPr>
          <p:spPr bwMode="auto">
            <a:xfrm>
              <a:off x="5067300" y="2068513"/>
              <a:ext cx="49212" cy="73025"/>
            </a:xfrm>
            <a:custGeom>
              <a:avLst/>
              <a:gdLst>
                <a:gd name="T0" fmla="*/ 24 w 67"/>
                <a:gd name="T1" fmla="*/ 14 h 100"/>
                <a:gd name="T2" fmla="*/ 16 w 67"/>
                <a:gd name="T3" fmla="*/ 14 h 100"/>
                <a:gd name="T4" fmla="*/ 16 w 67"/>
                <a:gd name="T5" fmla="*/ 45 h 100"/>
                <a:gd name="T6" fmla="*/ 23 w 67"/>
                <a:gd name="T7" fmla="*/ 45 h 100"/>
                <a:gd name="T8" fmla="*/ 44 w 67"/>
                <a:gd name="T9" fmla="*/ 29 h 100"/>
                <a:gd name="T10" fmla="*/ 24 w 67"/>
                <a:gd name="T11" fmla="*/ 14 h 100"/>
                <a:gd name="T12" fmla="*/ 47 w 67"/>
                <a:gd name="T13" fmla="*/ 100 h 100"/>
                <a:gd name="T14" fmla="*/ 16 w 67"/>
                <a:gd name="T15" fmla="*/ 57 h 100"/>
                <a:gd name="T16" fmla="*/ 16 w 67"/>
                <a:gd name="T17" fmla="*/ 57 h 100"/>
                <a:gd name="T18" fmla="*/ 16 w 67"/>
                <a:gd name="T19" fmla="*/ 100 h 100"/>
                <a:gd name="T20" fmla="*/ 0 w 67"/>
                <a:gd name="T21" fmla="*/ 100 h 100"/>
                <a:gd name="T22" fmla="*/ 0 w 67"/>
                <a:gd name="T23" fmla="*/ 1 h 100"/>
                <a:gd name="T24" fmla="*/ 26 w 67"/>
                <a:gd name="T25" fmla="*/ 0 h 100"/>
                <a:gd name="T26" fmla="*/ 61 w 67"/>
                <a:gd name="T27" fmla="*/ 27 h 100"/>
                <a:gd name="T28" fmla="*/ 33 w 67"/>
                <a:gd name="T29" fmla="*/ 55 h 100"/>
                <a:gd name="T30" fmla="*/ 41 w 67"/>
                <a:gd name="T31" fmla="*/ 65 h 100"/>
                <a:gd name="T32" fmla="*/ 67 w 67"/>
                <a:gd name="T33" fmla="*/ 100 h 100"/>
                <a:gd name="T34" fmla="*/ 47 w 67"/>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00">
                  <a:moveTo>
                    <a:pt x="24" y="14"/>
                  </a:moveTo>
                  <a:cubicBezTo>
                    <a:pt x="21" y="14"/>
                    <a:pt x="18" y="14"/>
                    <a:pt x="16" y="14"/>
                  </a:cubicBezTo>
                  <a:cubicBezTo>
                    <a:pt x="16" y="45"/>
                    <a:pt x="16" y="45"/>
                    <a:pt x="16" y="45"/>
                  </a:cubicBezTo>
                  <a:cubicBezTo>
                    <a:pt x="17" y="45"/>
                    <a:pt x="20" y="45"/>
                    <a:pt x="23" y="45"/>
                  </a:cubicBezTo>
                  <a:cubicBezTo>
                    <a:pt x="36" y="45"/>
                    <a:pt x="44" y="39"/>
                    <a:pt x="44" y="29"/>
                  </a:cubicBezTo>
                  <a:cubicBezTo>
                    <a:pt x="44" y="18"/>
                    <a:pt x="37" y="14"/>
                    <a:pt x="24" y="14"/>
                  </a:cubicBezTo>
                  <a:moveTo>
                    <a:pt x="47" y="100"/>
                  </a:moveTo>
                  <a:cubicBezTo>
                    <a:pt x="16" y="57"/>
                    <a:pt x="16" y="57"/>
                    <a:pt x="16"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6" y="0"/>
                  </a:cubicBezTo>
                  <a:cubicBezTo>
                    <a:pt x="47" y="0"/>
                    <a:pt x="61" y="8"/>
                    <a:pt x="61" y="27"/>
                  </a:cubicBezTo>
                  <a:cubicBezTo>
                    <a:pt x="61" y="43"/>
                    <a:pt x="49" y="53"/>
                    <a:pt x="33" y="55"/>
                  </a:cubicBezTo>
                  <a:cubicBezTo>
                    <a:pt x="35" y="58"/>
                    <a:pt x="39" y="62"/>
                    <a:pt x="41" y="65"/>
                  </a:cubicBezTo>
                  <a:cubicBezTo>
                    <a:pt x="67" y="100"/>
                    <a:pt x="67" y="100"/>
                    <a:pt x="67" y="100"/>
                  </a:cubicBezTo>
                  <a:lnTo>
                    <a:pt x="47"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5" name="Freeform 16"/>
            <p:cNvSpPr>
              <a:spLocks noEditPoints="1"/>
            </p:cNvSpPr>
            <p:nvPr/>
          </p:nvSpPr>
          <p:spPr bwMode="auto">
            <a:xfrm>
              <a:off x="5119688" y="2085975"/>
              <a:ext cx="46037" cy="55563"/>
            </a:xfrm>
            <a:custGeom>
              <a:avLst/>
              <a:gdLst>
                <a:gd name="T0" fmla="*/ 32 w 63"/>
                <a:gd name="T1" fmla="*/ 11 h 75"/>
                <a:gd name="T2" fmla="*/ 16 w 63"/>
                <a:gd name="T3" fmla="*/ 27 h 75"/>
                <a:gd name="T4" fmla="*/ 47 w 63"/>
                <a:gd name="T5" fmla="*/ 27 h 75"/>
                <a:gd name="T6" fmla="*/ 32 w 63"/>
                <a:gd name="T7" fmla="*/ 11 h 75"/>
                <a:gd name="T8" fmla="*/ 62 w 63"/>
                <a:gd name="T9" fmla="*/ 38 h 75"/>
                <a:gd name="T10" fmla="*/ 16 w 63"/>
                <a:gd name="T11" fmla="*/ 38 h 75"/>
                <a:gd name="T12" fmla="*/ 37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2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2" y="11"/>
                  </a:moveTo>
                  <a:cubicBezTo>
                    <a:pt x="24" y="11"/>
                    <a:pt x="17" y="18"/>
                    <a:pt x="16" y="27"/>
                  </a:cubicBezTo>
                  <a:cubicBezTo>
                    <a:pt x="47" y="27"/>
                    <a:pt x="47" y="27"/>
                    <a:pt x="47" y="27"/>
                  </a:cubicBezTo>
                  <a:cubicBezTo>
                    <a:pt x="47" y="17"/>
                    <a:pt x="42" y="11"/>
                    <a:pt x="32" y="11"/>
                  </a:cubicBezTo>
                  <a:moveTo>
                    <a:pt x="62" y="38"/>
                  </a:moveTo>
                  <a:cubicBezTo>
                    <a:pt x="16" y="38"/>
                    <a:pt x="16" y="38"/>
                    <a:pt x="16" y="38"/>
                  </a:cubicBezTo>
                  <a:cubicBezTo>
                    <a:pt x="15" y="55"/>
                    <a:pt x="23" y="63"/>
                    <a:pt x="37" y="63"/>
                  </a:cubicBezTo>
                  <a:cubicBezTo>
                    <a:pt x="45" y="63"/>
                    <a:pt x="53" y="61"/>
                    <a:pt x="59" y="58"/>
                  </a:cubicBezTo>
                  <a:cubicBezTo>
                    <a:pt x="60" y="71"/>
                    <a:pt x="60" y="71"/>
                    <a:pt x="60" y="71"/>
                  </a:cubicBezTo>
                  <a:cubicBezTo>
                    <a:pt x="53" y="74"/>
                    <a:pt x="44" y="75"/>
                    <a:pt x="35" y="75"/>
                  </a:cubicBezTo>
                  <a:cubicBezTo>
                    <a:pt x="12" y="75"/>
                    <a:pt x="0" y="64"/>
                    <a:pt x="0" y="38"/>
                  </a:cubicBezTo>
                  <a:cubicBezTo>
                    <a:pt x="0" y="16"/>
                    <a:pt x="12" y="0"/>
                    <a:pt x="33" y="0"/>
                  </a:cubicBezTo>
                  <a:cubicBezTo>
                    <a:pt x="54" y="0"/>
                    <a:pt x="63" y="14"/>
                    <a:pt x="63" y="31"/>
                  </a:cubicBezTo>
                  <a:cubicBezTo>
                    <a:pt x="63" y="33"/>
                    <a:pt x="62" y="36"/>
                    <a:pt x="62"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6" name="Freeform 17"/>
            <p:cNvSpPr>
              <a:spLocks/>
            </p:cNvSpPr>
            <p:nvPr/>
          </p:nvSpPr>
          <p:spPr bwMode="auto">
            <a:xfrm>
              <a:off x="51736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4 w 49"/>
                <a:gd name="T17" fmla="*/ 14 h 75"/>
                <a:gd name="T18" fmla="*/ 29 w 49"/>
                <a:gd name="T19" fmla="*/ 12 h 75"/>
                <a:gd name="T20" fmla="*/ 17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2" y="75"/>
                    <a:pt x="6" y="75"/>
                    <a:pt x="2" y="74"/>
                  </a:cubicBezTo>
                  <a:cubicBezTo>
                    <a:pt x="2" y="61"/>
                    <a:pt x="2" y="61"/>
                    <a:pt x="2" y="61"/>
                  </a:cubicBezTo>
                  <a:cubicBezTo>
                    <a:pt x="7" y="62"/>
                    <a:pt x="12" y="63"/>
                    <a:pt x="18" y="63"/>
                  </a:cubicBezTo>
                  <a:cubicBezTo>
                    <a:pt x="26" y="63"/>
                    <a:pt x="32" y="59"/>
                    <a:pt x="32" y="53"/>
                  </a:cubicBezTo>
                  <a:cubicBezTo>
                    <a:pt x="32" y="39"/>
                    <a:pt x="0" y="47"/>
                    <a:pt x="0" y="22"/>
                  </a:cubicBezTo>
                  <a:cubicBezTo>
                    <a:pt x="0" y="10"/>
                    <a:pt x="11" y="0"/>
                    <a:pt x="30" y="0"/>
                  </a:cubicBezTo>
                  <a:cubicBezTo>
                    <a:pt x="35" y="0"/>
                    <a:pt x="40" y="0"/>
                    <a:pt x="44" y="1"/>
                  </a:cubicBezTo>
                  <a:cubicBezTo>
                    <a:pt x="44" y="14"/>
                    <a:pt x="44" y="14"/>
                    <a:pt x="44" y="14"/>
                  </a:cubicBezTo>
                  <a:cubicBezTo>
                    <a:pt x="39" y="12"/>
                    <a:pt x="34" y="12"/>
                    <a:pt x="29" y="12"/>
                  </a:cubicBezTo>
                  <a:cubicBezTo>
                    <a:pt x="21" y="12"/>
                    <a:pt x="17" y="15"/>
                    <a:pt x="17" y="21"/>
                  </a:cubicBezTo>
                  <a:cubicBezTo>
                    <a:pt x="17" y="35"/>
                    <a:pt x="49" y="28"/>
                    <a:pt x="49" y="52"/>
                  </a:cubicBezTo>
                  <a:cubicBezTo>
                    <a:pt x="49" y="65"/>
                    <a:pt x="37"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7" name="Freeform 18"/>
            <p:cNvSpPr>
              <a:spLocks/>
            </p:cNvSpPr>
            <p:nvPr/>
          </p:nvSpPr>
          <p:spPr bwMode="auto">
            <a:xfrm>
              <a:off x="5219700" y="2087563"/>
              <a:ext cx="42862" cy="53975"/>
            </a:xfrm>
            <a:custGeom>
              <a:avLst/>
              <a:gdLst>
                <a:gd name="T0" fmla="*/ 46 w 61"/>
                <a:gd name="T1" fmla="*/ 73 h 74"/>
                <a:gd name="T2" fmla="*/ 48 w 61"/>
                <a:gd name="T3" fmla="*/ 59 h 74"/>
                <a:gd name="T4" fmla="*/ 47 w 61"/>
                <a:gd name="T5" fmla="*/ 59 h 74"/>
                <a:gd name="T6" fmla="*/ 22 w 61"/>
                <a:gd name="T7" fmla="*/ 74 h 74"/>
                <a:gd name="T8" fmla="*/ 0 w 61"/>
                <a:gd name="T9" fmla="*/ 51 h 74"/>
                <a:gd name="T10" fmla="*/ 0 w 61"/>
                <a:gd name="T11" fmla="*/ 0 h 74"/>
                <a:gd name="T12" fmla="*/ 16 w 61"/>
                <a:gd name="T13" fmla="*/ 0 h 74"/>
                <a:gd name="T14" fmla="*/ 16 w 61"/>
                <a:gd name="T15" fmla="*/ 47 h 74"/>
                <a:gd name="T16" fmla="*/ 27 w 61"/>
                <a:gd name="T17" fmla="*/ 61 h 74"/>
                <a:gd name="T18" fmla="*/ 46 w 61"/>
                <a:gd name="T19" fmla="*/ 35 h 74"/>
                <a:gd name="T20" fmla="*/ 46 w 61"/>
                <a:gd name="T21" fmla="*/ 0 h 74"/>
                <a:gd name="T22" fmla="*/ 61 w 61"/>
                <a:gd name="T23" fmla="*/ 0 h 74"/>
                <a:gd name="T24" fmla="*/ 61 w 61"/>
                <a:gd name="T25" fmla="*/ 73 h 74"/>
                <a:gd name="T26" fmla="*/ 46 w 61"/>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4">
                  <a:moveTo>
                    <a:pt x="46" y="73"/>
                  </a:moveTo>
                  <a:cubicBezTo>
                    <a:pt x="46" y="69"/>
                    <a:pt x="47" y="63"/>
                    <a:pt x="48" y="59"/>
                  </a:cubicBezTo>
                  <a:cubicBezTo>
                    <a:pt x="47" y="59"/>
                    <a:pt x="47" y="59"/>
                    <a:pt x="47" y="59"/>
                  </a:cubicBezTo>
                  <a:cubicBezTo>
                    <a:pt x="43" y="68"/>
                    <a:pt x="34" y="74"/>
                    <a:pt x="22" y="74"/>
                  </a:cubicBezTo>
                  <a:cubicBezTo>
                    <a:pt x="6" y="74"/>
                    <a:pt x="0" y="64"/>
                    <a:pt x="0" y="51"/>
                  </a:cubicBezTo>
                  <a:cubicBezTo>
                    <a:pt x="0" y="0"/>
                    <a:pt x="0" y="0"/>
                    <a:pt x="0" y="0"/>
                  </a:cubicBezTo>
                  <a:cubicBezTo>
                    <a:pt x="16" y="0"/>
                    <a:pt x="16" y="0"/>
                    <a:pt x="16" y="0"/>
                  </a:cubicBezTo>
                  <a:cubicBezTo>
                    <a:pt x="16" y="47"/>
                    <a:pt x="16" y="47"/>
                    <a:pt x="16" y="47"/>
                  </a:cubicBezTo>
                  <a:cubicBezTo>
                    <a:pt x="16" y="56"/>
                    <a:pt x="18" y="61"/>
                    <a:pt x="27" y="61"/>
                  </a:cubicBezTo>
                  <a:cubicBezTo>
                    <a:pt x="38" y="61"/>
                    <a:pt x="46" y="50"/>
                    <a:pt x="46" y="35"/>
                  </a:cubicBezTo>
                  <a:cubicBezTo>
                    <a:pt x="46" y="0"/>
                    <a:pt x="46" y="0"/>
                    <a:pt x="46" y="0"/>
                  </a:cubicBezTo>
                  <a:cubicBezTo>
                    <a:pt x="61" y="0"/>
                    <a:pt x="61" y="0"/>
                    <a:pt x="61" y="0"/>
                  </a:cubicBezTo>
                  <a:cubicBezTo>
                    <a:pt x="61" y="73"/>
                    <a:pt x="61" y="73"/>
                    <a:pt x="61" y="73"/>
                  </a:cubicBezTo>
                  <a:cubicBezTo>
                    <a:pt x="46" y="73"/>
                    <a:pt x="46" y="73"/>
                    <a:pt x="46"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8" name="Rectangle 19"/>
            <p:cNvSpPr>
              <a:spLocks noChangeArrowheads="1"/>
            </p:cNvSpPr>
            <p:nvPr/>
          </p:nvSpPr>
          <p:spPr bwMode="auto">
            <a:xfrm>
              <a:off x="5275263" y="2062163"/>
              <a:ext cx="12700"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29" name="Freeform 20"/>
            <p:cNvSpPr>
              <a:spLocks/>
            </p:cNvSpPr>
            <p:nvPr/>
          </p:nvSpPr>
          <p:spPr bwMode="auto">
            <a:xfrm>
              <a:off x="5295900" y="2068513"/>
              <a:ext cx="34925" cy="73025"/>
            </a:xfrm>
            <a:custGeom>
              <a:avLst/>
              <a:gdLst>
                <a:gd name="T0" fmla="*/ 34 w 48"/>
                <a:gd name="T1" fmla="*/ 101 h 101"/>
                <a:gd name="T2" fmla="*/ 14 w 48"/>
                <a:gd name="T3" fmla="*/ 79 h 101"/>
                <a:gd name="T4" fmla="*/ 14 w 48"/>
                <a:gd name="T5" fmla="*/ 39 h 101"/>
                <a:gd name="T6" fmla="*/ 0 w 48"/>
                <a:gd name="T7" fmla="*/ 39 h 101"/>
                <a:gd name="T8" fmla="*/ 0 w 48"/>
                <a:gd name="T9" fmla="*/ 27 h 101"/>
                <a:gd name="T10" fmla="*/ 14 w 48"/>
                <a:gd name="T11" fmla="*/ 27 h 101"/>
                <a:gd name="T12" fmla="*/ 14 w 48"/>
                <a:gd name="T13" fmla="*/ 4 h 101"/>
                <a:gd name="T14" fmla="*/ 29 w 48"/>
                <a:gd name="T15" fmla="*/ 0 h 101"/>
                <a:gd name="T16" fmla="*/ 29 w 48"/>
                <a:gd name="T17" fmla="*/ 27 h 101"/>
                <a:gd name="T18" fmla="*/ 48 w 48"/>
                <a:gd name="T19" fmla="*/ 27 h 101"/>
                <a:gd name="T20" fmla="*/ 48 w 48"/>
                <a:gd name="T21" fmla="*/ 39 h 101"/>
                <a:gd name="T22" fmla="*/ 29 w 48"/>
                <a:gd name="T23" fmla="*/ 39 h 101"/>
                <a:gd name="T24" fmla="*/ 29 w 48"/>
                <a:gd name="T25" fmla="*/ 74 h 101"/>
                <a:gd name="T26" fmla="*/ 39 w 48"/>
                <a:gd name="T27" fmla="*/ 88 h 101"/>
                <a:gd name="T28" fmla="*/ 48 w 48"/>
                <a:gd name="T29" fmla="*/ 87 h 101"/>
                <a:gd name="T30" fmla="*/ 48 w 48"/>
                <a:gd name="T31" fmla="*/ 100 h 101"/>
                <a:gd name="T32" fmla="*/ 34 w 48"/>
                <a:gd name="T3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101">
                  <a:moveTo>
                    <a:pt x="34" y="101"/>
                  </a:moveTo>
                  <a:cubicBezTo>
                    <a:pt x="18" y="101"/>
                    <a:pt x="14" y="95"/>
                    <a:pt x="14" y="79"/>
                  </a:cubicBezTo>
                  <a:cubicBezTo>
                    <a:pt x="14" y="39"/>
                    <a:pt x="14" y="39"/>
                    <a:pt x="14" y="39"/>
                  </a:cubicBezTo>
                  <a:cubicBezTo>
                    <a:pt x="0" y="39"/>
                    <a:pt x="0" y="39"/>
                    <a:pt x="0" y="39"/>
                  </a:cubicBezTo>
                  <a:cubicBezTo>
                    <a:pt x="0" y="27"/>
                    <a:pt x="0" y="27"/>
                    <a:pt x="0" y="27"/>
                  </a:cubicBezTo>
                  <a:cubicBezTo>
                    <a:pt x="14" y="27"/>
                    <a:pt x="14" y="27"/>
                    <a:pt x="14" y="27"/>
                  </a:cubicBezTo>
                  <a:cubicBezTo>
                    <a:pt x="14" y="4"/>
                    <a:pt x="14" y="4"/>
                    <a:pt x="14" y="4"/>
                  </a:cubicBezTo>
                  <a:cubicBezTo>
                    <a:pt x="29" y="0"/>
                    <a:pt x="29" y="0"/>
                    <a:pt x="29" y="0"/>
                  </a:cubicBezTo>
                  <a:cubicBezTo>
                    <a:pt x="29" y="27"/>
                    <a:pt x="29" y="27"/>
                    <a:pt x="29" y="27"/>
                  </a:cubicBezTo>
                  <a:cubicBezTo>
                    <a:pt x="48" y="27"/>
                    <a:pt x="48" y="27"/>
                    <a:pt x="48" y="27"/>
                  </a:cubicBezTo>
                  <a:cubicBezTo>
                    <a:pt x="48" y="39"/>
                    <a:pt x="48" y="39"/>
                    <a:pt x="48" y="39"/>
                  </a:cubicBezTo>
                  <a:cubicBezTo>
                    <a:pt x="29" y="39"/>
                    <a:pt x="29" y="39"/>
                    <a:pt x="29" y="39"/>
                  </a:cubicBezTo>
                  <a:cubicBezTo>
                    <a:pt x="29" y="74"/>
                    <a:pt x="29" y="74"/>
                    <a:pt x="29" y="74"/>
                  </a:cubicBezTo>
                  <a:cubicBezTo>
                    <a:pt x="29" y="85"/>
                    <a:pt x="31" y="88"/>
                    <a:pt x="39" y="88"/>
                  </a:cubicBezTo>
                  <a:cubicBezTo>
                    <a:pt x="42" y="88"/>
                    <a:pt x="46" y="87"/>
                    <a:pt x="48" y="87"/>
                  </a:cubicBezTo>
                  <a:cubicBezTo>
                    <a:pt x="48" y="100"/>
                    <a:pt x="48" y="100"/>
                    <a:pt x="48" y="100"/>
                  </a:cubicBezTo>
                  <a:cubicBezTo>
                    <a:pt x="44" y="100"/>
                    <a:pt x="39" y="101"/>
                    <a:pt x="34" y="101"/>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0" name="Freeform 21"/>
            <p:cNvSpPr>
              <a:spLocks/>
            </p:cNvSpPr>
            <p:nvPr/>
          </p:nvSpPr>
          <p:spPr bwMode="auto">
            <a:xfrm>
              <a:off x="53387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3 w 49"/>
                <a:gd name="T17" fmla="*/ 14 h 75"/>
                <a:gd name="T18" fmla="*/ 29 w 49"/>
                <a:gd name="T19" fmla="*/ 12 h 75"/>
                <a:gd name="T20" fmla="*/ 16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1" y="75"/>
                    <a:pt x="6" y="75"/>
                    <a:pt x="2" y="74"/>
                  </a:cubicBezTo>
                  <a:cubicBezTo>
                    <a:pt x="2" y="61"/>
                    <a:pt x="2" y="61"/>
                    <a:pt x="2" y="61"/>
                  </a:cubicBezTo>
                  <a:cubicBezTo>
                    <a:pt x="6" y="62"/>
                    <a:pt x="12" y="63"/>
                    <a:pt x="18" y="63"/>
                  </a:cubicBezTo>
                  <a:cubicBezTo>
                    <a:pt x="26" y="63"/>
                    <a:pt x="32" y="59"/>
                    <a:pt x="32" y="53"/>
                  </a:cubicBezTo>
                  <a:cubicBezTo>
                    <a:pt x="32" y="39"/>
                    <a:pt x="0" y="47"/>
                    <a:pt x="0" y="22"/>
                  </a:cubicBezTo>
                  <a:cubicBezTo>
                    <a:pt x="0" y="10"/>
                    <a:pt x="11" y="0"/>
                    <a:pt x="30" y="0"/>
                  </a:cubicBezTo>
                  <a:cubicBezTo>
                    <a:pt x="34" y="0"/>
                    <a:pt x="39" y="0"/>
                    <a:pt x="44" y="1"/>
                  </a:cubicBezTo>
                  <a:cubicBezTo>
                    <a:pt x="43" y="14"/>
                    <a:pt x="43" y="14"/>
                    <a:pt x="43" y="14"/>
                  </a:cubicBezTo>
                  <a:cubicBezTo>
                    <a:pt x="39" y="12"/>
                    <a:pt x="34" y="12"/>
                    <a:pt x="29" y="12"/>
                  </a:cubicBezTo>
                  <a:cubicBezTo>
                    <a:pt x="21" y="12"/>
                    <a:pt x="16" y="15"/>
                    <a:pt x="16" y="21"/>
                  </a:cubicBezTo>
                  <a:cubicBezTo>
                    <a:pt x="16" y="35"/>
                    <a:pt x="49" y="28"/>
                    <a:pt x="49" y="52"/>
                  </a:cubicBezTo>
                  <a:cubicBezTo>
                    <a:pt x="49" y="65"/>
                    <a:pt x="36"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1" name="Freeform 22"/>
            <p:cNvSpPr>
              <a:spLocks noEditPoints="1"/>
            </p:cNvSpPr>
            <p:nvPr/>
          </p:nvSpPr>
          <p:spPr bwMode="auto">
            <a:xfrm>
              <a:off x="5408613" y="2068513"/>
              <a:ext cx="50800" cy="73025"/>
            </a:xfrm>
            <a:custGeom>
              <a:avLst/>
              <a:gdLst>
                <a:gd name="T0" fmla="*/ 24 w 68"/>
                <a:gd name="T1" fmla="*/ 14 h 100"/>
                <a:gd name="T2" fmla="*/ 16 w 68"/>
                <a:gd name="T3" fmla="*/ 14 h 100"/>
                <a:gd name="T4" fmla="*/ 16 w 68"/>
                <a:gd name="T5" fmla="*/ 45 h 100"/>
                <a:gd name="T6" fmla="*/ 24 w 68"/>
                <a:gd name="T7" fmla="*/ 45 h 100"/>
                <a:gd name="T8" fmla="*/ 44 w 68"/>
                <a:gd name="T9" fmla="*/ 29 h 100"/>
                <a:gd name="T10" fmla="*/ 24 w 68"/>
                <a:gd name="T11" fmla="*/ 14 h 100"/>
                <a:gd name="T12" fmla="*/ 48 w 68"/>
                <a:gd name="T13" fmla="*/ 100 h 100"/>
                <a:gd name="T14" fmla="*/ 17 w 68"/>
                <a:gd name="T15" fmla="*/ 57 h 100"/>
                <a:gd name="T16" fmla="*/ 16 w 68"/>
                <a:gd name="T17" fmla="*/ 57 h 100"/>
                <a:gd name="T18" fmla="*/ 16 w 68"/>
                <a:gd name="T19" fmla="*/ 100 h 100"/>
                <a:gd name="T20" fmla="*/ 0 w 68"/>
                <a:gd name="T21" fmla="*/ 100 h 100"/>
                <a:gd name="T22" fmla="*/ 0 w 68"/>
                <a:gd name="T23" fmla="*/ 1 h 100"/>
                <a:gd name="T24" fmla="*/ 27 w 68"/>
                <a:gd name="T25" fmla="*/ 0 h 100"/>
                <a:gd name="T26" fmla="*/ 61 w 68"/>
                <a:gd name="T27" fmla="*/ 27 h 100"/>
                <a:gd name="T28" fmla="*/ 33 w 68"/>
                <a:gd name="T29" fmla="*/ 55 h 100"/>
                <a:gd name="T30" fmla="*/ 42 w 68"/>
                <a:gd name="T31" fmla="*/ 65 h 100"/>
                <a:gd name="T32" fmla="*/ 68 w 68"/>
                <a:gd name="T33" fmla="*/ 100 h 100"/>
                <a:gd name="T34" fmla="*/ 48 w 68"/>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00">
                  <a:moveTo>
                    <a:pt x="24" y="14"/>
                  </a:moveTo>
                  <a:cubicBezTo>
                    <a:pt x="21" y="14"/>
                    <a:pt x="18" y="14"/>
                    <a:pt x="16" y="14"/>
                  </a:cubicBezTo>
                  <a:cubicBezTo>
                    <a:pt x="16" y="45"/>
                    <a:pt x="16" y="45"/>
                    <a:pt x="16" y="45"/>
                  </a:cubicBezTo>
                  <a:cubicBezTo>
                    <a:pt x="18" y="45"/>
                    <a:pt x="20" y="45"/>
                    <a:pt x="24" y="45"/>
                  </a:cubicBezTo>
                  <a:cubicBezTo>
                    <a:pt x="37" y="45"/>
                    <a:pt x="44" y="39"/>
                    <a:pt x="44" y="29"/>
                  </a:cubicBezTo>
                  <a:cubicBezTo>
                    <a:pt x="44" y="18"/>
                    <a:pt x="38" y="14"/>
                    <a:pt x="24" y="14"/>
                  </a:cubicBezTo>
                  <a:moveTo>
                    <a:pt x="48" y="100"/>
                  </a:moveTo>
                  <a:cubicBezTo>
                    <a:pt x="17" y="57"/>
                    <a:pt x="17" y="57"/>
                    <a:pt x="17"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7" y="0"/>
                  </a:cubicBezTo>
                  <a:cubicBezTo>
                    <a:pt x="47" y="0"/>
                    <a:pt x="61" y="8"/>
                    <a:pt x="61" y="27"/>
                  </a:cubicBezTo>
                  <a:cubicBezTo>
                    <a:pt x="61" y="43"/>
                    <a:pt x="49" y="53"/>
                    <a:pt x="33" y="55"/>
                  </a:cubicBezTo>
                  <a:cubicBezTo>
                    <a:pt x="36" y="58"/>
                    <a:pt x="39" y="62"/>
                    <a:pt x="42" y="65"/>
                  </a:cubicBezTo>
                  <a:cubicBezTo>
                    <a:pt x="68" y="100"/>
                    <a:pt x="68" y="100"/>
                    <a:pt x="68" y="100"/>
                  </a:cubicBezTo>
                  <a:lnTo>
                    <a:pt x="48"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2" name="Freeform 23"/>
            <p:cNvSpPr>
              <a:spLocks noEditPoints="1"/>
            </p:cNvSpPr>
            <p:nvPr/>
          </p:nvSpPr>
          <p:spPr bwMode="auto">
            <a:xfrm>
              <a:off x="5461000" y="2085975"/>
              <a:ext cx="46037" cy="55563"/>
            </a:xfrm>
            <a:custGeom>
              <a:avLst/>
              <a:gdLst>
                <a:gd name="T0" fmla="*/ 33 w 63"/>
                <a:gd name="T1" fmla="*/ 11 h 75"/>
                <a:gd name="T2" fmla="*/ 16 w 63"/>
                <a:gd name="T3" fmla="*/ 27 h 75"/>
                <a:gd name="T4" fmla="*/ 47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6" y="27"/>
                  </a:cubicBezTo>
                  <a:cubicBezTo>
                    <a:pt x="47" y="27"/>
                    <a:pt x="47" y="27"/>
                    <a:pt x="47"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0" y="71"/>
                    <a:pt x="60" y="71"/>
                    <a:pt x="60" y="71"/>
                  </a:cubicBezTo>
                  <a:cubicBezTo>
                    <a:pt x="53" y="74"/>
                    <a:pt x="44" y="75"/>
                    <a:pt x="35" y="75"/>
                  </a:cubicBezTo>
                  <a:cubicBezTo>
                    <a:pt x="13" y="75"/>
                    <a:pt x="0" y="64"/>
                    <a:pt x="0" y="38"/>
                  </a:cubicBezTo>
                  <a:cubicBezTo>
                    <a:pt x="0" y="16"/>
                    <a:pt x="12" y="0"/>
                    <a:pt x="33"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3" name="Freeform 24"/>
            <p:cNvSpPr>
              <a:spLocks noEditPoints="1"/>
            </p:cNvSpPr>
            <p:nvPr/>
          </p:nvSpPr>
          <p:spPr bwMode="auto">
            <a:xfrm>
              <a:off x="5514975" y="2085975"/>
              <a:ext cx="42862" cy="55563"/>
            </a:xfrm>
            <a:custGeom>
              <a:avLst/>
              <a:gdLst>
                <a:gd name="T0" fmla="*/ 43 w 59"/>
                <a:gd name="T1" fmla="*/ 41 h 75"/>
                <a:gd name="T2" fmla="*/ 15 w 59"/>
                <a:gd name="T3" fmla="*/ 54 h 75"/>
                <a:gd name="T4" fmla="*/ 26 w 59"/>
                <a:gd name="T5" fmla="*/ 63 h 75"/>
                <a:gd name="T6" fmla="*/ 43 w 59"/>
                <a:gd name="T7" fmla="*/ 42 h 75"/>
                <a:gd name="T8" fmla="*/ 43 w 59"/>
                <a:gd name="T9" fmla="*/ 41 h 75"/>
                <a:gd name="T10" fmla="*/ 44 w 59"/>
                <a:gd name="T11" fmla="*/ 74 h 75"/>
                <a:gd name="T12" fmla="*/ 45 w 59"/>
                <a:gd name="T13" fmla="*/ 60 h 75"/>
                <a:gd name="T14" fmla="*/ 45 w 59"/>
                <a:gd name="T15" fmla="*/ 60 h 75"/>
                <a:gd name="T16" fmla="*/ 21 w 59"/>
                <a:gd name="T17" fmla="*/ 75 h 75"/>
                <a:gd name="T18" fmla="*/ 0 w 59"/>
                <a:gd name="T19" fmla="*/ 57 h 75"/>
                <a:gd name="T20" fmla="*/ 43 w 59"/>
                <a:gd name="T21" fmla="*/ 30 h 75"/>
                <a:gd name="T22" fmla="*/ 43 w 59"/>
                <a:gd name="T23" fmla="*/ 26 h 75"/>
                <a:gd name="T24" fmla="*/ 28 w 59"/>
                <a:gd name="T25" fmla="*/ 12 h 75"/>
                <a:gd name="T26" fmla="*/ 6 w 59"/>
                <a:gd name="T27" fmla="*/ 18 h 75"/>
                <a:gd name="T28" fmla="*/ 5 w 59"/>
                <a:gd name="T29" fmla="*/ 4 h 75"/>
                <a:gd name="T30" fmla="*/ 31 w 59"/>
                <a:gd name="T31" fmla="*/ 0 h 75"/>
                <a:gd name="T32" fmla="*/ 59 w 59"/>
                <a:gd name="T33" fmla="*/ 24 h 75"/>
                <a:gd name="T34" fmla="*/ 59 w 59"/>
                <a:gd name="T35" fmla="*/ 54 h 75"/>
                <a:gd name="T36" fmla="*/ 59 w 59"/>
                <a:gd name="T37" fmla="*/ 74 h 75"/>
                <a:gd name="T38" fmla="*/ 44 w 59"/>
                <a:gd name="T3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75">
                  <a:moveTo>
                    <a:pt x="43" y="41"/>
                  </a:moveTo>
                  <a:cubicBezTo>
                    <a:pt x="20" y="41"/>
                    <a:pt x="15" y="48"/>
                    <a:pt x="15" y="54"/>
                  </a:cubicBezTo>
                  <a:cubicBezTo>
                    <a:pt x="15" y="60"/>
                    <a:pt x="19" y="63"/>
                    <a:pt x="26" y="63"/>
                  </a:cubicBezTo>
                  <a:cubicBezTo>
                    <a:pt x="36" y="63"/>
                    <a:pt x="43" y="53"/>
                    <a:pt x="43" y="42"/>
                  </a:cubicBezTo>
                  <a:cubicBezTo>
                    <a:pt x="43" y="41"/>
                    <a:pt x="43" y="41"/>
                    <a:pt x="43" y="41"/>
                  </a:cubicBezTo>
                  <a:moveTo>
                    <a:pt x="44" y="74"/>
                  </a:moveTo>
                  <a:cubicBezTo>
                    <a:pt x="44" y="69"/>
                    <a:pt x="44" y="64"/>
                    <a:pt x="45" y="60"/>
                  </a:cubicBezTo>
                  <a:cubicBezTo>
                    <a:pt x="45" y="60"/>
                    <a:pt x="45" y="60"/>
                    <a:pt x="45" y="60"/>
                  </a:cubicBezTo>
                  <a:cubicBezTo>
                    <a:pt x="41" y="69"/>
                    <a:pt x="32" y="75"/>
                    <a:pt x="21" y="75"/>
                  </a:cubicBezTo>
                  <a:cubicBezTo>
                    <a:pt x="8" y="75"/>
                    <a:pt x="0" y="68"/>
                    <a:pt x="0" y="57"/>
                  </a:cubicBezTo>
                  <a:cubicBezTo>
                    <a:pt x="0" y="40"/>
                    <a:pt x="17" y="30"/>
                    <a:pt x="43" y="30"/>
                  </a:cubicBezTo>
                  <a:cubicBezTo>
                    <a:pt x="43" y="26"/>
                    <a:pt x="43" y="26"/>
                    <a:pt x="43" y="26"/>
                  </a:cubicBezTo>
                  <a:cubicBezTo>
                    <a:pt x="43" y="17"/>
                    <a:pt x="39" y="12"/>
                    <a:pt x="28" y="12"/>
                  </a:cubicBezTo>
                  <a:cubicBezTo>
                    <a:pt x="21" y="12"/>
                    <a:pt x="13" y="14"/>
                    <a:pt x="6" y="18"/>
                  </a:cubicBezTo>
                  <a:cubicBezTo>
                    <a:pt x="5" y="4"/>
                    <a:pt x="5" y="4"/>
                    <a:pt x="5" y="4"/>
                  </a:cubicBezTo>
                  <a:cubicBezTo>
                    <a:pt x="12" y="2"/>
                    <a:pt x="21" y="0"/>
                    <a:pt x="31" y="0"/>
                  </a:cubicBezTo>
                  <a:cubicBezTo>
                    <a:pt x="53" y="0"/>
                    <a:pt x="59" y="9"/>
                    <a:pt x="59" y="24"/>
                  </a:cubicBezTo>
                  <a:cubicBezTo>
                    <a:pt x="59" y="54"/>
                    <a:pt x="59" y="54"/>
                    <a:pt x="59" y="54"/>
                  </a:cubicBezTo>
                  <a:cubicBezTo>
                    <a:pt x="59" y="60"/>
                    <a:pt x="59" y="68"/>
                    <a:pt x="59" y="74"/>
                  </a:cubicBezTo>
                  <a:lnTo>
                    <a:pt x="44" y="74"/>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4" name="Rectangle 25"/>
            <p:cNvSpPr>
              <a:spLocks noChangeArrowheads="1"/>
            </p:cNvSpPr>
            <p:nvPr/>
          </p:nvSpPr>
          <p:spPr bwMode="auto">
            <a:xfrm>
              <a:off x="5570538" y="2062163"/>
              <a:ext cx="11112"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5" name="Freeform 26"/>
            <p:cNvSpPr>
              <a:spLocks noEditPoints="1"/>
            </p:cNvSpPr>
            <p:nvPr/>
          </p:nvSpPr>
          <p:spPr bwMode="auto">
            <a:xfrm>
              <a:off x="5592763" y="2065338"/>
              <a:ext cx="14287" cy="76200"/>
            </a:xfrm>
            <a:custGeom>
              <a:avLst/>
              <a:gdLst>
                <a:gd name="T0" fmla="*/ 2 w 20"/>
                <a:gd name="T1" fmla="*/ 103 h 103"/>
                <a:gd name="T2" fmla="*/ 2 w 20"/>
                <a:gd name="T3" fmla="*/ 30 h 103"/>
                <a:gd name="T4" fmla="*/ 18 w 20"/>
                <a:gd name="T5" fmla="*/ 30 h 103"/>
                <a:gd name="T6" fmla="*/ 18 w 20"/>
                <a:gd name="T7" fmla="*/ 103 h 103"/>
                <a:gd name="T8" fmla="*/ 2 w 20"/>
                <a:gd name="T9" fmla="*/ 103 h 103"/>
                <a:gd name="T10" fmla="*/ 10 w 20"/>
                <a:gd name="T11" fmla="*/ 19 h 103"/>
                <a:gd name="T12" fmla="*/ 0 w 20"/>
                <a:gd name="T13" fmla="*/ 9 h 103"/>
                <a:gd name="T14" fmla="*/ 10 w 20"/>
                <a:gd name="T15" fmla="*/ 0 h 103"/>
                <a:gd name="T16" fmla="*/ 20 w 20"/>
                <a:gd name="T17" fmla="*/ 9 h 103"/>
                <a:gd name="T18" fmla="*/ 10 w 20"/>
                <a:gd name="T1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3">
                  <a:moveTo>
                    <a:pt x="2" y="103"/>
                  </a:moveTo>
                  <a:cubicBezTo>
                    <a:pt x="2" y="30"/>
                    <a:pt x="2" y="30"/>
                    <a:pt x="2" y="30"/>
                  </a:cubicBezTo>
                  <a:cubicBezTo>
                    <a:pt x="18" y="30"/>
                    <a:pt x="18" y="30"/>
                    <a:pt x="18" y="30"/>
                  </a:cubicBezTo>
                  <a:cubicBezTo>
                    <a:pt x="18" y="103"/>
                    <a:pt x="18" y="103"/>
                    <a:pt x="18" y="103"/>
                  </a:cubicBezTo>
                  <a:lnTo>
                    <a:pt x="2" y="103"/>
                  </a:lnTo>
                  <a:close/>
                  <a:moveTo>
                    <a:pt x="10" y="19"/>
                  </a:moveTo>
                  <a:cubicBezTo>
                    <a:pt x="4" y="19"/>
                    <a:pt x="0" y="15"/>
                    <a:pt x="0" y="9"/>
                  </a:cubicBezTo>
                  <a:cubicBezTo>
                    <a:pt x="0" y="4"/>
                    <a:pt x="4" y="0"/>
                    <a:pt x="10" y="0"/>
                  </a:cubicBezTo>
                  <a:cubicBezTo>
                    <a:pt x="16" y="0"/>
                    <a:pt x="20" y="4"/>
                    <a:pt x="20" y="9"/>
                  </a:cubicBezTo>
                  <a:cubicBezTo>
                    <a:pt x="20" y="15"/>
                    <a:pt x="16" y="19"/>
                    <a:pt x="10" y="19"/>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6" name="Freeform 27"/>
            <p:cNvSpPr>
              <a:spLocks/>
            </p:cNvSpPr>
            <p:nvPr/>
          </p:nvSpPr>
          <p:spPr bwMode="auto">
            <a:xfrm>
              <a:off x="5616575" y="2087563"/>
              <a:ext cx="36512" cy="53975"/>
            </a:xfrm>
            <a:custGeom>
              <a:avLst/>
              <a:gdLst>
                <a:gd name="T0" fmla="*/ 0 w 52"/>
                <a:gd name="T1" fmla="*/ 73 h 73"/>
                <a:gd name="T2" fmla="*/ 0 w 52"/>
                <a:gd name="T3" fmla="*/ 62 h 73"/>
                <a:gd name="T4" fmla="*/ 33 w 52"/>
                <a:gd name="T5" fmla="*/ 14 h 73"/>
                <a:gd name="T6" fmla="*/ 15 w 52"/>
                <a:gd name="T7" fmla="*/ 14 h 73"/>
                <a:gd name="T8" fmla="*/ 1 w 52"/>
                <a:gd name="T9" fmla="*/ 14 h 73"/>
                <a:gd name="T10" fmla="*/ 1 w 52"/>
                <a:gd name="T11" fmla="*/ 0 h 73"/>
                <a:gd name="T12" fmla="*/ 51 w 52"/>
                <a:gd name="T13" fmla="*/ 0 h 73"/>
                <a:gd name="T14" fmla="*/ 51 w 52"/>
                <a:gd name="T15" fmla="*/ 11 h 73"/>
                <a:gd name="T16" fmla="*/ 19 w 52"/>
                <a:gd name="T17" fmla="*/ 59 h 73"/>
                <a:gd name="T18" fmla="*/ 38 w 52"/>
                <a:gd name="T19" fmla="*/ 59 h 73"/>
                <a:gd name="T20" fmla="*/ 52 w 52"/>
                <a:gd name="T21" fmla="*/ 59 h 73"/>
                <a:gd name="T22" fmla="*/ 52 w 52"/>
                <a:gd name="T23" fmla="*/ 73 h 73"/>
                <a:gd name="T24" fmla="*/ 0 w 52"/>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73">
                  <a:moveTo>
                    <a:pt x="0" y="73"/>
                  </a:moveTo>
                  <a:cubicBezTo>
                    <a:pt x="0" y="62"/>
                    <a:pt x="0" y="62"/>
                    <a:pt x="0" y="62"/>
                  </a:cubicBezTo>
                  <a:cubicBezTo>
                    <a:pt x="33" y="14"/>
                    <a:pt x="33" y="14"/>
                    <a:pt x="33" y="14"/>
                  </a:cubicBezTo>
                  <a:cubicBezTo>
                    <a:pt x="29" y="14"/>
                    <a:pt x="23" y="14"/>
                    <a:pt x="15" y="14"/>
                  </a:cubicBezTo>
                  <a:cubicBezTo>
                    <a:pt x="1" y="14"/>
                    <a:pt x="1" y="14"/>
                    <a:pt x="1" y="14"/>
                  </a:cubicBezTo>
                  <a:cubicBezTo>
                    <a:pt x="1" y="0"/>
                    <a:pt x="1" y="0"/>
                    <a:pt x="1" y="0"/>
                  </a:cubicBezTo>
                  <a:cubicBezTo>
                    <a:pt x="51" y="0"/>
                    <a:pt x="51" y="0"/>
                    <a:pt x="51" y="0"/>
                  </a:cubicBezTo>
                  <a:cubicBezTo>
                    <a:pt x="51" y="11"/>
                    <a:pt x="51" y="11"/>
                    <a:pt x="51" y="11"/>
                  </a:cubicBezTo>
                  <a:cubicBezTo>
                    <a:pt x="19" y="59"/>
                    <a:pt x="19" y="59"/>
                    <a:pt x="19" y="59"/>
                  </a:cubicBezTo>
                  <a:cubicBezTo>
                    <a:pt x="23" y="59"/>
                    <a:pt x="32" y="59"/>
                    <a:pt x="38" y="59"/>
                  </a:cubicBezTo>
                  <a:cubicBezTo>
                    <a:pt x="52" y="59"/>
                    <a:pt x="52" y="59"/>
                    <a:pt x="52" y="59"/>
                  </a:cubicBezTo>
                  <a:cubicBezTo>
                    <a:pt x="52" y="73"/>
                    <a:pt x="52" y="73"/>
                    <a:pt x="52" y="73"/>
                  </a:cubicBezTo>
                  <a:cubicBezTo>
                    <a:pt x="0" y="73"/>
                    <a:pt x="0" y="73"/>
                    <a:pt x="0"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7" name="Freeform 28"/>
            <p:cNvSpPr>
              <a:spLocks noEditPoints="1"/>
            </p:cNvSpPr>
            <p:nvPr/>
          </p:nvSpPr>
          <p:spPr bwMode="auto">
            <a:xfrm>
              <a:off x="5661025" y="2085975"/>
              <a:ext cx="46037" cy="55563"/>
            </a:xfrm>
            <a:custGeom>
              <a:avLst/>
              <a:gdLst>
                <a:gd name="T0" fmla="*/ 33 w 63"/>
                <a:gd name="T1" fmla="*/ 11 h 75"/>
                <a:gd name="T2" fmla="*/ 17 w 63"/>
                <a:gd name="T3" fmla="*/ 27 h 75"/>
                <a:gd name="T4" fmla="*/ 48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1 w 63"/>
                <a:gd name="T17" fmla="*/ 71 h 75"/>
                <a:gd name="T18" fmla="*/ 35 w 63"/>
                <a:gd name="T19" fmla="*/ 75 h 75"/>
                <a:gd name="T20" fmla="*/ 0 w 63"/>
                <a:gd name="T21" fmla="*/ 38 h 75"/>
                <a:gd name="T22" fmla="*/ 34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7" y="27"/>
                  </a:cubicBezTo>
                  <a:cubicBezTo>
                    <a:pt x="48" y="27"/>
                    <a:pt x="48" y="27"/>
                    <a:pt x="48"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1" y="71"/>
                    <a:pt x="61" y="71"/>
                    <a:pt x="61" y="71"/>
                  </a:cubicBezTo>
                  <a:cubicBezTo>
                    <a:pt x="53" y="74"/>
                    <a:pt x="44" y="75"/>
                    <a:pt x="35" y="75"/>
                  </a:cubicBezTo>
                  <a:cubicBezTo>
                    <a:pt x="13" y="75"/>
                    <a:pt x="0" y="64"/>
                    <a:pt x="0" y="38"/>
                  </a:cubicBezTo>
                  <a:cubicBezTo>
                    <a:pt x="0" y="16"/>
                    <a:pt x="12" y="0"/>
                    <a:pt x="34"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sp>
          <p:nvSpPr>
            <p:cNvPr id="38" name="Freeform 29"/>
            <p:cNvSpPr>
              <a:spLocks noEditPoints="1"/>
            </p:cNvSpPr>
            <p:nvPr/>
          </p:nvSpPr>
          <p:spPr bwMode="auto">
            <a:xfrm>
              <a:off x="5715000" y="2062163"/>
              <a:ext cx="46037" cy="79375"/>
            </a:xfrm>
            <a:custGeom>
              <a:avLst/>
              <a:gdLst>
                <a:gd name="T0" fmla="*/ 49 w 64"/>
                <a:gd name="T1" fmla="*/ 47 h 108"/>
                <a:gd name="T2" fmla="*/ 37 w 64"/>
                <a:gd name="T3" fmla="*/ 45 h 108"/>
                <a:gd name="T4" fmla="*/ 16 w 64"/>
                <a:gd name="T5" fmla="*/ 73 h 108"/>
                <a:gd name="T6" fmla="*/ 31 w 64"/>
                <a:gd name="T7" fmla="*/ 95 h 108"/>
                <a:gd name="T8" fmla="*/ 49 w 64"/>
                <a:gd name="T9" fmla="*/ 69 h 108"/>
                <a:gd name="T10" fmla="*/ 49 w 64"/>
                <a:gd name="T11" fmla="*/ 47 h 108"/>
                <a:gd name="T12" fmla="*/ 50 w 64"/>
                <a:gd name="T13" fmla="*/ 107 h 108"/>
                <a:gd name="T14" fmla="*/ 51 w 64"/>
                <a:gd name="T15" fmla="*/ 93 h 108"/>
                <a:gd name="T16" fmla="*/ 50 w 64"/>
                <a:gd name="T17" fmla="*/ 93 h 108"/>
                <a:gd name="T18" fmla="*/ 27 w 64"/>
                <a:gd name="T19" fmla="*/ 108 h 108"/>
                <a:gd name="T20" fmla="*/ 0 w 64"/>
                <a:gd name="T21" fmla="*/ 74 h 108"/>
                <a:gd name="T22" fmla="*/ 38 w 64"/>
                <a:gd name="T23" fmla="*/ 33 h 108"/>
                <a:gd name="T24" fmla="*/ 49 w 64"/>
                <a:gd name="T25" fmla="*/ 34 h 108"/>
                <a:gd name="T26" fmla="*/ 49 w 64"/>
                <a:gd name="T27" fmla="*/ 0 h 108"/>
                <a:gd name="T28" fmla="*/ 64 w 64"/>
                <a:gd name="T29" fmla="*/ 0 h 108"/>
                <a:gd name="T30" fmla="*/ 64 w 64"/>
                <a:gd name="T31" fmla="*/ 107 h 108"/>
                <a:gd name="T32" fmla="*/ 50 w 64"/>
                <a:gd name="T33"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08">
                  <a:moveTo>
                    <a:pt x="49" y="47"/>
                  </a:moveTo>
                  <a:cubicBezTo>
                    <a:pt x="45" y="46"/>
                    <a:pt x="41" y="45"/>
                    <a:pt x="37" y="45"/>
                  </a:cubicBezTo>
                  <a:cubicBezTo>
                    <a:pt x="25" y="45"/>
                    <a:pt x="16" y="53"/>
                    <a:pt x="16" y="73"/>
                  </a:cubicBezTo>
                  <a:cubicBezTo>
                    <a:pt x="16" y="87"/>
                    <a:pt x="21" y="95"/>
                    <a:pt x="31" y="95"/>
                  </a:cubicBezTo>
                  <a:cubicBezTo>
                    <a:pt x="42" y="95"/>
                    <a:pt x="49" y="82"/>
                    <a:pt x="49" y="69"/>
                  </a:cubicBezTo>
                  <a:cubicBezTo>
                    <a:pt x="49" y="47"/>
                    <a:pt x="49" y="47"/>
                    <a:pt x="49" y="47"/>
                  </a:cubicBezTo>
                  <a:moveTo>
                    <a:pt x="50" y="107"/>
                  </a:moveTo>
                  <a:cubicBezTo>
                    <a:pt x="50" y="103"/>
                    <a:pt x="50" y="97"/>
                    <a:pt x="51" y="93"/>
                  </a:cubicBezTo>
                  <a:cubicBezTo>
                    <a:pt x="50" y="93"/>
                    <a:pt x="50" y="93"/>
                    <a:pt x="50" y="93"/>
                  </a:cubicBezTo>
                  <a:cubicBezTo>
                    <a:pt x="46" y="102"/>
                    <a:pt x="38" y="108"/>
                    <a:pt x="27" y="108"/>
                  </a:cubicBezTo>
                  <a:cubicBezTo>
                    <a:pt x="9" y="108"/>
                    <a:pt x="0" y="95"/>
                    <a:pt x="0" y="74"/>
                  </a:cubicBezTo>
                  <a:cubicBezTo>
                    <a:pt x="0" y="49"/>
                    <a:pt x="14" y="33"/>
                    <a:pt x="38" y="33"/>
                  </a:cubicBezTo>
                  <a:cubicBezTo>
                    <a:pt x="41" y="33"/>
                    <a:pt x="45" y="33"/>
                    <a:pt x="49" y="34"/>
                  </a:cubicBezTo>
                  <a:cubicBezTo>
                    <a:pt x="49" y="0"/>
                    <a:pt x="49" y="0"/>
                    <a:pt x="49" y="0"/>
                  </a:cubicBezTo>
                  <a:cubicBezTo>
                    <a:pt x="64" y="0"/>
                    <a:pt x="64" y="0"/>
                    <a:pt x="64" y="0"/>
                  </a:cubicBezTo>
                  <a:cubicBezTo>
                    <a:pt x="64" y="107"/>
                    <a:pt x="64" y="107"/>
                    <a:pt x="64" y="107"/>
                  </a:cubicBezTo>
                  <a:lnTo>
                    <a:pt x="50" y="107"/>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09412"/>
              <a:endParaRPr lang="en-US" sz="2000">
                <a:solidFill>
                  <a:srgbClr val="000000"/>
                </a:solidFill>
                <a:latin typeface="Segoe Pro"/>
              </a:endParaRPr>
            </a:p>
          </p:txBody>
        </p:sp>
      </p:grpSp>
      <p:grpSp>
        <p:nvGrpSpPr>
          <p:cNvPr id="39" name="Group 38"/>
          <p:cNvGrpSpPr/>
          <p:nvPr userDrawn="1"/>
        </p:nvGrpSpPr>
        <p:grpSpPr>
          <a:xfrm>
            <a:off x="8206683" y="6088063"/>
            <a:ext cx="1365364" cy="396245"/>
            <a:chOff x="457202" y="420673"/>
            <a:chExt cx="2182661" cy="633434"/>
          </a:xfrm>
        </p:grpSpPr>
        <p:sp>
          <p:nvSpPr>
            <p:cNvPr id="40"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charset="0"/>
                <a:cs typeface="Arial" charset="0"/>
              </a:endParaRPr>
            </a:p>
          </p:txBody>
        </p:sp>
        <p:sp>
          <p:nvSpPr>
            <p:cNvPr id="41" name="Freeform 40"/>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90416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3"/>
          </p:nvPr>
        </p:nvSpPr>
        <p:spPr>
          <a:xfrm>
            <a:off x="457201" y="6458747"/>
            <a:ext cx="4060825" cy="108000"/>
          </a:xfrm>
          <a:prstGeom prst="rect">
            <a:avLst/>
          </a:prstGeom>
        </p:spPr>
        <p:txBody>
          <a:bodyPr/>
          <a:lstStyle>
            <a:lvl1pPr>
              <a:defRPr sz="1400">
                <a:solidFill>
                  <a:schemeClr val="tx1"/>
                </a:solidFill>
              </a:defRPr>
            </a:lvl1pPr>
          </a:lstStyle>
          <a:p>
            <a:r>
              <a:rPr lang="en-CA"/>
              <a:t>Copyright © 2016 Accenture  All rights reserved.</a:t>
            </a:r>
            <a:endParaRPr lang="en-CA" dirty="0"/>
          </a:p>
        </p:txBody>
      </p:sp>
    </p:spTree>
    <p:extLst>
      <p:ext uri="{BB962C8B-B14F-4D97-AF65-F5344CB8AC3E}">
        <p14:creationId xmlns:p14="http://schemas.microsoft.com/office/powerpoint/2010/main" val="27186752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3"/>
          </p:nvPr>
        </p:nvSpPr>
        <p:spPr>
          <a:xfrm>
            <a:off x="457201" y="6458747"/>
            <a:ext cx="4060825" cy="108000"/>
          </a:xfrm>
          <a:prstGeom prst="rect">
            <a:avLst/>
          </a:prstGeom>
        </p:spPr>
        <p:txBody>
          <a:bodyPr/>
          <a:lstStyle>
            <a:lvl1pPr>
              <a:defRPr sz="1400">
                <a:solidFill>
                  <a:schemeClr val="tx1"/>
                </a:solidFill>
              </a:defRPr>
            </a:lvl1pPr>
          </a:lstStyle>
          <a:p>
            <a:r>
              <a:rPr lang="en-CA"/>
              <a:t>Copyright © 2016 Accenture  All rights reserved.</a:t>
            </a:r>
            <a:endParaRPr lang="en-CA" dirty="0"/>
          </a:p>
        </p:txBody>
      </p:sp>
    </p:spTree>
    <p:extLst>
      <p:ext uri="{BB962C8B-B14F-4D97-AF65-F5344CB8AC3E}">
        <p14:creationId xmlns:p14="http://schemas.microsoft.com/office/powerpoint/2010/main" val="34845612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3"/>
          <p:cNvSpPr>
            <a:spLocks noGrp="1"/>
          </p:cNvSpPr>
          <p:nvPr>
            <p:ph type="ftr" sz="quarter" idx="3"/>
          </p:nvPr>
        </p:nvSpPr>
        <p:spPr>
          <a:xfrm>
            <a:off x="457201" y="6458747"/>
            <a:ext cx="4060825" cy="108000"/>
          </a:xfrm>
          <a:prstGeom prst="rect">
            <a:avLst/>
          </a:prstGeom>
        </p:spPr>
        <p:txBody>
          <a:bodyPr/>
          <a:lstStyle>
            <a:lvl1pPr>
              <a:defRPr sz="1400">
                <a:solidFill>
                  <a:schemeClr val="tx1"/>
                </a:solidFill>
              </a:defRPr>
            </a:lvl1pPr>
          </a:lstStyle>
          <a:p>
            <a:r>
              <a:rPr lang="en-CA"/>
              <a:t>Copyright © 2016 Accenture  All rights reserved.</a:t>
            </a:r>
            <a:endParaRPr lang="en-CA" dirty="0"/>
          </a:p>
        </p:txBody>
      </p:sp>
    </p:spTree>
    <p:extLst>
      <p:ext uri="{BB962C8B-B14F-4D97-AF65-F5344CB8AC3E}">
        <p14:creationId xmlns:p14="http://schemas.microsoft.com/office/powerpoint/2010/main" val="31566682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48640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94114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77105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2417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4884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409366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cstate="email">
              <a:extLst>
                <a:ext uri="{28A0092B-C50C-407E-A947-70E740481C1C}">
                  <a14:useLocalDpi xmlns:a14="http://schemas.microsoft.com/office/drawing/2010/main"/>
                </a:ext>
              </a:extLst>
            </a:blip>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cstate="email">
              <a:extLst>
                <a:ext uri="{28A0092B-C50C-407E-A947-70E740481C1C}">
                  <a14:useLocalDpi xmlns:a14="http://schemas.microsoft.com/office/drawing/2010/main"/>
                </a:ext>
              </a:extLst>
            </a:blip>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0889147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65916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118494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257488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188624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08529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3364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790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227726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7962418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902593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3481345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665075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50701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942193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9586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351379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2176806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cstate="email">
              <a:extLst>
                <a:ext uri="{28A0092B-C50C-407E-A947-70E740481C1C}">
                  <a14:useLocalDpi xmlns:a14="http://schemas.microsoft.com/office/drawing/2010/main"/>
                </a:ext>
              </a:extLst>
            </a:blip>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cstate="email">
              <a:extLst>
                <a:ext uri="{28A0092B-C50C-407E-A947-70E740481C1C}">
                  <a14:useLocalDpi xmlns:a14="http://schemas.microsoft.com/office/drawing/2010/main"/>
                </a:ext>
              </a:extLst>
            </a:blip>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5054666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77622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6609397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95615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4310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9180062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04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22328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4.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theme" Target="../theme/theme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theme" Target="../theme/theme6.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theme" Target="../theme/theme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theme" Target="../theme/theme8.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theme" Target="../theme/theme9.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
        <p:nvSpPr>
          <p:cNvPr id="17" name="Footer Placeholder 3"/>
          <p:cNvSpPr>
            <a:spLocks noGrp="1"/>
          </p:cNvSpPr>
          <p:nvPr>
            <p:ph type="ftr" sz="quarter" idx="3"/>
          </p:nvPr>
        </p:nvSpPr>
        <p:spPr>
          <a:xfrm>
            <a:off x="457201" y="6458747"/>
            <a:ext cx="4060825" cy="108000"/>
          </a:xfrm>
          <a:prstGeom prst="rect">
            <a:avLst/>
          </a:prstGeom>
        </p:spPr>
        <p:txBody>
          <a:bodyPr/>
          <a:lstStyle>
            <a:lvl1pPr>
              <a:defRPr sz="1400">
                <a:solidFill>
                  <a:schemeClr val="tx1"/>
                </a:solidFill>
              </a:defRPr>
            </a:lvl1pPr>
          </a:lstStyle>
          <a:p>
            <a:r>
              <a:rPr lang="en-CA"/>
              <a:t>Copyright © 2016 Accenture  All rights reserved.</a:t>
            </a:r>
            <a:endParaRPr lang="en-CA" dirty="0"/>
          </a:p>
        </p:txBody>
      </p:sp>
    </p:spTree>
    <p:extLst>
      <p:ext uri="{BB962C8B-B14F-4D97-AF65-F5344CB8AC3E}">
        <p14:creationId xmlns:p14="http://schemas.microsoft.com/office/powerpoint/2010/main" val="1638088059"/>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Lst>
  <p:transition>
    <p:fade/>
  </p:transition>
  <p:hf hdr="0" ftr="0" dt="0"/>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872377402"/>
      </p:ext>
    </p:extLst>
  </p:cSld>
  <p:clrMap bg1="dk1" tx1="lt1" bg2="dk2" tx2="lt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Lst>
  <p:transition>
    <p:fade/>
  </p:transition>
  <p:hf hdr="0" dt="0"/>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4651" y="1218579"/>
            <a:ext cx="11483934" cy="5403552"/>
          </a:xfrm>
          <a:prstGeom prst="rect">
            <a:avLst/>
          </a:prstGeom>
        </p:spPr>
        <p:txBody>
          <a:bodyPr vert="horz" lIns="0" tIns="54416"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Placeholder 1"/>
          <p:cNvSpPr>
            <a:spLocks noGrp="1"/>
          </p:cNvSpPr>
          <p:nvPr>
            <p:ph type="title"/>
          </p:nvPr>
        </p:nvSpPr>
        <p:spPr>
          <a:xfrm>
            <a:off x="474651" y="118520"/>
            <a:ext cx="11483934" cy="1022945"/>
          </a:xfrm>
          <a:prstGeom prst="rect">
            <a:avLst/>
          </a:prstGeom>
        </p:spPr>
        <p:txBody>
          <a:bodyPr vert="horz" lIns="0" tIns="54416" rIns="0" bIns="0" rtlCol="0" anchor="b" anchorCtr="0">
            <a:noAutofit/>
          </a:bodyPr>
          <a:lstStyle/>
          <a:p>
            <a:pPr lvl="0"/>
            <a:r>
              <a:rPr lang="en-US" dirty="0"/>
              <a:t>Click to edit Master title style</a:t>
            </a:r>
            <a:endParaRPr lang="en-AU" dirty="0"/>
          </a:p>
        </p:txBody>
      </p:sp>
      <p:sp>
        <p:nvSpPr>
          <p:cNvPr id="5" name="Slide Number Placeholder 4"/>
          <p:cNvSpPr>
            <a:spLocks noGrp="1"/>
          </p:cNvSpPr>
          <p:nvPr>
            <p:ph type="sldNum" sz="quarter" idx="4"/>
          </p:nvPr>
        </p:nvSpPr>
        <p:spPr>
          <a:xfrm>
            <a:off x="11213222" y="6716036"/>
            <a:ext cx="745363" cy="131148"/>
          </a:xfrm>
          <a:prstGeom prst="rect">
            <a:avLst/>
          </a:prstGeom>
        </p:spPr>
        <p:txBody>
          <a:bodyPr vert="horz" wrap="square" lIns="108832" tIns="54416" rIns="0" bIns="54416" numCol="1" anchor="ctr" anchorCtr="0" compatLnSpc="1">
            <a:prstTxWarp prst="textNoShape">
              <a:avLst/>
            </a:prstTxWarp>
            <a:noAutofit/>
          </a:bodyPr>
          <a:lstStyle>
            <a:lvl1pPr algn="r">
              <a:defRPr sz="1020">
                <a:solidFill>
                  <a:schemeClr val="tx2"/>
                </a:solidFill>
                <a:latin typeface="+mn-lt"/>
              </a:defRPr>
            </a:lvl1pPr>
          </a:lstStyle>
          <a:p>
            <a:pPr>
              <a:defRPr/>
            </a:pPr>
            <a:fld id="{90CBDC3A-D49F-4631-A8C7-55D59B33E5FA}" type="slidenum">
              <a:rPr lang="en-US" smtClean="0"/>
              <a:pPr>
                <a:defRPr/>
              </a:pPr>
              <a:t>‹#›</a:t>
            </a:fld>
            <a:endParaRPr lang="en-US" dirty="0"/>
          </a:p>
        </p:txBody>
      </p:sp>
      <p:sp>
        <p:nvSpPr>
          <p:cNvPr id="4" name="Footer Placeholder 3"/>
          <p:cNvSpPr>
            <a:spLocks noGrp="1"/>
          </p:cNvSpPr>
          <p:nvPr>
            <p:ph type="ftr" sz="quarter" idx="3"/>
          </p:nvPr>
        </p:nvSpPr>
        <p:spPr>
          <a:xfrm>
            <a:off x="474651" y="6716036"/>
            <a:ext cx="5523004" cy="131148"/>
          </a:xfrm>
          <a:prstGeom prst="rect">
            <a:avLst/>
          </a:prstGeom>
          <a:noFill/>
        </p:spPr>
        <p:txBody>
          <a:bodyPr wrap="square" lIns="0" tIns="54416" rIns="108832" bIns="54416" anchor="ctr" anchorCtr="0">
            <a:noAutofit/>
          </a:bodyPr>
          <a:lstStyle>
            <a:lvl1pPr>
              <a:defRPr lang="en-AU" sz="1020">
                <a:solidFill>
                  <a:schemeClr val="tx2"/>
                </a:solidFill>
                <a:latin typeface="+mn-lt"/>
              </a:defRPr>
            </a:lvl1pPr>
          </a:lstStyle>
          <a:p>
            <a:r>
              <a:rPr lang="en-AU" dirty="0"/>
              <a:t>Copyright © 2015 Accenture. All rights reserved. </a:t>
            </a:r>
          </a:p>
        </p:txBody>
      </p:sp>
    </p:spTree>
    <p:extLst>
      <p:ext uri="{BB962C8B-B14F-4D97-AF65-F5344CB8AC3E}">
        <p14:creationId xmlns:p14="http://schemas.microsoft.com/office/powerpoint/2010/main" val="3088157091"/>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 id="2147484422" r:id="rId14"/>
    <p:sldLayoutId id="2147484423" r:id="rId15"/>
    <p:sldLayoutId id="2147484424" r:id="rId16"/>
    <p:sldLayoutId id="2147484425" r:id="rId17"/>
    <p:sldLayoutId id="2147484426" r:id="rId18"/>
    <p:sldLayoutId id="2147484427" r:id="rId19"/>
    <p:sldLayoutId id="2147484428" r:id="rId20"/>
    <p:sldLayoutId id="2147484429" r:id="rId21"/>
    <p:sldLayoutId id="2147484430" r:id="rId22"/>
    <p:sldLayoutId id="2147484431" r:id="rId23"/>
    <p:sldLayoutId id="2147484432" r:id="rId24"/>
  </p:sldLayoutIdLst>
  <p:transition>
    <p:fade/>
  </p:transition>
  <p:hf hdr="0" dt="0"/>
  <p:txStyles>
    <p:titleStyle>
      <a:lvl1pPr algn="l" rtl="0" eaLnBrk="1" fontAlgn="base" hangingPunct="1">
        <a:lnSpc>
          <a:spcPct val="100000"/>
        </a:lnSpc>
        <a:spcBef>
          <a:spcPct val="0"/>
        </a:spcBef>
        <a:spcAft>
          <a:spcPct val="0"/>
        </a:spcAft>
        <a:buFont typeface="Arial" charset="0"/>
        <a:defRPr lang="en-AU" sz="2753" kern="1200" spc="0" baseline="0" dirty="0" smtClean="0">
          <a:solidFill>
            <a:schemeClr val="tx1"/>
          </a:solidFill>
          <a:latin typeface="+mj-lt"/>
          <a:ea typeface="Arial" pitchFamily="-105" charset="-52"/>
          <a:cs typeface="Arial" pitchFamily="34" charset="0"/>
        </a:defRPr>
      </a:lvl1pPr>
      <a:lvl2pPr algn="l" rtl="0" eaLnBrk="1" fontAlgn="base" hangingPunct="1">
        <a:lnSpc>
          <a:spcPts val="3156"/>
        </a:lnSpc>
        <a:spcBef>
          <a:spcPct val="0"/>
        </a:spcBef>
        <a:spcAft>
          <a:spcPct val="0"/>
        </a:spcAft>
        <a:buFont typeface="Arial" charset="0"/>
        <a:defRPr sz="2957">
          <a:solidFill>
            <a:schemeClr val="tx1"/>
          </a:solidFill>
          <a:latin typeface="Arial" pitchFamily="-105" charset="-52"/>
          <a:ea typeface="Arial" pitchFamily="-105" charset="-52"/>
          <a:cs typeface="Arial" pitchFamily="-105" charset="-52"/>
        </a:defRPr>
      </a:lvl2pPr>
      <a:lvl3pPr algn="l" rtl="0" eaLnBrk="1" fontAlgn="base" hangingPunct="1">
        <a:lnSpc>
          <a:spcPts val="3156"/>
        </a:lnSpc>
        <a:spcBef>
          <a:spcPct val="0"/>
        </a:spcBef>
        <a:spcAft>
          <a:spcPct val="0"/>
        </a:spcAft>
        <a:buFont typeface="Arial" charset="0"/>
        <a:defRPr sz="2957">
          <a:solidFill>
            <a:schemeClr val="tx1"/>
          </a:solidFill>
          <a:latin typeface="Arial" pitchFamily="-105" charset="-52"/>
          <a:ea typeface="Arial" pitchFamily="-105" charset="-52"/>
          <a:cs typeface="Arial" pitchFamily="-105" charset="-52"/>
        </a:defRPr>
      </a:lvl3pPr>
      <a:lvl4pPr algn="l" rtl="0" eaLnBrk="1" fontAlgn="base" hangingPunct="1">
        <a:lnSpc>
          <a:spcPts val="3156"/>
        </a:lnSpc>
        <a:spcBef>
          <a:spcPct val="0"/>
        </a:spcBef>
        <a:spcAft>
          <a:spcPct val="0"/>
        </a:spcAft>
        <a:buFont typeface="Arial" charset="0"/>
        <a:defRPr sz="2957">
          <a:solidFill>
            <a:schemeClr val="tx1"/>
          </a:solidFill>
          <a:latin typeface="Arial" pitchFamily="-105" charset="-52"/>
          <a:ea typeface="Arial" pitchFamily="-105" charset="-52"/>
          <a:cs typeface="Arial" pitchFamily="-105" charset="-52"/>
        </a:defRPr>
      </a:lvl4pPr>
      <a:lvl5pPr algn="l" rtl="0" eaLnBrk="1" fontAlgn="base" hangingPunct="1">
        <a:lnSpc>
          <a:spcPts val="3156"/>
        </a:lnSpc>
        <a:spcBef>
          <a:spcPct val="0"/>
        </a:spcBef>
        <a:spcAft>
          <a:spcPct val="0"/>
        </a:spcAft>
        <a:buFont typeface="Arial" charset="0"/>
        <a:defRPr sz="2957">
          <a:solidFill>
            <a:schemeClr val="tx1"/>
          </a:solidFill>
          <a:latin typeface="Arial" pitchFamily="-105" charset="-52"/>
          <a:ea typeface="Arial" pitchFamily="-105" charset="-52"/>
          <a:cs typeface="Arial" pitchFamily="-105" charset="-52"/>
        </a:defRPr>
      </a:lvl5pPr>
      <a:lvl6pPr marL="554879" algn="l" rtl="0" eaLnBrk="1" fontAlgn="base" hangingPunct="1">
        <a:spcBef>
          <a:spcPct val="0"/>
        </a:spcBef>
        <a:spcAft>
          <a:spcPct val="0"/>
        </a:spcAft>
        <a:buFont typeface="Arial" pitchFamily="-105" charset="-52"/>
        <a:defRPr sz="3161">
          <a:solidFill>
            <a:schemeClr val="tx1"/>
          </a:solidFill>
          <a:latin typeface="Arial" pitchFamily="-105" charset="-52"/>
          <a:ea typeface="Arial" pitchFamily="-105" charset="-52"/>
          <a:cs typeface="Arial" pitchFamily="-105" charset="-52"/>
        </a:defRPr>
      </a:lvl6pPr>
      <a:lvl7pPr marL="1109759" algn="l" rtl="0" eaLnBrk="1" fontAlgn="base" hangingPunct="1">
        <a:spcBef>
          <a:spcPct val="0"/>
        </a:spcBef>
        <a:spcAft>
          <a:spcPct val="0"/>
        </a:spcAft>
        <a:buFont typeface="Arial" pitchFamily="-105" charset="-52"/>
        <a:defRPr sz="3161">
          <a:solidFill>
            <a:schemeClr val="tx1"/>
          </a:solidFill>
          <a:latin typeface="Arial" pitchFamily="-105" charset="-52"/>
          <a:ea typeface="Arial" pitchFamily="-105" charset="-52"/>
          <a:cs typeface="Arial" pitchFamily="-105" charset="-52"/>
        </a:defRPr>
      </a:lvl7pPr>
      <a:lvl8pPr marL="1664638" algn="l" rtl="0" eaLnBrk="1" fontAlgn="base" hangingPunct="1">
        <a:spcBef>
          <a:spcPct val="0"/>
        </a:spcBef>
        <a:spcAft>
          <a:spcPct val="0"/>
        </a:spcAft>
        <a:buFont typeface="Arial" pitchFamily="-105" charset="-52"/>
        <a:defRPr sz="3161">
          <a:solidFill>
            <a:schemeClr val="tx1"/>
          </a:solidFill>
          <a:latin typeface="Arial" pitchFamily="-105" charset="-52"/>
          <a:ea typeface="Arial" pitchFamily="-105" charset="-52"/>
          <a:cs typeface="Arial" pitchFamily="-105" charset="-52"/>
        </a:defRPr>
      </a:lvl8pPr>
      <a:lvl9pPr marL="2219518" algn="l" rtl="0" eaLnBrk="1" fontAlgn="base" hangingPunct="1">
        <a:spcBef>
          <a:spcPct val="0"/>
        </a:spcBef>
        <a:spcAft>
          <a:spcPct val="0"/>
        </a:spcAft>
        <a:buFont typeface="Arial" pitchFamily="-105" charset="-52"/>
        <a:defRPr sz="3161">
          <a:solidFill>
            <a:schemeClr val="tx1"/>
          </a:solidFill>
          <a:latin typeface="Arial" pitchFamily="-105" charset="-52"/>
          <a:ea typeface="Arial" pitchFamily="-105" charset="-52"/>
          <a:cs typeface="Arial" pitchFamily="-105" charset="-52"/>
        </a:defRPr>
      </a:lvl9pPr>
    </p:titleStyle>
    <p:bodyStyle>
      <a:lvl1pPr marL="213861" indent="-213861" algn="l" rtl="0" eaLnBrk="1" fontAlgn="base" hangingPunct="1">
        <a:spcBef>
          <a:spcPts val="728"/>
        </a:spcBef>
        <a:spcAft>
          <a:spcPct val="0"/>
        </a:spcAft>
        <a:buFont typeface="Arial" pitchFamily="34" charset="0"/>
        <a:buChar char="•"/>
        <a:defRPr sz="1937" kern="1200">
          <a:solidFill>
            <a:schemeClr val="tx2"/>
          </a:solidFill>
          <a:latin typeface="+mn-lt"/>
          <a:ea typeface="Arial" pitchFamily="-105" charset="-52"/>
          <a:cs typeface="Arial" pitchFamily="34" charset="0"/>
        </a:defRPr>
      </a:lvl1pPr>
      <a:lvl2pPr marL="439280" indent="-225420" algn="l" rtl="0" eaLnBrk="1" fontAlgn="base" hangingPunct="1">
        <a:spcBef>
          <a:spcPts val="728"/>
        </a:spcBef>
        <a:spcAft>
          <a:spcPct val="0"/>
        </a:spcAft>
        <a:buFont typeface="Arial" pitchFamily="34" charset="0"/>
        <a:buChar char="–"/>
        <a:defRPr sz="1937" kern="1200">
          <a:solidFill>
            <a:schemeClr val="tx2"/>
          </a:solidFill>
          <a:latin typeface="+mn-lt"/>
          <a:ea typeface="Arial" pitchFamily="-105" charset="-52"/>
          <a:cs typeface="Arial" pitchFamily="34" charset="0"/>
        </a:defRPr>
      </a:lvl2pPr>
      <a:lvl3pPr marL="653140" indent="-213861" algn="l" rtl="0" eaLnBrk="1" fontAlgn="base" hangingPunct="1">
        <a:spcBef>
          <a:spcPts val="728"/>
        </a:spcBef>
        <a:spcAft>
          <a:spcPct val="0"/>
        </a:spcAft>
        <a:buFont typeface="Arial" pitchFamily="34" charset="0"/>
        <a:buChar char="•"/>
        <a:defRPr sz="1937" kern="1200">
          <a:solidFill>
            <a:schemeClr val="tx2"/>
          </a:solidFill>
          <a:latin typeface="+mn-lt"/>
          <a:ea typeface="Arial" pitchFamily="-105" charset="-52"/>
          <a:cs typeface="Arial" pitchFamily="34" charset="0"/>
        </a:defRPr>
      </a:lvl3pPr>
      <a:lvl4pPr marL="868926" indent="-215787" algn="l" rtl="0" eaLnBrk="1" fontAlgn="base" hangingPunct="1">
        <a:spcBef>
          <a:spcPts val="728"/>
        </a:spcBef>
        <a:spcAft>
          <a:spcPct val="0"/>
        </a:spcAft>
        <a:buFont typeface="Arial" pitchFamily="34" charset="0"/>
        <a:buChar char="–"/>
        <a:defRPr sz="1937" kern="1200">
          <a:solidFill>
            <a:schemeClr val="tx2"/>
          </a:solidFill>
          <a:latin typeface="+mn-lt"/>
          <a:ea typeface="Arial" pitchFamily="-105" charset="-52"/>
          <a:cs typeface="Arial" pitchFamily="34" charset="0"/>
        </a:defRPr>
      </a:lvl4pPr>
      <a:lvl5pPr marL="1092419" indent="-223493" algn="l" rtl="0" eaLnBrk="1" fontAlgn="base" hangingPunct="1">
        <a:spcBef>
          <a:spcPts val="728"/>
        </a:spcBef>
        <a:spcAft>
          <a:spcPct val="0"/>
        </a:spcAft>
        <a:buFont typeface="Arial" pitchFamily="34" charset="0"/>
        <a:buChar char="•"/>
        <a:defRPr sz="1937" kern="1200">
          <a:solidFill>
            <a:schemeClr val="tx2"/>
          </a:solidFill>
          <a:latin typeface="+mn-lt"/>
          <a:ea typeface="Arial" pitchFamily="-105" charset="-52"/>
          <a:cs typeface="Arial" pitchFamily="34" charset="0"/>
        </a:defRPr>
      </a:lvl5pPr>
      <a:lvl6pPr marL="3051837" indent="-277440" algn="l" defTabSz="1109759" rtl="0" eaLnBrk="1" latinLnBrk="0" hangingPunct="1">
        <a:spcBef>
          <a:spcPct val="20000"/>
        </a:spcBef>
        <a:buFont typeface="Arial" pitchFamily="34" charset="0"/>
        <a:buChar char="•"/>
        <a:defRPr sz="2447" kern="1200">
          <a:solidFill>
            <a:schemeClr val="tx1"/>
          </a:solidFill>
          <a:latin typeface="+mn-lt"/>
          <a:ea typeface="+mn-ea"/>
          <a:cs typeface="+mn-cs"/>
        </a:defRPr>
      </a:lvl6pPr>
      <a:lvl7pPr marL="3606716" indent="-277440" algn="l" defTabSz="1109759" rtl="0" eaLnBrk="1" latinLnBrk="0" hangingPunct="1">
        <a:spcBef>
          <a:spcPct val="20000"/>
        </a:spcBef>
        <a:buFont typeface="Arial" pitchFamily="34" charset="0"/>
        <a:buChar char="•"/>
        <a:defRPr sz="2447" kern="1200">
          <a:solidFill>
            <a:schemeClr val="tx1"/>
          </a:solidFill>
          <a:latin typeface="+mn-lt"/>
          <a:ea typeface="+mn-ea"/>
          <a:cs typeface="+mn-cs"/>
        </a:defRPr>
      </a:lvl7pPr>
      <a:lvl8pPr marL="4161596" indent="-277440" algn="l" defTabSz="1109759" rtl="0" eaLnBrk="1" latinLnBrk="0" hangingPunct="1">
        <a:spcBef>
          <a:spcPct val="20000"/>
        </a:spcBef>
        <a:buFont typeface="Arial" pitchFamily="34" charset="0"/>
        <a:buChar char="•"/>
        <a:defRPr sz="2447" kern="1200">
          <a:solidFill>
            <a:schemeClr val="tx1"/>
          </a:solidFill>
          <a:latin typeface="+mn-lt"/>
          <a:ea typeface="+mn-ea"/>
          <a:cs typeface="+mn-cs"/>
        </a:defRPr>
      </a:lvl8pPr>
      <a:lvl9pPr marL="4716474" indent="-277440" algn="l" defTabSz="1109759" rtl="0" eaLnBrk="1" latinLnBrk="0" hangingPunct="1">
        <a:spcBef>
          <a:spcPct val="20000"/>
        </a:spcBef>
        <a:buFont typeface="Arial" pitchFamily="34" charset="0"/>
        <a:buChar char="•"/>
        <a:defRPr sz="2447" kern="1200">
          <a:solidFill>
            <a:schemeClr val="tx1"/>
          </a:solidFill>
          <a:latin typeface="+mn-lt"/>
          <a:ea typeface="+mn-ea"/>
          <a:cs typeface="+mn-cs"/>
        </a:defRPr>
      </a:lvl9pPr>
    </p:bodyStyle>
    <p:otherStyle>
      <a:defPPr>
        <a:defRPr lang="en-US"/>
      </a:defPPr>
      <a:lvl1pPr marL="0" algn="l" defTabSz="1109759" rtl="0" eaLnBrk="1" latinLnBrk="0" hangingPunct="1">
        <a:defRPr sz="2141" kern="1200">
          <a:solidFill>
            <a:schemeClr val="tx1"/>
          </a:solidFill>
          <a:latin typeface="+mn-lt"/>
          <a:ea typeface="+mn-ea"/>
          <a:cs typeface="+mn-cs"/>
        </a:defRPr>
      </a:lvl1pPr>
      <a:lvl2pPr marL="554879" algn="l" defTabSz="1109759" rtl="0" eaLnBrk="1" latinLnBrk="0" hangingPunct="1">
        <a:defRPr sz="2141" kern="1200">
          <a:solidFill>
            <a:schemeClr val="tx1"/>
          </a:solidFill>
          <a:latin typeface="+mn-lt"/>
          <a:ea typeface="+mn-ea"/>
          <a:cs typeface="+mn-cs"/>
        </a:defRPr>
      </a:lvl2pPr>
      <a:lvl3pPr marL="1109759" algn="l" defTabSz="1109759" rtl="0" eaLnBrk="1" latinLnBrk="0" hangingPunct="1">
        <a:defRPr sz="2141" kern="1200">
          <a:solidFill>
            <a:schemeClr val="tx1"/>
          </a:solidFill>
          <a:latin typeface="+mn-lt"/>
          <a:ea typeface="+mn-ea"/>
          <a:cs typeface="+mn-cs"/>
        </a:defRPr>
      </a:lvl3pPr>
      <a:lvl4pPr marL="1664638" algn="l" defTabSz="1109759" rtl="0" eaLnBrk="1" latinLnBrk="0" hangingPunct="1">
        <a:defRPr sz="2141" kern="1200">
          <a:solidFill>
            <a:schemeClr val="tx1"/>
          </a:solidFill>
          <a:latin typeface="+mn-lt"/>
          <a:ea typeface="+mn-ea"/>
          <a:cs typeface="+mn-cs"/>
        </a:defRPr>
      </a:lvl4pPr>
      <a:lvl5pPr marL="2219518" algn="l" defTabSz="1109759" rtl="0" eaLnBrk="1" latinLnBrk="0" hangingPunct="1">
        <a:defRPr sz="2141" kern="1200">
          <a:solidFill>
            <a:schemeClr val="tx1"/>
          </a:solidFill>
          <a:latin typeface="+mn-lt"/>
          <a:ea typeface="+mn-ea"/>
          <a:cs typeface="+mn-cs"/>
        </a:defRPr>
      </a:lvl5pPr>
      <a:lvl6pPr marL="2774397" algn="l" defTabSz="1109759" rtl="0" eaLnBrk="1" latinLnBrk="0" hangingPunct="1">
        <a:defRPr sz="2141" kern="1200">
          <a:solidFill>
            <a:schemeClr val="tx1"/>
          </a:solidFill>
          <a:latin typeface="+mn-lt"/>
          <a:ea typeface="+mn-ea"/>
          <a:cs typeface="+mn-cs"/>
        </a:defRPr>
      </a:lvl6pPr>
      <a:lvl7pPr marL="3329277" algn="l" defTabSz="1109759" rtl="0" eaLnBrk="1" latinLnBrk="0" hangingPunct="1">
        <a:defRPr sz="2141" kern="1200">
          <a:solidFill>
            <a:schemeClr val="tx1"/>
          </a:solidFill>
          <a:latin typeface="+mn-lt"/>
          <a:ea typeface="+mn-ea"/>
          <a:cs typeface="+mn-cs"/>
        </a:defRPr>
      </a:lvl7pPr>
      <a:lvl8pPr marL="3884156" algn="l" defTabSz="1109759" rtl="0" eaLnBrk="1" latinLnBrk="0" hangingPunct="1">
        <a:defRPr sz="2141" kern="1200">
          <a:solidFill>
            <a:schemeClr val="tx1"/>
          </a:solidFill>
          <a:latin typeface="+mn-lt"/>
          <a:ea typeface="+mn-ea"/>
          <a:cs typeface="+mn-cs"/>
        </a:defRPr>
      </a:lvl8pPr>
      <a:lvl9pPr marL="4439036" algn="l" defTabSz="1109759" rtl="0" eaLnBrk="1" latinLnBrk="0" hangingPunct="1">
        <a:defRPr sz="214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4651" y="1205629"/>
            <a:ext cx="11483932" cy="5230111"/>
          </a:xfrm>
          <a:prstGeom prst="rect">
            <a:avLst/>
          </a:prstGeom>
        </p:spPr>
        <p:txBody>
          <a:bodyPr vert="horz" lIns="0" tIns="60949" rIns="0" bIns="60949"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Placeholder 1"/>
          <p:cNvSpPr>
            <a:spLocks noGrp="1"/>
          </p:cNvSpPr>
          <p:nvPr>
            <p:ph type="title"/>
          </p:nvPr>
        </p:nvSpPr>
        <p:spPr>
          <a:xfrm>
            <a:off x="474650" y="1"/>
            <a:ext cx="11483934" cy="1116922"/>
          </a:xfrm>
          <a:prstGeom prst="rect">
            <a:avLst/>
          </a:prstGeom>
        </p:spPr>
        <p:txBody>
          <a:bodyPr vert="horz" lIns="0" tIns="60949" rIns="0" bIns="0" rtlCol="0" anchor="b" anchorCtr="0">
            <a:noAutofit/>
          </a:bodyPr>
          <a:lstStyle/>
          <a:p>
            <a:pPr lvl="0"/>
            <a:r>
              <a:rPr lang="en-US"/>
              <a:t>Click to edit Master title style</a:t>
            </a:r>
            <a:endParaRPr lang="en-AU" dirty="0"/>
          </a:p>
        </p:txBody>
      </p:sp>
      <p:sp>
        <p:nvSpPr>
          <p:cNvPr id="5" name="Slide Number Placeholder 4"/>
          <p:cNvSpPr>
            <a:spLocks noGrp="1"/>
          </p:cNvSpPr>
          <p:nvPr>
            <p:ph type="sldNum" sz="quarter" idx="4"/>
          </p:nvPr>
        </p:nvSpPr>
        <p:spPr>
          <a:xfrm flipH="1">
            <a:off x="11267199" y="6667543"/>
            <a:ext cx="691385" cy="165110"/>
          </a:xfrm>
          <a:prstGeom prst="rect">
            <a:avLst/>
          </a:prstGeom>
        </p:spPr>
        <p:txBody>
          <a:bodyPr vert="horz" wrap="square" lIns="121899" tIns="60949" rIns="0" bIns="60949" numCol="1" anchor="ctr" anchorCtr="0" compatLnSpc="1">
            <a:prstTxWarp prst="textNoShape">
              <a:avLst/>
            </a:prstTxWarp>
            <a:noAutofit/>
          </a:bodyPr>
          <a:lstStyle>
            <a:lvl1pPr algn="r">
              <a:defRPr sz="1020">
                <a:solidFill>
                  <a:schemeClr val="tx2"/>
                </a:solidFill>
              </a:defRPr>
            </a:lvl1pPr>
          </a:lstStyle>
          <a:p>
            <a:pPr>
              <a:defRPr/>
            </a:pPr>
            <a:fld id="{90CBDC3A-D49F-4631-A8C7-55D59B33E5FA}" type="slidenum">
              <a:rPr lang="en-US" smtClean="0"/>
              <a:pPr>
                <a:defRPr/>
              </a:pPr>
              <a:t>‹#›</a:t>
            </a:fld>
            <a:endParaRPr lang="en-US" dirty="0"/>
          </a:p>
        </p:txBody>
      </p:sp>
      <p:cxnSp>
        <p:nvCxnSpPr>
          <p:cNvPr id="7" name="Straight Connector 9"/>
          <p:cNvCxnSpPr>
            <a:cxnSpLocks noChangeShapeType="1"/>
          </p:cNvCxnSpPr>
          <p:nvPr/>
        </p:nvCxnSpPr>
        <p:spPr bwMode="auto">
          <a:xfrm>
            <a:off x="474651" y="1184100"/>
            <a:ext cx="11959785" cy="0"/>
          </a:xfrm>
          <a:prstGeom prst="line">
            <a:avLst/>
          </a:prstGeom>
          <a:noFill/>
          <a:ln w="12700">
            <a:solidFill>
              <a:schemeClr val="accent1"/>
            </a:solidFill>
            <a:round/>
            <a:headEnd/>
            <a:tailEnd/>
          </a:ln>
        </p:spPr>
      </p:cxnSp>
      <p:sp>
        <p:nvSpPr>
          <p:cNvPr id="4" name="Footer Placeholder 3"/>
          <p:cNvSpPr>
            <a:spLocks noGrp="1"/>
          </p:cNvSpPr>
          <p:nvPr>
            <p:ph type="ftr" sz="quarter" idx="3"/>
          </p:nvPr>
        </p:nvSpPr>
        <p:spPr>
          <a:xfrm flipH="1">
            <a:off x="474650" y="6667543"/>
            <a:ext cx="5689319" cy="165110"/>
          </a:xfrm>
          <a:prstGeom prst="rect">
            <a:avLst/>
          </a:prstGeom>
          <a:noFill/>
        </p:spPr>
        <p:txBody>
          <a:bodyPr wrap="square" lIns="0" tIns="60949" rIns="121899" bIns="60949" anchor="ctr" anchorCtr="0">
            <a:noAutofit/>
          </a:bodyPr>
          <a:lstStyle>
            <a:lvl1pPr>
              <a:defRPr lang="en-AU" sz="1020">
                <a:solidFill>
                  <a:schemeClr val="tx2"/>
                </a:solidFill>
              </a:defRPr>
            </a:lvl1pPr>
          </a:lstStyle>
          <a:p>
            <a:r>
              <a:rPr lang="en-AU" dirty="0"/>
              <a:t>Copyright © 2016 Accenture  All rights reserved.</a:t>
            </a:r>
          </a:p>
        </p:txBody>
      </p:sp>
    </p:spTree>
    <p:extLst>
      <p:ext uri="{BB962C8B-B14F-4D97-AF65-F5344CB8AC3E}">
        <p14:creationId xmlns:p14="http://schemas.microsoft.com/office/powerpoint/2010/main" val="3865261663"/>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 id="2147484450" r:id="rId17"/>
    <p:sldLayoutId id="2147484451" r:id="rId18"/>
    <p:sldLayoutId id="2147484452" r:id="rId19"/>
    <p:sldLayoutId id="2147484453" r:id="rId20"/>
  </p:sldLayoutIdLst>
  <p:hf hdr="0" dt="0"/>
  <p:txStyles>
    <p:titleStyle>
      <a:lvl1pPr algn="l" rtl="0" eaLnBrk="1" fontAlgn="base" hangingPunct="1">
        <a:lnSpc>
          <a:spcPct val="100000"/>
        </a:lnSpc>
        <a:spcBef>
          <a:spcPct val="0"/>
        </a:spcBef>
        <a:spcAft>
          <a:spcPct val="0"/>
        </a:spcAft>
        <a:buFont typeface="Arial" charset="0"/>
        <a:defRPr lang="en-AU" sz="2345" kern="1200" spc="0" baseline="0" dirty="0" smtClean="0">
          <a:solidFill>
            <a:schemeClr val="tx1"/>
          </a:solidFill>
          <a:latin typeface="+mj-lt"/>
          <a:ea typeface="Arial" pitchFamily="-105" charset="-52"/>
          <a:cs typeface="Arial" pitchFamily="34" charset="0"/>
        </a:defRPr>
      </a:lvl1pPr>
      <a:lvl2pPr algn="l" rtl="0" eaLnBrk="1" fontAlgn="base" hangingPunct="1">
        <a:lnSpc>
          <a:spcPts val="3534"/>
        </a:lnSpc>
        <a:spcBef>
          <a:spcPct val="0"/>
        </a:spcBef>
        <a:spcAft>
          <a:spcPct val="0"/>
        </a:spcAft>
        <a:buFont typeface="Arial" charset="0"/>
        <a:defRPr sz="3263">
          <a:solidFill>
            <a:schemeClr val="tx1"/>
          </a:solidFill>
          <a:latin typeface="Arial" pitchFamily="-105" charset="-52"/>
          <a:ea typeface="Arial" pitchFamily="-105" charset="-52"/>
          <a:cs typeface="Arial" pitchFamily="-105" charset="-52"/>
        </a:defRPr>
      </a:lvl2pPr>
      <a:lvl3pPr algn="l" rtl="0" eaLnBrk="1" fontAlgn="base" hangingPunct="1">
        <a:lnSpc>
          <a:spcPts val="3534"/>
        </a:lnSpc>
        <a:spcBef>
          <a:spcPct val="0"/>
        </a:spcBef>
        <a:spcAft>
          <a:spcPct val="0"/>
        </a:spcAft>
        <a:buFont typeface="Arial" charset="0"/>
        <a:defRPr sz="3263">
          <a:solidFill>
            <a:schemeClr val="tx1"/>
          </a:solidFill>
          <a:latin typeface="Arial" pitchFamily="-105" charset="-52"/>
          <a:ea typeface="Arial" pitchFamily="-105" charset="-52"/>
          <a:cs typeface="Arial" pitchFamily="-105" charset="-52"/>
        </a:defRPr>
      </a:lvl3pPr>
      <a:lvl4pPr algn="l" rtl="0" eaLnBrk="1" fontAlgn="base" hangingPunct="1">
        <a:lnSpc>
          <a:spcPts val="3534"/>
        </a:lnSpc>
        <a:spcBef>
          <a:spcPct val="0"/>
        </a:spcBef>
        <a:spcAft>
          <a:spcPct val="0"/>
        </a:spcAft>
        <a:buFont typeface="Arial" charset="0"/>
        <a:defRPr sz="3263">
          <a:solidFill>
            <a:schemeClr val="tx1"/>
          </a:solidFill>
          <a:latin typeface="Arial" pitchFamily="-105" charset="-52"/>
          <a:ea typeface="Arial" pitchFamily="-105" charset="-52"/>
          <a:cs typeface="Arial" pitchFamily="-105" charset="-52"/>
        </a:defRPr>
      </a:lvl4pPr>
      <a:lvl5pPr algn="l" rtl="0" eaLnBrk="1" fontAlgn="base" hangingPunct="1">
        <a:lnSpc>
          <a:spcPts val="3534"/>
        </a:lnSpc>
        <a:spcBef>
          <a:spcPct val="0"/>
        </a:spcBef>
        <a:spcAft>
          <a:spcPct val="0"/>
        </a:spcAft>
        <a:buFont typeface="Arial" charset="0"/>
        <a:defRPr sz="3263">
          <a:solidFill>
            <a:schemeClr val="tx1"/>
          </a:solidFill>
          <a:latin typeface="Arial" pitchFamily="-105" charset="-52"/>
          <a:ea typeface="Arial" pitchFamily="-105" charset="-52"/>
          <a:cs typeface="Arial" pitchFamily="-105" charset="-52"/>
        </a:defRPr>
      </a:lvl5pPr>
      <a:lvl6pPr marL="621500" algn="l" rtl="0" eaLnBrk="1" fontAlgn="base" hangingPunct="1">
        <a:spcBef>
          <a:spcPct val="0"/>
        </a:spcBef>
        <a:spcAft>
          <a:spcPct val="0"/>
        </a:spcAft>
        <a:buFont typeface="Arial" pitchFamily="-105" charset="-52"/>
        <a:defRPr sz="3569">
          <a:solidFill>
            <a:schemeClr val="tx1"/>
          </a:solidFill>
          <a:latin typeface="Arial" pitchFamily="-105" charset="-52"/>
          <a:ea typeface="Arial" pitchFamily="-105" charset="-52"/>
          <a:cs typeface="Arial" pitchFamily="-105" charset="-52"/>
        </a:defRPr>
      </a:lvl6pPr>
      <a:lvl7pPr marL="1243001" algn="l" rtl="0" eaLnBrk="1" fontAlgn="base" hangingPunct="1">
        <a:spcBef>
          <a:spcPct val="0"/>
        </a:spcBef>
        <a:spcAft>
          <a:spcPct val="0"/>
        </a:spcAft>
        <a:buFont typeface="Arial" pitchFamily="-105" charset="-52"/>
        <a:defRPr sz="3569">
          <a:solidFill>
            <a:schemeClr val="tx1"/>
          </a:solidFill>
          <a:latin typeface="Arial" pitchFamily="-105" charset="-52"/>
          <a:ea typeface="Arial" pitchFamily="-105" charset="-52"/>
          <a:cs typeface="Arial" pitchFamily="-105" charset="-52"/>
        </a:defRPr>
      </a:lvl7pPr>
      <a:lvl8pPr marL="1864501" algn="l" rtl="0" eaLnBrk="1" fontAlgn="base" hangingPunct="1">
        <a:spcBef>
          <a:spcPct val="0"/>
        </a:spcBef>
        <a:spcAft>
          <a:spcPct val="0"/>
        </a:spcAft>
        <a:buFont typeface="Arial" pitchFamily="-105" charset="-52"/>
        <a:defRPr sz="3569">
          <a:solidFill>
            <a:schemeClr val="tx1"/>
          </a:solidFill>
          <a:latin typeface="Arial" pitchFamily="-105" charset="-52"/>
          <a:ea typeface="Arial" pitchFamily="-105" charset="-52"/>
          <a:cs typeface="Arial" pitchFamily="-105" charset="-52"/>
        </a:defRPr>
      </a:lvl8pPr>
      <a:lvl9pPr marL="2486001" algn="l" rtl="0" eaLnBrk="1" fontAlgn="base" hangingPunct="1">
        <a:spcBef>
          <a:spcPct val="0"/>
        </a:spcBef>
        <a:spcAft>
          <a:spcPct val="0"/>
        </a:spcAft>
        <a:buFont typeface="Arial" pitchFamily="-105" charset="-52"/>
        <a:defRPr sz="3569">
          <a:solidFill>
            <a:schemeClr val="tx1"/>
          </a:solidFill>
          <a:latin typeface="Arial" pitchFamily="-105" charset="-52"/>
          <a:ea typeface="Arial" pitchFamily="-105" charset="-52"/>
          <a:cs typeface="Arial" pitchFamily="-105" charset="-52"/>
        </a:defRPr>
      </a:lvl9pPr>
    </p:titleStyle>
    <p:bodyStyle>
      <a:lvl1pPr marL="186159" indent="-186159" algn="l" rtl="0" eaLnBrk="1" fontAlgn="base" hangingPunct="1">
        <a:spcBef>
          <a:spcPts val="816"/>
        </a:spcBef>
        <a:spcAft>
          <a:spcPct val="0"/>
        </a:spcAft>
        <a:buFont typeface="Arial" pitchFamily="34" charset="0"/>
        <a:buChar char="•"/>
        <a:defRPr sz="1632" kern="1200">
          <a:solidFill>
            <a:schemeClr val="tx2"/>
          </a:solidFill>
          <a:latin typeface="+mn-lt"/>
          <a:ea typeface="Arial" pitchFamily="-105" charset="-52"/>
          <a:cs typeface="Arial" pitchFamily="34" charset="0"/>
        </a:defRPr>
      </a:lvl1pPr>
      <a:lvl2pPr marL="458113" indent="-271954" algn="l" rtl="0" eaLnBrk="1" fontAlgn="base" hangingPunct="1">
        <a:spcBef>
          <a:spcPts val="816"/>
        </a:spcBef>
        <a:spcAft>
          <a:spcPct val="0"/>
        </a:spcAft>
        <a:buFont typeface="Arial" pitchFamily="34" charset="0"/>
        <a:buChar char="–"/>
        <a:defRPr sz="1632" kern="1200">
          <a:solidFill>
            <a:schemeClr val="tx2"/>
          </a:solidFill>
          <a:latin typeface="+mn-lt"/>
          <a:ea typeface="Arial" pitchFamily="-105" charset="-52"/>
          <a:cs typeface="Arial" pitchFamily="34" charset="0"/>
        </a:defRPr>
      </a:lvl2pPr>
      <a:lvl3pPr marL="637797" indent="-179684" algn="l" rtl="0" eaLnBrk="1" fontAlgn="base" hangingPunct="1">
        <a:spcBef>
          <a:spcPts val="816"/>
        </a:spcBef>
        <a:spcAft>
          <a:spcPct val="0"/>
        </a:spcAft>
        <a:buFont typeface="Arial" pitchFamily="34" charset="0"/>
        <a:buChar char="•"/>
        <a:tabLst/>
        <a:defRPr sz="1632" kern="1200">
          <a:solidFill>
            <a:schemeClr val="tx2"/>
          </a:solidFill>
          <a:latin typeface="+mn-lt"/>
          <a:ea typeface="Arial" pitchFamily="-105" charset="-52"/>
          <a:cs typeface="Arial" pitchFamily="34" charset="0"/>
        </a:defRPr>
      </a:lvl3pPr>
      <a:lvl4pPr marL="916226" indent="-278429" algn="l" rtl="0" eaLnBrk="1" fontAlgn="base" hangingPunct="1">
        <a:spcBef>
          <a:spcPts val="816"/>
        </a:spcBef>
        <a:spcAft>
          <a:spcPct val="0"/>
        </a:spcAft>
        <a:buFont typeface="Arial" pitchFamily="34" charset="0"/>
        <a:buChar char="–"/>
        <a:defRPr sz="1632" kern="1200">
          <a:solidFill>
            <a:schemeClr val="tx2"/>
          </a:solidFill>
          <a:latin typeface="+mn-lt"/>
          <a:ea typeface="Arial" pitchFamily="-105" charset="-52"/>
          <a:cs typeface="Arial" pitchFamily="34" charset="0"/>
        </a:defRPr>
      </a:lvl4pPr>
      <a:lvl5pPr marL="1095910" indent="-179684" algn="l" rtl="0" eaLnBrk="1" fontAlgn="base" hangingPunct="1">
        <a:spcBef>
          <a:spcPts val="816"/>
        </a:spcBef>
        <a:spcAft>
          <a:spcPct val="0"/>
        </a:spcAft>
        <a:buFont typeface="Arial" pitchFamily="34" charset="0"/>
        <a:buChar char="•"/>
        <a:defRPr sz="1632" kern="1200">
          <a:solidFill>
            <a:schemeClr val="tx2"/>
          </a:solidFill>
          <a:latin typeface="+mn-lt"/>
          <a:ea typeface="Arial" pitchFamily="-105" charset="-52"/>
          <a:cs typeface="Arial" pitchFamily="34" charset="0"/>
        </a:defRPr>
      </a:lvl5pPr>
      <a:lvl6pPr marL="3418252" indent="-310751" algn="l" defTabSz="1243001" rtl="0" eaLnBrk="1" latinLnBrk="0" hangingPunct="1">
        <a:spcBef>
          <a:spcPct val="20000"/>
        </a:spcBef>
        <a:buFont typeface="Arial" pitchFamily="34" charset="0"/>
        <a:buChar char="•"/>
        <a:defRPr sz="2753" kern="1200">
          <a:solidFill>
            <a:schemeClr val="tx1"/>
          </a:solidFill>
          <a:latin typeface="+mn-lt"/>
          <a:ea typeface="+mn-ea"/>
          <a:cs typeface="+mn-cs"/>
        </a:defRPr>
      </a:lvl6pPr>
      <a:lvl7pPr marL="4039753" indent="-310751" algn="l" defTabSz="1243001" rtl="0" eaLnBrk="1" latinLnBrk="0" hangingPunct="1">
        <a:spcBef>
          <a:spcPct val="20000"/>
        </a:spcBef>
        <a:buFont typeface="Arial" pitchFamily="34" charset="0"/>
        <a:buChar char="•"/>
        <a:defRPr sz="2753" kern="1200">
          <a:solidFill>
            <a:schemeClr val="tx1"/>
          </a:solidFill>
          <a:latin typeface="+mn-lt"/>
          <a:ea typeface="+mn-ea"/>
          <a:cs typeface="+mn-cs"/>
        </a:defRPr>
      </a:lvl7pPr>
      <a:lvl8pPr marL="4661253" indent="-310751" algn="l" defTabSz="1243001" rtl="0" eaLnBrk="1" latinLnBrk="0" hangingPunct="1">
        <a:spcBef>
          <a:spcPct val="20000"/>
        </a:spcBef>
        <a:buFont typeface="Arial" pitchFamily="34" charset="0"/>
        <a:buChar char="•"/>
        <a:defRPr sz="2753" kern="1200">
          <a:solidFill>
            <a:schemeClr val="tx1"/>
          </a:solidFill>
          <a:latin typeface="+mn-lt"/>
          <a:ea typeface="+mn-ea"/>
          <a:cs typeface="+mn-cs"/>
        </a:defRPr>
      </a:lvl8pPr>
      <a:lvl9pPr marL="5282753" indent="-310751" algn="l" defTabSz="1243001" rtl="0" eaLnBrk="1" latinLnBrk="0" hangingPunct="1">
        <a:spcBef>
          <a:spcPct val="20000"/>
        </a:spcBef>
        <a:buFont typeface="Arial" pitchFamily="34" charset="0"/>
        <a:buChar char="•"/>
        <a:defRPr sz="2753" kern="1200">
          <a:solidFill>
            <a:schemeClr val="tx1"/>
          </a:solidFill>
          <a:latin typeface="+mn-lt"/>
          <a:ea typeface="+mn-ea"/>
          <a:cs typeface="+mn-cs"/>
        </a:defRPr>
      </a:lvl9pPr>
    </p:bodyStyle>
    <p:otherStyle>
      <a:defPPr>
        <a:defRPr lang="en-US"/>
      </a:defPPr>
      <a:lvl1pPr marL="0" algn="l" defTabSz="1243001" rtl="0" eaLnBrk="1" latinLnBrk="0" hangingPunct="1">
        <a:defRPr sz="2447" kern="1200">
          <a:solidFill>
            <a:schemeClr val="tx1"/>
          </a:solidFill>
          <a:latin typeface="+mn-lt"/>
          <a:ea typeface="+mn-ea"/>
          <a:cs typeface="+mn-cs"/>
        </a:defRPr>
      </a:lvl1pPr>
      <a:lvl2pPr marL="621500" algn="l" defTabSz="1243001" rtl="0" eaLnBrk="1" latinLnBrk="0" hangingPunct="1">
        <a:defRPr sz="2447" kern="1200">
          <a:solidFill>
            <a:schemeClr val="tx1"/>
          </a:solidFill>
          <a:latin typeface="+mn-lt"/>
          <a:ea typeface="+mn-ea"/>
          <a:cs typeface="+mn-cs"/>
        </a:defRPr>
      </a:lvl2pPr>
      <a:lvl3pPr marL="1243001" algn="l" defTabSz="1243001" rtl="0" eaLnBrk="1" latinLnBrk="0" hangingPunct="1">
        <a:defRPr sz="2447" kern="1200">
          <a:solidFill>
            <a:schemeClr val="tx1"/>
          </a:solidFill>
          <a:latin typeface="+mn-lt"/>
          <a:ea typeface="+mn-ea"/>
          <a:cs typeface="+mn-cs"/>
        </a:defRPr>
      </a:lvl3pPr>
      <a:lvl4pPr marL="1864501" algn="l" defTabSz="1243001" rtl="0" eaLnBrk="1" latinLnBrk="0" hangingPunct="1">
        <a:defRPr sz="2447" kern="1200">
          <a:solidFill>
            <a:schemeClr val="tx1"/>
          </a:solidFill>
          <a:latin typeface="+mn-lt"/>
          <a:ea typeface="+mn-ea"/>
          <a:cs typeface="+mn-cs"/>
        </a:defRPr>
      </a:lvl4pPr>
      <a:lvl5pPr marL="2486001" algn="l" defTabSz="1243001" rtl="0" eaLnBrk="1" latinLnBrk="0" hangingPunct="1">
        <a:defRPr sz="2447" kern="1200">
          <a:solidFill>
            <a:schemeClr val="tx1"/>
          </a:solidFill>
          <a:latin typeface="+mn-lt"/>
          <a:ea typeface="+mn-ea"/>
          <a:cs typeface="+mn-cs"/>
        </a:defRPr>
      </a:lvl5pPr>
      <a:lvl6pPr marL="3107502" algn="l" defTabSz="1243001" rtl="0" eaLnBrk="1" latinLnBrk="0" hangingPunct="1">
        <a:defRPr sz="2447" kern="1200">
          <a:solidFill>
            <a:schemeClr val="tx1"/>
          </a:solidFill>
          <a:latin typeface="+mn-lt"/>
          <a:ea typeface="+mn-ea"/>
          <a:cs typeface="+mn-cs"/>
        </a:defRPr>
      </a:lvl6pPr>
      <a:lvl7pPr marL="3729002" algn="l" defTabSz="1243001" rtl="0" eaLnBrk="1" latinLnBrk="0" hangingPunct="1">
        <a:defRPr sz="2447" kern="1200">
          <a:solidFill>
            <a:schemeClr val="tx1"/>
          </a:solidFill>
          <a:latin typeface="+mn-lt"/>
          <a:ea typeface="+mn-ea"/>
          <a:cs typeface="+mn-cs"/>
        </a:defRPr>
      </a:lvl7pPr>
      <a:lvl8pPr marL="4350502" algn="l" defTabSz="1243001" rtl="0" eaLnBrk="1" latinLnBrk="0" hangingPunct="1">
        <a:defRPr sz="2447" kern="1200">
          <a:solidFill>
            <a:schemeClr val="tx1"/>
          </a:solidFill>
          <a:latin typeface="+mn-lt"/>
          <a:ea typeface="+mn-ea"/>
          <a:cs typeface="+mn-cs"/>
        </a:defRPr>
      </a:lvl8pPr>
      <a:lvl9pPr marL="4972003" algn="l" defTabSz="1243001" rtl="0" eaLnBrk="1" latinLnBrk="0" hangingPunct="1">
        <a:defRPr sz="244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898846085"/>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 id="2147484468" r:id="rId14"/>
    <p:sldLayoutId id="2147484469" r:id="rId15"/>
    <p:sldLayoutId id="2147484470" r:id="rId16"/>
    <p:sldLayoutId id="2147484471" r:id="rId17"/>
    <p:sldLayoutId id="2147484472" r:id="rId18"/>
    <p:sldLayoutId id="2147484473" r:id="rId19"/>
    <p:sldLayoutId id="2147484474" r:id="rId20"/>
    <p:sldLayoutId id="2147484475" r:id="rId21"/>
    <p:sldLayoutId id="2147484476" r:id="rId22"/>
    <p:sldLayoutId id="2147484477" r:id="rId23"/>
  </p:sldLayoutIdLst>
  <p:transition>
    <p:fade/>
  </p:transition>
  <p:hf hdr="0" dt="0"/>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26944488"/>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 id="2147484495" r:id="rId17"/>
    <p:sldLayoutId id="2147484496" r:id="rId18"/>
    <p:sldLayoutId id="2147484497" r:id="rId19"/>
    <p:sldLayoutId id="2147484498" r:id="rId20"/>
    <p:sldLayoutId id="2147484499" r:id="rId21"/>
    <p:sldLayoutId id="2147484500"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97.xml"/><Relationship Id="rId5" Type="http://schemas.openxmlformats.org/officeDocument/2006/relationships/image" Target="../media/image69.png"/><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4.xml"/><Relationship Id="rId1" Type="http://schemas.openxmlformats.org/officeDocument/2006/relationships/slideLayout" Target="../slideLayouts/slideLayout87.xml"/><Relationship Id="rId5" Type="http://schemas.openxmlformats.org/officeDocument/2006/relationships/image" Target="../media/image72.emf"/><Relationship Id="rId4" Type="http://schemas.openxmlformats.org/officeDocument/2006/relationships/image" Target="../media/image71.emf"/></Relationships>
</file>

<file path=ppt/slides/_rels/slide1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5.xml"/><Relationship Id="rId1" Type="http://schemas.openxmlformats.org/officeDocument/2006/relationships/slideLayout" Target="../slideLayouts/slideLayout67.xml"/><Relationship Id="rId5" Type="http://schemas.openxmlformats.org/officeDocument/2006/relationships/image" Target="../media/image75.emf"/><Relationship Id="rId4" Type="http://schemas.openxmlformats.org/officeDocument/2006/relationships/image" Target="../media/image74.emf"/></Relationships>
</file>

<file path=ppt/slides/_rels/slide1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1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29.xml"/><Relationship Id="rId1" Type="http://schemas.openxmlformats.org/officeDocument/2006/relationships/slideLayout" Target="../slideLayouts/slideLayout180.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hyperlink" Target="https://aka.ms/ignite.mobileap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tiff"/><Relationship Id="rId26" Type="http://schemas.openxmlformats.org/officeDocument/2006/relationships/image" Target="../media/image45.tiff"/><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9.tiff"/><Relationship Id="rId29" Type="http://schemas.openxmlformats.org/officeDocument/2006/relationships/image" Target="../media/image48.png"/><Relationship Id="rId41" Type="http://schemas.openxmlformats.org/officeDocument/2006/relationships/image" Target="../media/image60.png"/><Relationship Id="rId1" Type="http://schemas.openxmlformats.org/officeDocument/2006/relationships/slideLayout" Target="../slideLayouts/slideLayout67.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tiff"/><Relationship Id="rId32" Type="http://schemas.openxmlformats.org/officeDocument/2006/relationships/image" Target="../media/image51.tiff"/><Relationship Id="rId37" Type="http://schemas.openxmlformats.org/officeDocument/2006/relationships/image" Target="../media/image56.png"/><Relationship Id="rId40" Type="http://schemas.openxmlformats.org/officeDocument/2006/relationships/image" Target="../media/image59.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tif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tiff"/><Relationship Id="rId31" Type="http://schemas.openxmlformats.org/officeDocument/2006/relationships/image" Target="../media/image50.tiff"/><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tiff"/><Relationship Id="rId27" Type="http://schemas.openxmlformats.org/officeDocument/2006/relationships/image" Target="../media/image46.png"/><Relationship Id="rId30" Type="http://schemas.openxmlformats.org/officeDocument/2006/relationships/image" Target="../media/image49.tiff"/><Relationship Id="rId35" Type="http://schemas.openxmlformats.org/officeDocument/2006/relationships/image" Target="../media/image54.png"/><Relationship Id="rId8"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tiff"/><Relationship Id="rId33" Type="http://schemas.openxmlformats.org/officeDocument/2006/relationships/image" Target="../media/image52.png"/><Relationship Id="rId38"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Harness the power of the Internet of Things</a:t>
            </a:r>
          </a:p>
        </p:txBody>
      </p:sp>
      <p:sp>
        <p:nvSpPr>
          <p:cNvPr id="5" name="Text Placeholder 4"/>
          <p:cNvSpPr>
            <a:spLocks noGrp="1"/>
          </p:cNvSpPr>
          <p:nvPr>
            <p:ph type="body" sz="quarter" idx="12"/>
          </p:nvPr>
        </p:nvSpPr>
        <p:spPr/>
        <p:txBody>
          <a:bodyPr/>
          <a:lstStyle/>
          <a:p>
            <a:r>
              <a:rPr lang="en-US" sz="2400" dirty="0"/>
              <a:t>Jim Bailey</a:t>
            </a:r>
          </a:p>
          <a:p>
            <a:r>
              <a:rPr lang="en-US" sz="2400" dirty="0"/>
              <a:t>Senior Managing Director, Accenture Mobility</a:t>
            </a:r>
          </a:p>
          <a:p>
            <a:endParaRPr lang="en-US" sz="2400" dirty="0"/>
          </a:p>
          <a:p>
            <a:r>
              <a:rPr lang="en-US" sz="2400" dirty="0"/>
              <a:t>Fabio Mungo</a:t>
            </a:r>
          </a:p>
          <a:p>
            <a:r>
              <a:rPr lang="en-US" sz="2400" dirty="0"/>
              <a:t>Managing Director, Accenture Mobility – Microsoft </a:t>
            </a:r>
            <a:r>
              <a:rPr lang="en-US" sz="2400" dirty="0" err="1"/>
              <a:t>IoT</a:t>
            </a:r>
            <a:r>
              <a:rPr lang="en-US" sz="2400" dirty="0"/>
              <a:t> Relationship Lead</a:t>
            </a:r>
          </a:p>
          <a:p>
            <a:endParaRPr lang="en-US" sz="2400" dirty="0"/>
          </a:p>
        </p:txBody>
      </p:sp>
      <p:sp>
        <p:nvSpPr>
          <p:cNvPr id="2" name="Text Placeholder 1"/>
          <p:cNvSpPr>
            <a:spLocks noGrp="1"/>
          </p:cNvSpPr>
          <p:nvPr>
            <p:ph type="body" sz="quarter" idx="13"/>
          </p:nvPr>
        </p:nvSpPr>
        <p:spPr/>
        <p:txBody>
          <a:bodyPr/>
          <a:lstStyle/>
          <a:p>
            <a:r>
              <a:rPr lang="en-US" dirty="0"/>
              <a:t>BRK1014</a:t>
            </a:r>
          </a:p>
        </p:txBody>
      </p:sp>
    </p:spTree>
    <p:extLst>
      <p:ext uri="{BB962C8B-B14F-4D97-AF65-F5344CB8AC3E}">
        <p14:creationId xmlns:p14="http://schemas.microsoft.com/office/powerpoint/2010/main" val="336212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1851" y="1202966"/>
            <a:ext cx="11695112" cy="1200329"/>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0" normalizeH="0" baseline="0" noProof="0" dirty="0">
                <a:ln w="3175">
                  <a:noFill/>
                </a:ln>
                <a:gradFill>
                  <a:gsLst>
                    <a:gs pos="100000">
                      <a:schemeClr val="tx1"/>
                    </a:gs>
                    <a:gs pos="0">
                      <a:schemeClr val="tx1"/>
                    </a:gs>
                  </a:gsLst>
                  <a:lin ang="5400000" scaled="0"/>
                </a:gradFill>
                <a:effectLst/>
                <a:uLnTx/>
                <a:uFillTx/>
                <a:latin typeface="+mj-lt"/>
                <a:ea typeface="+mn-ea"/>
                <a:cs typeface="Segoe UI" pitchFamily="34" charset="0"/>
              </a:rPr>
              <a:t>The Platform Economy</a:t>
            </a:r>
          </a:p>
        </p:txBody>
      </p:sp>
    </p:spTree>
    <p:extLst>
      <p:ext uri="{BB962C8B-B14F-4D97-AF65-F5344CB8AC3E}">
        <p14:creationId xmlns:p14="http://schemas.microsoft.com/office/powerpoint/2010/main" val="136586605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239" y="778154"/>
            <a:ext cx="11643711" cy="5838804"/>
          </a:xfrm>
          <a:prstGeom prst="rect">
            <a:avLst/>
          </a:prstGeom>
        </p:spPr>
      </p:pic>
      <p:sp>
        <p:nvSpPr>
          <p:cNvPr id="11" name="Rectangle 10"/>
          <p:cNvSpPr/>
          <p:nvPr/>
        </p:nvSpPr>
        <p:spPr>
          <a:xfrm>
            <a:off x="371834" y="5937474"/>
            <a:ext cx="11133137" cy="531684"/>
          </a:xfrm>
          <a:prstGeom prst="rect">
            <a:avLst/>
          </a:prstGeom>
          <a:noFill/>
        </p:spPr>
        <p:txBody>
          <a:bodyPr wrap="square">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2855" b="1" i="1" u="none" strike="noStrike" kern="0" cap="none" spc="0" normalizeH="0" baseline="0" noProof="0" dirty="0">
                <a:ln>
                  <a:noFill/>
                </a:ln>
                <a:solidFill>
                  <a:schemeClr val="bg1"/>
                </a:solidFill>
                <a:effectLst/>
                <a:uLnTx/>
                <a:uFillTx/>
                <a:cs typeface="Arial" charset="0"/>
              </a:rPr>
              <a:t>Driving a geographic dispersion of technology innovation hubs</a:t>
            </a:r>
          </a:p>
        </p:txBody>
      </p:sp>
      <p:sp>
        <p:nvSpPr>
          <p:cNvPr id="12" name="Title 8"/>
          <p:cNvSpPr>
            <a:spLocks noGrp="1"/>
          </p:cNvSpPr>
          <p:nvPr>
            <p:ph type="title"/>
          </p:nvPr>
        </p:nvSpPr>
        <p:spPr>
          <a:xfrm>
            <a:off x="274639" y="295274"/>
            <a:ext cx="11889564" cy="917575"/>
          </a:xfrm>
        </p:spPr>
        <p:txBody>
          <a:bodyPr/>
          <a:lstStyle/>
          <a:p>
            <a:r>
              <a:rPr lang="en-US" dirty="0">
                <a:solidFill>
                  <a:schemeClr val="bg1"/>
                </a:solidFill>
              </a:rPr>
              <a:t>New technology platforms are driving business innovation, everywhere</a:t>
            </a:r>
            <a:endParaRPr lang="en-US" dirty="0"/>
          </a:p>
        </p:txBody>
      </p:sp>
      <p:sp>
        <p:nvSpPr>
          <p:cNvPr id="13" name="TextBox 12"/>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rPr>
              <a:t>12</a:t>
            </a:r>
            <a:endParaRPr kumimoji="0" lang="en-US" sz="1200" b="0" i="0" u="none" strike="noStrike" kern="0" cap="none" spc="0" normalizeH="0" baseline="0" noProof="0" dirty="0">
              <a:ln>
                <a:noFill/>
              </a:ln>
              <a:solidFill>
                <a:schemeClr val="bg1"/>
              </a:solidFill>
              <a:effectLst/>
              <a:uLnTx/>
              <a:uFillTx/>
            </a:endParaRPr>
          </a:p>
        </p:txBody>
      </p:sp>
      <p:sp>
        <p:nvSpPr>
          <p:cNvPr id="15" name="Footer Placeholder 3"/>
          <p:cNvSpPr>
            <a:spLocks noGrp="1"/>
          </p:cNvSpPr>
          <p:nvPr>
            <p:ph type="ftr" sz="quarter" idx="10"/>
          </p:nvPr>
        </p:nvSpPr>
        <p:spPr>
          <a:xfrm>
            <a:off x="474651" y="6696680"/>
            <a:ext cx="3755080" cy="169277"/>
          </a:xfrm>
        </p:spPr>
        <p:txBody>
          <a:bodyPr lIns="0" tIns="0" rIns="0" bIns="0"/>
          <a:lstStyle/>
          <a:p>
            <a:pPr marL="0" marR="0" lvl="0" indent="0" defTabSz="932414"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FFFFFF"/>
                </a:solidFill>
                <a:effectLst/>
                <a:uLnTx/>
                <a:uFillTx/>
              </a:rPr>
              <a:t>Copyright © 2016 Accenture  All rights reserved.</a:t>
            </a:r>
          </a:p>
        </p:txBody>
      </p:sp>
    </p:spTree>
    <p:extLst>
      <p:ext uri="{BB962C8B-B14F-4D97-AF65-F5344CB8AC3E}">
        <p14:creationId xmlns:p14="http://schemas.microsoft.com/office/powerpoint/2010/main" val="207248241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 name="Picture 2" descr="PPT-background-0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1888" y="-1"/>
            <a:ext cx="6223705" cy="6994525"/>
          </a:xfrm>
          <a:prstGeom prst="rect">
            <a:avLst/>
          </a:prstGeom>
        </p:spPr>
      </p:pic>
      <p:sp>
        <p:nvSpPr>
          <p:cNvPr id="6" name="TextBox 5"/>
          <p:cNvSpPr txBox="1"/>
          <p:nvPr/>
        </p:nvSpPr>
        <p:spPr>
          <a:xfrm>
            <a:off x="468313" y="6013034"/>
            <a:ext cx="2757487" cy="461665"/>
          </a:xfrm>
          <a:prstGeom prst="rect">
            <a:avLst/>
          </a:prstGeom>
          <a:noFill/>
        </p:spPr>
        <p:txBody>
          <a:bodyPr wrap="square" lIns="0" tIns="0" rIns="0" bIns="0" rtlCol="0">
            <a:spAutoFit/>
          </a:bodyPr>
          <a:lstStyle/>
          <a:p>
            <a:pPr marL="342900" marR="0" lvl="0" indent="-342900" defTabSz="1243493"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0" cap="none" spc="0" normalizeH="0" baseline="0" noProof="0" dirty="0">
                <a:ln>
                  <a:noFill/>
                </a:ln>
                <a:solidFill>
                  <a:schemeClr val="bg1"/>
                </a:solidFill>
                <a:effectLst/>
                <a:uLnTx/>
                <a:uFillTx/>
              </a:rPr>
              <a:t>Source: IDC</a:t>
            </a:r>
          </a:p>
          <a:p>
            <a:pPr marL="342900" marR="0" lvl="0" indent="-342900" defTabSz="1243493"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0" cap="none" spc="0" normalizeH="0" baseline="0" noProof="0" dirty="0">
                <a:ln>
                  <a:noFill/>
                </a:ln>
                <a:solidFill>
                  <a:schemeClr val="bg1"/>
                </a:solidFill>
                <a:effectLst/>
                <a:uLnTx/>
                <a:uFillTx/>
              </a:rPr>
              <a:t>Source: Accenture Research</a:t>
            </a:r>
          </a:p>
          <a:p>
            <a:pPr marL="342900" marR="0" lvl="0" indent="-342900" defTabSz="1243493"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0" cap="none" spc="0" normalizeH="0" baseline="0" noProof="0" dirty="0">
                <a:ln>
                  <a:noFill/>
                </a:ln>
                <a:solidFill>
                  <a:schemeClr val="bg1"/>
                </a:solidFill>
                <a:effectLst/>
                <a:uLnTx/>
                <a:uFillTx/>
              </a:rPr>
              <a:t>Source: The Center for Global Enterprise</a:t>
            </a:r>
          </a:p>
        </p:txBody>
      </p:sp>
      <p:sp>
        <p:nvSpPr>
          <p:cNvPr id="30" name="Footer Placeholder 3"/>
          <p:cNvSpPr txBox="1">
            <a:spLocks/>
          </p:cNvSpPr>
          <p:nvPr/>
        </p:nvSpPr>
        <p:spPr bwMode="ltGray">
          <a:xfrm>
            <a:off x="474651" y="6696680"/>
            <a:ext cx="3755080" cy="169277"/>
          </a:xfrm>
          <a:prstGeom prst="rect">
            <a:avLst/>
          </a:prstGeom>
          <a:noFill/>
        </p:spPr>
        <p:txBody>
          <a:bodyPr vert="horz" wrap="square" lIns="0" tIns="0" rIns="0" bIns="0" rtlCol="0" anchor="ctr" anchorCtr="0">
            <a:noAutofit/>
          </a:bodyPr>
          <a:lstStyle>
            <a:lvl1pPr marL="0" marR="0" indent="0" algn="ctr" defTabSz="932742" rtl="0" eaLnBrk="1" fontAlgn="auto" latinLnBrk="0" hangingPunct="1">
              <a:lnSpc>
                <a:spcPct val="90000"/>
              </a:lnSpc>
              <a:spcBef>
                <a:spcPct val="20000"/>
              </a:spcBef>
              <a:spcAft>
                <a:spcPts val="0"/>
              </a:spcAft>
              <a:buClrTx/>
              <a:buSzPct val="90000"/>
              <a:buFont typeface="Arial" pitchFamily="34" charset="0"/>
              <a:buNone/>
              <a:tabLst/>
              <a:defRPr sz="1600" b="1" kern="1200" cap="none" spc="0" baseline="0">
                <a:gradFill>
                  <a:gsLst>
                    <a:gs pos="0">
                      <a:srgbClr val="FFFFFF"/>
                    </a:gs>
                    <a:gs pos="27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FFFFFF"/>
                </a:solidFill>
                <a:effectLst/>
                <a:uLnTx/>
                <a:uFillTx/>
                <a:latin typeface="+mn-lt"/>
                <a:ea typeface="+mn-ea"/>
                <a:cs typeface="+mn-cs"/>
              </a:rPr>
              <a:t>Copyright © 2016 Accenture  All rights reserved.</a:t>
            </a:r>
          </a:p>
        </p:txBody>
      </p:sp>
      <p:sp>
        <p:nvSpPr>
          <p:cNvPr id="31" name="Title 2"/>
          <p:cNvSpPr txBox="1">
            <a:spLocks/>
          </p:cNvSpPr>
          <p:nvPr/>
        </p:nvSpPr>
        <p:spPr>
          <a:xfrm>
            <a:off x="474652" y="500063"/>
            <a:ext cx="5737235" cy="1341906"/>
          </a:xfrm>
          <a:prstGeom prst="rect">
            <a:avLst/>
          </a:prstGeom>
        </p:spPr>
        <p:txBody>
          <a:bodyPr vert="horz" wrap="square" lIns="0" tIns="0" rIns="0" bIns="0" rtlCol="0" anchor="t">
            <a:spAutoFit/>
          </a:bodyPr>
          <a:lstStyle>
            <a:lvl1pPr algn="l" defTabSz="932742" rtl="0" eaLnBrk="1" latinLnBrk="0" hangingPunct="1">
              <a:lnSpc>
                <a:spcPct val="90000"/>
              </a:lnSpc>
              <a:spcBef>
                <a:spcPct val="0"/>
              </a:spcBef>
              <a:buNone/>
              <a:defRPr lang="en-US" sz="66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solidFill>
                  <a:srgbClr val="FFFFFF"/>
                </a:solidFill>
                <a:effectLst/>
                <a:uLnTx/>
                <a:uFillTx/>
                <a:latin typeface="+mj-lt"/>
                <a:ea typeface="+mn-ea"/>
                <a:cs typeface="Segoe UI" pitchFamily="34" charset="0"/>
              </a:rPr>
              <a:t>Platforms offer </a:t>
            </a:r>
            <a:br>
              <a:rPr kumimoji="0" lang="en-US" sz="4800" b="0" i="0" u="none" strike="noStrike" kern="1200" cap="none" spc="-102" normalizeH="0" baseline="0" noProof="0" dirty="0">
                <a:ln w="3175">
                  <a:noFill/>
                </a:ln>
                <a:solidFill>
                  <a:srgbClr val="FFFFFF"/>
                </a:solidFill>
                <a:effectLst/>
                <a:uLnTx/>
                <a:uFillTx/>
                <a:latin typeface="+mj-lt"/>
                <a:ea typeface="+mn-ea"/>
                <a:cs typeface="Segoe UI" pitchFamily="34" charset="0"/>
              </a:rPr>
            </a:br>
            <a:r>
              <a:rPr kumimoji="0" lang="en-US" sz="4800" b="0" i="0" u="none" strike="noStrike" kern="1200" cap="none" spc="-102" normalizeH="0" baseline="0" noProof="0" dirty="0">
                <a:ln w="3175">
                  <a:noFill/>
                </a:ln>
                <a:solidFill>
                  <a:srgbClr val="FFFFFF"/>
                </a:solidFill>
                <a:effectLst/>
                <a:uLnTx/>
                <a:uFillTx/>
                <a:latin typeface="+mj-lt"/>
                <a:ea typeface="+mn-ea"/>
                <a:cs typeface="Segoe UI" pitchFamily="34" charset="0"/>
              </a:rPr>
              <a:t>growth:</a:t>
            </a:r>
          </a:p>
        </p:txBody>
      </p:sp>
      <p:sp>
        <p:nvSpPr>
          <p:cNvPr id="32" name="Rectangle 31"/>
          <p:cNvSpPr/>
          <p:nvPr/>
        </p:nvSpPr>
        <p:spPr>
          <a:xfrm>
            <a:off x="479037" y="2022475"/>
            <a:ext cx="5400768" cy="3337901"/>
          </a:xfrm>
          <a:prstGeom prst="rect">
            <a:avLst/>
          </a:prstGeom>
        </p:spPr>
        <p:txBody>
          <a:bodyPr wrap="square" lIns="0" tIns="0" rIns="0" bIns="0">
            <a:spAutoFit/>
          </a:bodyPr>
          <a:lstStyle/>
          <a:p>
            <a:pPr marL="0" marR="0" lvl="0" indent="0" defTabSz="1243493" eaLnBrk="1" fontAlgn="auto" latinLnBrk="0" hangingPunct="1">
              <a:lnSpc>
                <a:spcPct val="90000"/>
              </a:lnSpc>
              <a:spcBef>
                <a:spcPts val="816"/>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By 2018, more than</a:t>
            </a:r>
            <a:r>
              <a:rPr kumimoji="0" lang="en-AU" sz="3671" b="0" i="0" u="none" strike="noStrike" kern="0" cap="none" spc="0" normalizeH="0" baseline="0" noProof="0" dirty="0">
                <a:ln>
                  <a:noFill/>
                </a:ln>
                <a:solidFill>
                  <a:srgbClr val="FFB500"/>
                </a:solidFill>
                <a:effectLst/>
                <a:uLnTx/>
                <a:uFillTx/>
              </a:rPr>
              <a:t> </a:t>
            </a:r>
            <a:r>
              <a:rPr kumimoji="0" lang="en-AU" sz="3600" b="0" i="0" u="none" strike="noStrike" kern="0" cap="none" spc="0" normalizeH="0" baseline="0" noProof="0" dirty="0">
                <a:ln>
                  <a:noFill/>
                </a:ln>
                <a:solidFill>
                  <a:srgbClr val="FFB500"/>
                </a:solidFill>
                <a:effectLst/>
                <a:uLnTx/>
                <a:uFillTx/>
              </a:rPr>
              <a:t>50% </a:t>
            </a:r>
            <a:r>
              <a:rPr kumimoji="0" lang="en-AU" sz="2000" b="0" i="0" u="none" strike="noStrike" kern="0" cap="none" spc="0" normalizeH="0" baseline="0" noProof="0" dirty="0">
                <a:ln>
                  <a:noFill/>
                </a:ln>
                <a:solidFill>
                  <a:srgbClr val="FFFFFF"/>
                </a:solidFill>
                <a:effectLst/>
                <a:uLnTx/>
                <a:uFillTx/>
              </a:rPr>
              <a:t>of large enterprises </a:t>
            </a:r>
            <a:r>
              <a:rPr kumimoji="0" lang="en-US" sz="2000" b="0" i="0" u="none" strike="noStrike" kern="0" cap="none" spc="0" normalizeH="0" baseline="0" noProof="0" dirty="0">
                <a:ln>
                  <a:noFill/>
                </a:ln>
                <a:solidFill>
                  <a:schemeClr val="bg1"/>
                </a:solidFill>
                <a:effectLst/>
                <a:uLnTx/>
                <a:uFillTx/>
              </a:rPr>
              <a:t>will create or partner with industry platforms</a:t>
            </a:r>
            <a:r>
              <a:rPr kumimoji="0" lang="en-US" sz="2000" b="0" i="0" u="none" strike="noStrike" kern="0" cap="none" spc="0" normalizeH="0" baseline="30000" noProof="0" dirty="0">
                <a:ln>
                  <a:noFill/>
                </a:ln>
                <a:solidFill>
                  <a:schemeClr val="bg1"/>
                </a:solidFill>
                <a:effectLst/>
                <a:uLnTx/>
                <a:uFillTx/>
              </a:rPr>
              <a:t>1</a:t>
            </a:r>
          </a:p>
          <a:p>
            <a:pPr marL="0" marR="0" lvl="0" indent="0" defTabSz="1243493" eaLnBrk="1" fontAlgn="auto" latinLnBrk="0" hangingPunct="1">
              <a:lnSpc>
                <a:spcPct val="90000"/>
              </a:lnSpc>
              <a:spcBef>
                <a:spcPts val="816"/>
              </a:spcBef>
              <a:spcAft>
                <a:spcPts val="0"/>
              </a:spcAft>
              <a:buClrTx/>
              <a:buSzTx/>
              <a:buFontTx/>
              <a:buNone/>
              <a:tabLst/>
              <a:defRPr/>
            </a:pPr>
            <a:endParaRPr kumimoji="0" lang="en-US" sz="1400" b="0" i="0" u="none" strike="noStrike" kern="0" cap="none" spc="0" normalizeH="0" baseline="30000" noProof="0" dirty="0">
              <a:ln>
                <a:noFill/>
              </a:ln>
              <a:solidFill>
                <a:schemeClr val="bg1"/>
              </a:solidFill>
              <a:effectLst/>
              <a:uLnTx/>
              <a:uFillTx/>
            </a:endParaRPr>
          </a:p>
          <a:p>
            <a:pPr marL="0" marR="0" lvl="0" indent="0" defTabSz="1243493" eaLnBrk="1" fontAlgn="auto" latinLnBrk="0" hangingPunct="1">
              <a:lnSpc>
                <a:spcPct val="90000"/>
              </a:lnSpc>
              <a:spcBef>
                <a:spcPts val="816"/>
              </a:spcBef>
              <a:spcAft>
                <a:spcPts val="0"/>
              </a:spcAft>
              <a:buClrTx/>
              <a:buSzTx/>
              <a:buFontTx/>
              <a:buNone/>
              <a:tabLst/>
              <a:defRPr/>
            </a:pPr>
            <a:r>
              <a:rPr kumimoji="0" lang="en-AU" sz="3600" b="0" i="0" u="none" strike="noStrike" kern="0" cap="none" spc="0" normalizeH="0" baseline="0" noProof="0" dirty="0">
                <a:ln>
                  <a:noFill/>
                </a:ln>
                <a:solidFill>
                  <a:srgbClr val="FFB500"/>
                </a:solidFill>
                <a:effectLst/>
                <a:uLnTx/>
                <a:uFillTx/>
              </a:rPr>
              <a:t>US$20B</a:t>
            </a:r>
            <a:r>
              <a:rPr kumimoji="0" lang="en-AU" sz="2000" b="0" i="0" u="none" strike="noStrike" kern="0" cap="none" spc="0" normalizeH="0" baseline="0" noProof="0" dirty="0">
                <a:ln>
                  <a:noFill/>
                </a:ln>
                <a:solidFill>
                  <a:srgbClr val="FFFFFF"/>
                </a:solidFill>
                <a:effectLst/>
                <a:uLnTx/>
                <a:uFillTx/>
              </a:rPr>
              <a:t> </a:t>
            </a:r>
            <a:r>
              <a:rPr kumimoji="0" lang="en-GB" sz="2000" b="0" i="0" u="none" strike="noStrike" kern="0" cap="none" spc="0" normalizeH="0" baseline="0" noProof="0" dirty="0">
                <a:ln>
                  <a:noFill/>
                </a:ln>
                <a:solidFill>
                  <a:srgbClr val="FFFFFF"/>
                </a:solidFill>
                <a:effectLst/>
                <a:uLnTx/>
                <a:uFillTx/>
              </a:rPr>
              <a:t>was invested globally </a:t>
            </a:r>
            <a:r>
              <a:rPr kumimoji="0" lang="en-US" sz="2000" b="0" i="0" u="none" strike="noStrike" kern="0" cap="none" spc="0" normalizeH="0" baseline="0" noProof="0" dirty="0">
                <a:ln>
                  <a:noFill/>
                </a:ln>
                <a:solidFill>
                  <a:srgbClr val="FFFFFF"/>
                </a:solidFill>
                <a:effectLst/>
                <a:uLnTx/>
                <a:uFillTx/>
              </a:rPr>
              <a:t>in </a:t>
            </a:r>
            <a:br>
              <a:rPr kumimoji="0" lang="en-US" sz="2000" b="0" i="0" u="none" strike="noStrike" kern="0" cap="none" spc="0" normalizeH="0" baseline="0" noProof="0" dirty="0">
                <a:ln>
                  <a:noFill/>
                </a:ln>
                <a:solidFill>
                  <a:srgbClr val="FFFFFF"/>
                </a:solidFill>
                <a:effectLst/>
                <a:uLnTx/>
                <a:uFillTx/>
              </a:rPr>
            </a:br>
            <a:r>
              <a:rPr kumimoji="0" lang="en-US" sz="2000" b="0" i="0" u="none" strike="noStrike" kern="0" cap="none" spc="0" normalizeH="0" baseline="0" noProof="0" dirty="0">
                <a:ln>
                  <a:noFill/>
                </a:ln>
                <a:solidFill>
                  <a:srgbClr val="FFFFFF"/>
                </a:solidFill>
                <a:effectLst/>
                <a:uLnTx/>
                <a:uFillTx/>
              </a:rPr>
              <a:t>1,053 deals in digital platforms with pace intensifying in 2015</a:t>
            </a:r>
            <a:r>
              <a:rPr kumimoji="0" lang="en-US" sz="2000" b="0" i="0" u="none" strike="noStrike" kern="0" cap="none" spc="0" normalizeH="0" baseline="30000" noProof="0" dirty="0">
                <a:ln>
                  <a:noFill/>
                </a:ln>
                <a:solidFill>
                  <a:srgbClr val="FFFFFF"/>
                </a:solidFill>
                <a:effectLst/>
                <a:uLnTx/>
                <a:uFillTx/>
              </a:rPr>
              <a:t>2</a:t>
            </a:r>
          </a:p>
          <a:p>
            <a:pPr marL="0" marR="0" lvl="0" indent="0" defTabSz="1243493" eaLnBrk="1" fontAlgn="auto" latinLnBrk="0" hangingPunct="1">
              <a:lnSpc>
                <a:spcPct val="90000"/>
              </a:lnSpc>
              <a:spcBef>
                <a:spcPts val="816"/>
              </a:spcBef>
              <a:spcAft>
                <a:spcPts val="0"/>
              </a:spcAft>
              <a:buClrTx/>
              <a:buSzTx/>
              <a:buFontTx/>
              <a:buNone/>
              <a:tabLst/>
              <a:defRPr/>
            </a:pPr>
            <a:endParaRPr kumimoji="0" lang="en-US" sz="2000" b="0" i="0" u="none" strike="noStrike" kern="0" cap="none" spc="0" normalizeH="0" baseline="30000" noProof="0" dirty="0">
              <a:ln>
                <a:noFill/>
              </a:ln>
              <a:solidFill>
                <a:srgbClr val="FFFFFF"/>
              </a:solidFill>
              <a:effectLst/>
              <a:uLnTx/>
              <a:uFillTx/>
            </a:endParaRPr>
          </a:p>
          <a:p>
            <a:pPr marL="0" marR="0" lvl="0" indent="0" defTabSz="1243493" eaLnBrk="1" fontAlgn="auto" latinLnBrk="0" hangingPunct="1">
              <a:lnSpc>
                <a:spcPct val="90000"/>
              </a:lnSpc>
              <a:spcBef>
                <a:spcPts val="816"/>
              </a:spcBef>
              <a:spcAft>
                <a:spcPts val="0"/>
              </a:spcAft>
              <a:buClrTx/>
              <a:buSzTx/>
              <a:buFontTx/>
              <a:buNone/>
              <a:tabLst/>
              <a:defRPr/>
            </a:pPr>
            <a:r>
              <a:rPr kumimoji="0" lang="en-GB" sz="2000" b="0" i="0" u="none" strike="noStrike" kern="0" cap="none" spc="0" normalizeH="0" baseline="0" noProof="0" dirty="0">
                <a:ln>
                  <a:noFill/>
                </a:ln>
                <a:solidFill>
                  <a:schemeClr val="bg1"/>
                </a:solidFill>
                <a:effectLst/>
                <a:uLnTx/>
                <a:uFillTx/>
              </a:rPr>
              <a:t>Platforms’ total market value </a:t>
            </a:r>
            <a:br>
              <a:rPr kumimoji="0" lang="en-GB" sz="2000" b="0" i="0" u="none" strike="noStrike" kern="0" cap="none" spc="0" normalizeH="0" baseline="0" noProof="0" dirty="0">
                <a:ln>
                  <a:noFill/>
                </a:ln>
                <a:solidFill>
                  <a:schemeClr val="bg1"/>
                </a:solidFill>
                <a:effectLst/>
                <a:uLnTx/>
                <a:uFillTx/>
              </a:rPr>
            </a:br>
            <a:r>
              <a:rPr kumimoji="0" lang="en-GB" sz="3600" b="0" i="0" u="none" strike="noStrike" kern="0" cap="none" spc="0" normalizeH="0" baseline="0" noProof="0" dirty="0">
                <a:ln>
                  <a:noFill/>
                </a:ln>
                <a:solidFill>
                  <a:schemeClr val="accent5"/>
                </a:solidFill>
                <a:effectLst/>
                <a:uLnTx/>
                <a:uFillTx/>
              </a:rPr>
              <a:t>US$4.3T</a:t>
            </a:r>
            <a:r>
              <a:rPr kumimoji="0" lang="en-GB" sz="2000" b="0" i="0" u="none" strike="noStrike" kern="0" cap="none" spc="0" normalizeH="0" baseline="90000" noProof="0" dirty="0">
                <a:ln>
                  <a:noFill/>
                </a:ln>
                <a:solidFill>
                  <a:schemeClr val="accent5"/>
                </a:solidFill>
                <a:effectLst/>
                <a:uLnTx/>
                <a:uFillTx/>
              </a:rPr>
              <a:t>3</a:t>
            </a:r>
            <a:endParaRPr kumimoji="0" lang="en-GB" sz="2000" b="0" i="0" u="none" strike="noStrike" kern="0" cap="none" spc="0" normalizeH="0" baseline="90000" noProof="0" dirty="0">
              <a:ln>
                <a:noFill/>
              </a:ln>
              <a:solidFill>
                <a:srgbClr val="FFFFFF"/>
              </a:solidFill>
              <a:effectLst/>
              <a:uLnTx/>
              <a:uFillTx/>
            </a:endParaRPr>
          </a:p>
        </p:txBody>
      </p:sp>
    </p:spTree>
    <p:extLst>
      <p:ext uri="{BB962C8B-B14F-4D97-AF65-F5344CB8AC3E}">
        <p14:creationId xmlns:p14="http://schemas.microsoft.com/office/powerpoint/2010/main" val="28724538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ccenture new icons .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776" y="2041804"/>
            <a:ext cx="1313934" cy="2825472"/>
          </a:xfrm>
          <a:prstGeom prst="rect">
            <a:avLst/>
          </a:prstGeom>
        </p:spPr>
      </p:pic>
      <p:pic>
        <p:nvPicPr>
          <p:cNvPr id="16" name="Picture 15" descr="43602751_xxl.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3010" y="0"/>
            <a:ext cx="6262583" cy="6994525"/>
          </a:xfrm>
          <a:prstGeom prst="rect">
            <a:avLst/>
          </a:prstGeom>
        </p:spPr>
      </p:pic>
      <p:sp>
        <p:nvSpPr>
          <p:cNvPr id="19" name="Title 2"/>
          <p:cNvSpPr txBox="1">
            <a:spLocks/>
          </p:cNvSpPr>
          <p:nvPr/>
        </p:nvSpPr>
        <p:spPr>
          <a:xfrm>
            <a:off x="474652" y="500063"/>
            <a:ext cx="5373255" cy="1341906"/>
          </a:xfrm>
          <a:prstGeom prst="rect">
            <a:avLst/>
          </a:prstGeom>
        </p:spPr>
        <p:txBody>
          <a:bodyPr vert="horz" wrap="square" lIns="0" tIns="0" rIns="0" bIns="0" rtlCol="0" anchor="t">
            <a:spAutoFit/>
          </a:bodyPr>
          <a:lstStyle>
            <a:lvl1pPr algn="l" defTabSz="932742" rtl="0" eaLnBrk="1" latinLnBrk="0" hangingPunct="1">
              <a:lnSpc>
                <a:spcPct val="90000"/>
              </a:lnSpc>
              <a:spcBef>
                <a:spcPct val="0"/>
              </a:spcBef>
              <a:buNone/>
              <a:defRPr lang="en-US" sz="66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50" normalizeH="0" baseline="0" noProof="0" dirty="0">
                <a:ln w="3175">
                  <a:noFill/>
                </a:ln>
                <a:solidFill>
                  <a:srgbClr val="FFFFFF"/>
                </a:solidFill>
                <a:effectLst/>
                <a:uLnTx/>
                <a:uFillTx/>
                <a:latin typeface="+mj-lt"/>
                <a:ea typeface="+mn-ea"/>
                <a:cs typeface="Segoe UI" pitchFamily="34" charset="0"/>
              </a:rPr>
              <a:t>Digital platforms have 3 sources of power:</a:t>
            </a:r>
          </a:p>
        </p:txBody>
      </p:sp>
      <p:sp>
        <p:nvSpPr>
          <p:cNvPr id="20" name="Rectangle 19"/>
          <p:cNvSpPr/>
          <p:nvPr/>
        </p:nvSpPr>
        <p:spPr>
          <a:xfrm>
            <a:off x="2015737" y="2149475"/>
            <a:ext cx="3584963" cy="1113125"/>
          </a:xfrm>
          <a:prstGeom prst="rect">
            <a:avLst/>
          </a:prstGeom>
        </p:spPr>
        <p:txBody>
          <a:bodyPr wrap="square" lIns="0" tIns="0" rIns="0" bIns="0">
            <a:spAutoFit/>
          </a:bodyPr>
          <a:lstStyle/>
          <a:p>
            <a:pPr marL="0" marR="0" lvl="0" indent="0" defTabSz="1243493" eaLnBrk="1" fontAlgn="auto" latinLnBrk="0" hangingPunct="1">
              <a:lnSpc>
                <a:spcPct val="90000"/>
              </a:lnSpc>
              <a:spcBef>
                <a:spcPts val="816"/>
              </a:spcBef>
              <a:spcAft>
                <a:spcPts val="0"/>
              </a:spcAft>
              <a:buClrTx/>
              <a:buSzTx/>
              <a:buFontTx/>
              <a:buNone/>
              <a:tabLst/>
              <a:defRPr/>
            </a:pPr>
            <a:r>
              <a:rPr kumimoji="0" lang="en-US" sz="2000" b="1" i="0" u="none" strike="noStrike" kern="0" cap="none" spc="0" normalizeH="0" baseline="0" noProof="0" dirty="0">
                <a:ln>
                  <a:noFill/>
                </a:ln>
                <a:solidFill>
                  <a:srgbClr val="FFB900"/>
                </a:solidFill>
                <a:effectLst/>
                <a:uLnTx/>
                <a:uFillTx/>
              </a:rPr>
              <a:t>Network Effect:</a:t>
            </a:r>
            <a:br>
              <a:rPr kumimoji="0" lang="en-US" sz="2000" b="0" i="0" u="none" strike="noStrike" kern="0" cap="none" spc="0" normalizeH="0" baseline="0" noProof="0" dirty="0">
                <a:ln>
                  <a:noFill/>
                </a:ln>
                <a:solidFill>
                  <a:srgbClr val="FFFFFF"/>
                </a:solidFill>
                <a:effectLst/>
                <a:uLnTx/>
                <a:uFillTx/>
              </a:rPr>
            </a:br>
            <a:r>
              <a:rPr kumimoji="0" lang="en-US" sz="2000" b="0" i="0" u="none" strike="noStrike" kern="0" cap="none" spc="0" normalizeH="0" baseline="0" noProof="0" dirty="0">
                <a:ln>
                  <a:noFill/>
                </a:ln>
                <a:solidFill>
                  <a:srgbClr val="FFFFFF"/>
                </a:solidFill>
                <a:effectLst/>
                <a:uLnTx/>
                <a:uFillTx/>
              </a:rPr>
              <a:t>More customers attract more suppliers and vice-versa, creating more value</a:t>
            </a:r>
          </a:p>
        </p:txBody>
      </p:sp>
      <p:sp>
        <p:nvSpPr>
          <p:cNvPr id="21" name="Footer Placeholder 3"/>
          <p:cNvSpPr txBox="1">
            <a:spLocks/>
          </p:cNvSpPr>
          <p:nvPr/>
        </p:nvSpPr>
        <p:spPr bwMode="ltGray">
          <a:xfrm>
            <a:off x="474651" y="6696680"/>
            <a:ext cx="3755080" cy="169277"/>
          </a:xfrm>
          <a:prstGeom prst="rect">
            <a:avLst/>
          </a:prstGeom>
          <a:noFill/>
        </p:spPr>
        <p:txBody>
          <a:bodyPr vert="horz" wrap="square" lIns="0" tIns="0" rIns="0" bIns="0" rtlCol="0" anchor="ctr" anchorCtr="0">
            <a:noAutofit/>
          </a:bodyPr>
          <a:lstStyle>
            <a:lvl1pPr marL="0" marR="0" indent="0" algn="ctr" defTabSz="932742" rtl="0" eaLnBrk="1" fontAlgn="auto" latinLnBrk="0" hangingPunct="1">
              <a:lnSpc>
                <a:spcPct val="90000"/>
              </a:lnSpc>
              <a:spcBef>
                <a:spcPct val="20000"/>
              </a:spcBef>
              <a:spcAft>
                <a:spcPts val="0"/>
              </a:spcAft>
              <a:buClrTx/>
              <a:buSzPct val="90000"/>
              <a:buFont typeface="Arial" pitchFamily="34" charset="0"/>
              <a:buNone/>
              <a:tabLst/>
              <a:defRPr sz="1600" b="1" kern="1200" cap="none" spc="0" baseline="0">
                <a:gradFill>
                  <a:gsLst>
                    <a:gs pos="0">
                      <a:srgbClr val="FFFFFF"/>
                    </a:gs>
                    <a:gs pos="27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FFFFFF"/>
                </a:solidFill>
                <a:effectLst/>
                <a:uLnTx/>
                <a:uFillTx/>
                <a:latin typeface="+mn-lt"/>
                <a:ea typeface="+mn-ea"/>
                <a:cs typeface="+mn-cs"/>
              </a:rPr>
              <a:t>Copyright © 2016 Accenture  All rights reserved.</a:t>
            </a:r>
          </a:p>
        </p:txBody>
      </p:sp>
      <p:sp>
        <p:nvSpPr>
          <p:cNvPr id="22" name="Rectangle 21"/>
          <p:cNvSpPr/>
          <p:nvPr/>
        </p:nvSpPr>
        <p:spPr>
          <a:xfrm>
            <a:off x="2015737" y="3597275"/>
            <a:ext cx="3736477" cy="923330"/>
          </a:xfrm>
          <a:prstGeom prst="rect">
            <a:avLst/>
          </a:prstGeom>
        </p:spPr>
        <p:txBody>
          <a:bodyPr wrap="square" lIns="0" tIns="0" rIns="0" bIns="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B900"/>
                </a:solidFill>
                <a:effectLst/>
                <a:uLnTx/>
                <a:uFillTx/>
              </a:rPr>
              <a:t>Concurrence of Technologies: </a:t>
            </a:r>
            <a:br>
              <a:rPr kumimoji="0" lang="en-US" sz="2000" b="1" i="0" u="none" strike="noStrike" kern="0" cap="none" spc="0" normalizeH="0" baseline="0" noProof="0" dirty="0">
                <a:ln>
                  <a:noFill/>
                </a:ln>
                <a:solidFill>
                  <a:srgbClr val="FFFFFF"/>
                </a:solidFill>
                <a:effectLst/>
                <a:uLnTx/>
                <a:uFillTx/>
              </a:rPr>
            </a:br>
            <a:r>
              <a:rPr kumimoji="0" lang="en-US" sz="2000" b="0" i="0" u="none" strike="noStrike" kern="0" cap="none" spc="0" normalizeH="0" baseline="0" noProof="0" dirty="0">
                <a:ln>
                  <a:noFill/>
                </a:ln>
                <a:solidFill>
                  <a:srgbClr val="FFFFFF"/>
                </a:solidFill>
                <a:effectLst/>
                <a:uLnTx/>
                <a:uFillTx/>
              </a:rPr>
              <a:t>Digital technologies are a catalyst for the ‘as-a-service’ economy</a:t>
            </a:r>
            <a:endParaRPr kumimoji="0" lang="en-US" sz="2000" b="0" i="0" u="none" strike="sngStrike" kern="0" cap="none" spc="0" normalizeH="0" baseline="0" noProof="0" dirty="0">
              <a:ln>
                <a:noFill/>
              </a:ln>
              <a:solidFill>
                <a:srgbClr val="FFFFFF"/>
              </a:solidFill>
              <a:effectLst/>
              <a:uLnTx/>
              <a:uFillTx/>
            </a:endParaRPr>
          </a:p>
        </p:txBody>
      </p:sp>
      <p:sp>
        <p:nvSpPr>
          <p:cNvPr id="23" name="Rectangle 22"/>
          <p:cNvSpPr/>
          <p:nvPr/>
        </p:nvSpPr>
        <p:spPr>
          <a:xfrm>
            <a:off x="2015737" y="4867275"/>
            <a:ext cx="3584963" cy="830997"/>
          </a:xfrm>
          <a:prstGeom prst="rect">
            <a:avLst/>
          </a:prstGeom>
        </p:spPr>
        <p:txBody>
          <a:bodyPr wrap="square" lIns="0" tIns="0" rIns="0" bIns="0">
            <a:spAutoFit/>
          </a:bodyPr>
          <a:lstStyle/>
          <a:p>
            <a:pPr marL="0" marR="0" lvl="0" indent="0" defTabSz="1243493"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4"/>
                </a:solidFill>
                <a:effectLst/>
                <a:uLnTx/>
                <a:uFillTx/>
              </a:rPr>
              <a:t>Data:</a:t>
            </a:r>
            <a:br>
              <a:rPr kumimoji="0" lang="en-US" sz="2000" b="1" i="0" u="none" strike="noStrike" kern="0" cap="none" spc="0" normalizeH="0" baseline="0" noProof="0" dirty="0">
                <a:ln>
                  <a:noFill/>
                </a:ln>
                <a:solidFill>
                  <a:srgbClr val="FFFFFF"/>
                </a:solidFill>
                <a:effectLst/>
                <a:uLnTx/>
                <a:uFillTx/>
              </a:rPr>
            </a:br>
            <a:r>
              <a:rPr kumimoji="0" lang="en-US" sz="2000" b="0" i="0" u="none" strike="noStrike" kern="0" cap="none" spc="0" normalizeH="0" baseline="0" noProof="0" dirty="0">
                <a:ln>
                  <a:noFill/>
                </a:ln>
                <a:solidFill>
                  <a:srgbClr val="FFFFFF"/>
                </a:solidFill>
                <a:effectLst/>
                <a:uLnTx/>
                <a:uFillTx/>
              </a:rPr>
              <a:t>Shared data between innovators and partners can add new services</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337" y="4921242"/>
            <a:ext cx="1151604" cy="790400"/>
          </a:xfrm>
          <a:prstGeom prst="rect">
            <a:avLst/>
          </a:prstGeom>
        </p:spPr>
      </p:pic>
    </p:spTree>
    <p:extLst>
      <p:ext uri="{BB962C8B-B14F-4D97-AF65-F5344CB8AC3E}">
        <p14:creationId xmlns:p14="http://schemas.microsoft.com/office/powerpoint/2010/main" val="37230247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93022" y="2737125"/>
            <a:ext cx="1429017" cy="1429017"/>
          </a:xfrm>
          <a:prstGeom prst="rect">
            <a:avLst/>
          </a:prstGeom>
        </p:spPr>
      </p:pic>
      <p:pic>
        <p:nvPicPr>
          <p:cNvPr id="6" name="Picture 5"/>
          <p:cNvPicPr>
            <a:picLocks noChangeAspect="1"/>
          </p:cNvPicPr>
          <p:nvPr/>
        </p:nvPicPr>
        <p:blipFill>
          <a:blip r:embed="rId4"/>
          <a:stretch>
            <a:fillRect/>
          </a:stretch>
        </p:blipFill>
        <p:spPr>
          <a:xfrm>
            <a:off x="3156325" y="2737125"/>
            <a:ext cx="1436487" cy="1436487"/>
          </a:xfrm>
          <a:prstGeom prst="rect">
            <a:avLst/>
          </a:prstGeom>
        </p:spPr>
      </p:pic>
      <p:pic>
        <p:nvPicPr>
          <p:cNvPr id="24" name="Picture 23"/>
          <p:cNvPicPr>
            <a:picLocks noChangeAspect="1"/>
          </p:cNvPicPr>
          <p:nvPr/>
        </p:nvPicPr>
        <p:blipFill>
          <a:blip r:embed="rId5"/>
          <a:stretch>
            <a:fillRect/>
          </a:stretch>
        </p:blipFill>
        <p:spPr>
          <a:xfrm>
            <a:off x="5276068" y="2730922"/>
            <a:ext cx="1435220" cy="1435220"/>
          </a:xfrm>
          <a:prstGeom prst="rect">
            <a:avLst/>
          </a:prstGeom>
        </p:spPr>
      </p:pic>
      <p:sp>
        <p:nvSpPr>
          <p:cNvPr id="2" name="Title 1"/>
          <p:cNvSpPr>
            <a:spLocks noGrp="1"/>
          </p:cNvSpPr>
          <p:nvPr>
            <p:ph type="title"/>
          </p:nvPr>
        </p:nvSpPr>
        <p:spPr>
          <a:xfrm>
            <a:off x="274639" y="295274"/>
            <a:ext cx="10621961" cy="1564489"/>
          </a:xfrm>
        </p:spPr>
        <p:txBody>
          <a:bodyPr>
            <a:noAutofit/>
          </a:bodyPr>
          <a:lstStyle/>
          <a:p>
            <a:r>
              <a:rPr lang="en-US" dirty="0">
                <a:solidFill>
                  <a:srgbClr val="505050"/>
                </a:solidFill>
              </a:rPr>
              <a:t>Building these types of platforms requires starting from the ground up</a:t>
            </a:r>
          </a:p>
        </p:txBody>
      </p:sp>
      <p:sp>
        <p:nvSpPr>
          <p:cNvPr id="9" name="Content Placeholder 4"/>
          <p:cNvSpPr>
            <a:spLocks noGrp="1"/>
          </p:cNvSpPr>
          <p:nvPr>
            <p:ph type="body" sz="quarter" idx="10"/>
          </p:nvPr>
        </p:nvSpPr>
        <p:spPr>
          <a:xfrm>
            <a:off x="481012" y="5476563"/>
            <a:ext cx="10415587" cy="738664"/>
          </a:xfrm>
        </p:spPr>
        <p:txBody>
          <a:bodyPr lIns="0" tIns="0" rIns="0" bIns="0"/>
          <a:lstStyle/>
          <a:p>
            <a:pPr lvl="0" defTabSz="932414">
              <a:lnSpc>
                <a:spcPct val="100000"/>
              </a:lnSpc>
              <a:spcBef>
                <a:spcPts val="0"/>
              </a:spcBef>
              <a:spcAft>
                <a:spcPts val="1224"/>
              </a:spcAft>
              <a:buSzPct val="250000"/>
              <a:defRPr/>
            </a:pPr>
            <a:r>
              <a:rPr lang="en-US" sz="2400" b="1" kern="0" dirty="0">
                <a:solidFill>
                  <a:srgbClr val="C00000"/>
                </a:solidFill>
              </a:rPr>
              <a:t>However having a platform strategy and the business know-how to exploit it is more important than “owning” an ecosystem.</a:t>
            </a:r>
          </a:p>
        </p:txBody>
      </p:sp>
      <p:sp>
        <p:nvSpPr>
          <p:cNvPr id="3" name="Rectangle 2"/>
          <p:cNvSpPr/>
          <p:nvPr/>
        </p:nvSpPr>
        <p:spPr>
          <a:xfrm>
            <a:off x="7333585" y="2595867"/>
            <a:ext cx="4096416" cy="1977464"/>
          </a:xfrm>
          <a:prstGeom prst="rect">
            <a:avLst/>
          </a:prstGeom>
        </p:spPr>
        <p:txBody>
          <a:bodyPr wrap="square">
            <a:spAutoFit/>
          </a:bodyPr>
          <a:lstStyle/>
          <a:p>
            <a:pPr marL="180000" marR="0" lvl="0" indent="-180000" defTabSz="932414" eaLnBrk="1" fontAlgn="auto" latinLnBrk="0" hangingPunct="1">
              <a:lnSpc>
                <a:spcPct val="100000"/>
              </a:lnSpc>
              <a:spcBef>
                <a:spcPts val="0"/>
              </a:spcBef>
              <a:spcAft>
                <a:spcPts val="1530"/>
              </a:spcAft>
              <a:buClrTx/>
              <a:buSzPct val="100000"/>
              <a:buFont typeface="Arial"/>
              <a:buChar char="•"/>
              <a:tabLst/>
              <a:defRPr/>
            </a:pPr>
            <a:r>
              <a:rPr kumimoji="0" lang="en-US" sz="2000" b="0" i="0" u="none" strike="noStrike" kern="0" cap="none" spc="0" normalizeH="0" baseline="0" noProof="0" dirty="0">
                <a:ln>
                  <a:noFill/>
                </a:ln>
                <a:solidFill>
                  <a:srgbClr val="505050"/>
                </a:solidFill>
                <a:effectLst/>
                <a:uLnTx/>
                <a:uFillTx/>
              </a:rPr>
              <a:t>Open standards and APIs </a:t>
            </a:r>
            <a:br>
              <a:rPr kumimoji="0" lang="en-US" sz="2000" b="0" i="0" u="none" strike="noStrike" kern="0" cap="none" spc="0" normalizeH="0" baseline="0" noProof="0" dirty="0">
                <a:ln>
                  <a:noFill/>
                </a:ln>
                <a:solidFill>
                  <a:srgbClr val="505050"/>
                </a:solidFill>
                <a:effectLst/>
                <a:uLnTx/>
                <a:uFillTx/>
              </a:rPr>
            </a:br>
            <a:r>
              <a:rPr kumimoji="0" lang="en-US" sz="2000" b="0" i="0" u="none" strike="noStrike" kern="0" cap="none" spc="0" normalizeH="0" baseline="0" noProof="0" dirty="0">
                <a:ln>
                  <a:noFill/>
                </a:ln>
                <a:solidFill>
                  <a:srgbClr val="505050"/>
                </a:solidFill>
                <a:effectLst/>
                <a:uLnTx/>
                <a:uFillTx/>
              </a:rPr>
              <a:t>for ecosystem partners</a:t>
            </a:r>
          </a:p>
          <a:p>
            <a:pPr marL="180000" marR="0" lvl="0" indent="-180000" defTabSz="932414" eaLnBrk="1" fontAlgn="auto" latinLnBrk="0" hangingPunct="1">
              <a:lnSpc>
                <a:spcPct val="100000"/>
              </a:lnSpc>
              <a:spcBef>
                <a:spcPts val="0"/>
              </a:spcBef>
              <a:spcAft>
                <a:spcPts val="1224"/>
              </a:spcAft>
              <a:buClrTx/>
              <a:buSzPct val="100000"/>
              <a:buFont typeface="Arial"/>
              <a:buChar char="•"/>
              <a:tabLst/>
              <a:defRPr/>
            </a:pPr>
            <a:r>
              <a:rPr kumimoji="0" lang="en-US" sz="2000" b="0" i="0" u="none" strike="noStrike" kern="0" cap="none" spc="0" normalizeH="0" baseline="0" noProof="0" dirty="0">
                <a:ln>
                  <a:noFill/>
                </a:ln>
                <a:solidFill>
                  <a:srgbClr val="505050"/>
                </a:solidFill>
                <a:effectLst/>
                <a:uLnTx/>
                <a:uFillTx/>
              </a:rPr>
              <a:t>Cloud foundation with scalability</a:t>
            </a:r>
          </a:p>
          <a:p>
            <a:pPr marL="180000" marR="0" lvl="0" indent="-180000" defTabSz="932414" eaLnBrk="1" fontAlgn="auto" latinLnBrk="0" hangingPunct="1">
              <a:lnSpc>
                <a:spcPct val="100000"/>
              </a:lnSpc>
              <a:spcBef>
                <a:spcPts val="0"/>
              </a:spcBef>
              <a:spcAft>
                <a:spcPts val="1224"/>
              </a:spcAft>
              <a:buClrTx/>
              <a:buSzPct val="100000"/>
              <a:buFont typeface="Arial"/>
              <a:buChar char="•"/>
              <a:tabLst/>
              <a:defRPr/>
            </a:pPr>
            <a:r>
              <a:rPr kumimoji="0" lang="en-US" sz="2000" b="0" i="0" u="none" strike="noStrike" kern="0" cap="none" spc="0" normalizeH="0" baseline="0" noProof="0" dirty="0">
                <a:ln>
                  <a:noFill/>
                </a:ln>
                <a:solidFill>
                  <a:srgbClr val="505050"/>
                </a:solidFill>
                <a:effectLst/>
                <a:uLnTx/>
                <a:uFillTx/>
              </a:rPr>
              <a:t>Back office systems enabled </a:t>
            </a:r>
            <a:br>
              <a:rPr kumimoji="0" lang="en-US" sz="2000" b="0" i="0" u="none" strike="noStrike" kern="0" cap="none" spc="0" normalizeH="0" baseline="0" noProof="0" dirty="0">
                <a:ln>
                  <a:noFill/>
                </a:ln>
                <a:solidFill>
                  <a:srgbClr val="505050"/>
                </a:solidFill>
                <a:effectLst/>
                <a:uLnTx/>
                <a:uFillTx/>
              </a:rPr>
            </a:br>
            <a:r>
              <a:rPr kumimoji="0" lang="en-US" sz="2000" b="0" i="0" u="none" strike="noStrike" kern="0" cap="none" spc="0" normalizeH="0" baseline="0" noProof="0" dirty="0">
                <a:ln>
                  <a:noFill/>
                </a:ln>
                <a:solidFill>
                  <a:srgbClr val="505050"/>
                </a:solidFill>
                <a:effectLst/>
                <a:uLnTx/>
                <a:uFillTx/>
              </a:rPr>
              <a:t>for real-time processing</a:t>
            </a:r>
          </a:p>
        </p:txBody>
      </p:sp>
      <p:sp>
        <p:nvSpPr>
          <p:cNvPr id="8" name="TextBox 7"/>
          <p:cNvSpPr txBox="1"/>
          <p:nvPr/>
        </p:nvSpPr>
        <p:spPr>
          <a:xfrm>
            <a:off x="820431" y="4147459"/>
            <a:ext cx="1739105" cy="800887"/>
          </a:xfrm>
          <a:prstGeom prst="rect">
            <a:avLst/>
          </a:prstGeom>
          <a:noFill/>
        </p:spPr>
        <p:txBody>
          <a:bodyPr wrap="square" lIns="0" tIns="183541" rIns="0" bIns="0" rtlCol="0">
            <a:spAutoFit/>
          </a:bodyPr>
          <a:lstStyle/>
          <a:p>
            <a:pPr marL="3671" marR="0" lvl="0" indent="0" algn="ctr" defTabSz="932414" eaLnBrk="1" fontAlgn="auto" latinLnBrk="0" hangingPunct="1">
              <a:lnSpc>
                <a:spcPct val="100000"/>
              </a:lnSpc>
              <a:spcBef>
                <a:spcPts val="0"/>
              </a:spcBef>
              <a:spcAft>
                <a:spcPts val="1530"/>
              </a:spcAft>
              <a:buClrTx/>
              <a:buSzPct val="250000"/>
              <a:buFontTx/>
              <a:buNone/>
              <a:tabLst/>
              <a:defRPr/>
            </a:pPr>
            <a:r>
              <a:rPr kumimoji="0" lang="en-US" sz="2000" b="0" i="0" u="none" strike="noStrike" kern="0" cap="none" spc="0" normalizeH="0" baseline="0" noProof="0" dirty="0">
                <a:ln>
                  <a:noFill/>
                </a:ln>
                <a:solidFill>
                  <a:srgbClr val="505050"/>
                </a:solidFill>
                <a:effectLst/>
                <a:uLnTx/>
                <a:uFillTx/>
              </a:rPr>
              <a:t>Technical Architecture </a:t>
            </a:r>
          </a:p>
        </p:txBody>
      </p:sp>
      <p:sp>
        <p:nvSpPr>
          <p:cNvPr id="17" name="TextBox 16"/>
          <p:cNvSpPr txBox="1"/>
          <p:nvPr/>
        </p:nvSpPr>
        <p:spPr>
          <a:xfrm>
            <a:off x="3174977" y="4123181"/>
            <a:ext cx="1397242" cy="493110"/>
          </a:xfrm>
          <a:prstGeom prst="rect">
            <a:avLst/>
          </a:prstGeom>
          <a:noFill/>
        </p:spPr>
        <p:txBody>
          <a:bodyPr wrap="none" lIns="0" tIns="183541" rIns="0" bIns="0" rtlCol="0">
            <a:spAutoFit/>
          </a:bodyPr>
          <a:lstStyle/>
          <a:p>
            <a:pPr marL="0" marR="0" lvl="1" indent="0" algn="ctr" defTabSz="932414"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333333"/>
                </a:solidFill>
                <a:effectLst/>
                <a:uLnTx/>
                <a:uFillTx/>
                <a:cs typeface="Arial" charset="0"/>
              </a:rPr>
              <a:t>Governance</a:t>
            </a:r>
          </a:p>
        </p:txBody>
      </p:sp>
      <p:sp>
        <p:nvSpPr>
          <p:cNvPr id="22" name="TextBox 21"/>
          <p:cNvSpPr txBox="1"/>
          <p:nvPr/>
        </p:nvSpPr>
        <p:spPr>
          <a:xfrm>
            <a:off x="5531484" y="4116978"/>
            <a:ext cx="926486" cy="493110"/>
          </a:xfrm>
          <a:prstGeom prst="rect">
            <a:avLst/>
          </a:prstGeom>
          <a:noFill/>
        </p:spPr>
        <p:txBody>
          <a:bodyPr wrap="none" lIns="0" tIns="183541" rIns="0" bIns="0" rtlCol="0">
            <a:spAutoFit/>
          </a:bodyPr>
          <a:lstStyle/>
          <a:p>
            <a:pPr marL="0" marR="0" lvl="1" indent="0" algn="ctr" defTabSz="932414"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333333"/>
                </a:solidFill>
                <a:effectLst/>
                <a:uLnTx/>
                <a:uFillTx/>
                <a:cs typeface="Arial" charset="0"/>
              </a:rPr>
              <a:t>Security</a:t>
            </a:r>
          </a:p>
        </p:txBody>
      </p:sp>
      <p:sp>
        <p:nvSpPr>
          <p:cNvPr id="12" name="Footer Placeholder 3"/>
          <p:cNvSpPr txBox="1">
            <a:spLocks/>
          </p:cNvSpPr>
          <p:nvPr/>
        </p:nvSpPr>
        <p:spPr>
          <a:xfrm>
            <a:off x="474651" y="6696680"/>
            <a:ext cx="3755080" cy="16927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lang="en-US"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505050"/>
                </a:solidFill>
                <a:effectLst/>
                <a:uLnTx/>
                <a:uFillTx/>
                <a:latin typeface="+mj-lt"/>
                <a:ea typeface="+mn-ea"/>
                <a:cs typeface="+mn-cs"/>
              </a:rPr>
              <a:t>Copyright © 2016 Accenture  All rights reserved.</a:t>
            </a:r>
          </a:p>
        </p:txBody>
      </p:sp>
      <p:sp>
        <p:nvSpPr>
          <p:cNvPr id="13" name="TextBox 12"/>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accent1"/>
                </a:solidFill>
                <a:effectLst/>
                <a:uLnTx/>
                <a:uFillTx/>
              </a:rPr>
              <a:t>15</a:t>
            </a:r>
            <a:endParaRPr kumimoji="0" lang="en-US" sz="1200" b="0" i="0" u="none" strike="noStrike" kern="0" cap="none" spc="0" normalizeH="0" baseline="0" noProof="0" dirty="0">
              <a:ln>
                <a:noFill/>
              </a:ln>
              <a:solidFill>
                <a:schemeClr val="accent1"/>
              </a:solidFill>
              <a:effectLst/>
              <a:uLnTx/>
              <a:uFillTx/>
            </a:endParaRPr>
          </a:p>
        </p:txBody>
      </p:sp>
    </p:spTree>
    <p:extLst>
      <p:ext uri="{BB962C8B-B14F-4D97-AF65-F5344CB8AC3E}">
        <p14:creationId xmlns:p14="http://schemas.microsoft.com/office/powerpoint/2010/main" val="161133674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852" y="304346"/>
            <a:ext cx="11889564" cy="1566787"/>
          </a:xfrm>
        </p:spPr>
        <p:txBody>
          <a:bodyPr>
            <a:noAutofit/>
          </a:bodyPr>
          <a:lstStyle/>
          <a:p>
            <a:r>
              <a:rPr lang="en-US" dirty="0">
                <a:solidFill>
                  <a:srgbClr val="505050"/>
                </a:solidFill>
              </a:rPr>
              <a:t>Once in place, enterprises will use these platforms as new types of business models</a:t>
            </a:r>
          </a:p>
        </p:txBody>
      </p:sp>
      <p:sp>
        <p:nvSpPr>
          <p:cNvPr id="20" name="TextBox 19"/>
          <p:cNvSpPr txBox="1"/>
          <p:nvPr/>
        </p:nvSpPr>
        <p:spPr>
          <a:xfrm>
            <a:off x="443552" y="2079832"/>
            <a:ext cx="6982776" cy="615553"/>
          </a:xfrm>
          <a:prstGeom prst="rect">
            <a:avLst/>
          </a:prstGeom>
          <a:noFill/>
        </p:spPr>
        <p:txBody>
          <a:bodyPr wrap="square" lIns="0" tIns="0" rIns="0" bIns="0" rtlCol="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D83B01"/>
                </a:solidFill>
                <a:effectLst/>
                <a:uLnTx/>
                <a:uFillTx/>
                <a:cs typeface="Arial" charset="0"/>
              </a:rPr>
              <a:t>Platform business models are:</a:t>
            </a:r>
          </a:p>
        </p:txBody>
      </p:sp>
      <p:sp>
        <p:nvSpPr>
          <p:cNvPr id="25" name="TextBox 24"/>
          <p:cNvSpPr txBox="1"/>
          <p:nvPr/>
        </p:nvSpPr>
        <p:spPr>
          <a:xfrm>
            <a:off x="468313" y="5590669"/>
            <a:ext cx="11104561" cy="738664"/>
          </a:xfrm>
          <a:prstGeom prst="rect">
            <a:avLst/>
          </a:prstGeom>
          <a:noFill/>
        </p:spPr>
        <p:txBody>
          <a:bodyPr wrap="square" lIns="0" tIns="0" rIns="0" bIns="0" rtlCol="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D83B01"/>
                </a:solidFill>
                <a:effectLst/>
                <a:uLnTx/>
                <a:uFillTx/>
                <a:cs typeface="Arial" charset="0"/>
              </a:rPr>
              <a:t>…business strategies based on creating value externally with communities of users, partners, and developers.</a:t>
            </a:r>
          </a:p>
        </p:txBody>
      </p:sp>
      <p:grpSp>
        <p:nvGrpSpPr>
          <p:cNvPr id="9" name="Group 8"/>
          <p:cNvGrpSpPr/>
          <p:nvPr/>
        </p:nvGrpSpPr>
        <p:grpSpPr>
          <a:xfrm>
            <a:off x="2002468" y="3211861"/>
            <a:ext cx="1430867" cy="2000827"/>
            <a:chOff x="463550" y="2980266"/>
            <a:chExt cx="1430867" cy="2000827"/>
          </a:xfrm>
        </p:grpSpPr>
        <p:sp>
          <p:nvSpPr>
            <p:cNvPr id="16" name="TextBox 15"/>
            <p:cNvSpPr txBox="1"/>
            <p:nvPr/>
          </p:nvSpPr>
          <p:spPr>
            <a:xfrm>
              <a:off x="571452" y="4487983"/>
              <a:ext cx="1240574" cy="493110"/>
            </a:xfrm>
            <a:prstGeom prst="rect">
              <a:avLst/>
            </a:prstGeom>
            <a:noFill/>
          </p:spPr>
          <p:txBody>
            <a:bodyPr wrap="none" lIns="0" tIns="183541" rIns="0" bIns="0" rtlCol="0">
              <a:spAutoFit/>
            </a:bodyPr>
            <a:lstStyle/>
            <a:p>
              <a:pPr marL="0" marR="0" lvl="1" indent="0" algn="ctr" defTabSz="932414"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333333"/>
                  </a:solidFill>
                  <a:effectLst/>
                  <a:uLnTx/>
                  <a:uFillTx/>
                  <a:cs typeface="Arial" charset="0"/>
                </a:rPr>
                <a:t>Connected</a:t>
              </a:r>
            </a:p>
          </p:txBody>
        </p:sp>
        <p:sp>
          <p:nvSpPr>
            <p:cNvPr id="37" name="Rectangle 36"/>
            <p:cNvSpPr/>
            <p:nvPr/>
          </p:nvSpPr>
          <p:spPr bwMode="auto">
            <a:xfrm>
              <a:off x="463550" y="2980266"/>
              <a:ext cx="1430867" cy="143086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834" y="3115733"/>
              <a:ext cx="662501" cy="1134533"/>
            </a:xfrm>
            <a:prstGeom prst="rect">
              <a:avLst/>
            </a:prstGeom>
          </p:spPr>
        </p:pic>
      </p:grpSp>
      <p:grpSp>
        <p:nvGrpSpPr>
          <p:cNvPr id="11" name="Group 10"/>
          <p:cNvGrpSpPr/>
          <p:nvPr/>
        </p:nvGrpSpPr>
        <p:grpSpPr>
          <a:xfrm>
            <a:off x="5496760" y="3211861"/>
            <a:ext cx="1496929" cy="2000827"/>
            <a:chOff x="2907944" y="2980266"/>
            <a:chExt cx="1496929" cy="2000827"/>
          </a:xfrm>
        </p:grpSpPr>
        <p:sp>
          <p:nvSpPr>
            <p:cNvPr id="38" name="Rectangle 37"/>
            <p:cNvSpPr/>
            <p:nvPr/>
          </p:nvSpPr>
          <p:spPr bwMode="auto">
            <a:xfrm>
              <a:off x="2935817" y="2980266"/>
              <a:ext cx="1430867" cy="143086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nvGrpSpPr>
            <p:cNvPr id="4" name="Group 3"/>
            <p:cNvGrpSpPr/>
            <p:nvPr/>
          </p:nvGrpSpPr>
          <p:grpSpPr>
            <a:xfrm>
              <a:off x="2907944" y="3171080"/>
              <a:ext cx="1496929" cy="1810013"/>
              <a:chOff x="2907944" y="3171080"/>
              <a:chExt cx="1496929" cy="1810013"/>
            </a:xfrm>
          </p:grpSpPr>
          <p:sp>
            <p:nvSpPr>
              <p:cNvPr id="23" name="TextBox 22"/>
              <p:cNvSpPr txBox="1"/>
              <p:nvPr/>
            </p:nvSpPr>
            <p:spPr>
              <a:xfrm>
                <a:off x="2907944" y="4487983"/>
                <a:ext cx="1496929" cy="493110"/>
              </a:xfrm>
              <a:prstGeom prst="rect">
                <a:avLst/>
              </a:prstGeom>
              <a:noFill/>
            </p:spPr>
            <p:txBody>
              <a:bodyPr wrap="none" lIns="0" tIns="183541" rIns="0" bIns="0" rtlCol="0">
                <a:spAutoFit/>
              </a:bodyPr>
              <a:lstStyle/>
              <a:p>
                <a:pPr marL="0" marR="0" lvl="1" indent="0" algn="ctr" defTabSz="932414"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333333"/>
                    </a:solidFill>
                    <a:effectLst/>
                    <a:uLnTx/>
                    <a:uFillTx/>
                    <a:cs typeface="Arial" charset="0"/>
                  </a:rPr>
                  <a:t>Collaborative</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1868" y="3171080"/>
                <a:ext cx="1118398" cy="1032621"/>
              </a:xfrm>
              <a:prstGeom prst="rect">
                <a:avLst/>
              </a:prstGeom>
            </p:spPr>
          </p:pic>
        </p:grpSp>
      </p:grpSp>
      <p:grpSp>
        <p:nvGrpSpPr>
          <p:cNvPr id="8" name="Group 7"/>
          <p:cNvGrpSpPr/>
          <p:nvPr/>
        </p:nvGrpSpPr>
        <p:grpSpPr>
          <a:xfrm>
            <a:off x="9113835" y="3211861"/>
            <a:ext cx="1430867" cy="2000827"/>
            <a:chOff x="5348817" y="2980266"/>
            <a:chExt cx="1430867" cy="2000827"/>
          </a:xfrm>
        </p:grpSpPr>
        <p:grpSp>
          <p:nvGrpSpPr>
            <p:cNvPr id="2" name="Group 1"/>
            <p:cNvGrpSpPr/>
            <p:nvPr/>
          </p:nvGrpSpPr>
          <p:grpSpPr>
            <a:xfrm>
              <a:off x="5348817" y="2980266"/>
              <a:ext cx="1430867" cy="2000827"/>
              <a:chOff x="5348817" y="2980266"/>
              <a:chExt cx="1430867" cy="2000827"/>
            </a:xfrm>
          </p:grpSpPr>
          <p:sp>
            <p:nvSpPr>
              <p:cNvPr id="24" name="TextBox 23"/>
              <p:cNvSpPr txBox="1"/>
              <p:nvPr/>
            </p:nvSpPr>
            <p:spPr>
              <a:xfrm>
                <a:off x="5573544" y="4487983"/>
                <a:ext cx="983843" cy="493110"/>
              </a:xfrm>
              <a:prstGeom prst="rect">
                <a:avLst/>
              </a:prstGeom>
              <a:noFill/>
            </p:spPr>
            <p:txBody>
              <a:bodyPr wrap="none" lIns="0" tIns="183541" rIns="0" bIns="0" rtlCol="0">
                <a:spAutoFit/>
              </a:bodyPr>
              <a:lstStyle/>
              <a:p>
                <a:pPr marL="0" marR="0" lvl="1" indent="0" algn="ctr" defTabSz="932414"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333333"/>
                    </a:solidFill>
                    <a:effectLst/>
                    <a:uLnTx/>
                    <a:uFillTx/>
                    <a:cs typeface="Arial" charset="0"/>
                  </a:rPr>
                  <a:t>Scalable</a:t>
                </a:r>
              </a:p>
            </p:txBody>
          </p:sp>
          <p:sp>
            <p:nvSpPr>
              <p:cNvPr id="39" name="Rectangle 38"/>
              <p:cNvSpPr/>
              <p:nvPr/>
            </p:nvSpPr>
            <p:spPr bwMode="auto">
              <a:xfrm>
                <a:off x="5348817" y="2980266"/>
                <a:ext cx="1430867" cy="143086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79534" y="3141134"/>
              <a:ext cx="967225" cy="1109134"/>
            </a:xfrm>
            <a:prstGeom prst="rect">
              <a:avLst/>
            </a:prstGeom>
          </p:spPr>
        </p:pic>
      </p:grpSp>
      <p:sp>
        <p:nvSpPr>
          <p:cNvPr id="18" name="TextBox 17"/>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accent1"/>
                </a:solidFill>
                <a:effectLst/>
                <a:uLnTx/>
                <a:uFillTx/>
              </a:rPr>
              <a:t>16</a:t>
            </a:r>
            <a:endParaRPr kumimoji="0" lang="en-US" sz="1200" b="0" i="0" u="none" strike="noStrike" kern="0" cap="none" spc="0" normalizeH="0" baseline="0" noProof="0" dirty="0">
              <a:ln>
                <a:noFill/>
              </a:ln>
              <a:solidFill>
                <a:schemeClr val="accent1"/>
              </a:solidFill>
              <a:effectLst/>
              <a:uLnTx/>
              <a:uFillTx/>
            </a:endParaRPr>
          </a:p>
        </p:txBody>
      </p:sp>
      <p:sp>
        <p:nvSpPr>
          <p:cNvPr id="22" name="Footer Placeholder 3"/>
          <p:cNvSpPr txBox="1">
            <a:spLocks/>
          </p:cNvSpPr>
          <p:nvPr/>
        </p:nvSpPr>
        <p:spPr>
          <a:xfrm>
            <a:off x="474651" y="6696680"/>
            <a:ext cx="3755080" cy="16927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lang="en-US"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505050"/>
                </a:solidFill>
                <a:effectLst/>
                <a:uLnTx/>
                <a:uFillTx/>
                <a:latin typeface="+mj-lt"/>
                <a:ea typeface="+mn-ea"/>
                <a:cs typeface="+mn-cs"/>
              </a:rPr>
              <a:t>Copyright © 2016 Accenture  All rights reserved.</a:t>
            </a:r>
          </a:p>
        </p:txBody>
      </p:sp>
    </p:spTree>
    <p:extLst>
      <p:ext uri="{BB962C8B-B14F-4D97-AF65-F5344CB8AC3E}">
        <p14:creationId xmlns:p14="http://schemas.microsoft.com/office/powerpoint/2010/main" val="37317942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3550" y="2098503"/>
            <a:ext cx="10795000" cy="3492500"/>
          </a:xfrm>
          <a:prstGeom prst="rect">
            <a:avLst/>
          </a:prstGeom>
        </p:spPr>
      </p:pic>
      <p:sp>
        <p:nvSpPr>
          <p:cNvPr id="6" name="TextBox 5"/>
          <p:cNvSpPr txBox="1"/>
          <p:nvPr/>
        </p:nvSpPr>
        <p:spPr>
          <a:xfrm>
            <a:off x="463551" y="1592564"/>
            <a:ext cx="5453062" cy="307777"/>
          </a:xfrm>
          <a:prstGeom prst="rect">
            <a:avLst/>
          </a:prstGeom>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tx2"/>
                </a:solidFill>
                <a:effectLst/>
                <a:uLnTx/>
                <a:uFillTx/>
                <a:cs typeface="Arial" charset="0"/>
              </a:rPr>
              <a:t>Traditional Value-Chain Business Models</a:t>
            </a:r>
          </a:p>
        </p:txBody>
      </p:sp>
      <p:sp>
        <p:nvSpPr>
          <p:cNvPr id="42" name="TextBox 41"/>
          <p:cNvSpPr txBox="1"/>
          <p:nvPr/>
        </p:nvSpPr>
        <p:spPr>
          <a:xfrm>
            <a:off x="6887779" y="5694731"/>
            <a:ext cx="4205878" cy="615553"/>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rgbClr val="D83B01"/>
                </a:solidFill>
                <a:effectLst/>
                <a:uLnTx/>
                <a:uFillTx/>
                <a:cs typeface="Arial" charset="0"/>
              </a:rPr>
              <a:t>Value creation is two-way </a:t>
            </a:r>
            <a:br>
              <a:rPr kumimoji="0" lang="en-US" sz="2000" b="0" i="1" u="none" strike="noStrike" kern="0" cap="none" spc="0" normalizeH="0" baseline="0" noProof="0" dirty="0">
                <a:ln>
                  <a:noFill/>
                </a:ln>
                <a:solidFill>
                  <a:srgbClr val="D83B01"/>
                </a:solidFill>
                <a:effectLst/>
                <a:uLnTx/>
                <a:uFillTx/>
                <a:cs typeface="Arial" charset="0"/>
              </a:rPr>
            </a:br>
            <a:r>
              <a:rPr kumimoji="0" lang="en-US" sz="2000" b="0" i="1" u="none" strike="noStrike" kern="0" cap="none" spc="0" normalizeH="0" baseline="0" noProof="0" dirty="0">
                <a:ln>
                  <a:noFill/>
                </a:ln>
                <a:solidFill>
                  <a:srgbClr val="D83B01"/>
                </a:solidFill>
                <a:effectLst/>
                <a:uLnTx/>
                <a:uFillTx/>
                <a:cs typeface="Arial" charset="0"/>
              </a:rPr>
              <a:t>and continuous </a:t>
            </a:r>
          </a:p>
        </p:txBody>
      </p:sp>
      <p:sp>
        <p:nvSpPr>
          <p:cNvPr id="50" name="TextBox 49"/>
          <p:cNvSpPr txBox="1"/>
          <p:nvPr/>
        </p:nvSpPr>
        <p:spPr>
          <a:xfrm>
            <a:off x="465138" y="5694731"/>
            <a:ext cx="5434012" cy="307777"/>
          </a:xfrm>
          <a:prstGeom prst="rect">
            <a:avLst/>
          </a:prstGeom>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rgbClr val="D83B01"/>
                </a:solidFill>
                <a:effectLst/>
                <a:uLnTx/>
                <a:uFillTx/>
                <a:cs typeface="Arial" charset="0"/>
              </a:rPr>
              <a:t>Value creation is linear and one-way</a:t>
            </a:r>
          </a:p>
        </p:txBody>
      </p:sp>
      <p:sp>
        <p:nvSpPr>
          <p:cNvPr id="15" name="TextBox 14"/>
          <p:cNvSpPr txBox="1"/>
          <p:nvPr/>
        </p:nvSpPr>
        <p:spPr>
          <a:xfrm>
            <a:off x="6887779" y="1597219"/>
            <a:ext cx="4213348" cy="307777"/>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D83B01"/>
                </a:solidFill>
                <a:effectLst/>
                <a:uLnTx/>
                <a:uFillTx/>
                <a:cs typeface="Arial" charset="0"/>
              </a:rPr>
              <a:t>Platform-Driven Business Models</a:t>
            </a:r>
          </a:p>
        </p:txBody>
      </p:sp>
      <p:sp>
        <p:nvSpPr>
          <p:cNvPr id="8" name="TextBox 7"/>
          <p:cNvSpPr txBox="1"/>
          <p:nvPr/>
        </p:nvSpPr>
        <p:spPr>
          <a:xfrm>
            <a:off x="11299702" y="3160382"/>
            <a:ext cx="928326" cy="1472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defTabSz="932414" eaLnBrk="1" fontAlgn="base" latinLnBrk="0" hangingPunct="1">
              <a:lnSpc>
                <a:spcPct val="100000"/>
              </a:lnSpc>
              <a:spcBef>
                <a:spcPct val="0"/>
              </a:spcBef>
              <a:spcAft>
                <a:spcPts val="306"/>
              </a:spcAft>
              <a:buClrTx/>
              <a:buSzTx/>
              <a:buFontTx/>
              <a:buNone/>
              <a:tabLst/>
              <a:defRPr/>
            </a:pPr>
            <a:r>
              <a:rPr kumimoji="0" lang="en-US" sz="1428" b="0" i="1" u="none" strike="noStrike" kern="0" cap="none" spc="0" normalizeH="0" baseline="0" noProof="0" dirty="0">
                <a:ln>
                  <a:noFill/>
                </a:ln>
                <a:solidFill>
                  <a:srgbClr val="D83B01"/>
                </a:solidFill>
                <a:effectLst/>
                <a:uLnTx/>
                <a:uFillTx/>
              </a:rPr>
              <a:t>Developers</a:t>
            </a:r>
          </a:p>
          <a:p>
            <a:pPr marL="0" marR="0" lvl="0" indent="0" defTabSz="932414" eaLnBrk="1" fontAlgn="base" latinLnBrk="0" hangingPunct="1">
              <a:lnSpc>
                <a:spcPct val="100000"/>
              </a:lnSpc>
              <a:spcBef>
                <a:spcPct val="0"/>
              </a:spcBef>
              <a:spcAft>
                <a:spcPts val="306"/>
              </a:spcAft>
              <a:buClrTx/>
              <a:buSzTx/>
              <a:buFontTx/>
              <a:buNone/>
              <a:tabLst/>
              <a:defRPr/>
            </a:pPr>
            <a:r>
              <a:rPr kumimoji="0" lang="en-US" sz="1428" b="0" i="1" u="none" strike="noStrike" kern="0" cap="none" spc="0" normalizeH="0" baseline="0" noProof="0" dirty="0">
                <a:ln>
                  <a:noFill/>
                </a:ln>
                <a:solidFill>
                  <a:srgbClr val="D83B01"/>
                </a:solidFill>
                <a:effectLst/>
                <a:uLnTx/>
                <a:uFillTx/>
              </a:rPr>
              <a:t>Publishers</a:t>
            </a:r>
          </a:p>
          <a:p>
            <a:pPr marL="0" marR="0" lvl="0" indent="0" defTabSz="932414" eaLnBrk="1" fontAlgn="base" latinLnBrk="0" hangingPunct="1">
              <a:lnSpc>
                <a:spcPct val="100000"/>
              </a:lnSpc>
              <a:spcBef>
                <a:spcPct val="0"/>
              </a:spcBef>
              <a:spcAft>
                <a:spcPts val="306"/>
              </a:spcAft>
              <a:buClrTx/>
              <a:buSzTx/>
              <a:buFontTx/>
              <a:buNone/>
              <a:tabLst/>
              <a:defRPr/>
            </a:pPr>
            <a:r>
              <a:rPr kumimoji="0" lang="en-US" sz="1428" b="0" i="1" u="none" strike="noStrike" kern="0" cap="none" spc="0" normalizeH="0" baseline="0" noProof="0" dirty="0">
                <a:ln>
                  <a:noFill/>
                </a:ln>
                <a:solidFill>
                  <a:srgbClr val="D83B01"/>
                </a:solidFill>
                <a:effectLst/>
                <a:uLnTx/>
                <a:uFillTx/>
              </a:rPr>
              <a:t>Content </a:t>
            </a:r>
            <a:br>
              <a:rPr kumimoji="0" lang="en-US" sz="1428" b="0" i="1" u="none" strike="noStrike" kern="0" cap="none" spc="0" normalizeH="0" baseline="0" noProof="0" dirty="0">
                <a:ln>
                  <a:noFill/>
                </a:ln>
                <a:solidFill>
                  <a:srgbClr val="D83B01"/>
                </a:solidFill>
                <a:effectLst/>
                <a:uLnTx/>
                <a:uFillTx/>
              </a:rPr>
            </a:br>
            <a:r>
              <a:rPr kumimoji="0" lang="en-US" sz="1428" b="0" i="1" u="none" strike="noStrike" kern="0" cap="none" spc="0" normalizeH="0" baseline="0" noProof="0" dirty="0">
                <a:ln>
                  <a:noFill/>
                </a:ln>
                <a:solidFill>
                  <a:srgbClr val="D83B01"/>
                </a:solidFill>
                <a:effectLst/>
                <a:uLnTx/>
                <a:uFillTx/>
              </a:rPr>
              <a:t>owners</a:t>
            </a:r>
          </a:p>
          <a:p>
            <a:pPr marL="0" marR="0" lvl="0" indent="0" defTabSz="932414" eaLnBrk="1" fontAlgn="base" latinLnBrk="0" hangingPunct="1">
              <a:lnSpc>
                <a:spcPct val="100000"/>
              </a:lnSpc>
              <a:spcBef>
                <a:spcPct val="0"/>
              </a:spcBef>
              <a:spcAft>
                <a:spcPts val="306"/>
              </a:spcAft>
              <a:buClrTx/>
              <a:buSzTx/>
              <a:buFontTx/>
              <a:buNone/>
              <a:tabLst/>
              <a:defRPr/>
            </a:pPr>
            <a:r>
              <a:rPr kumimoji="0" lang="en-US" sz="1428" b="0" i="1" u="none" strike="noStrike" kern="0" cap="none" spc="0" normalizeH="0" baseline="0" noProof="0" dirty="0">
                <a:ln>
                  <a:noFill/>
                </a:ln>
                <a:solidFill>
                  <a:srgbClr val="D83B01"/>
                </a:solidFill>
                <a:effectLst/>
                <a:uLnTx/>
                <a:uFillTx/>
              </a:rPr>
              <a:t>Retail</a:t>
            </a:r>
          </a:p>
          <a:p>
            <a:pPr marL="0" marR="0" lvl="0" indent="0" defTabSz="932414" eaLnBrk="1" fontAlgn="base" latinLnBrk="0" hangingPunct="1">
              <a:lnSpc>
                <a:spcPct val="100000"/>
              </a:lnSpc>
              <a:spcBef>
                <a:spcPct val="0"/>
              </a:spcBef>
              <a:spcAft>
                <a:spcPts val="306"/>
              </a:spcAft>
              <a:buClrTx/>
              <a:buSzTx/>
              <a:buFontTx/>
              <a:buNone/>
              <a:tabLst/>
              <a:defRPr/>
            </a:pPr>
            <a:r>
              <a:rPr kumimoji="0" lang="en-US" sz="1428" b="0" i="1" u="none" strike="noStrike" kern="0" cap="none" spc="0" normalizeH="0" baseline="0" noProof="0" dirty="0">
                <a:ln>
                  <a:noFill/>
                </a:ln>
                <a:solidFill>
                  <a:srgbClr val="D83B01"/>
                </a:solidFill>
                <a:effectLst/>
                <a:uLnTx/>
                <a:uFillTx/>
              </a:rPr>
              <a:t>Services</a:t>
            </a:r>
          </a:p>
        </p:txBody>
      </p:sp>
      <p:sp>
        <p:nvSpPr>
          <p:cNvPr id="67" name="TextBox 66"/>
          <p:cNvSpPr txBox="1"/>
          <p:nvPr/>
        </p:nvSpPr>
        <p:spPr>
          <a:xfrm>
            <a:off x="7924765" y="3811561"/>
            <a:ext cx="668440" cy="215444"/>
          </a:xfrm>
          <a:prstGeom prst="rect">
            <a:avLst/>
          </a:prstGeom>
          <a:noFill/>
        </p:spPr>
        <p:txBody>
          <a:bodyPr wrap="none" lIns="0" tIns="0" rIns="0" bIns="0" rtlCol="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cs typeface="Arial" charset="0"/>
              </a:rPr>
              <a:t>Platform</a:t>
            </a:r>
          </a:p>
        </p:txBody>
      </p:sp>
      <p:sp>
        <p:nvSpPr>
          <p:cNvPr id="76" name="TextBox 75"/>
          <p:cNvSpPr txBox="1"/>
          <p:nvPr/>
        </p:nvSpPr>
        <p:spPr>
          <a:xfrm>
            <a:off x="9119966" y="3841445"/>
            <a:ext cx="877957" cy="215444"/>
          </a:xfrm>
          <a:prstGeom prst="rect">
            <a:avLst/>
          </a:prstGeom>
          <a:noFill/>
        </p:spPr>
        <p:txBody>
          <a:bodyPr wrap="none" lIns="0" tIns="0" rIns="0" bIns="0" rtlCol="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accent3"/>
                </a:solidFill>
                <a:effectLst/>
                <a:uLnTx/>
                <a:uFillTx/>
                <a:cs typeface="Arial" charset="0"/>
              </a:rPr>
              <a:t>Ecosystem</a:t>
            </a:r>
          </a:p>
        </p:txBody>
      </p:sp>
      <p:sp>
        <p:nvSpPr>
          <p:cNvPr id="23" name="TextBox 22"/>
          <p:cNvSpPr txBox="1"/>
          <p:nvPr/>
        </p:nvSpPr>
        <p:spPr>
          <a:xfrm>
            <a:off x="515055" y="4493464"/>
            <a:ext cx="858320" cy="215444"/>
          </a:xfrm>
          <a:prstGeom prst="rect">
            <a:avLst/>
          </a:prstGeom>
          <a:noFill/>
        </p:spPr>
        <p:txBody>
          <a:bodyPr wrap="non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cs typeface="Arial" charset="0"/>
              </a:rPr>
              <a:t>Production</a:t>
            </a:r>
          </a:p>
        </p:txBody>
      </p:sp>
      <p:sp>
        <p:nvSpPr>
          <p:cNvPr id="35" name="TextBox 34"/>
          <p:cNvSpPr txBox="1"/>
          <p:nvPr/>
        </p:nvSpPr>
        <p:spPr>
          <a:xfrm>
            <a:off x="1998198" y="4493464"/>
            <a:ext cx="898032" cy="215444"/>
          </a:xfrm>
          <a:prstGeom prst="rect">
            <a:avLst/>
          </a:prstGeom>
          <a:noFill/>
        </p:spPr>
        <p:txBody>
          <a:bodyPr wrap="non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cs typeface="Arial" charset="0"/>
              </a:rPr>
              <a:t>Distribution</a:t>
            </a:r>
          </a:p>
        </p:txBody>
      </p:sp>
      <p:sp>
        <p:nvSpPr>
          <p:cNvPr id="36" name="TextBox 35"/>
          <p:cNvSpPr txBox="1"/>
          <p:nvPr/>
        </p:nvSpPr>
        <p:spPr>
          <a:xfrm>
            <a:off x="3555674" y="4493464"/>
            <a:ext cx="788277" cy="215444"/>
          </a:xfrm>
          <a:prstGeom prst="rect">
            <a:avLst/>
          </a:prstGeom>
          <a:noFill/>
        </p:spPr>
        <p:txBody>
          <a:bodyPr wrap="non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cs typeface="Arial" charset="0"/>
              </a:rPr>
              <a:t>Marketing</a:t>
            </a:r>
          </a:p>
        </p:txBody>
      </p:sp>
      <p:sp>
        <p:nvSpPr>
          <p:cNvPr id="37" name="TextBox 36"/>
          <p:cNvSpPr txBox="1"/>
          <p:nvPr/>
        </p:nvSpPr>
        <p:spPr>
          <a:xfrm>
            <a:off x="5011869" y="4493464"/>
            <a:ext cx="833562" cy="215444"/>
          </a:xfrm>
          <a:prstGeom prst="rect">
            <a:avLst/>
          </a:prstGeom>
          <a:noFill/>
        </p:spPr>
        <p:txBody>
          <a:bodyPr wrap="non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cs typeface="Arial" charset="0"/>
              </a:rPr>
              <a:t>Consumer</a:t>
            </a:r>
          </a:p>
        </p:txBody>
      </p:sp>
      <p:sp>
        <p:nvSpPr>
          <p:cNvPr id="24" name="Title 6"/>
          <p:cNvSpPr>
            <a:spLocks noGrp="1"/>
          </p:cNvSpPr>
          <p:nvPr>
            <p:ph type="title"/>
          </p:nvPr>
        </p:nvSpPr>
        <p:spPr>
          <a:xfrm>
            <a:off x="465138" y="392786"/>
            <a:ext cx="11455853" cy="842719"/>
          </a:xfrm>
        </p:spPr>
        <p:txBody>
          <a:bodyPr lIns="0" tIns="0" rIns="0" bIns="0">
            <a:normAutofit/>
          </a:bodyPr>
          <a:lstStyle/>
          <a:p>
            <a:r>
              <a:rPr lang="en-US" dirty="0">
                <a:solidFill>
                  <a:schemeClr val="accent3"/>
                </a:solidFill>
              </a:rPr>
              <a:t>This is a big picture change</a:t>
            </a:r>
          </a:p>
        </p:txBody>
      </p:sp>
      <p:sp>
        <p:nvSpPr>
          <p:cNvPr id="16" name="TextBox 15"/>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accent1"/>
                </a:solidFill>
                <a:effectLst/>
                <a:uLnTx/>
                <a:uFillTx/>
              </a:rPr>
              <a:t>17</a:t>
            </a:r>
            <a:endParaRPr kumimoji="0" lang="en-US" sz="1200" b="0" i="0" u="none" strike="noStrike" kern="0" cap="none" spc="0" normalizeH="0" baseline="0" noProof="0" dirty="0">
              <a:ln>
                <a:noFill/>
              </a:ln>
              <a:solidFill>
                <a:schemeClr val="accent1"/>
              </a:solidFill>
              <a:effectLst/>
              <a:uLnTx/>
              <a:uFillTx/>
            </a:endParaRPr>
          </a:p>
        </p:txBody>
      </p:sp>
      <p:sp>
        <p:nvSpPr>
          <p:cNvPr id="18" name="Footer Placeholder 3"/>
          <p:cNvSpPr txBox="1">
            <a:spLocks/>
          </p:cNvSpPr>
          <p:nvPr/>
        </p:nvSpPr>
        <p:spPr>
          <a:xfrm>
            <a:off x="474651" y="6696680"/>
            <a:ext cx="3755080" cy="16927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lang="en-US"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505050"/>
                </a:solidFill>
                <a:effectLst/>
                <a:uLnTx/>
                <a:uFillTx/>
                <a:latin typeface="+mj-lt"/>
                <a:ea typeface="+mn-ea"/>
                <a:cs typeface="+mn-cs"/>
              </a:rPr>
              <a:t>Copyright © 2016 Accenture  All rights reserved.</a:t>
            </a:r>
          </a:p>
        </p:txBody>
      </p:sp>
    </p:spTree>
    <p:extLst>
      <p:ext uri="{BB962C8B-B14F-4D97-AF65-F5344CB8AC3E}">
        <p14:creationId xmlns:p14="http://schemas.microsoft.com/office/powerpoint/2010/main" val="36400883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8229599" cy="2197525"/>
          </a:xfrm>
        </p:spPr>
        <p:txBody>
          <a:bodyPr/>
          <a:lstStyle/>
          <a:p>
            <a:r>
              <a:rPr lang="en-US" dirty="0" err="1"/>
              <a:t>IoT</a:t>
            </a:r>
            <a:r>
              <a:rPr lang="en-US" dirty="0"/>
              <a:t> Platforms and the Ecosystem</a:t>
            </a:r>
          </a:p>
        </p:txBody>
      </p:sp>
    </p:spTree>
    <p:extLst>
      <p:ext uri="{BB962C8B-B14F-4D97-AF65-F5344CB8AC3E}">
        <p14:creationId xmlns:p14="http://schemas.microsoft.com/office/powerpoint/2010/main" val="2305913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p:cNvSpPr/>
          <p:nvPr/>
        </p:nvSpPr>
        <p:spPr>
          <a:xfrm>
            <a:off x="2776201" y="4228623"/>
            <a:ext cx="6955676" cy="1734609"/>
          </a:xfrm>
          <a:prstGeom prst="rect">
            <a:avLst/>
          </a:prstGeom>
          <a:noFill/>
          <a:ln w="19050">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110125" rtlCol="0" anchor="t" anchorCtr="0"/>
          <a:lstStyle/>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632" b="1" i="0" u="none" strike="noStrike" kern="0" cap="none" spc="0" normalizeH="0" baseline="0" noProof="0" dirty="0">
              <a:ln>
                <a:noFill/>
              </a:ln>
              <a:solidFill>
                <a:srgbClr val="666666"/>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632" b="1" i="0" u="none" strike="noStrike" kern="0" cap="none" spc="0" normalizeH="0" baseline="0" noProof="0" dirty="0">
              <a:ln>
                <a:noFill/>
              </a:ln>
              <a:solidFill>
                <a:srgbClr val="666666"/>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632" b="1" i="0" u="none" strike="noStrike" kern="0" cap="none" spc="0" normalizeH="0" baseline="0" noProof="0" dirty="0">
              <a:ln>
                <a:noFill/>
              </a:ln>
              <a:solidFill>
                <a:srgbClr val="666666"/>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632" b="1" i="0" u="none" strike="noStrike" kern="0" cap="none" spc="0" normalizeH="0" baseline="0" noProof="0" dirty="0">
              <a:ln>
                <a:noFill/>
              </a:ln>
              <a:solidFill>
                <a:srgbClr val="666666"/>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632" b="1" i="0" u="none" strike="noStrike" kern="0" cap="none" spc="0" normalizeH="0" baseline="0" noProof="0" dirty="0">
              <a:ln>
                <a:noFill/>
              </a:ln>
              <a:solidFill>
                <a:srgbClr val="666666"/>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666666"/>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666666"/>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666666"/>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666666"/>
              </a:solidFill>
              <a:effectLst/>
              <a:uLnTx/>
              <a:uFillTx/>
            </a:endParaRPr>
          </a:p>
        </p:txBody>
      </p:sp>
      <p:sp>
        <p:nvSpPr>
          <p:cNvPr id="70" name="Rectangle 69"/>
          <p:cNvSpPr/>
          <p:nvPr/>
        </p:nvSpPr>
        <p:spPr>
          <a:xfrm>
            <a:off x="2854043" y="3993147"/>
            <a:ext cx="1141738" cy="445243"/>
          </a:xfrm>
          <a:prstGeom prst="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tIns="110125" rtlCol="0" anchor="t" anchorCtr="0"/>
          <a:lstStyle/>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835" b="0" i="0" u="none" strike="noStrike" kern="0" cap="none" spc="0" normalizeH="0" baseline="0" noProof="0" dirty="0" err="1">
                <a:ln>
                  <a:noFill/>
                </a:ln>
                <a:solidFill>
                  <a:srgbClr val="FFB500"/>
                </a:solidFill>
                <a:effectLst/>
                <a:uLnTx/>
                <a:uFillTx/>
              </a:rPr>
              <a:t>CPaaS</a:t>
            </a: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a:p>
            <a:pPr marL="0" marR="0" lvl="0" indent="0" algn="ctr" defTabSz="932414" eaLnBrk="1" fontAlgn="base" latinLnBrk="0" hangingPunct="1">
              <a:lnSpc>
                <a:spcPct val="9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B500"/>
              </a:solidFill>
              <a:effectLst/>
              <a:uLnTx/>
              <a:uFillTx/>
            </a:endParaRPr>
          </a:p>
        </p:txBody>
      </p:sp>
      <p:sp>
        <p:nvSpPr>
          <p:cNvPr id="22" name="Rectangle 21"/>
          <p:cNvSpPr/>
          <p:nvPr/>
        </p:nvSpPr>
        <p:spPr>
          <a:xfrm>
            <a:off x="2972454" y="4890458"/>
            <a:ext cx="3799155" cy="898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sp>
        <p:nvSpPr>
          <p:cNvPr id="87" name="Rectangle 86"/>
          <p:cNvSpPr/>
          <p:nvPr/>
        </p:nvSpPr>
        <p:spPr>
          <a:xfrm>
            <a:off x="6874363" y="4890458"/>
            <a:ext cx="2688984" cy="898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a:ln>
                <a:noFill/>
              </a:ln>
              <a:solidFill>
                <a:srgbClr val="FFFFFF"/>
              </a:solidFill>
              <a:effectLst/>
              <a:uLnTx/>
              <a:uFillTx/>
            </a:endParaRPr>
          </a:p>
        </p:txBody>
      </p:sp>
      <p:sp>
        <p:nvSpPr>
          <p:cNvPr id="3" name="Title 2"/>
          <p:cNvSpPr>
            <a:spLocks noGrp="1"/>
          </p:cNvSpPr>
          <p:nvPr>
            <p:ph type="title"/>
          </p:nvPr>
        </p:nvSpPr>
        <p:spPr>
          <a:xfrm>
            <a:off x="319994" y="295274"/>
            <a:ext cx="11808063" cy="1491913"/>
          </a:xfrm>
        </p:spPr>
        <p:txBody>
          <a:bodyPr/>
          <a:lstStyle/>
          <a:p>
            <a:r>
              <a:rPr lang="en-US" dirty="0"/>
              <a:t>Accenture </a:t>
            </a:r>
            <a:r>
              <a:rPr lang="en-US" dirty="0" err="1"/>
              <a:t>IoT</a:t>
            </a:r>
            <a:r>
              <a:rPr lang="en-US" dirty="0"/>
              <a:t> Platform Architecture</a:t>
            </a:r>
          </a:p>
        </p:txBody>
      </p:sp>
      <p:sp>
        <p:nvSpPr>
          <p:cNvPr id="6" name="Rectangle 5"/>
          <p:cNvSpPr/>
          <p:nvPr/>
        </p:nvSpPr>
        <p:spPr>
          <a:xfrm>
            <a:off x="2956216" y="3037063"/>
            <a:ext cx="1183592" cy="4772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3416" rIns="0" bIns="46591" rtlCol="0" anchor="t"/>
          <a:lstStyle/>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chemeClr val="tx2"/>
                </a:solidFill>
                <a:effectLst/>
                <a:uLnTx/>
                <a:uFillTx/>
              </a:rPr>
              <a:t>Connected</a:t>
            </a:r>
          </a:p>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chemeClr val="tx2"/>
                </a:solidFill>
                <a:effectLst/>
                <a:uLnTx/>
                <a:uFillTx/>
              </a:rPr>
              <a:t>Transport</a:t>
            </a:r>
          </a:p>
        </p:txBody>
      </p:sp>
      <p:sp>
        <p:nvSpPr>
          <p:cNvPr id="7" name="Rectangle 6"/>
          <p:cNvSpPr/>
          <p:nvPr/>
        </p:nvSpPr>
        <p:spPr>
          <a:xfrm>
            <a:off x="4209903" y="3037062"/>
            <a:ext cx="1183592" cy="4772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186" tIns="73416" rIns="93186" bIns="46591" rtlCol="0" anchor="t"/>
          <a:lstStyle/>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408FCD"/>
                </a:solidFill>
                <a:effectLst/>
                <a:uLnTx/>
                <a:uFillTx/>
              </a:rPr>
              <a:t>Connected </a:t>
            </a:r>
          </a:p>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408FCD"/>
                </a:solidFill>
                <a:effectLst/>
                <a:uLnTx/>
                <a:uFillTx/>
              </a:rPr>
              <a:t>Spaces</a:t>
            </a:r>
          </a:p>
        </p:txBody>
      </p:sp>
      <p:sp>
        <p:nvSpPr>
          <p:cNvPr id="8" name="Rectangle 7"/>
          <p:cNvSpPr/>
          <p:nvPr/>
        </p:nvSpPr>
        <p:spPr>
          <a:xfrm>
            <a:off x="5463589" y="3037061"/>
            <a:ext cx="1183592" cy="4772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3416" rIns="0" bIns="46591" rtlCol="0" anchor="t"/>
          <a:lstStyle/>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7F7F7F"/>
                </a:solidFill>
                <a:effectLst/>
                <a:uLnTx/>
                <a:uFillTx/>
              </a:rPr>
              <a:t>Connected</a:t>
            </a:r>
          </a:p>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7F7F7F"/>
                </a:solidFill>
                <a:effectLst/>
                <a:uLnTx/>
                <a:uFillTx/>
              </a:rPr>
              <a:t>Operations</a:t>
            </a:r>
          </a:p>
        </p:txBody>
      </p:sp>
      <p:sp>
        <p:nvSpPr>
          <p:cNvPr id="9" name="Rectangle 8"/>
          <p:cNvSpPr/>
          <p:nvPr/>
        </p:nvSpPr>
        <p:spPr>
          <a:xfrm>
            <a:off x="6717275" y="3034630"/>
            <a:ext cx="1183592" cy="4772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3416" rIns="0" bIns="46591" rtlCol="0" anchor="t"/>
          <a:lstStyle/>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chemeClr val="accent3"/>
                </a:solidFill>
                <a:effectLst/>
                <a:uLnTx/>
                <a:uFillTx/>
              </a:rPr>
              <a:t>Connected </a:t>
            </a:r>
          </a:p>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chemeClr val="accent3"/>
                </a:solidFill>
                <a:effectLst/>
                <a:uLnTx/>
                <a:uFillTx/>
              </a:rPr>
              <a:t>Health</a:t>
            </a:r>
          </a:p>
        </p:txBody>
      </p:sp>
      <p:sp>
        <p:nvSpPr>
          <p:cNvPr id="10" name="Rectangle 9"/>
          <p:cNvSpPr/>
          <p:nvPr/>
        </p:nvSpPr>
        <p:spPr>
          <a:xfrm>
            <a:off x="7970960" y="3034629"/>
            <a:ext cx="1183592" cy="4772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3416" rIns="0" bIns="46591" rtlCol="0" anchor="t"/>
          <a:lstStyle/>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chemeClr val="accent5"/>
                </a:solidFill>
                <a:effectLst/>
                <a:uLnTx/>
                <a:uFillTx/>
              </a:rPr>
              <a:t>Connected </a:t>
            </a:r>
          </a:p>
          <a:p>
            <a:pPr marL="0" marR="0" lvl="0" indent="0" algn="ctr" defTabSz="932414"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chemeClr val="accent5"/>
                </a:solidFill>
                <a:effectLst/>
                <a:uLnTx/>
                <a:uFillTx/>
              </a:rPr>
              <a:t>Commerce</a:t>
            </a:r>
          </a:p>
        </p:txBody>
      </p:sp>
      <p:grpSp>
        <p:nvGrpSpPr>
          <p:cNvPr id="13" name="Group 12"/>
          <p:cNvGrpSpPr/>
          <p:nvPr/>
        </p:nvGrpSpPr>
        <p:grpSpPr>
          <a:xfrm>
            <a:off x="5677295" y="2224998"/>
            <a:ext cx="756183" cy="756183"/>
            <a:chOff x="6191429" y="2799297"/>
            <a:chExt cx="828000" cy="828000"/>
          </a:xfrm>
        </p:grpSpPr>
        <p:sp>
          <p:nvSpPr>
            <p:cNvPr id="60" name="Oval 59"/>
            <p:cNvSpPr/>
            <p:nvPr/>
          </p:nvSpPr>
          <p:spPr>
            <a:xfrm>
              <a:off x="6191429" y="2799297"/>
              <a:ext cx="828000" cy="828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FFFFFF"/>
                </a:solidFill>
                <a:effectLst/>
                <a:uLnTx/>
                <a:uFillTx/>
              </a:endParaRPr>
            </a:p>
          </p:txBody>
        </p:sp>
        <p:grpSp>
          <p:nvGrpSpPr>
            <p:cNvPr id="61" name="Group 101"/>
            <p:cNvGrpSpPr>
              <a:grpSpLocks noChangeAspect="1"/>
            </p:cNvGrpSpPr>
            <p:nvPr/>
          </p:nvGrpSpPr>
          <p:grpSpPr bwMode="auto">
            <a:xfrm>
              <a:off x="6672581" y="2959733"/>
              <a:ext cx="143079" cy="140771"/>
              <a:chOff x="3947" y="1925"/>
              <a:chExt cx="124" cy="122"/>
            </a:xfrm>
            <a:solidFill>
              <a:schemeClr val="bg1"/>
            </a:solidFill>
          </p:grpSpPr>
          <p:sp>
            <p:nvSpPr>
              <p:cNvPr id="66" name="Freeform 102"/>
              <p:cNvSpPr>
                <a:spLocks/>
              </p:cNvSpPr>
              <p:nvPr/>
            </p:nvSpPr>
            <p:spPr bwMode="auto">
              <a:xfrm>
                <a:off x="3962" y="1925"/>
                <a:ext cx="109" cy="109"/>
              </a:xfrm>
              <a:custGeom>
                <a:avLst/>
                <a:gdLst>
                  <a:gd name="T0" fmla="*/ 42 w 46"/>
                  <a:gd name="T1" fmla="*/ 46 h 46"/>
                  <a:gd name="T2" fmla="*/ 38 w 46"/>
                  <a:gd name="T3" fmla="*/ 42 h 46"/>
                  <a:gd name="T4" fmla="*/ 3 w 46"/>
                  <a:gd name="T5" fmla="*/ 8 h 46"/>
                  <a:gd name="T6" fmla="*/ 0 w 46"/>
                  <a:gd name="T7" fmla="*/ 4 h 46"/>
                  <a:gd name="T8" fmla="*/ 4 w 46"/>
                  <a:gd name="T9" fmla="*/ 0 h 46"/>
                  <a:gd name="T10" fmla="*/ 46 w 46"/>
                  <a:gd name="T11" fmla="*/ 42 h 46"/>
                  <a:gd name="T12" fmla="*/ 42 w 46"/>
                  <a:gd name="T13" fmla="*/ 46 h 46"/>
                  <a:gd name="T14" fmla="*/ 42 w 4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42" y="46"/>
                    </a:moveTo>
                    <a:cubicBezTo>
                      <a:pt x="40" y="46"/>
                      <a:pt x="38" y="44"/>
                      <a:pt x="38" y="42"/>
                    </a:cubicBezTo>
                    <a:cubicBezTo>
                      <a:pt x="35" y="9"/>
                      <a:pt x="5" y="8"/>
                      <a:pt x="3" y="8"/>
                    </a:cubicBezTo>
                    <a:cubicBezTo>
                      <a:pt x="1" y="8"/>
                      <a:pt x="0" y="6"/>
                      <a:pt x="0" y="4"/>
                    </a:cubicBezTo>
                    <a:cubicBezTo>
                      <a:pt x="0" y="1"/>
                      <a:pt x="1" y="0"/>
                      <a:pt x="4" y="0"/>
                    </a:cubicBezTo>
                    <a:cubicBezTo>
                      <a:pt x="4" y="0"/>
                      <a:pt x="42" y="1"/>
                      <a:pt x="46" y="42"/>
                    </a:cubicBezTo>
                    <a:cubicBezTo>
                      <a:pt x="46" y="44"/>
                      <a:pt x="44" y="46"/>
                      <a:pt x="42" y="46"/>
                    </a:cubicBezTo>
                    <a:cubicBezTo>
                      <a:pt x="42" y="46"/>
                      <a:pt x="42" y="46"/>
                      <a:pt x="42" y="4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67" name="Freeform 103"/>
              <p:cNvSpPr>
                <a:spLocks/>
              </p:cNvSpPr>
              <p:nvPr/>
            </p:nvSpPr>
            <p:spPr bwMode="auto">
              <a:xfrm>
                <a:off x="3954" y="1955"/>
                <a:ext cx="85" cy="85"/>
              </a:xfrm>
              <a:custGeom>
                <a:avLst/>
                <a:gdLst>
                  <a:gd name="T0" fmla="*/ 32 w 36"/>
                  <a:gd name="T1" fmla="*/ 36 h 36"/>
                  <a:gd name="T2" fmla="*/ 28 w 36"/>
                  <a:gd name="T3" fmla="*/ 32 h 36"/>
                  <a:gd name="T4" fmla="*/ 4 w 36"/>
                  <a:gd name="T5" fmla="*/ 8 h 36"/>
                  <a:gd name="T6" fmla="*/ 1 w 36"/>
                  <a:gd name="T7" fmla="*/ 4 h 36"/>
                  <a:gd name="T8" fmla="*/ 5 w 36"/>
                  <a:gd name="T9" fmla="*/ 0 h 36"/>
                  <a:gd name="T10" fmla="*/ 36 w 36"/>
                  <a:gd name="T11" fmla="*/ 32 h 36"/>
                  <a:gd name="T12" fmla="*/ 33 w 36"/>
                  <a:gd name="T13" fmla="*/ 36 h 36"/>
                  <a:gd name="T14" fmla="*/ 3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2" y="36"/>
                    </a:moveTo>
                    <a:cubicBezTo>
                      <a:pt x="30" y="36"/>
                      <a:pt x="28" y="34"/>
                      <a:pt x="28" y="32"/>
                    </a:cubicBezTo>
                    <a:cubicBezTo>
                      <a:pt x="26" y="9"/>
                      <a:pt x="5" y="8"/>
                      <a:pt x="4" y="8"/>
                    </a:cubicBezTo>
                    <a:cubicBezTo>
                      <a:pt x="2" y="8"/>
                      <a:pt x="0" y="6"/>
                      <a:pt x="1" y="4"/>
                    </a:cubicBezTo>
                    <a:cubicBezTo>
                      <a:pt x="1" y="2"/>
                      <a:pt x="2" y="0"/>
                      <a:pt x="5" y="0"/>
                    </a:cubicBezTo>
                    <a:cubicBezTo>
                      <a:pt x="13" y="1"/>
                      <a:pt x="34" y="6"/>
                      <a:pt x="36" y="32"/>
                    </a:cubicBezTo>
                    <a:cubicBezTo>
                      <a:pt x="36" y="34"/>
                      <a:pt x="35" y="36"/>
                      <a:pt x="33" y="36"/>
                    </a:cubicBezTo>
                    <a:cubicBezTo>
                      <a:pt x="32" y="36"/>
                      <a:pt x="32" y="36"/>
                      <a:pt x="32" y="3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68" name="Freeform 104"/>
              <p:cNvSpPr>
                <a:spLocks/>
              </p:cNvSpPr>
              <p:nvPr/>
            </p:nvSpPr>
            <p:spPr bwMode="auto">
              <a:xfrm>
                <a:off x="3947" y="1987"/>
                <a:ext cx="62" cy="60"/>
              </a:xfrm>
              <a:custGeom>
                <a:avLst/>
                <a:gdLst>
                  <a:gd name="T0" fmla="*/ 21 w 26"/>
                  <a:gd name="T1" fmla="*/ 25 h 25"/>
                  <a:gd name="T2" fmla="*/ 17 w 26"/>
                  <a:gd name="T3" fmla="*/ 22 h 25"/>
                  <a:gd name="T4" fmla="*/ 4 w 26"/>
                  <a:gd name="T5" fmla="*/ 8 h 25"/>
                  <a:gd name="T6" fmla="*/ 0 w 26"/>
                  <a:gd name="T7" fmla="*/ 4 h 25"/>
                  <a:gd name="T8" fmla="*/ 4 w 26"/>
                  <a:gd name="T9" fmla="*/ 0 h 25"/>
                  <a:gd name="T10" fmla="*/ 25 w 26"/>
                  <a:gd name="T11" fmla="*/ 21 h 25"/>
                  <a:gd name="T12" fmla="*/ 22 w 26"/>
                  <a:gd name="T13" fmla="*/ 25 h 25"/>
                  <a:gd name="T14" fmla="*/ 21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21" y="25"/>
                    </a:moveTo>
                    <a:cubicBezTo>
                      <a:pt x="19" y="25"/>
                      <a:pt x="18" y="24"/>
                      <a:pt x="17" y="22"/>
                    </a:cubicBezTo>
                    <a:cubicBezTo>
                      <a:pt x="16" y="9"/>
                      <a:pt x="5" y="8"/>
                      <a:pt x="4" y="8"/>
                    </a:cubicBezTo>
                    <a:cubicBezTo>
                      <a:pt x="2" y="8"/>
                      <a:pt x="0" y="6"/>
                      <a:pt x="0" y="4"/>
                    </a:cubicBezTo>
                    <a:cubicBezTo>
                      <a:pt x="0" y="2"/>
                      <a:pt x="2" y="0"/>
                      <a:pt x="4" y="0"/>
                    </a:cubicBezTo>
                    <a:cubicBezTo>
                      <a:pt x="9" y="0"/>
                      <a:pt x="24" y="4"/>
                      <a:pt x="25" y="21"/>
                    </a:cubicBezTo>
                    <a:cubicBezTo>
                      <a:pt x="26" y="23"/>
                      <a:pt x="24" y="25"/>
                      <a:pt x="22" y="25"/>
                    </a:cubicBezTo>
                    <a:cubicBezTo>
                      <a:pt x="22" y="25"/>
                      <a:pt x="21" y="25"/>
                      <a:pt x="21" y="25"/>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sp>
          <p:nvSpPr>
            <p:cNvPr id="62" name="Freeform 27"/>
            <p:cNvSpPr>
              <a:spLocks noEditPoints="1"/>
            </p:cNvSpPr>
            <p:nvPr/>
          </p:nvSpPr>
          <p:spPr bwMode="auto">
            <a:xfrm flipH="1">
              <a:off x="6605740" y="3277345"/>
              <a:ext cx="140915" cy="139797"/>
            </a:xfrm>
            <a:custGeom>
              <a:avLst/>
              <a:gdLst>
                <a:gd name="T0" fmla="*/ 27 w 53"/>
                <a:gd name="T1" fmla="*/ 0 h 53"/>
                <a:gd name="T2" fmla="*/ 0 w 53"/>
                <a:gd name="T3" fmla="*/ 26 h 53"/>
                <a:gd name="T4" fmla="*/ 27 w 53"/>
                <a:gd name="T5" fmla="*/ 53 h 53"/>
                <a:gd name="T6" fmla="*/ 53 w 53"/>
                <a:gd name="T7" fmla="*/ 26 h 53"/>
                <a:gd name="T8" fmla="*/ 27 w 53"/>
                <a:gd name="T9" fmla="*/ 0 h 53"/>
                <a:gd name="T10" fmla="*/ 27 w 53"/>
                <a:gd name="T11" fmla="*/ 45 h 53"/>
                <a:gd name="T12" fmla="*/ 8 w 53"/>
                <a:gd name="T13" fmla="*/ 26 h 53"/>
                <a:gd name="T14" fmla="*/ 27 w 53"/>
                <a:gd name="T15" fmla="*/ 8 h 53"/>
                <a:gd name="T16" fmla="*/ 45 w 53"/>
                <a:gd name="T17" fmla="*/ 26 h 53"/>
                <a:gd name="T18" fmla="*/ 27 w 53"/>
                <a:gd name="T19"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7" y="0"/>
                  </a:moveTo>
                  <a:cubicBezTo>
                    <a:pt x="12" y="0"/>
                    <a:pt x="0" y="12"/>
                    <a:pt x="0" y="26"/>
                  </a:cubicBezTo>
                  <a:cubicBezTo>
                    <a:pt x="0" y="41"/>
                    <a:pt x="12" y="53"/>
                    <a:pt x="27" y="53"/>
                  </a:cubicBezTo>
                  <a:cubicBezTo>
                    <a:pt x="41" y="53"/>
                    <a:pt x="53" y="41"/>
                    <a:pt x="53" y="26"/>
                  </a:cubicBezTo>
                  <a:cubicBezTo>
                    <a:pt x="53" y="12"/>
                    <a:pt x="41" y="0"/>
                    <a:pt x="27" y="0"/>
                  </a:cubicBezTo>
                  <a:close/>
                  <a:moveTo>
                    <a:pt x="27" y="45"/>
                  </a:moveTo>
                  <a:cubicBezTo>
                    <a:pt x="16" y="45"/>
                    <a:pt x="8" y="36"/>
                    <a:pt x="8" y="26"/>
                  </a:cubicBezTo>
                  <a:cubicBezTo>
                    <a:pt x="8" y="16"/>
                    <a:pt x="16" y="8"/>
                    <a:pt x="27" y="8"/>
                  </a:cubicBezTo>
                  <a:cubicBezTo>
                    <a:pt x="37" y="8"/>
                    <a:pt x="45" y="16"/>
                    <a:pt x="45" y="26"/>
                  </a:cubicBezTo>
                  <a:cubicBezTo>
                    <a:pt x="45" y="36"/>
                    <a:pt x="37" y="45"/>
                    <a:pt x="27" y="4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63" name="Freeform 28"/>
            <p:cNvSpPr>
              <a:spLocks noEditPoints="1"/>
            </p:cNvSpPr>
            <p:nvPr/>
          </p:nvSpPr>
          <p:spPr bwMode="auto">
            <a:xfrm flipH="1">
              <a:off x="6505087" y="3173336"/>
              <a:ext cx="341103" cy="344459"/>
            </a:xfrm>
            <a:custGeom>
              <a:avLst/>
              <a:gdLst>
                <a:gd name="T0" fmla="*/ 111 w 129"/>
                <a:gd name="T1" fmla="*/ 51 h 130"/>
                <a:gd name="T2" fmla="*/ 116 w 129"/>
                <a:gd name="T3" fmla="*/ 31 h 130"/>
                <a:gd name="T4" fmla="*/ 104 w 129"/>
                <a:gd name="T5" fmla="*/ 14 h 130"/>
                <a:gd name="T6" fmla="*/ 88 w 129"/>
                <a:gd name="T7" fmla="*/ 22 h 130"/>
                <a:gd name="T8" fmla="*/ 77 w 129"/>
                <a:gd name="T9" fmla="*/ 5 h 130"/>
                <a:gd name="T10" fmla="*/ 56 w 129"/>
                <a:gd name="T11" fmla="*/ 1 h 130"/>
                <a:gd name="T12" fmla="*/ 51 w 129"/>
                <a:gd name="T13" fmla="*/ 18 h 130"/>
                <a:gd name="T14" fmla="*/ 30 w 129"/>
                <a:gd name="T15" fmla="*/ 14 h 130"/>
                <a:gd name="T16" fmla="*/ 19 w 129"/>
                <a:gd name="T17" fmla="*/ 19 h 130"/>
                <a:gd name="T18" fmla="*/ 13 w 129"/>
                <a:gd name="T19" fmla="*/ 26 h 130"/>
                <a:gd name="T20" fmla="*/ 22 w 129"/>
                <a:gd name="T21" fmla="*/ 42 h 130"/>
                <a:gd name="T22" fmla="*/ 4 w 129"/>
                <a:gd name="T23" fmla="*/ 53 h 130"/>
                <a:gd name="T24" fmla="*/ 0 w 129"/>
                <a:gd name="T25" fmla="*/ 64 h 130"/>
                <a:gd name="T26" fmla="*/ 1 w 129"/>
                <a:gd name="T27" fmla="*/ 74 h 130"/>
                <a:gd name="T28" fmla="*/ 18 w 129"/>
                <a:gd name="T29" fmla="*/ 79 h 130"/>
                <a:gd name="T30" fmla="*/ 13 w 129"/>
                <a:gd name="T31" fmla="*/ 99 h 130"/>
                <a:gd name="T32" fmla="*/ 18 w 129"/>
                <a:gd name="T33" fmla="*/ 110 h 130"/>
                <a:gd name="T34" fmla="*/ 26 w 129"/>
                <a:gd name="T35" fmla="*/ 117 h 130"/>
                <a:gd name="T36" fmla="*/ 42 w 129"/>
                <a:gd name="T37" fmla="*/ 108 h 130"/>
                <a:gd name="T38" fmla="*/ 52 w 129"/>
                <a:gd name="T39" fmla="*/ 126 h 130"/>
                <a:gd name="T40" fmla="*/ 65 w 129"/>
                <a:gd name="T41" fmla="*/ 130 h 130"/>
                <a:gd name="T42" fmla="*/ 77 w 129"/>
                <a:gd name="T43" fmla="*/ 126 h 130"/>
                <a:gd name="T44" fmla="*/ 88 w 129"/>
                <a:gd name="T45" fmla="*/ 108 h 130"/>
                <a:gd name="T46" fmla="*/ 104 w 129"/>
                <a:gd name="T47" fmla="*/ 117 h 130"/>
                <a:gd name="T48" fmla="*/ 116 w 129"/>
                <a:gd name="T49" fmla="*/ 99 h 130"/>
                <a:gd name="T50" fmla="*/ 111 w 129"/>
                <a:gd name="T51" fmla="*/ 79 h 130"/>
                <a:gd name="T52" fmla="*/ 129 w 129"/>
                <a:gd name="T53" fmla="*/ 74 h 130"/>
                <a:gd name="T54" fmla="*/ 129 w 129"/>
                <a:gd name="T55" fmla="*/ 56 h 130"/>
                <a:gd name="T56" fmla="*/ 121 w 129"/>
                <a:gd name="T57" fmla="*/ 70 h 130"/>
                <a:gd name="T58" fmla="*/ 104 w 129"/>
                <a:gd name="T59" fmla="*/ 75 h 130"/>
                <a:gd name="T60" fmla="*/ 100 w 129"/>
                <a:gd name="T61" fmla="*/ 91 h 130"/>
                <a:gd name="T62" fmla="*/ 101 w 129"/>
                <a:gd name="T63" fmla="*/ 109 h 130"/>
                <a:gd name="T64" fmla="*/ 86 w 129"/>
                <a:gd name="T65" fmla="*/ 100 h 130"/>
                <a:gd name="T66" fmla="*/ 71 w 129"/>
                <a:gd name="T67" fmla="*/ 108 h 130"/>
                <a:gd name="T68" fmla="*/ 60 w 129"/>
                <a:gd name="T69" fmla="*/ 122 h 130"/>
                <a:gd name="T70" fmla="*/ 55 w 129"/>
                <a:gd name="T71" fmla="*/ 105 h 130"/>
                <a:gd name="T72" fmla="*/ 39 w 129"/>
                <a:gd name="T73" fmla="*/ 100 h 130"/>
                <a:gd name="T74" fmla="*/ 25 w 129"/>
                <a:gd name="T75" fmla="*/ 106 h 130"/>
                <a:gd name="T76" fmla="*/ 21 w 129"/>
                <a:gd name="T77" fmla="*/ 102 h 130"/>
                <a:gd name="T78" fmla="*/ 30 w 129"/>
                <a:gd name="T79" fmla="*/ 87 h 130"/>
                <a:gd name="T80" fmla="*/ 21 w 129"/>
                <a:gd name="T81" fmla="*/ 72 h 130"/>
                <a:gd name="T82" fmla="*/ 8 w 129"/>
                <a:gd name="T83" fmla="*/ 66 h 130"/>
                <a:gd name="T84" fmla="*/ 8 w 129"/>
                <a:gd name="T85" fmla="*/ 60 h 130"/>
                <a:gd name="T86" fmla="*/ 25 w 129"/>
                <a:gd name="T87" fmla="*/ 56 h 130"/>
                <a:gd name="T88" fmla="*/ 29 w 129"/>
                <a:gd name="T89" fmla="*/ 39 h 130"/>
                <a:gd name="T90" fmla="*/ 24 w 129"/>
                <a:gd name="T91" fmla="*/ 26 h 130"/>
                <a:gd name="T92" fmla="*/ 28 w 129"/>
                <a:gd name="T93" fmla="*/ 22 h 130"/>
                <a:gd name="T94" fmla="*/ 43 w 129"/>
                <a:gd name="T95" fmla="*/ 30 h 130"/>
                <a:gd name="T96" fmla="*/ 58 w 129"/>
                <a:gd name="T97" fmla="*/ 22 h 130"/>
                <a:gd name="T98" fmla="*/ 70 w 129"/>
                <a:gd name="T99" fmla="*/ 9 h 130"/>
                <a:gd name="T100" fmla="*/ 74 w 129"/>
                <a:gd name="T101" fmla="*/ 25 h 130"/>
                <a:gd name="T102" fmla="*/ 91 w 129"/>
                <a:gd name="T103" fmla="*/ 30 h 130"/>
                <a:gd name="T104" fmla="*/ 108 w 129"/>
                <a:gd name="T105" fmla="*/ 29 h 130"/>
                <a:gd name="T106" fmla="*/ 100 w 129"/>
                <a:gd name="T107" fmla="*/ 44 h 130"/>
                <a:gd name="T108" fmla="*/ 108 w 129"/>
                <a:gd name="T109" fmla="*/ 59 h 130"/>
                <a:gd name="T110" fmla="*/ 121 w 129"/>
                <a:gd name="T111"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 h="130">
                  <a:moveTo>
                    <a:pt x="125" y="53"/>
                  </a:moveTo>
                  <a:cubicBezTo>
                    <a:pt x="111" y="51"/>
                    <a:pt x="111" y="51"/>
                    <a:pt x="111" y="51"/>
                  </a:cubicBezTo>
                  <a:cubicBezTo>
                    <a:pt x="111" y="48"/>
                    <a:pt x="109" y="45"/>
                    <a:pt x="108" y="42"/>
                  </a:cubicBezTo>
                  <a:cubicBezTo>
                    <a:pt x="116" y="31"/>
                    <a:pt x="116" y="31"/>
                    <a:pt x="116" y="31"/>
                  </a:cubicBezTo>
                  <a:cubicBezTo>
                    <a:pt x="117" y="30"/>
                    <a:pt x="117" y="28"/>
                    <a:pt x="116" y="26"/>
                  </a:cubicBezTo>
                  <a:cubicBezTo>
                    <a:pt x="113" y="21"/>
                    <a:pt x="108" y="17"/>
                    <a:pt x="104" y="14"/>
                  </a:cubicBezTo>
                  <a:cubicBezTo>
                    <a:pt x="102" y="12"/>
                    <a:pt x="100" y="12"/>
                    <a:pt x="99" y="14"/>
                  </a:cubicBezTo>
                  <a:cubicBezTo>
                    <a:pt x="88" y="22"/>
                    <a:pt x="88" y="22"/>
                    <a:pt x="88" y="22"/>
                  </a:cubicBezTo>
                  <a:cubicBezTo>
                    <a:pt x="85" y="21"/>
                    <a:pt x="82" y="19"/>
                    <a:pt x="79" y="18"/>
                  </a:cubicBezTo>
                  <a:cubicBezTo>
                    <a:pt x="77" y="5"/>
                    <a:pt x="77" y="5"/>
                    <a:pt x="77" y="5"/>
                  </a:cubicBezTo>
                  <a:cubicBezTo>
                    <a:pt x="77" y="3"/>
                    <a:pt x="75" y="1"/>
                    <a:pt x="74" y="1"/>
                  </a:cubicBezTo>
                  <a:cubicBezTo>
                    <a:pt x="68" y="0"/>
                    <a:pt x="62" y="0"/>
                    <a:pt x="56" y="1"/>
                  </a:cubicBezTo>
                  <a:cubicBezTo>
                    <a:pt x="54" y="1"/>
                    <a:pt x="53" y="3"/>
                    <a:pt x="52" y="5"/>
                  </a:cubicBezTo>
                  <a:cubicBezTo>
                    <a:pt x="51" y="18"/>
                    <a:pt x="51" y="18"/>
                    <a:pt x="51" y="18"/>
                  </a:cubicBezTo>
                  <a:cubicBezTo>
                    <a:pt x="47" y="19"/>
                    <a:pt x="44" y="21"/>
                    <a:pt x="42" y="22"/>
                  </a:cubicBezTo>
                  <a:cubicBezTo>
                    <a:pt x="30" y="14"/>
                    <a:pt x="30" y="14"/>
                    <a:pt x="30" y="14"/>
                  </a:cubicBezTo>
                  <a:cubicBezTo>
                    <a:pt x="29" y="12"/>
                    <a:pt x="27" y="12"/>
                    <a:pt x="26" y="14"/>
                  </a:cubicBezTo>
                  <a:cubicBezTo>
                    <a:pt x="24" y="15"/>
                    <a:pt x="21" y="17"/>
                    <a:pt x="19" y="19"/>
                  </a:cubicBezTo>
                  <a:cubicBezTo>
                    <a:pt x="18" y="20"/>
                    <a:pt x="18" y="20"/>
                    <a:pt x="18" y="20"/>
                  </a:cubicBezTo>
                  <a:cubicBezTo>
                    <a:pt x="17" y="22"/>
                    <a:pt x="15" y="24"/>
                    <a:pt x="13" y="26"/>
                  </a:cubicBezTo>
                  <a:cubicBezTo>
                    <a:pt x="12" y="28"/>
                    <a:pt x="12" y="30"/>
                    <a:pt x="13" y="31"/>
                  </a:cubicBezTo>
                  <a:cubicBezTo>
                    <a:pt x="22" y="42"/>
                    <a:pt x="22" y="42"/>
                    <a:pt x="22" y="42"/>
                  </a:cubicBezTo>
                  <a:cubicBezTo>
                    <a:pt x="20" y="45"/>
                    <a:pt x="19" y="48"/>
                    <a:pt x="18" y="51"/>
                  </a:cubicBezTo>
                  <a:cubicBezTo>
                    <a:pt x="4" y="53"/>
                    <a:pt x="4" y="53"/>
                    <a:pt x="4" y="53"/>
                  </a:cubicBezTo>
                  <a:cubicBezTo>
                    <a:pt x="2" y="53"/>
                    <a:pt x="1" y="54"/>
                    <a:pt x="1" y="56"/>
                  </a:cubicBezTo>
                  <a:cubicBezTo>
                    <a:pt x="0" y="59"/>
                    <a:pt x="0" y="62"/>
                    <a:pt x="0" y="64"/>
                  </a:cubicBezTo>
                  <a:cubicBezTo>
                    <a:pt x="0" y="66"/>
                    <a:pt x="0" y="66"/>
                    <a:pt x="0" y="66"/>
                  </a:cubicBezTo>
                  <a:cubicBezTo>
                    <a:pt x="0" y="69"/>
                    <a:pt x="0" y="71"/>
                    <a:pt x="1" y="74"/>
                  </a:cubicBezTo>
                  <a:cubicBezTo>
                    <a:pt x="1" y="76"/>
                    <a:pt x="2" y="77"/>
                    <a:pt x="4" y="77"/>
                  </a:cubicBezTo>
                  <a:cubicBezTo>
                    <a:pt x="18" y="79"/>
                    <a:pt x="18" y="79"/>
                    <a:pt x="18" y="79"/>
                  </a:cubicBezTo>
                  <a:cubicBezTo>
                    <a:pt x="19" y="82"/>
                    <a:pt x="20" y="85"/>
                    <a:pt x="22" y="88"/>
                  </a:cubicBezTo>
                  <a:cubicBezTo>
                    <a:pt x="13" y="99"/>
                    <a:pt x="13" y="99"/>
                    <a:pt x="13" y="99"/>
                  </a:cubicBezTo>
                  <a:cubicBezTo>
                    <a:pt x="12" y="101"/>
                    <a:pt x="12" y="103"/>
                    <a:pt x="13" y="104"/>
                  </a:cubicBezTo>
                  <a:cubicBezTo>
                    <a:pt x="15" y="106"/>
                    <a:pt x="17" y="108"/>
                    <a:pt x="18" y="110"/>
                  </a:cubicBezTo>
                  <a:cubicBezTo>
                    <a:pt x="19" y="111"/>
                    <a:pt x="19" y="111"/>
                    <a:pt x="19" y="111"/>
                  </a:cubicBezTo>
                  <a:cubicBezTo>
                    <a:pt x="21" y="113"/>
                    <a:pt x="24" y="115"/>
                    <a:pt x="26" y="117"/>
                  </a:cubicBezTo>
                  <a:cubicBezTo>
                    <a:pt x="27" y="118"/>
                    <a:pt x="29" y="118"/>
                    <a:pt x="30" y="117"/>
                  </a:cubicBezTo>
                  <a:cubicBezTo>
                    <a:pt x="42" y="108"/>
                    <a:pt x="42" y="108"/>
                    <a:pt x="42" y="108"/>
                  </a:cubicBezTo>
                  <a:cubicBezTo>
                    <a:pt x="44" y="110"/>
                    <a:pt x="47" y="111"/>
                    <a:pt x="51" y="112"/>
                  </a:cubicBezTo>
                  <a:cubicBezTo>
                    <a:pt x="52" y="126"/>
                    <a:pt x="52" y="126"/>
                    <a:pt x="52" y="126"/>
                  </a:cubicBezTo>
                  <a:cubicBezTo>
                    <a:pt x="53" y="128"/>
                    <a:pt x="54" y="129"/>
                    <a:pt x="56" y="129"/>
                  </a:cubicBezTo>
                  <a:cubicBezTo>
                    <a:pt x="59" y="130"/>
                    <a:pt x="62" y="130"/>
                    <a:pt x="65" y="130"/>
                  </a:cubicBezTo>
                  <a:cubicBezTo>
                    <a:pt x="68" y="130"/>
                    <a:pt x="71" y="130"/>
                    <a:pt x="74" y="129"/>
                  </a:cubicBezTo>
                  <a:cubicBezTo>
                    <a:pt x="75" y="129"/>
                    <a:pt x="77" y="128"/>
                    <a:pt x="77" y="126"/>
                  </a:cubicBezTo>
                  <a:cubicBezTo>
                    <a:pt x="79" y="112"/>
                    <a:pt x="79" y="112"/>
                    <a:pt x="79" y="112"/>
                  </a:cubicBezTo>
                  <a:cubicBezTo>
                    <a:pt x="82" y="111"/>
                    <a:pt x="85" y="110"/>
                    <a:pt x="88" y="108"/>
                  </a:cubicBezTo>
                  <a:cubicBezTo>
                    <a:pt x="99" y="117"/>
                    <a:pt x="99" y="117"/>
                    <a:pt x="99" y="117"/>
                  </a:cubicBezTo>
                  <a:cubicBezTo>
                    <a:pt x="100" y="118"/>
                    <a:pt x="102" y="118"/>
                    <a:pt x="104" y="117"/>
                  </a:cubicBezTo>
                  <a:cubicBezTo>
                    <a:pt x="108" y="113"/>
                    <a:pt x="113" y="109"/>
                    <a:pt x="116" y="104"/>
                  </a:cubicBezTo>
                  <a:cubicBezTo>
                    <a:pt x="117" y="103"/>
                    <a:pt x="117" y="101"/>
                    <a:pt x="116" y="99"/>
                  </a:cubicBezTo>
                  <a:cubicBezTo>
                    <a:pt x="108" y="88"/>
                    <a:pt x="108" y="88"/>
                    <a:pt x="108" y="88"/>
                  </a:cubicBezTo>
                  <a:cubicBezTo>
                    <a:pt x="109" y="85"/>
                    <a:pt x="111" y="82"/>
                    <a:pt x="111" y="79"/>
                  </a:cubicBezTo>
                  <a:cubicBezTo>
                    <a:pt x="125" y="77"/>
                    <a:pt x="125" y="77"/>
                    <a:pt x="125" y="77"/>
                  </a:cubicBezTo>
                  <a:cubicBezTo>
                    <a:pt x="127" y="77"/>
                    <a:pt x="128" y="76"/>
                    <a:pt x="129" y="74"/>
                  </a:cubicBezTo>
                  <a:cubicBezTo>
                    <a:pt x="129" y="71"/>
                    <a:pt x="129" y="68"/>
                    <a:pt x="129" y="65"/>
                  </a:cubicBezTo>
                  <a:cubicBezTo>
                    <a:pt x="129" y="62"/>
                    <a:pt x="129" y="59"/>
                    <a:pt x="129" y="56"/>
                  </a:cubicBezTo>
                  <a:cubicBezTo>
                    <a:pt x="128" y="54"/>
                    <a:pt x="127" y="53"/>
                    <a:pt x="125" y="53"/>
                  </a:cubicBezTo>
                  <a:close/>
                  <a:moveTo>
                    <a:pt x="121" y="70"/>
                  </a:moveTo>
                  <a:cubicBezTo>
                    <a:pt x="108" y="72"/>
                    <a:pt x="108" y="72"/>
                    <a:pt x="108" y="72"/>
                  </a:cubicBezTo>
                  <a:cubicBezTo>
                    <a:pt x="106" y="72"/>
                    <a:pt x="105" y="73"/>
                    <a:pt x="104" y="75"/>
                  </a:cubicBezTo>
                  <a:cubicBezTo>
                    <a:pt x="103" y="79"/>
                    <a:pt x="102" y="83"/>
                    <a:pt x="100" y="87"/>
                  </a:cubicBezTo>
                  <a:cubicBezTo>
                    <a:pt x="99" y="88"/>
                    <a:pt x="99" y="90"/>
                    <a:pt x="100" y="91"/>
                  </a:cubicBezTo>
                  <a:cubicBezTo>
                    <a:pt x="108" y="102"/>
                    <a:pt x="108" y="102"/>
                    <a:pt x="108" y="102"/>
                  </a:cubicBezTo>
                  <a:cubicBezTo>
                    <a:pt x="106" y="104"/>
                    <a:pt x="104" y="106"/>
                    <a:pt x="101" y="109"/>
                  </a:cubicBezTo>
                  <a:cubicBezTo>
                    <a:pt x="91" y="100"/>
                    <a:pt x="91" y="100"/>
                    <a:pt x="91" y="100"/>
                  </a:cubicBezTo>
                  <a:cubicBezTo>
                    <a:pt x="89" y="99"/>
                    <a:pt x="87" y="99"/>
                    <a:pt x="86" y="100"/>
                  </a:cubicBezTo>
                  <a:cubicBezTo>
                    <a:pt x="82" y="102"/>
                    <a:pt x="78" y="104"/>
                    <a:pt x="74" y="105"/>
                  </a:cubicBezTo>
                  <a:cubicBezTo>
                    <a:pt x="73" y="105"/>
                    <a:pt x="72" y="107"/>
                    <a:pt x="71" y="108"/>
                  </a:cubicBezTo>
                  <a:cubicBezTo>
                    <a:pt x="70" y="122"/>
                    <a:pt x="70" y="122"/>
                    <a:pt x="70" y="122"/>
                  </a:cubicBezTo>
                  <a:cubicBezTo>
                    <a:pt x="66" y="122"/>
                    <a:pt x="63" y="122"/>
                    <a:pt x="60" y="122"/>
                  </a:cubicBezTo>
                  <a:cubicBezTo>
                    <a:pt x="58" y="108"/>
                    <a:pt x="58" y="108"/>
                    <a:pt x="58" y="108"/>
                  </a:cubicBezTo>
                  <a:cubicBezTo>
                    <a:pt x="58" y="107"/>
                    <a:pt x="57" y="105"/>
                    <a:pt x="55" y="105"/>
                  </a:cubicBezTo>
                  <a:cubicBezTo>
                    <a:pt x="51" y="104"/>
                    <a:pt x="47" y="102"/>
                    <a:pt x="43" y="100"/>
                  </a:cubicBezTo>
                  <a:cubicBezTo>
                    <a:pt x="42" y="99"/>
                    <a:pt x="40" y="99"/>
                    <a:pt x="39" y="100"/>
                  </a:cubicBezTo>
                  <a:cubicBezTo>
                    <a:pt x="28" y="109"/>
                    <a:pt x="28" y="109"/>
                    <a:pt x="28" y="109"/>
                  </a:cubicBezTo>
                  <a:cubicBezTo>
                    <a:pt x="27" y="108"/>
                    <a:pt x="26" y="107"/>
                    <a:pt x="25" y="106"/>
                  </a:cubicBezTo>
                  <a:cubicBezTo>
                    <a:pt x="24" y="105"/>
                    <a:pt x="24" y="105"/>
                    <a:pt x="24" y="105"/>
                  </a:cubicBezTo>
                  <a:cubicBezTo>
                    <a:pt x="23" y="104"/>
                    <a:pt x="22" y="103"/>
                    <a:pt x="21" y="102"/>
                  </a:cubicBezTo>
                  <a:cubicBezTo>
                    <a:pt x="29" y="91"/>
                    <a:pt x="29" y="91"/>
                    <a:pt x="29" y="91"/>
                  </a:cubicBezTo>
                  <a:cubicBezTo>
                    <a:pt x="30" y="90"/>
                    <a:pt x="31" y="88"/>
                    <a:pt x="30" y="87"/>
                  </a:cubicBezTo>
                  <a:cubicBezTo>
                    <a:pt x="27" y="83"/>
                    <a:pt x="26" y="79"/>
                    <a:pt x="25" y="75"/>
                  </a:cubicBezTo>
                  <a:cubicBezTo>
                    <a:pt x="24" y="73"/>
                    <a:pt x="23" y="72"/>
                    <a:pt x="21" y="72"/>
                  </a:cubicBezTo>
                  <a:cubicBezTo>
                    <a:pt x="8" y="70"/>
                    <a:pt x="8" y="70"/>
                    <a:pt x="8" y="70"/>
                  </a:cubicBezTo>
                  <a:cubicBezTo>
                    <a:pt x="8" y="69"/>
                    <a:pt x="8" y="67"/>
                    <a:pt x="8" y="66"/>
                  </a:cubicBezTo>
                  <a:cubicBezTo>
                    <a:pt x="8" y="64"/>
                    <a:pt x="8" y="64"/>
                    <a:pt x="8" y="64"/>
                  </a:cubicBezTo>
                  <a:cubicBezTo>
                    <a:pt x="8" y="63"/>
                    <a:pt x="8" y="62"/>
                    <a:pt x="8" y="60"/>
                  </a:cubicBezTo>
                  <a:cubicBezTo>
                    <a:pt x="21" y="59"/>
                    <a:pt x="21" y="59"/>
                    <a:pt x="21" y="59"/>
                  </a:cubicBezTo>
                  <a:cubicBezTo>
                    <a:pt x="23" y="58"/>
                    <a:pt x="24" y="57"/>
                    <a:pt x="25" y="56"/>
                  </a:cubicBezTo>
                  <a:cubicBezTo>
                    <a:pt x="26" y="51"/>
                    <a:pt x="27" y="47"/>
                    <a:pt x="30" y="44"/>
                  </a:cubicBezTo>
                  <a:cubicBezTo>
                    <a:pt x="31" y="42"/>
                    <a:pt x="30" y="41"/>
                    <a:pt x="29" y="39"/>
                  </a:cubicBezTo>
                  <a:cubicBezTo>
                    <a:pt x="21" y="29"/>
                    <a:pt x="21" y="29"/>
                    <a:pt x="21" y="29"/>
                  </a:cubicBezTo>
                  <a:cubicBezTo>
                    <a:pt x="22" y="28"/>
                    <a:pt x="23" y="27"/>
                    <a:pt x="24" y="26"/>
                  </a:cubicBezTo>
                  <a:cubicBezTo>
                    <a:pt x="25" y="25"/>
                    <a:pt x="25" y="25"/>
                    <a:pt x="25" y="25"/>
                  </a:cubicBezTo>
                  <a:cubicBezTo>
                    <a:pt x="26" y="24"/>
                    <a:pt x="27" y="23"/>
                    <a:pt x="28" y="22"/>
                  </a:cubicBezTo>
                  <a:cubicBezTo>
                    <a:pt x="39" y="30"/>
                    <a:pt x="39" y="30"/>
                    <a:pt x="39" y="30"/>
                  </a:cubicBezTo>
                  <a:cubicBezTo>
                    <a:pt x="40" y="31"/>
                    <a:pt x="42" y="31"/>
                    <a:pt x="43" y="30"/>
                  </a:cubicBezTo>
                  <a:cubicBezTo>
                    <a:pt x="47" y="28"/>
                    <a:pt x="51" y="26"/>
                    <a:pt x="55" y="25"/>
                  </a:cubicBezTo>
                  <a:cubicBezTo>
                    <a:pt x="57" y="25"/>
                    <a:pt x="58" y="24"/>
                    <a:pt x="58" y="22"/>
                  </a:cubicBezTo>
                  <a:cubicBezTo>
                    <a:pt x="60" y="9"/>
                    <a:pt x="60" y="9"/>
                    <a:pt x="60" y="9"/>
                  </a:cubicBezTo>
                  <a:cubicBezTo>
                    <a:pt x="63" y="8"/>
                    <a:pt x="66" y="8"/>
                    <a:pt x="70" y="9"/>
                  </a:cubicBezTo>
                  <a:cubicBezTo>
                    <a:pt x="71" y="22"/>
                    <a:pt x="71" y="22"/>
                    <a:pt x="71" y="22"/>
                  </a:cubicBezTo>
                  <a:cubicBezTo>
                    <a:pt x="72" y="24"/>
                    <a:pt x="73" y="25"/>
                    <a:pt x="74" y="25"/>
                  </a:cubicBezTo>
                  <a:cubicBezTo>
                    <a:pt x="78" y="26"/>
                    <a:pt x="82" y="28"/>
                    <a:pt x="86" y="30"/>
                  </a:cubicBezTo>
                  <a:cubicBezTo>
                    <a:pt x="87" y="31"/>
                    <a:pt x="89" y="31"/>
                    <a:pt x="91" y="30"/>
                  </a:cubicBezTo>
                  <a:cubicBezTo>
                    <a:pt x="101" y="22"/>
                    <a:pt x="101" y="22"/>
                    <a:pt x="101" y="22"/>
                  </a:cubicBezTo>
                  <a:cubicBezTo>
                    <a:pt x="104" y="24"/>
                    <a:pt x="106" y="26"/>
                    <a:pt x="108" y="29"/>
                  </a:cubicBezTo>
                  <a:cubicBezTo>
                    <a:pt x="100" y="39"/>
                    <a:pt x="100" y="39"/>
                    <a:pt x="100" y="39"/>
                  </a:cubicBezTo>
                  <a:cubicBezTo>
                    <a:pt x="99" y="41"/>
                    <a:pt x="99" y="42"/>
                    <a:pt x="100" y="44"/>
                  </a:cubicBezTo>
                  <a:cubicBezTo>
                    <a:pt x="102" y="47"/>
                    <a:pt x="103" y="51"/>
                    <a:pt x="104" y="56"/>
                  </a:cubicBezTo>
                  <a:cubicBezTo>
                    <a:pt x="105" y="57"/>
                    <a:pt x="106" y="58"/>
                    <a:pt x="108" y="59"/>
                  </a:cubicBezTo>
                  <a:cubicBezTo>
                    <a:pt x="121" y="60"/>
                    <a:pt x="121" y="60"/>
                    <a:pt x="121" y="60"/>
                  </a:cubicBezTo>
                  <a:cubicBezTo>
                    <a:pt x="121" y="62"/>
                    <a:pt x="121" y="64"/>
                    <a:pt x="121" y="65"/>
                  </a:cubicBezTo>
                  <a:cubicBezTo>
                    <a:pt x="121" y="67"/>
                    <a:pt x="121" y="68"/>
                    <a:pt x="121"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64" name="Freeform 29"/>
            <p:cNvSpPr>
              <a:spLocks noEditPoints="1"/>
            </p:cNvSpPr>
            <p:nvPr/>
          </p:nvSpPr>
          <p:spPr bwMode="auto">
            <a:xfrm flipH="1">
              <a:off x="6399960" y="3070446"/>
              <a:ext cx="102890" cy="98417"/>
            </a:xfrm>
            <a:custGeom>
              <a:avLst/>
              <a:gdLst>
                <a:gd name="T0" fmla="*/ 26 w 39"/>
                <a:gd name="T1" fmla="*/ 2 h 37"/>
                <a:gd name="T2" fmla="*/ 19 w 39"/>
                <a:gd name="T3" fmla="*/ 0 h 37"/>
                <a:gd name="T4" fmla="*/ 2 w 39"/>
                <a:gd name="T5" fmla="*/ 12 h 37"/>
                <a:gd name="T6" fmla="*/ 2 w 39"/>
                <a:gd name="T7" fmla="*/ 26 h 37"/>
                <a:gd name="T8" fmla="*/ 12 w 39"/>
                <a:gd name="T9" fmla="*/ 36 h 37"/>
                <a:gd name="T10" fmla="*/ 19 w 39"/>
                <a:gd name="T11" fmla="*/ 37 h 37"/>
                <a:gd name="T12" fmla="*/ 37 w 39"/>
                <a:gd name="T13" fmla="*/ 26 h 37"/>
                <a:gd name="T14" fmla="*/ 37 w 39"/>
                <a:gd name="T15" fmla="*/ 12 h 37"/>
                <a:gd name="T16" fmla="*/ 26 w 39"/>
                <a:gd name="T17" fmla="*/ 2 h 37"/>
                <a:gd name="T18" fmla="*/ 29 w 39"/>
                <a:gd name="T19" fmla="*/ 23 h 37"/>
                <a:gd name="T20" fmla="*/ 19 w 39"/>
                <a:gd name="T21" fmla="*/ 29 h 37"/>
                <a:gd name="T22" fmla="*/ 15 w 39"/>
                <a:gd name="T23" fmla="*/ 29 h 37"/>
                <a:gd name="T24" fmla="*/ 10 w 39"/>
                <a:gd name="T25" fmla="*/ 23 h 37"/>
                <a:gd name="T26" fmla="*/ 10 w 39"/>
                <a:gd name="T27" fmla="*/ 15 h 37"/>
                <a:gd name="T28" fmla="*/ 19 w 39"/>
                <a:gd name="T29" fmla="*/ 8 h 37"/>
                <a:gd name="T30" fmla="*/ 23 w 39"/>
                <a:gd name="T31" fmla="*/ 9 h 37"/>
                <a:gd name="T32" fmla="*/ 29 w 39"/>
                <a:gd name="T33" fmla="*/ 15 h 37"/>
                <a:gd name="T34" fmla="*/ 29 w 39"/>
                <a:gd name="T35"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7">
                  <a:moveTo>
                    <a:pt x="26" y="2"/>
                  </a:moveTo>
                  <a:cubicBezTo>
                    <a:pt x="24" y="1"/>
                    <a:pt x="22" y="0"/>
                    <a:pt x="19" y="0"/>
                  </a:cubicBezTo>
                  <a:cubicBezTo>
                    <a:pt x="12" y="0"/>
                    <a:pt x="5" y="5"/>
                    <a:pt x="2" y="12"/>
                  </a:cubicBezTo>
                  <a:cubicBezTo>
                    <a:pt x="0" y="16"/>
                    <a:pt x="0" y="21"/>
                    <a:pt x="2" y="26"/>
                  </a:cubicBezTo>
                  <a:cubicBezTo>
                    <a:pt x="4" y="30"/>
                    <a:pt x="8" y="34"/>
                    <a:pt x="12" y="36"/>
                  </a:cubicBezTo>
                  <a:cubicBezTo>
                    <a:pt x="15" y="37"/>
                    <a:pt x="17" y="37"/>
                    <a:pt x="19" y="37"/>
                  </a:cubicBezTo>
                  <a:cubicBezTo>
                    <a:pt x="27" y="37"/>
                    <a:pt x="34" y="33"/>
                    <a:pt x="37" y="26"/>
                  </a:cubicBezTo>
                  <a:cubicBezTo>
                    <a:pt x="39" y="21"/>
                    <a:pt x="38" y="16"/>
                    <a:pt x="37" y="12"/>
                  </a:cubicBezTo>
                  <a:cubicBezTo>
                    <a:pt x="35" y="7"/>
                    <a:pt x="31" y="3"/>
                    <a:pt x="26" y="2"/>
                  </a:cubicBezTo>
                  <a:close/>
                  <a:moveTo>
                    <a:pt x="29" y="23"/>
                  </a:moveTo>
                  <a:cubicBezTo>
                    <a:pt x="28" y="27"/>
                    <a:pt x="24" y="29"/>
                    <a:pt x="19" y="29"/>
                  </a:cubicBezTo>
                  <a:cubicBezTo>
                    <a:pt x="18" y="29"/>
                    <a:pt x="17" y="29"/>
                    <a:pt x="15" y="29"/>
                  </a:cubicBezTo>
                  <a:cubicBezTo>
                    <a:pt x="13" y="27"/>
                    <a:pt x="11" y="25"/>
                    <a:pt x="10" y="23"/>
                  </a:cubicBezTo>
                  <a:cubicBezTo>
                    <a:pt x="9" y="20"/>
                    <a:pt x="9" y="17"/>
                    <a:pt x="10" y="15"/>
                  </a:cubicBezTo>
                  <a:cubicBezTo>
                    <a:pt x="11" y="11"/>
                    <a:pt x="15" y="8"/>
                    <a:pt x="19" y="8"/>
                  </a:cubicBezTo>
                  <a:cubicBezTo>
                    <a:pt x="21" y="8"/>
                    <a:pt x="22" y="8"/>
                    <a:pt x="23" y="9"/>
                  </a:cubicBezTo>
                  <a:cubicBezTo>
                    <a:pt x="26" y="10"/>
                    <a:pt x="28" y="12"/>
                    <a:pt x="29" y="15"/>
                  </a:cubicBezTo>
                  <a:cubicBezTo>
                    <a:pt x="30" y="17"/>
                    <a:pt x="30" y="20"/>
                    <a:pt x="29" y="2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65" name="Freeform 30"/>
            <p:cNvSpPr>
              <a:spLocks noEditPoints="1"/>
            </p:cNvSpPr>
            <p:nvPr/>
          </p:nvSpPr>
          <p:spPr bwMode="auto">
            <a:xfrm flipH="1">
              <a:off x="6328384" y="2996633"/>
              <a:ext cx="246042" cy="246042"/>
            </a:xfrm>
            <a:custGeom>
              <a:avLst/>
              <a:gdLst>
                <a:gd name="T0" fmla="*/ 83 w 93"/>
                <a:gd name="T1" fmla="*/ 49 h 93"/>
                <a:gd name="T2" fmla="*/ 91 w 93"/>
                <a:gd name="T3" fmla="*/ 39 h 93"/>
                <a:gd name="T4" fmla="*/ 88 w 93"/>
                <a:gd name="T5" fmla="*/ 22 h 93"/>
                <a:gd name="T6" fmla="*/ 74 w 93"/>
                <a:gd name="T7" fmla="*/ 23 h 93"/>
                <a:gd name="T8" fmla="*/ 72 w 93"/>
                <a:gd name="T9" fmla="*/ 10 h 93"/>
                <a:gd name="T10" fmla="*/ 65 w 93"/>
                <a:gd name="T11" fmla="*/ 2 h 93"/>
                <a:gd name="T12" fmla="*/ 54 w 93"/>
                <a:gd name="T13" fmla="*/ 2 h 93"/>
                <a:gd name="T14" fmla="*/ 43 w 93"/>
                <a:gd name="T15" fmla="*/ 10 h 93"/>
                <a:gd name="T16" fmla="*/ 34 w 93"/>
                <a:gd name="T17" fmla="*/ 0 h 93"/>
                <a:gd name="T18" fmla="*/ 28 w 93"/>
                <a:gd name="T19" fmla="*/ 3 h 93"/>
                <a:gd name="T20" fmla="*/ 20 w 93"/>
                <a:gd name="T21" fmla="*/ 10 h 93"/>
                <a:gd name="T22" fmla="*/ 19 w 93"/>
                <a:gd name="T23" fmla="*/ 23 h 93"/>
                <a:gd name="T24" fmla="*/ 5 w 93"/>
                <a:gd name="T25" fmla="*/ 23 h 93"/>
                <a:gd name="T26" fmla="*/ 2 w 93"/>
                <a:gd name="T27" fmla="*/ 29 h 93"/>
                <a:gd name="T28" fmla="*/ 2 w 93"/>
                <a:gd name="T29" fmla="*/ 39 h 93"/>
                <a:gd name="T30" fmla="*/ 10 w 93"/>
                <a:gd name="T31" fmla="*/ 50 h 93"/>
                <a:gd name="T32" fmla="*/ 0 w 93"/>
                <a:gd name="T33" fmla="*/ 59 h 93"/>
                <a:gd name="T34" fmla="*/ 3 w 93"/>
                <a:gd name="T35" fmla="*/ 66 h 93"/>
                <a:gd name="T36" fmla="*/ 10 w 93"/>
                <a:gd name="T37" fmla="*/ 73 h 93"/>
                <a:gd name="T38" fmla="*/ 23 w 93"/>
                <a:gd name="T39" fmla="*/ 75 h 93"/>
                <a:gd name="T40" fmla="*/ 22 w 93"/>
                <a:gd name="T41" fmla="*/ 88 h 93"/>
                <a:gd name="T42" fmla="*/ 35 w 93"/>
                <a:gd name="T43" fmla="*/ 93 h 93"/>
                <a:gd name="T44" fmla="*/ 39 w 93"/>
                <a:gd name="T45" fmla="*/ 91 h 93"/>
                <a:gd name="T46" fmla="*/ 50 w 93"/>
                <a:gd name="T47" fmla="*/ 83 h 93"/>
                <a:gd name="T48" fmla="*/ 59 w 93"/>
                <a:gd name="T49" fmla="*/ 93 h 93"/>
                <a:gd name="T50" fmla="*/ 73 w 93"/>
                <a:gd name="T51" fmla="*/ 83 h 93"/>
                <a:gd name="T52" fmla="*/ 74 w 93"/>
                <a:gd name="T53" fmla="*/ 70 h 93"/>
                <a:gd name="T54" fmla="*/ 88 w 93"/>
                <a:gd name="T55" fmla="*/ 71 h 93"/>
                <a:gd name="T56" fmla="*/ 93 w 93"/>
                <a:gd name="T57" fmla="*/ 59 h 93"/>
                <a:gd name="T58" fmla="*/ 83 w 93"/>
                <a:gd name="T59" fmla="*/ 62 h 93"/>
                <a:gd name="T60" fmla="*/ 74 w 93"/>
                <a:gd name="T61" fmla="*/ 62 h 93"/>
                <a:gd name="T62" fmla="*/ 63 w 93"/>
                <a:gd name="T63" fmla="*/ 70 h 93"/>
                <a:gd name="T64" fmla="*/ 64 w 93"/>
                <a:gd name="T65" fmla="*/ 82 h 93"/>
                <a:gd name="T66" fmla="*/ 55 w 93"/>
                <a:gd name="T67" fmla="*/ 77 h 93"/>
                <a:gd name="T68" fmla="*/ 42 w 93"/>
                <a:gd name="T69" fmla="*/ 75 h 93"/>
                <a:gd name="T70" fmla="*/ 34 w 93"/>
                <a:gd name="T71" fmla="*/ 84 h 93"/>
                <a:gd name="T72" fmla="*/ 29 w 93"/>
                <a:gd name="T73" fmla="*/ 83 h 93"/>
                <a:gd name="T74" fmla="*/ 30 w 93"/>
                <a:gd name="T75" fmla="*/ 70 h 93"/>
                <a:gd name="T76" fmla="*/ 19 w 93"/>
                <a:gd name="T77" fmla="*/ 62 h 93"/>
                <a:gd name="T78" fmla="*/ 10 w 93"/>
                <a:gd name="T79" fmla="*/ 63 h 93"/>
                <a:gd name="T80" fmla="*/ 9 w 93"/>
                <a:gd name="T81" fmla="*/ 60 h 93"/>
                <a:gd name="T82" fmla="*/ 18 w 93"/>
                <a:gd name="T83" fmla="*/ 51 h 93"/>
                <a:gd name="T84" fmla="*/ 16 w 93"/>
                <a:gd name="T85" fmla="*/ 38 h 93"/>
                <a:gd name="T86" fmla="*/ 9 w 93"/>
                <a:gd name="T87" fmla="*/ 32 h 93"/>
                <a:gd name="T88" fmla="*/ 11 w 93"/>
                <a:gd name="T89" fmla="*/ 29 h 93"/>
                <a:gd name="T90" fmla="*/ 23 w 93"/>
                <a:gd name="T91" fmla="*/ 30 h 93"/>
                <a:gd name="T92" fmla="*/ 31 w 93"/>
                <a:gd name="T93" fmla="*/ 20 h 93"/>
                <a:gd name="T94" fmla="*/ 31 w 93"/>
                <a:gd name="T95" fmla="*/ 10 h 93"/>
                <a:gd name="T96" fmla="*/ 33 w 93"/>
                <a:gd name="T97" fmla="*/ 9 h 93"/>
                <a:gd name="T98" fmla="*/ 42 w 93"/>
                <a:gd name="T99" fmla="*/ 19 h 93"/>
                <a:gd name="T100" fmla="*/ 55 w 93"/>
                <a:gd name="T101" fmla="*/ 17 h 93"/>
                <a:gd name="T102" fmla="*/ 62 w 93"/>
                <a:gd name="T103" fmla="*/ 10 h 93"/>
                <a:gd name="T104" fmla="*/ 62 w 93"/>
                <a:gd name="T105" fmla="*/ 19 h 93"/>
                <a:gd name="T106" fmla="*/ 69 w 93"/>
                <a:gd name="T107" fmla="*/ 30 h 93"/>
                <a:gd name="T108" fmla="*/ 82 w 93"/>
                <a:gd name="T109" fmla="*/ 29 h 93"/>
                <a:gd name="T110" fmla="*/ 76 w 93"/>
                <a:gd name="T111" fmla="*/ 38 h 93"/>
                <a:gd name="T112" fmla="*/ 75 w 93"/>
                <a:gd name="T113" fmla="*/ 51 h 93"/>
                <a:gd name="T114" fmla="*/ 84 w 93"/>
                <a:gd name="T115" fmla="*/ 5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93">
                  <a:moveTo>
                    <a:pt x="91" y="54"/>
                  </a:moveTo>
                  <a:cubicBezTo>
                    <a:pt x="83" y="49"/>
                    <a:pt x="83" y="49"/>
                    <a:pt x="83" y="49"/>
                  </a:cubicBezTo>
                  <a:cubicBezTo>
                    <a:pt x="83" y="48"/>
                    <a:pt x="83" y="46"/>
                    <a:pt x="83" y="44"/>
                  </a:cubicBezTo>
                  <a:cubicBezTo>
                    <a:pt x="91" y="39"/>
                    <a:pt x="91" y="39"/>
                    <a:pt x="91" y="39"/>
                  </a:cubicBezTo>
                  <a:cubicBezTo>
                    <a:pt x="92" y="38"/>
                    <a:pt x="93" y="36"/>
                    <a:pt x="93" y="34"/>
                  </a:cubicBezTo>
                  <a:cubicBezTo>
                    <a:pt x="92" y="30"/>
                    <a:pt x="90" y="26"/>
                    <a:pt x="88" y="22"/>
                  </a:cubicBezTo>
                  <a:cubicBezTo>
                    <a:pt x="87" y="21"/>
                    <a:pt x="85" y="20"/>
                    <a:pt x="83" y="21"/>
                  </a:cubicBezTo>
                  <a:cubicBezTo>
                    <a:pt x="74" y="23"/>
                    <a:pt x="74" y="23"/>
                    <a:pt x="74" y="23"/>
                  </a:cubicBezTo>
                  <a:cubicBezTo>
                    <a:pt x="73" y="22"/>
                    <a:pt x="71" y="20"/>
                    <a:pt x="70" y="19"/>
                  </a:cubicBezTo>
                  <a:cubicBezTo>
                    <a:pt x="72" y="10"/>
                    <a:pt x="72" y="10"/>
                    <a:pt x="72" y="10"/>
                  </a:cubicBezTo>
                  <a:cubicBezTo>
                    <a:pt x="73" y="8"/>
                    <a:pt x="72" y="6"/>
                    <a:pt x="70" y="5"/>
                  </a:cubicBezTo>
                  <a:cubicBezTo>
                    <a:pt x="69" y="4"/>
                    <a:pt x="67" y="3"/>
                    <a:pt x="65" y="2"/>
                  </a:cubicBezTo>
                  <a:cubicBezTo>
                    <a:pt x="63" y="2"/>
                    <a:pt x="60" y="1"/>
                    <a:pt x="58" y="0"/>
                  </a:cubicBezTo>
                  <a:cubicBezTo>
                    <a:pt x="57" y="0"/>
                    <a:pt x="55" y="1"/>
                    <a:pt x="54" y="2"/>
                  </a:cubicBezTo>
                  <a:cubicBezTo>
                    <a:pt x="49" y="10"/>
                    <a:pt x="49" y="10"/>
                    <a:pt x="49" y="10"/>
                  </a:cubicBezTo>
                  <a:cubicBezTo>
                    <a:pt x="47" y="10"/>
                    <a:pt x="45" y="10"/>
                    <a:pt x="43" y="10"/>
                  </a:cubicBezTo>
                  <a:cubicBezTo>
                    <a:pt x="39" y="2"/>
                    <a:pt x="39" y="2"/>
                    <a:pt x="39" y="2"/>
                  </a:cubicBezTo>
                  <a:cubicBezTo>
                    <a:pt x="38" y="1"/>
                    <a:pt x="36" y="0"/>
                    <a:pt x="34" y="0"/>
                  </a:cubicBezTo>
                  <a:cubicBezTo>
                    <a:pt x="32" y="1"/>
                    <a:pt x="30" y="2"/>
                    <a:pt x="28" y="2"/>
                  </a:cubicBezTo>
                  <a:cubicBezTo>
                    <a:pt x="28" y="3"/>
                    <a:pt x="28" y="3"/>
                    <a:pt x="28" y="3"/>
                  </a:cubicBezTo>
                  <a:cubicBezTo>
                    <a:pt x="26" y="4"/>
                    <a:pt x="24" y="5"/>
                    <a:pt x="22" y="6"/>
                  </a:cubicBezTo>
                  <a:cubicBezTo>
                    <a:pt x="21" y="6"/>
                    <a:pt x="20" y="8"/>
                    <a:pt x="20" y="10"/>
                  </a:cubicBezTo>
                  <a:cubicBezTo>
                    <a:pt x="23" y="19"/>
                    <a:pt x="23" y="19"/>
                    <a:pt x="23" y="19"/>
                  </a:cubicBezTo>
                  <a:cubicBezTo>
                    <a:pt x="21" y="20"/>
                    <a:pt x="20" y="22"/>
                    <a:pt x="19" y="23"/>
                  </a:cubicBezTo>
                  <a:cubicBezTo>
                    <a:pt x="10" y="21"/>
                    <a:pt x="10" y="21"/>
                    <a:pt x="10" y="21"/>
                  </a:cubicBezTo>
                  <a:cubicBezTo>
                    <a:pt x="8" y="20"/>
                    <a:pt x="6" y="21"/>
                    <a:pt x="5" y="23"/>
                  </a:cubicBezTo>
                  <a:cubicBezTo>
                    <a:pt x="4" y="24"/>
                    <a:pt x="3" y="26"/>
                    <a:pt x="2" y="28"/>
                  </a:cubicBezTo>
                  <a:cubicBezTo>
                    <a:pt x="2" y="29"/>
                    <a:pt x="2" y="29"/>
                    <a:pt x="2" y="29"/>
                  </a:cubicBezTo>
                  <a:cubicBezTo>
                    <a:pt x="1" y="31"/>
                    <a:pt x="1" y="33"/>
                    <a:pt x="0" y="35"/>
                  </a:cubicBezTo>
                  <a:cubicBezTo>
                    <a:pt x="0" y="37"/>
                    <a:pt x="0" y="38"/>
                    <a:pt x="2" y="39"/>
                  </a:cubicBezTo>
                  <a:cubicBezTo>
                    <a:pt x="10" y="44"/>
                    <a:pt x="10" y="44"/>
                    <a:pt x="10" y="44"/>
                  </a:cubicBezTo>
                  <a:cubicBezTo>
                    <a:pt x="10" y="46"/>
                    <a:pt x="10" y="48"/>
                    <a:pt x="10" y="50"/>
                  </a:cubicBezTo>
                  <a:cubicBezTo>
                    <a:pt x="2" y="54"/>
                    <a:pt x="2" y="54"/>
                    <a:pt x="2" y="54"/>
                  </a:cubicBezTo>
                  <a:cubicBezTo>
                    <a:pt x="1" y="55"/>
                    <a:pt x="0" y="57"/>
                    <a:pt x="0" y="59"/>
                  </a:cubicBezTo>
                  <a:cubicBezTo>
                    <a:pt x="1" y="61"/>
                    <a:pt x="1" y="63"/>
                    <a:pt x="2" y="65"/>
                  </a:cubicBezTo>
                  <a:cubicBezTo>
                    <a:pt x="3" y="66"/>
                    <a:pt x="3" y="66"/>
                    <a:pt x="3" y="66"/>
                  </a:cubicBezTo>
                  <a:cubicBezTo>
                    <a:pt x="3" y="68"/>
                    <a:pt x="4" y="69"/>
                    <a:pt x="5" y="71"/>
                  </a:cubicBezTo>
                  <a:cubicBezTo>
                    <a:pt x="6" y="73"/>
                    <a:pt x="8" y="73"/>
                    <a:pt x="10" y="73"/>
                  </a:cubicBezTo>
                  <a:cubicBezTo>
                    <a:pt x="19" y="70"/>
                    <a:pt x="19" y="70"/>
                    <a:pt x="19" y="70"/>
                  </a:cubicBezTo>
                  <a:cubicBezTo>
                    <a:pt x="20" y="72"/>
                    <a:pt x="21" y="73"/>
                    <a:pt x="23" y="75"/>
                  </a:cubicBezTo>
                  <a:cubicBezTo>
                    <a:pt x="21" y="84"/>
                    <a:pt x="21" y="84"/>
                    <a:pt x="21" y="84"/>
                  </a:cubicBezTo>
                  <a:cubicBezTo>
                    <a:pt x="20" y="85"/>
                    <a:pt x="21" y="87"/>
                    <a:pt x="22" y="88"/>
                  </a:cubicBezTo>
                  <a:cubicBezTo>
                    <a:pt x="24" y="89"/>
                    <a:pt x="26" y="90"/>
                    <a:pt x="28" y="91"/>
                  </a:cubicBezTo>
                  <a:cubicBezTo>
                    <a:pt x="30" y="92"/>
                    <a:pt x="32" y="92"/>
                    <a:pt x="35" y="93"/>
                  </a:cubicBezTo>
                  <a:cubicBezTo>
                    <a:pt x="35" y="93"/>
                    <a:pt x="35" y="93"/>
                    <a:pt x="36" y="93"/>
                  </a:cubicBezTo>
                  <a:cubicBezTo>
                    <a:pt x="37" y="93"/>
                    <a:pt x="38" y="92"/>
                    <a:pt x="39" y="91"/>
                  </a:cubicBezTo>
                  <a:cubicBezTo>
                    <a:pt x="44" y="83"/>
                    <a:pt x="44" y="83"/>
                    <a:pt x="44" y="83"/>
                  </a:cubicBezTo>
                  <a:cubicBezTo>
                    <a:pt x="46" y="83"/>
                    <a:pt x="48" y="83"/>
                    <a:pt x="50" y="83"/>
                  </a:cubicBezTo>
                  <a:cubicBezTo>
                    <a:pt x="54" y="91"/>
                    <a:pt x="54" y="91"/>
                    <a:pt x="54" y="91"/>
                  </a:cubicBezTo>
                  <a:cubicBezTo>
                    <a:pt x="55" y="93"/>
                    <a:pt x="57" y="93"/>
                    <a:pt x="59" y="93"/>
                  </a:cubicBezTo>
                  <a:cubicBezTo>
                    <a:pt x="63" y="92"/>
                    <a:pt x="67" y="90"/>
                    <a:pt x="71" y="88"/>
                  </a:cubicBezTo>
                  <a:cubicBezTo>
                    <a:pt x="72" y="87"/>
                    <a:pt x="73" y="85"/>
                    <a:pt x="73" y="83"/>
                  </a:cubicBezTo>
                  <a:cubicBezTo>
                    <a:pt x="70" y="74"/>
                    <a:pt x="70" y="74"/>
                    <a:pt x="70" y="74"/>
                  </a:cubicBezTo>
                  <a:cubicBezTo>
                    <a:pt x="72" y="73"/>
                    <a:pt x="73" y="72"/>
                    <a:pt x="74" y="70"/>
                  </a:cubicBezTo>
                  <a:cubicBezTo>
                    <a:pt x="83" y="73"/>
                    <a:pt x="83" y="73"/>
                    <a:pt x="83" y="73"/>
                  </a:cubicBezTo>
                  <a:cubicBezTo>
                    <a:pt x="85" y="73"/>
                    <a:pt x="87" y="72"/>
                    <a:pt x="88" y="71"/>
                  </a:cubicBezTo>
                  <a:cubicBezTo>
                    <a:pt x="89" y="69"/>
                    <a:pt x="90" y="67"/>
                    <a:pt x="91" y="65"/>
                  </a:cubicBezTo>
                  <a:cubicBezTo>
                    <a:pt x="91" y="63"/>
                    <a:pt x="92" y="61"/>
                    <a:pt x="93" y="59"/>
                  </a:cubicBezTo>
                  <a:cubicBezTo>
                    <a:pt x="93" y="57"/>
                    <a:pt x="92" y="55"/>
                    <a:pt x="91" y="54"/>
                  </a:cubicBezTo>
                  <a:close/>
                  <a:moveTo>
                    <a:pt x="83" y="62"/>
                  </a:moveTo>
                  <a:cubicBezTo>
                    <a:pt x="83" y="63"/>
                    <a:pt x="83" y="63"/>
                    <a:pt x="82" y="64"/>
                  </a:cubicBezTo>
                  <a:cubicBezTo>
                    <a:pt x="74" y="62"/>
                    <a:pt x="74" y="62"/>
                    <a:pt x="74" y="62"/>
                  </a:cubicBezTo>
                  <a:cubicBezTo>
                    <a:pt x="72" y="61"/>
                    <a:pt x="70" y="62"/>
                    <a:pt x="70" y="63"/>
                  </a:cubicBezTo>
                  <a:cubicBezTo>
                    <a:pt x="68" y="66"/>
                    <a:pt x="66" y="68"/>
                    <a:pt x="63" y="70"/>
                  </a:cubicBezTo>
                  <a:cubicBezTo>
                    <a:pt x="62" y="71"/>
                    <a:pt x="61" y="72"/>
                    <a:pt x="62" y="74"/>
                  </a:cubicBezTo>
                  <a:cubicBezTo>
                    <a:pt x="64" y="82"/>
                    <a:pt x="64" y="82"/>
                    <a:pt x="64" y="82"/>
                  </a:cubicBezTo>
                  <a:cubicBezTo>
                    <a:pt x="63" y="83"/>
                    <a:pt x="61" y="84"/>
                    <a:pt x="60" y="84"/>
                  </a:cubicBezTo>
                  <a:cubicBezTo>
                    <a:pt x="55" y="77"/>
                    <a:pt x="55" y="77"/>
                    <a:pt x="55" y="77"/>
                  </a:cubicBezTo>
                  <a:cubicBezTo>
                    <a:pt x="54" y="75"/>
                    <a:pt x="53" y="75"/>
                    <a:pt x="51" y="75"/>
                  </a:cubicBezTo>
                  <a:cubicBezTo>
                    <a:pt x="48" y="75"/>
                    <a:pt x="45" y="75"/>
                    <a:pt x="42" y="75"/>
                  </a:cubicBezTo>
                  <a:cubicBezTo>
                    <a:pt x="41" y="75"/>
                    <a:pt x="39" y="75"/>
                    <a:pt x="38" y="77"/>
                  </a:cubicBezTo>
                  <a:cubicBezTo>
                    <a:pt x="34" y="84"/>
                    <a:pt x="34" y="84"/>
                    <a:pt x="34" y="84"/>
                  </a:cubicBezTo>
                  <a:cubicBezTo>
                    <a:pt x="33" y="84"/>
                    <a:pt x="32" y="84"/>
                    <a:pt x="31" y="84"/>
                  </a:cubicBezTo>
                  <a:cubicBezTo>
                    <a:pt x="31" y="83"/>
                    <a:pt x="30" y="83"/>
                    <a:pt x="29" y="83"/>
                  </a:cubicBezTo>
                  <a:cubicBezTo>
                    <a:pt x="31" y="74"/>
                    <a:pt x="31" y="74"/>
                    <a:pt x="31" y="74"/>
                  </a:cubicBezTo>
                  <a:cubicBezTo>
                    <a:pt x="32" y="72"/>
                    <a:pt x="31" y="71"/>
                    <a:pt x="30" y="70"/>
                  </a:cubicBezTo>
                  <a:cubicBezTo>
                    <a:pt x="27" y="68"/>
                    <a:pt x="25" y="66"/>
                    <a:pt x="24" y="64"/>
                  </a:cubicBezTo>
                  <a:cubicBezTo>
                    <a:pt x="23" y="62"/>
                    <a:pt x="21" y="62"/>
                    <a:pt x="19" y="62"/>
                  </a:cubicBezTo>
                  <a:cubicBezTo>
                    <a:pt x="11" y="64"/>
                    <a:pt x="11" y="64"/>
                    <a:pt x="11" y="64"/>
                  </a:cubicBezTo>
                  <a:cubicBezTo>
                    <a:pt x="10" y="64"/>
                    <a:pt x="10" y="63"/>
                    <a:pt x="10" y="63"/>
                  </a:cubicBezTo>
                  <a:cubicBezTo>
                    <a:pt x="10" y="62"/>
                    <a:pt x="10" y="62"/>
                    <a:pt x="10" y="62"/>
                  </a:cubicBezTo>
                  <a:cubicBezTo>
                    <a:pt x="9" y="61"/>
                    <a:pt x="9" y="60"/>
                    <a:pt x="9" y="60"/>
                  </a:cubicBezTo>
                  <a:cubicBezTo>
                    <a:pt x="16" y="55"/>
                    <a:pt x="16" y="55"/>
                    <a:pt x="16" y="55"/>
                  </a:cubicBezTo>
                  <a:cubicBezTo>
                    <a:pt x="18" y="54"/>
                    <a:pt x="19" y="53"/>
                    <a:pt x="18" y="51"/>
                  </a:cubicBezTo>
                  <a:cubicBezTo>
                    <a:pt x="18" y="48"/>
                    <a:pt x="18" y="45"/>
                    <a:pt x="18" y="42"/>
                  </a:cubicBezTo>
                  <a:cubicBezTo>
                    <a:pt x="19" y="41"/>
                    <a:pt x="18" y="39"/>
                    <a:pt x="16" y="38"/>
                  </a:cubicBezTo>
                  <a:cubicBezTo>
                    <a:pt x="9" y="34"/>
                    <a:pt x="9" y="34"/>
                    <a:pt x="9" y="34"/>
                  </a:cubicBezTo>
                  <a:cubicBezTo>
                    <a:pt x="9" y="33"/>
                    <a:pt x="9" y="33"/>
                    <a:pt x="9" y="32"/>
                  </a:cubicBezTo>
                  <a:cubicBezTo>
                    <a:pt x="10" y="31"/>
                    <a:pt x="10" y="31"/>
                    <a:pt x="10" y="31"/>
                  </a:cubicBezTo>
                  <a:cubicBezTo>
                    <a:pt x="10" y="30"/>
                    <a:pt x="10" y="30"/>
                    <a:pt x="11" y="29"/>
                  </a:cubicBezTo>
                  <a:cubicBezTo>
                    <a:pt x="19" y="32"/>
                    <a:pt x="19" y="32"/>
                    <a:pt x="19" y="32"/>
                  </a:cubicBezTo>
                  <a:cubicBezTo>
                    <a:pt x="21" y="32"/>
                    <a:pt x="22" y="31"/>
                    <a:pt x="23" y="30"/>
                  </a:cubicBezTo>
                  <a:cubicBezTo>
                    <a:pt x="25" y="28"/>
                    <a:pt x="27" y="26"/>
                    <a:pt x="30" y="24"/>
                  </a:cubicBezTo>
                  <a:cubicBezTo>
                    <a:pt x="31" y="23"/>
                    <a:pt x="32" y="21"/>
                    <a:pt x="31" y="20"/>
                  </a:cubicBezTo>
                  <a:cubicBezTo>
                    <a:pt x="29" y="11"/>
                    <a:pt x="29" y="11"/>
                    <a:pt x="29" y="11"/>
                  </a:cubicBezTo>
                  <a:cubicBezTo>
                    <a:pt x="29" y="11"/>
                    <a:pt x="30" y="10"/>
                    <a:pt x="31" y="10"/>
                  </a:cubicBezTo>
                  <a:cubicBezTo>
                    <a:pt x="31" y="10"/>
                    <a:pt x="31" y="10"/>
                    <a:pt x="31" y="10"/>
                  </a:cubicBezTo>
                  <a:cubicBezTo>
                    <a:pt x="32" y="10"/>
                    <a:pt x="33" y="9"/>
                    <a:pt x="33" y="9"/>
                  </a:cubicBezTo>
                  <a:cubicBezTo>
                    <a:pt x="38" y="17"/>
                    <a:pt x="38" y="17"/>
                    <a:pt x="38" y="17"/>
                  </a:cubicBezTo>
                  <a:cubicBezTo>
                    <a:pt x="39" y="18"/>
                    <a:pt x="40" y="19"/>
                    <a:pt x="42" y="19"/>
                  </a:cubicBezTo>
                  <a:cubicBezTo>
                    <a:pt x="45" y="18"/>
                    <a:pt x="48" y="18"/>
                    <a:pt x="51" y="19"/>
                  </a:cubicBezTo>
                  <a:cubicBezTo>
                    <a:pt x="52" y="19"/>
                    <a:pt x="54" y="18"/>
                    <a:pt x="55" y="17"/>
                  </a:cubicBezTo>
                  <a:cubicBezTo>
                    <a:pt x="59" y="9"/>
                    <a:pt x="59" y="9"/>
                    <a:pt x="59" y="9"/>
                  </a:cubicBezTo>
                  <a:cubicBezTo>
                    <a:pt x="60" y="9"/>
                    <a:pt x="61" y="9"/>
                    <a:pt x="62" y="10"/>
                  </a:cubicBezTo>
                  <a:cubicBezTo>
                    <a:pt x="62" y="10"/>
                    <a:pt x="63" y="10"/>
                    <a:pt x="64" y="11"/>
                  </a:cubicBezTo>
                  <a:cubicBezTo>
                    <a:pt x="62" y="19"/>
                    <a:pt x="62" y="19"/>
                    <a:pt x="62" y="19"/>
                  </a:cubicBezTo>
                  <a:cubicBezTo>
                    <a:pt x="61" y="21"/>
                    <a:pt x="62" y="23"/>
                    <a:pt x="63" y="24"/>
                  </a:cubicBezTo>
                  <a:cubicBezTo>
                    <a:pt x="66" y="25"/>
                    <a:pt x="68" y="27"/>
                    <a:pt x="69" y="30"/>
                  </a:cubicBezTo>
                  <a:cubicBezTo>
                    <a:pt x="70" y="31"/>
                    <a:pt x="72" y="32"/>
                    <a:pt x="74" y="31"/>
                  </a:cubicBezTo>
                  <a:cubicBezTo>
                    <a:pt x="82" y="29"/>
                    <a:pt x="82" y="29"/>
                    <a:pt x="82" y="29"/>
                  </a:cubicBezTo>
                  <a:cubicBezTo>
                    <a:pt x="83" y="31"/>
                    <a:pt x="84" y="32"/>
                    <a:pt x="84" y="34"/>
                  </a:cubicBezTo>
                  <a:cubicBezTo>
                    <a:pt x="76" y="38"/>
                    <a:pt x="76" y="38"/>
                    <a:pt x="76" y="38"/>
                  </a:cubicBezTo>
                  <a:cubicBezTo>
                    <a:pt x="75" y="39"/>
                    <a:pt x="74" y="41"/>
                    <a:pt x="75" y="42"/>
                  </a:cubicBezTo>
                  <a:cubicBezTo>
                    <a:pt x="75" y="45"/>
                    <a:pt x="75" y="48"/>
                    <a:pt x="75" y="51"/>
                  </a:cubicBezTo>
                  <a:cubicBezTo>
                    <a:pt x="74" y="53"/>
                    <a:pt x="75" y="54"/>
                    <a:pt x="77" y="55"/>
                  </a:cubicBezTo>
                  <a:cubicBezTo>
                    <a:pt x="84" y="59"/>
                    <a:pt x="84" y="59"/>
                    <a:pt x="84" y="59"/>
                  </a:cubicBezTo>
                  <a:cubicBezTo>
                    <a:pt x="84" y="60"/>
                    <a:pt x="84" y="61"/>
                    <a:pt x="83" y="6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grpSp>
      <p:grpSp>
        <p:nvGrpSpPr>
          <p:cNvPr id="14" name="Group 13"/>
          <p:cNvGrpSpPr/>
          <p:nvPr/>
        </p:nvGrpSpPr>
        <p:grpSpPr>
          <a:xfrm>
            <a:off x="8184664" y="2224998"/>
            <a:ext cx="756183" cy="756183"/>
            <a:chOff x="10890924" y="210225"/>
            <a:chExt cx="828000" cy="828000"/>
          </a:xfrm>
        </p:grpSpPr>
        <p:sp>
          <p:nvSpPr>
            <p:cNvPr id="45" name="Oval 44"/>
            <p:cNvSpPr/>
            <p:nvPr/>
          </p:nvSpPr>
          <p:spPr>
            <a:xfrm>
              <a:off x="10890924" y="210225"/>
              <a:ext cx="828000" cy="828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FFFFFF"/>
                </a:solidFill>
                <a:effectLst/>
                <a:uLnTx/>
                <a:uFillTx/>
              </a:endParaRPr>
            </a:p>
          </p:txBody>
        </p:sp>
        <p:grpSp>
          <p:nvGrpSpPr>
            <p:cNvPr id="46" name="Group 45"/>
            <p:cNvGrpSpPr/>
            <p:nvPr/>
          </p:nvGrpSpPr>
          <p:grpSpPr>
            <a:xfrm>
              <a:off x="11069068" y="354786"/>
              <a:ext cx="506412" cy="526582"/>
              <a:chOff x="11069068" y="354786"/>
              <a:chExt cx="506412" cy="526582"/>
            </a:xfrm>
          </p:grpSpPr>
          <p:grpSp>
            <p:nvGrpSpPr>
              <p:cNvPr id="47" name="Group 101"/>
              <p:cNvGrpSpPr>
                <a:grpSpLocks noChangeAspect="1"/>
              </p:cNvGrpSpPr>
              <p:nvPr/>
            </p:nvGrpSpPr>
            <p:grpSpPr bwMode="auto">
              <a:xfrm>
                <a:off x="11432401" y="354786"/>
                <a:ext cx="143079" cy="140771"/>
                <a:chOff x="3947" y="1925"/>
                <a:chExt cx="124" cy="122"/>
              </a:xfrm>
              <a:solidFill>
                <a:schemeClr val="bg1"/>
              </a:solidFill>
            </p:grpSpPr>
            <p:sp>
              <p:nvSpPr>
                <p:cNvPr id="57" name="Freeform 102"/>
                <p:cNvSpPr>
                  <a:spLocks/>
                </p:cNvSpPr>
                <p:nvPr/>
              </p:nvSpPr>
              <p:spPr bwMode="auto">
                <a:xfrm>
                  <a:off x="3962" y="1925"/>
                  <a:ext cx="109" cy="109"/>
                </a:xfrm>
                <a:custGeom>
                  <a:avLst/>
                  <a:gdLst>
                    <a:gd name="T0" fmla="*/ 42 w 46"/>
                    <a:gd name="T1" fmla="*/ 46 h 46"/>
                    <a:gd name="T2" fmla="*/ 38 w 46"/>
                    <a:gd name="T3" fmla="*/ 42 h 46"/>
                    <a:gd name="T4" fmla="*/ 3 w 46"/>
                    <a:gd name="T5" fmla="*/ 8 h 46"/>
                    <a:gd name="T6" fmla="*/ 0 w 46"/>
                    <a:gd name="T7" fmla="*/ 4 h 46"/>
                    <a:gd name="T8" fmla="*/ 4 w 46"/>
                    <a:gd name="T9" fmla="*/ 0 h 46"/>
                    <a:gd name="T10" fmla="*/ 46 w 46"/>
                    <a:gd name="T11" fmla="*/ 42 h 46"/>
                    <a:gd name="T12" fmla="*/ 42 w 46"/>
                    <a:gd name="T13" fmla="*/ 46 h 46"/>
                    <a:gd name="T14" fmla="*/ 42 w 4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42" y="46"/>
                      </a:moveTo>
                      <a:cubicBezTo>
                        <a:pt x="40" y="46"/>
                        <a:pt x="38" y="44"/>
                        <a:pt x="38" y="42"/>
                      </a:cubicBezTo>
                      <a:cubicBezTo>
                        <a:pt x="35" y="9"/>
                        <a:pt x="5" y="8"/>
                        <a:pt x="3" y="8"/>
                      </a:cubicBezTo>
                      <a:cubicBezTo>
                        <a:pt x="1" y="8"/>
                        <a:pt x="0" y="6"/>
                        <a:pt x="0" y="4"/>
                      </a:cubicBezTo>
                      <a:cubicBezTo>
                        <a:pt x="0" y="1"/>
                        <a:pt x="1" y="0"/>
                        <a:pt x="4" y="0"/>
                      </a:cubicBezTo>
                      <a:cubicBezTo>
                        <a:pt x="4" y="0"/>
                        <a:pt x="42" y="1"/>
                        <a:pt x="46" y="42"/>
                      </a:cubicBezTo>
                      <a:cubicBezTo>
                        <a:pt x="46" y="44"/>
                        <a:pt x="44" y="46"/>
                        <a:pt x="42" y="46"/>
                      </a:cubicBezTo>
                      <a:cubicBezTo>
                        <a:pt x="42" y="46"/>
                        <a:pt x="42" y="46"/>
                        <a:pt x="42" y="4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8" name="Freeform 103"/>
                <p:cNvSpPr>
                  <a:spLocks/>
                </p:cNvSpPr>
                <p:nvPr/>
              </p:nvSpPr>
              <p:spPr bwMode="auto">
                <a:xfrm>
                  <a:off x="3954" y="1955"/>
                  <a:ext cx="85" cy="85"/>
                </a:xfrm>
                <a:custGeom>
                  <a:avLst/>
                  <a:gdLst>
                    <a:gd name="T0" fmla="*/ 32 w 36"/>
                    <a:gd name="T1" fmla="*/ 36 h 36"/>
                    <a:gd name="T2" fmla="*/ 28 w 36"/>
                    <a:gd name="T3" fmla="*/ 32 h 36"/>
                    <a:gd name="T4" fmla="*/ 4 w 36"/>
                    <a:gd name="T5" fmla="*/ 8 h 36"/>
                    <a:gd name="T6" fmla="*/ 1 w 36"/>
                    <a:gd name="T7" fmla="*/ 4 h 36"/>
                    <a:gd name="T8" fmla="*/ 5 w 36"/>
                    <a:gd name="T9" fmla="*/ 0 h 36"/>
                    <a:gd name="T10" fmla="*/ 36 w 36"/>
                    <a:gd name="T11" fmla="*/ 32 h 36"/>
                    <a:gd name="T12" fmla="*/ 33 w 36"/>
                    <a:gd name="T13" fmla="*/ 36 h 36"/>
                    <a:gd name="T14" fmla="*/ 3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2" y="36"/>
                      </a:moveTo>
                      <a:cubicBezTo>
                        <a:pt x="30" y="36"/>
                        <a:pt x="28" y="34"/>
                        <a:pt x="28" y="32"/>
                      </a:cubicBezTo>
                      <a:cubicBezTo>
                        <a:pt x="26" y="9"/>
                        <a:pt x="5" y="8"/>
                        <a:pt x="4" y="8"/>
                      </a:cubicBezTo>
                      <a:cubicBezTo>
                        <a:pt x="2" y="8"/>
                        <a:pt x="0" y="6"/>
                        <a:pt x="1" y="4"/>
                      </a:cubicBezTo>
                      <a:cubicBezTo>
                        <a:pt x="1" y="2"/>
                        <a:pt x="2" y="0"/>
                        <a:pt x="5" y="0"/>
                      </a:cubicBezTo>
                      <a:cubicBezTo>
                        <a:pt x="13" y="1"/>
                        <a:pt x="34" y="6"/>
                        <a:pt x="36" y="32"/>
                      </a:cubicBezTo>
                      <a:cubicBezTo>
                        <a:pt x="36" y="34"/>
                        <a:pt x="35" y="36"/>
                        <a:pt x="33" y="36"/>
                      </a:cubicBezTo>
                      <a:cubicBezTo>
                        <a:pt x="32" y="36"/>
                        <a:pt x="32" y="36"/>
                        <a:pt x="32" y="3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9" name="Freeform 104"/>
                <p:cNvSpPr>
                  <a:spLocks/>
                </p:cNvSpPr>
                <p:nvPr/>
              </p:nvSpPr>
              <p:spPr bwMode="auto">
                <a:xfrm>
                  <a:off x="3947" y="1987"/>
                  <a:ext cx="62" cy="60"/>
                </a:xfrm>
                <a:custGeom>
                  <a:avLst/>
                  <a:gdLst>
                    <a:gd name="T0" fmla="*/ 21 w 26"/>
                    <a:gd name="T1" fmla="*/ 25 h 25"/>
                    <a:gd name="T2" fmla="*/ 17 w 26"/>
                    <a:gd name="T3" fmla="*/ 22 h 25"/>
                    <a:gd name="T4" fmla="*/ 4 w 26"/>
                    <a:gd name="T5" fmla="*/ 8 h 25"/>
                    <a:gd name="T6" fmla="*/ 0 w 26"/>
                    <a:gd name="T7" fmla="*/ 4 h 25"/>
                    <a:gd name="T8" fmla="*/ 4 w 26"/>
                    <a:gd name="T9" fmla="*/ 0 h 25"/>
                    <a:gd name="T10" fmla="*/ 25 w 26"/>
                    <a:gd name="T11" fmla="*/ 21 h 25"/>
                    <a:gd name="T12" fmla="*/ 22 w 26"/>
                    <a:gd name="T13" fmla="*/ 25 h 25"/>
                    <a:gd name="T14" fmla="*/ 21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21" y="25"/>
                      </a:moveTo>
                      <a:cubicBezTo>
                        <a:pt x="19" y="25"/>
                        <a:pt x="18" y="24"/>
                        <a:pt x="17" y="22"/>
                      </a:cubicBezTo>
                      <a:cubicBezTo>
                        <a:pt x="16" y="9"/>
                        <a:pt x="5" y="8"/>
                        <a:pt x="4" y="8"/>
                      </a:cubicBezTo>
                      <a:cubicBezTo>
                        <a:pt x="2" y="8"/>
                        <a:pt x="0" y="6"/>
                        <a:pt x="0" y="4"/>
                      </a:cubicBezTo>
                      <a:cubicBezTo>
                        <a:pt x="0" y="2"/>
                        <a:pt x="2" y="0"/>
                        <a:pt x="4" y="0"/>
                      </a:cubicBezTo>
                      <a:cubicBezTo>
                        <a:pt x="9" y="0"/>
                        <a:pt x="24" y="4"/>
                        <a:pt x="25" y="21"/>
                      </a:cubicBezTo>
                      <a:cubicBezTo>
                        <a:pt x="26" y="23"/>
                        <a:pt x="24" y="25"/>
                        <a:pt x="22" y="25"/>
                      </a:cubicBezTo>
                      <a:cubicBezTo>
                        <a:pt x="22" y="25"/>
                        <a:pt x="21" y="25"/>
                        <a:pt x="21" y="25"/>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grpSp>
            <p:nvGrpSpPr>
              <p:cNvPr id="48" name="Group 47"/>
              <p:cNvGrpSpPr>
                <a:grpSpLocks noChangeAspect="1"/>
              </p:cNvGrpSpPr>
              <p:nvPr/>
            </p:nvGrpSpPr>
            <p:grpSpPr bwMode="auto">
              <a:xfrm>
                <a:off x="11069068" y="438456"/>
                <a:ext cx="333598" cy="442912"/>
                <a:chOff x="3662" y="1926"/>
                <a:chExt cx="354" cy="470"/>
              </a:xfrm>
              <a:solidFill>
                <a:schemeClr val="bg1"/>
              </a:solidFill>
            </p:grpSpPr>
            <p:sp>
              <p:nvSpPr>
                <p:cNvPr id="49" name="Freeform 6"/>
                <p:cNvSpPr>
                  <a:spLocks noEditPoints="1"/>
                </p:cNvSpPr>
                <p:nvPr/>
              </p:nvSpPr>
              <p:spPr bwMode="auto">
                <a:xfrm>
                  <a:off x="3662" y="1926"/>
                  <a:ext cx="354" cy="470"/>
                </a:xfrm>
                <a:custGeom>
                  <a:avLst/>
                  <a:gdLst>
                    <a:gd name="T0" fmla="*/ 134 w 150"/>
                    <a:gd name="T1" fmla="*/ 0 h 199"/>
                    <a:gd name="T2" fmla="*/ 16 w 150"/>
                    <a:gd name="T3" fmla="*/ 0 h 199"/>
                    <a:gd name="T4" fmla="*/ 0 w 150"/>
                    <a:gd name="T5" fmla="*/ 16 h 199"/>
                    <a:gd name="T6" fmla="*/ 0 w 150"/>
                    <a:gd name="T7" fmla="*/ 183 h 199"/>
                    <a:gd name="T8" fmla="*/ 16 w 150"/>
                    <a:gd name="T9" fmla="*/ 199 h 199"/>
                    <a:gd name="T10" fmla="*/ 134 w 150"/>
                    <a:gd name="T11" fmla="*/ 199 h 199"/>
                    <a:gd name="T12" fmla="*/ 150 w 150"/>
                    <a:gd name="T13" fmla="*/ 183 h 199"/>
                    <a:gd name="T14" fmla="*/ 150 w 150"/>
                    <a:gd name="T15" fmla="*/ 16 h 199"/>
                    <a:gd name="T16" fmla="*/ 134 w 150"/>
                    <a:gd name="T17" fmla="*/ 0 h 199"/>
                    <a:gd name="T18" fmla="*/ 142 w 150"/>
                    <a:gd name="T19" fmla="*/ 183 h 199"/>
                    <a:gd name="T20" fmla="*/ 134 w 150"/>
                    <a:gd name="T21" fmla="*/ 191 h 199"/>
                    <a:gd name="T22" fmla="*/ 16 w 150"/>
                    <a:gd name="T23" fmla="*/ 191 h 199"/>
                    <a:gd name="T24" fmla="*/ 8 w 150"/>
                    <a:gd name="T25" fmla="*/ 183 h 199"/>
                    <a:gd name="T26" fmla="*/ 8 w 150"/>
                    <a:gd name="T27" fmla="*/ 16 h 199"/>
                    <a:gd name="T28" fmla="*/ 16 w 150"/>
                    <a:gd name="T29" fmla="*/ 8 h 199"/>
                    <a:gd name="T30" fmla="*/ 134 w 150"/>
                    <a:gd name="T31" fmla="*/ 8 h 199"/>
                    <a:gd name="T32" fmla="*/ 142 w 150"/>
                    <a:gd name="T33" fmla="*/ 16 h 199"/>
                    <a:gd name="T34" fmla="*/ 142 w 150"/>
                    <a:gd name="T35"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99">
                      <a:moveTo>
                        <a:pt x="134" y="0"/>
                      </a:moveTo>
                      <a:cubicBezTo>
                        <a:pt x="16" y="0"/>
                        <a:pt x="16" y="0"/>
                        <a:pt x="16" y="0"/>
                      </a:cubicBezTo>
                      <a:cubicBezTo>
                        <a:pt x="7" y="0"/>
                        <a:pt x="0" y="7"/>
                        <a:pt x="0" y="16"/>
                      </a:cubicBezTo>
                      <a:cubicBezTo>
                        <a:pt x="0" y="183"/>
                        <a:pt x="0" y="183"/>
                        <a:pt x="0" y="183"/>
                      </a:cubicBezTo>
                      <a:cubicBezTo>
                        <a:pt x="0" y="192"/>
                        <a:pt x="7" y="199"/>
                        <a:pt x="16" y="199"/>
                      </a:cubicBezTo>
                      <a:cubicBezTo>
                        <a:pt x="134" y="199"/>
                        <a:pt x="134" y="199"/>
                        <a:pt x="134" y="199"/>
                      </a:cubicBezTo>
                      <a:cubicBezTo>
                        <a:pt x="142" y="199"/>
                        <a:pt x="150" y="192"/>
                        <a:pt x="150" y="183"/>
                      </a:cubicBezTo>
                      <a:cubicBezTo>
                        <a:pt x="150" y="16"/>
                        <a:pt x="150" y="16"/>
                        <a:pt x="150" y="16"/>
                      </a:cubicBezTo>
                      <a:cubicBezTo>
                        <a:pt x="150" y="7"/>
                        <a:pt x="142" y="0"/>
                        <a:pt x="134" y="0"/>
                      </a:cubicBezTo>
                      <a:close/>
                      <a:moveTo>
                        <a:pt x="142" y="183"/>
                      </a:moveTo>
                      <a:cubicBezTo>
                        <a:pt x="142" y="187"/>
                        <a:pt x="138" y="191"/>
                        <a:pt x="134" y="191"/>
                      </a:cubicBezTo>
                      <a:cubicBezTo>
                        <a:pt x="16" y="191"/>
                        <a:pt x="16" y="191"/>
                        <a:pt x="16" y="191"/>
                      </a:cubicBezTo>
                      <a:cubicBezTo>
                        <a:pt x="11" y="191"/>
                        <a:pt x="8" y="187"/>
                        <a:pt x="8" y="183"/>
                      </a:cubicBezTo>
                      <a:cubicBezTo>
                        <a:pt x="8" y="16"/>
                        <a:pt x="8" y="16"/>
                        <a:pt x="8" y="16"/>
                      </a:cubicBezTo>
                      <a:cubicBezTo>
                        <a:pt x="8" y="12"/>
                        <a:pt x="11" y="8"/>
                        <a:pt x="16" y="8"/>
                      </a:cubicBezTo>
                      <a:cubicBezTo>
                        <a:pt x="134" y="8"/>
                        <a:pt x="134" y="8"/>
                        <a:pt x="134" y="8"/>
                      </a:cubicBezTo>
                      <a:cubicBezTo>
                        <a:pt x="138" y="8"/>
                        <a:pt x="142" y="12"/>
                        <a:pt x="142" y="16"/>
                      </a:cubicBezTo>
                      <a:lnTo>
                        <a:pt x="142" y="183"/>
                      </a:ln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0" name="Freeform 7"/>
                <p:cNvSpPr>
                  <a:spLocks noEditPoints="1"/>
                </p:cNvSpPr>
                <p:nvPr/>
              </p:nvSpPr>
              <p:spPr bwMode="auto">
                <a:xfrm>
                  <a:off x="3728" y="1999"/>
                  <a:ext cx="222" cy="71"/>
                </a:xfrm>
                <a:custGeom>
                  <a:avLst/>
                  <a:gdLst>
                    <a:gd name="T0" fmla="*/ 88 w 94"/>
                    <a:gd name="T1" fmla="*/ 0 h 30"/>
                    <a:gd name="T2" fmla="*/ 6 w 94"/>
                    <a:gd name="T3" fmla="*/ 0 h 30"/>
                    <a:gd name="T4" fmla="*/ 0 w 94"/>
                    <a:gd name="T5" fmla="*/ 7 h 30"/>
                    <a:gd name="T6" fmla="*/ 0 w 94"/>
                    <a:gd name="T7" fmla="*/ 23 h 30"/>
                    <a:gd name="T8" fmla="*/ 6 w 94"/>
                    <a:gd name="T9" fmla="*/ 30 h 30"/>
                    <a:gd name="T10" fmla="*/ 88 w 94"/>
                    <a:gd name="T11" fmla="*/ 30 h 30"/>
                    <a:gd name="T12" fmla="*/ 94 w 94"/>
                    <a:gd name="T13" fmla="*/ 23 h 30"/>
                    <a:gd name="T14" fmla="*/ 94 w 94"/>
                    <a:gd name="T15" fmla="*/ 7 h 30"/>
                    <a:gd name="T16" fmla="*/ 88 w 94"/>
                    <a:gd name="T17" fmla="*/ 0 h 30"/>
                    <a:gd name="T18" fmla="*/ 86 w 94"/>
                    <a:gd name="T19" fmla="*/ 22 h 30"/>
                    <a:gd name="T20" fmla="*/ 8 w 94"/>
                    <a:gd name="T21" fmla="*/ 22 h 30"/>
                    <a:gd name="T22" fmla="*/ 8 w 94"/>
                    <a:gd name="T23" fmla="*/ 8 h 30"/>
                    <a:gd name="T24" fmla="*/ 86 w 94"/>
                    <a:gd name="T25" fmla="*/ 8 h 30"/>
                    <a:gd name="T26" fmla="*/ 86 w 94"/>
                    <a:gd name="T27"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30">
                      <a:moveTo>
                        <a:pt x="88" y="0"/>
                      </a:moveTo>
                      <a:cubicBezTo>
                        <a:pt x="6" y="0"/>
                        <a:pt x="6" y="0"/>
                        <a:pt x="6" y="0"/>
                      </a:cubicBezTo>
                      <a:cubicBezTo>
                        <a:pt x="2" y="0"/>
                        <a:pt x="0" y="3"/>
                        <a:pt x="0" y="7"/>
                      </a:cubicBezTo>
                      <a:cubicBezTo>
                        <a:pt x="0" y="23"/>
                        <a:pt x="0" y="23"/>
                        <a:pt x="0" y="23"/>
                      </a:cubicBezTo>
                      <a:cubicBezTo>
                        <a:pt x="0" y="27"/>
                        <a:pt x="2" y="30"/>
                        <a:pt x="6" y="30"/>
                      </a:cubicBezTo>
                      <a:cubicBezTo>
                        <a:pt x="88" y="30"/>
                        <a:pt x="88" y="30"/>
                        <a:pt x="88" y="30"/>
                      </a:cubicBezTo>
                      <a:cubicBezTo>
                        <a:pt x="91" y="30"/>
                        <a:pt x="94" y="27"/>
                        <a:pt x="94" y="23"/>
                      </a:cubicBezTo>
                      <a:cubicBezTo>
                        <a:pt x="94" y="7"/>
                        <a:pt x="94" y="7"/>
                        <a:pt x="94" y="7"/>
                      </a:cubicBezTo>
                      <a:cubicBezTo>
                        <a:pt x="94" y="3"/>
                        <a:pt x="91" y="0"/>
                        <a:pt x="88" y="0"/>
                      </a:cubicBezTo>
                      <a:close/>
                      <a:moveTo>
                        <a:pt x="86" y="22"/>
                      </a:moveTo>
                      <a:cubicBezTo>
                        <a:pt x="8" y="22"/>
                        <a:pt x="8" y="22"/>
                        <a:pt x="8" y="22"/>
                      </a:cubicBezTo>
                      <a:cubicBezTo>
                        <a:pt x="8" y="8"/>
                        <a:pt x="8" y="8"/>
                        <a:pt x="8" y="8"/>
                      </a:cubicBezTo>
                      <a:cubicBezTo>
                        <a:pt x="86" y="8"/>
                        <a:pt x="86" y="8"/>
                        <a:pt x="86" y="8"/>
                      </a:cubicBezTo>
                      <a:lnTo>
                        <a:pt x="86" y="22"/>
                      </a:ln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1" name="Freeform 8"/>
                <p:cNvSpPr>
                  <a:spLocks/>
                </p:cNvSpPr>
                <p:nvPr/>
              </p:nvSpPr>
              <p:spPr bwMode="auto">
                <a:xfrm>
                  <a:off x="3738" y="2117"/>
                  <a:ext cx="90" cy="88"/>
                </a:xfrm>
                <a:custGeom>
                  <a:avLst/>
                  <a:gdLst>
                    <a:gd name="T0" fmla="*/ 34 w 38"/>
                    <a:gd name="T1" fmla="*/ 14 h 37"/>
                    <a:gd name="T2" fmla="*/ 23 w 38"/>
                    <a:gd name="T3" fmla="*/ 14 h 37"/>
                    <a:gd name="T4" fmla="*/ 23 w 38"/>
                    <a:gd name="T5" fmla="*/ 4 h 37"/>
                    <a:gd name="T6" fmla="*/ 22 w 38"/>
                    <a:gd name="T7" fmla="*/ 1 h 37"/>
                    <a:gd name="T8" fmla="*/ 19 w 38"/>
                    <a:gd name="T9" fmla="*/ 0 h 37"/>
                    <a:gd name="T10" fmla="*/ 16 w 38"/>
                    <a:gd name="T11" fmla="*/ 1 h 37"/>
                    <a:gd name="T12" fmla="*/ 15 w 38"/>
                    <a:gd name="T13" fmla="*/ 4 h 37"/>
                    <a:gd name="T14" fmla="*/ 15 w 38"/>
                    <a:gd name="T15" fmla="*/ 14 h 37"/>
                    <a:gd name="T16" fmla="*/ 3 w 38"/>
                    <a:gd name="T17" fmla="*/ 14 h 37"/>
                    <a:gd name="T18" fmla="*/ 1 w 38"/>
                    <a:gd name="T19" fmla="*/ 15 h 37"/>
                    <a:gd name="T20" fmla="*/ 0 w 38"/>
                    <a:gd name="T21" fmla="*/ 19 h 37"/>
                    <a:gd name="T22" fmla="*/ 1 w 38"/>
                    <a:gd name="T23" fmla="*/ 21 h 37"/>
                    <a:gd name="T24" fmla="*/ 3 w 38"/>
                    <a:gd name="T25" fmla="*/ 22 h 37"/>
                    <a:gd name="T26" fmla="*/ 15 w 38"/>
                    <a:gd name="T27" fmla="*/ 22 h 37"/>
                    <a:gd name="T28" fmla="*/ 15 w 38"/>
                    <a:gd name="T29" fmla="*/ 33 h 37"/>
                    <a:gd name="T30" fmla="*/ 16 w 38"/>
                    <a:gd name="T31" fmla="*/ 36 h 37"/>
                    <a:gd name="T32" fmla="*/ 19 w 38"/>
                    <a:gd name="T33" fmla="*/ 37 h 37"/>
                    <a:gd name="T34" fmla="*/ 22 w 38"/>
                    <a:gd name="T35" fmla="*/ 36 h 37"/>
                    <a:gd name="T36" fmla="*/ 23 w 38"/>
                    <a:gd name="T37" fmla="*/ 33 h 37"/>
                    <a:gd name="T38" fmla="*/ 23 w 38"/>
                    <a:gd name="T39" fmla="*/ 22 h 37"/>
                    <a:gd name="T40" fmla="*/ 34 w 38"/>
                    <a:gd name="T41" fmla="*/ 22 h 37"/>
                    <a:gd name="T42" fmla="*/ 37 w 38"/>
                    <a:gd name="T43" fmla="*/ 21 h 37"/>
                    <a:gd name="T44" fmla="*/ 38 w 38"/>
                    <a:gd name="T45" fmla="*/ 19 h 37"/>
                    <a:gd name="T46" fmla="*/ 37 w 38"/>
                    <a:gd name="T47" fmla="*/ 15 h 37"/>
                    <a:gd name="T48" fmla="*/ 34 w 38"/>
                    <a:gd name="T4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34" y="14"/>
                      </a:moveTo>
                      <a:cubicBezTo>
                        <a:pt x="23" y="14"/>
                        <a:pt x="23" y="14"/>
                        <a:pt x="23" y="14"/>
                      </a:cubicBezTo>
                      <a:cubicBezTo>
                        <a:pt x="23" y="4"/>
                        <a:pt x="23" y="4"/>
                        <a:pt x="23" y="4"/>
                      </a:cubicBezTo>
                      <a:cubicBezTo>
                        <a:pt x="23" y="3"/>
                        <a:pt x="23" y="2"/>
                        <a:pt x="22" y="1"/>
                      </a:cubicBezTo>
                      <a:cubicBezTo>
                        <a:pt x="21" y="0"/>
                        <a:pt x="20" y="0"/>
                        <a:pt x="19" y="0"/>
                      </a:cubicBezTo>
                      <a:cubicBezTo>
                        <a:pt x="18" y="0"/>
                        <a:pt x="17" y="0"/>
                        <a:pt x="16" y="1"/>
                      </a:cubicBezTo>
                      <a:cubicBezTo>
                        <a:pt x="15" y="2"/>
                        <a:pt x="15" y="3"/>
                        <a:pt x="15" y="4"/>
                      </a:cubicBezTo>
                      <a:cubicBezTo>
                        <a:pt x="15" y="14"/>
                        <a:pt x="15" y="14"/>
                        <a:pt x="15" y="14"/>
                      </a:cubicBezTo>
                      <a:cubicBezTo>
                        <a:pt x="3" y="14"/>
                        <a:pt x="3" y="14"/>
                        <a:pt x="3" y="14"/>
                      </a:cubicBezTo>
                      <a:cubicBezTo>
                        <a:pt x="2" y="14"/>
                        <a:pt x="2" y="15"/>
                        <a:pt x="1" y="15"/>
                      </a:cubicBezTo>
                      <a:cubicBezTo>
                        <a:pt x="0" y="16"/>
                        <a:pt x="0" y="17"/>
                        <a:pt x="0" y="19"/>
                      </a:cubicBezTo>
                      <a:cubicBezTo>
                        <a:pt x="0" y="20"/>
                        <a:pt x="0" y="21"/>
                        <a:pt x="1" y="21"/>
                      </a:cubicBezTo>
                      <a:cubicBezTo>
                        <a:pt x="2" y="22"/>
                        <a:pt x="2" y="22"/>
                        <a:pt x="3" y="22"/>
                      </a:cubicBezTo>
                      <a:cubicBezTo>
                        <a:pt x="15" y="22"/>
                        <a:pt x="15" y="22"/>
                        <a:pt x="15" y="22"/>
                      </a:cubicBezTo>
                      <a:cubicBezTo>
                        <a:pt x="15" y="33"/>
                        <a:pt x="15" y="33"/>
                        <a:pt x="15" y="33"/>
                      </a:cubicBezTo>
                      <a:cubicBezTo>
                        <a:pt x="15" y="34"/>
                        <a:pt x="15" y="35"/>
                        <a:pt x="16" y="36"/>
                      </a:cubicBezTo>
                      <a:cubicBezTo>
                        <a:pt x="17" y="36"/>
                        <a:pt x="18" y="37"/>
                        <a:pt x="19" y="37"/>
                      </a:cubicBezTo>
                      <a:cubicBezTo>
                        <a:pt x="20" y="37"/>
                        <a:pt x="21" y="36"/>
                        <a:pt x="22" y="36"/>
                      </a:cubicBezTo>
                      <a:cubicBezTo>
                        <a:pt x="23" y="35"/>
                        <a:pt x="23" y="34"/>
                        <a:pt x="23" y="33"/>
                      </a:cubicBezTo>
                      <a:cubicBezTo>
                        <a:pt x="23" y="22"/>
                        <a:pt x="23" y="22"/>
                        <a:pt x="23" y="22"/>
                      </a:cubicBezTo>
                      <a:cubicBezTo>
                        <a:pt x="34" y="22"/>
                        <a:pt x="34" y="22"/>
                        <a:pt x="34" y="22"/>
                      </a:cubicBezTo>
                      <a:cubicBezTo>
                        <a:pt x="35" y="22"/>
                        <a:pt x="37" y="22"/>
                        <a:pt x="37" y="21"/>
                      </a:cubicBezTo>
                      <a:cubicBezTo>
                        <a:pt x="38" y="21"/>
                        <a:pt x="38" y="20"/>
                        <a:pt x="38" y="19"/>
                      </a:cubicBezTo>
                      <a:cubicBezTo>
                        <a:pt x="38" y="17"/>
                        <a:pt x="38" y="16"/>
                        <a:pt x="37" y="15"/>
                      </a:cubicBezTo>
                      <a:cubicBezTo>
                        <a:pt x="37" y="15"/>
                        <a:pt x="35" y="14"/>
                        <a:pt x="34" y="14"/>
                      </a:cubicBez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2" name="Freeform 9"/>
                <p:cNvSpPr>
                  <a:spLocks/>
                </p:cNvSpPr>
                <p:nvPr/>
              </p:nvSpPr>
              <p:spPr bwMode="auto">
                <a:xfrm>
                  <a:off x="3851" y="2151"/>
                  <a:ext cx="90" cy="18"/>
                </a:xfrm>
                <a:custGeom>
                  <a:avLst/>
                  <a:gdLst>
                    <a:gd name="T0" fmla="*/ 34 w 38"/>
                    <a:gd name="T1" fmla="*/ 0 h 8"/>
                    <a:gd name="T2" fmla="*/ 3 w 38"/>
                    <a:gd name="T3" fmla="*/ 0 h 8"/>
                    <a:gd name="T4" fmla="*/ 1 w 38"/>
                    <a:gd name="T5" fmla="*/ 1 h 8"/>
                    <a:gd name="T6" fmla="*/ 0 w 38"/>
                    <a:gd name="T7" fmla="*/ 5 h 8"/>
                    <a:gd name="T8" fmla="*/ 1 w 38"/>
                    <a:gd name="T9" fmla="*/ 7 h 8"/>
                    <a:gd name="T10" fmla="*/ 3 w 38"/>
                    <a:gd name="T11" fmla="*/ 8 h 8"/>
                    <a:gd name="T12" fmla="*/ 34 w 38"/>
                    <a:gd name="T13" fmla="*/ 8 h 8"/>
                    <a:gd name="T14" fmla="*/ 37 w 38"/>
                    <a:gd name="T15" fmla="*/ 7 h 8"/>
                    <a:gd name="T16" fmla="*/ 38 w 38"/>
                    <a:gd name="T17" fmla="*/ 5 h 8"/>
                    <a:gd name="T18" fmla="*/ 37 w 38"/>
                    <a:gd name="T19" fmla="*/ 1 h 8"/>
                    <a:gd name="T20" fmla="*/ 34 w 38"/>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8">
                      <a:moveTo>
                        <a:pt x="34" y="0"/>
                      </a:moveTo>
                      <a:cubicBezTo>
                        <a:pt x="3" y="0"/>
                        <a:pt x="3" y="0"/>
                        <a:pt x="3" y="0"/>
                      </a:cubicBezTo>
                      <a:cubicBezTo>
                        <a:pt x="2" y="0"/>
                        <a:pt x="1" y="1"/>
                        <a:pt x="1" y="1"/>
                      </a:cubicBezTo>
                      <a:cubicBezTo>
                        <a:pt x="0" y="2"/>
                        <a:pt x="0" y="3"/>
                        <a:pt x="0" y="5"/>
                      </a:cubicBezTo>
                      <a:cubicBezTo>
                        <a:pt x="0" y="6"/>
                        <a:pt x="0" y="7"/>
                        <a:pt x="1" y="7"/>
                      </a:cubicBezTo>
                      <a:cubicBezTo>
                        <a:pt x="1" y="8"/>
                        <a:pt x="2" y="8"/>
                        <a:pt x="3" y="8"/>
                      </a:cubicBezTo>
                      <a:cubicBezTo>
                        <a:pt x="34" y="8"/>
                        <a:pt x="34" y="8"/>
                        <a:pt x="34" y="8"/>
                      </a:cubicBezTo>
                      <a:cubicBezTo>
                        <a:pt x="35" y="8"/>
                        <a:pt x="36" y="8"/>
                        <a:pt x="37" y="7"/>
                      </a:cubicBezTo>
                      <a:cubicBezTo>
                        <a:pt x="38" y="7"/>
                        <a:pt x="38" y="6"/>
                        <a:pt x="38" y="5"/>
                      </a:cubicBezTo>
                      <a:cubicBezTo>
                        <a:pt x="38" y="3"/>
                        <a:pt x="38" y="2"/>
                        <a:pt x="37" y="1"/>
                      </a:cubicBezTo>
                      <a:cubicBezTo>
                        <a:pt x="36" y="1"/>
                        <a:pt x="35" y="0"/>
                        <a:pt x="34" y="0"/>
                      </a:cubicBez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3" name="Freeform 10"/>
                <p:cNvSpPr>
                  <a:spLocks/>
                </p:cNvSpPr>
                <p:nvPr/>
              </p:nvSpPr>
              <p:spPr bwMode="auto">
                <a:xfrm>
                  <a:off x="3750" y="2245"/>
                  <a:ext cx="70" cy="71"/>
                </a:xfrm>
                <a:custGeom>
                  <a:avLst/>
                  <a:gdLst>
                    <a:gd name="T0" fmla="*/ 29 w 30"/>
                    <a:gd name="T1" fmla="*/ 4 h 30"/>
                    <a:gd name="T2" fmla="*/ 28 w 30"/>
                    <a:gd name="T3" fmla="*/ 1 h 30"/>
                    <a:gd name="T4" fmla="*/ 25 w 30"/>
                    <a:gd name="T5" fmla="*/ 0 h 30"/>
                    <a:gd name="T6" fmla="*/ 22 w 30"/>
                    <a:gd name="T7" fmla="*/ 1 h 30"/>
                    <a:gd name="T8" fmla="*/ 15 w 30"/>
                    <a:gd name="T9" fmla="*/ 9 h 30"/>
                    <a:gd name="T10" fmla="*/ 7 w 30"/>
                    <a:gd name="T11" fmla="*/ 1 h 30"/>
                    <a:gd name="T12" fmla="*/ 5 w 30"/>
                    <a:gd name="T13" fmla="*/ 0 h 30"/>
                    <a:gd name="T14" fmla="*/ 2 w 30"/>
                    <a:gd name="T15" fmla="*/ 2 h 30"/>
                    <a:gd name="T16" fmla="*/ 0 w 30"/>
                    <a:gd name="T17" fmla="*/ 5 h 30"/>
                    <a:gd name="T18" fmla="*/ 1 w 30"/>
                    <a:gd name="T19" fmla="*/ 7 h 30"/>
                    <a:gd name="T20" fmla="*/ 9 w 30"/>
                    <a:gd name="T21" fmla="*/ 15 h 30"/>
                    <a:gd name="T22" fmla="*/ 1 w 30"/>
                    <a:gd name="T23" fmla="*/ 23 h 30"/>
                    <a:gd name="T24" fmla="*/ 0 w 30"/>
                    <a:gd name="T25" fmla="*/ 26 h 30"/>
                    <a:gd name="T26" fmla="*/ 1 w 30"/>
                    <a:gd name="T27" fmla="*/ 28 h 30"/>
                    <a:gd name="T28" fmla="*/ 4 w 30"/>
                    <a:gd name="T29" fmla="*/ 30 h 30"/>
                    <a:gd name="T30" fmla="*/ 6 w 30"/>
                    <a:gd name="T31" fmla="*/ 29 h 30"/>
                    <a:gd name="T32" fmla="*/ 14 w 30"/>
                    <a:gd name="T33" fmla="*/ 21 h 30"/>
                    <a:gd name="T34" fmla="*/ 22 w 30"/>
                    <a:gd name="T35" fmla="*/ 28 h 30"/>
                    <a:gd name="T36" fmla="*/ 25 w 30"/>
                    <a:gd name="T37" fmla="*/ 29 h 30"/>
                    <a:gd name="T38" fmla="*/ 28 w 30"/>
                    <a:gd name="T39" fmla="*/ 28 h 30"/>
                    <a:gd name="T40" fmla="*/ 29 w 30"/>
                    <a:gd name="T41" fmla="*/ 25 h 30"/>
                    <a:gd name="T42" fmla="*/ 28 w 30"/>
                    <a:gd name="T43" fmla="*/ 22 h 30"/>
                    <a:gd name="T44" fmla="*/ 20 w 30"/>
                    <a:gd name="T45" fmla="*/ 15 h 30"/>
                    <a:gd name="T46" fmla="*/ 28 w 30"/>
                    <a:gd name="T47" fmla="*/ 7 h 30"/>
                    <a:gd name="T48" fmla="*/ 29 w 30"/>
                    <a:gd name="T4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30">
                      <a:moveTo>
                        <a:pt x="29" y="4"/>
                      </a:moveTo>
                      <a:cubicBezTo>
                        <a:pt x="30" y="3"/>
                        <a:pt x="29" y="2"/>
                        <a:pt x="28" y="1"/>
                      </a:cubicBezTo>
                      <a:cubicBezTo>
                        <a:pt x="27" y="0"/>
                        <a:pt x="26" y="0"/>
                        <a:pt x="25" y="0"/>
                      </a:cubicBezTo>
                      <a:cubicBezTo>
                        <a:pt x="24" y="0"/>
                        <a:pt x="23" y="0"/>
                        <a:pt x="22" y="1"/>
                      </a:cubicBezTo>
                      <a:cubicBezTo>
                        <a:pt x="15" y="9"/>
                        <a:pt x="15" y="9"/>
                        <a:pt x="15" y="9"/>
                      </a:cubicBezTo>
                      <a:cubicBezTo>
                        <a:pt x="7" y="1"/>
                        <a:pt x="7" y="1"/>
                        <a:pt x="7" y="1"/>
                      </a:cubicBezTo>
                      <a:cubicBezTo>
                        <a:pt x="6" y="1"/>
                        <a:pt x="6" y="0"/>
                        <a:pt x="5" y="0"/>
                      </a:cubicBezTo>
                      <a:cubicBezTo>
                        <a:pt x="3" y="0"/>
                        <a:pt x="2" y="1"/>
                        <a:pt x="2" y="2"/>
                      </a:cubicBezTo>
                      <a:cubicBezTo>
                        <a:pt x="1" y="3"/>
                        <a:pt x="0" y="4"/>
                        <a:pt x="0" y="5"/>
                      </a:cubicBezTo>
                      <a:cubicBezTo>
                        <a:pt x="0" y="6"/>
                        <a:pt x="0" y="7"/>
                        <a:pt x="1" y="7"/>
                      </a:cubicBezTo>
                      <a:cubicBezTo>
                        <a:pt x="9" y="15"/>
                        <a:pt x="9" y="15"/>
                        <a:pt x="9" y="15"/>
                      </a:cubicBezTo>
                      <a:cubicBezTo>
                        <a:pt x="1" y="23"/>
                        <a:pt x="1" y="23"/>
                        <a:pt x="1" y="23"/>
                      </a:cubicBezTo>
                      <a:cubicBezTo>
                        <a:pt x="0" y="24"/>
                        <a:pt x="0" y="24"/>
                        <a:pt x="0" y="26"/>
                      </a:cubicBezTo>
                      <a:cubicBezTo>
                        <a:pt x="0" y="27"/>
                        <a:pt x="0" y="28"/>
                        <a:pt x="1" y="28"/>
                      </a:cubicBezTo>
                      <a:cubicBezTo>
                        <a:pt x="2" y="29"/>
                        <a:pt x="3" y="30"/>
                        <a:pt x="4" y="30"/>
                      </a:cubicBezTo>
                      <a:cubicBezTo>
                        <a:pt x="5" y="30"/>
                        <a:pt x="6" y="29"/>
                        <a:pt x="6" y="29"/>
                      </a:cubicBezTo>
                      <a:cubicBezTo>
                        <a:pt x="14" y="21"/>
                        <a:pt x="14" y="21"/>
                        <a:pt x="14" y="21"/>
                      </a:cubicBezTo>
                      <a:cubicBezTo>
                        <a:pt x="22" y="28"/>
                        <a:pt x="22" y="28"/>
                        <a:pt x="22" y="28"/>
                      </a:cubicBezTo>
                      <a:cubicBezTo>
                        <a:pt x="23" y="29"/>
                        <a:pt x="24" y="29"/>
                        <a:pt x="25" y="29"/>
                      </a:cubicBezTo>
                      <a:cubicBezTo>
                        <a:pt x="26" y="29"/>
                        <a:pt x="27" y="29"/>
                        <a:pt x="28" y="28"/>
                      </a:cubicBezTo>
                      <a:cubicBezTo>
                        <a:pt x="28" y="27"/>
                        <a:pt x="29" y="26"/>
                        <a:pt x="29" y="25"/>
                      </a:cubicBezTo>
                      <a:cubicBezTo>
                        <a:pt x="29" y="24"/>
                        <a:pt x="29" y="23"/>
                        <a:pt x="28" y="22"/>
                      </a:cubicBezTo>
                      <a:cubicBezTo>
                        <a:pt x="20" y="15"/>
                        <a:pt x="20" y="15"/>
                        <a:pt x="20" y="15"/>
                      </a:cubicBezTo>
                      <a:cubicBezTo>
                        <a:pt x="28" y="7"/>
                        <a:pt x="28" y="7"/>
                        <a:pt x="28" y="7"/>
                      </a:cubicBezTo>
                      <a:cubicBezTo>
                        <a:pt x="29" y="6"/>
                        <a:pt x="29" y="5"/>
                        <a:pt x="29" y="4"/>
                      </a:cubicBez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4" name="Freeform 11"/>
                <p:cNvSpPr>
                  <a:spLocks/>
                </p:cNvSpPr>
                <p:nvPr/>
              </p:nvSpPr>
              <p:spPr bwMode="auto">
                <a:xfrm>
                  <a:off x="3858" y="2269"/>
                  <a:ext cx="76" cy="19"/>
                </a:xfrm>
                <a:custGeom>
                  <a:avLst/>
                  <a:gdLst>
                    <a:gd name="T0" fmla="*/ 28 w 32"/>
                    <a:gd name="T1" fmla="*/ 0 h 8"/>
                    <a:gd name="T2" fmla="*/ 3 w 32"/>
                    <a:gd name="T3" fmla="*/ 0 h 8"/>
                    <a:gd name="T4" fmla="*/ 1 w 32"/>
                    <a:gd name="T5" fmla="*/ 1 h 8"/>
                    <a:gd name="T6" fmla="*/ 0 w 32"/>
                    <a:gd name="T7" fmla="*/ 4 h 8"/>
                    <a:gd name="T8" fmla="*/ 1 w 32"/>
                    <a:gd name="T9" fmla="*/ 7 h 8"/>
                    <a:gd name="T10" fmla="*/ 3 w 32"/>
                    <a:gd name="T11" fmla="*/ 8 h 8"/>
                    <a:gd name="T12" fmla="*/ 28 w 32"/>
                    <a:gd name="T13" fmla="*/ 8 h 8"/>
                    <a:gd name="T14" fmla="*/ 31 w 32"/>
                    <a:gd name="T15" fmla="*/ 7 h 8"/>
                    <a:gd name="T16" fmla="*/ 32 w 32"/>
                    <a:gd name="T17" fmla="*/ 4 h 8"/>
                    <a:gd name="T18" fmla="*/ 31 w 32"/>
                    <a:gd name="T19" fmla="*/ 1 h 8"/>
                    <a:gd name="T20" fmla="*/ 28 w 3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8">
                      <a:moveTo>
                        <a:pt x="28" y="0"/>
                      </a:moveTo>
                      <a:cubicBezTo>
                        <a:pt x="3" y="0"/>
                        <a:pt x="3" y="0"/>
                        <a:pt x="3" y="0"/>
                      </a:cubicBezTo>
                      <a:cubicBezTo>
                        <a:pt x="2" y="0"/>
                        <a:pt x="1" y="0"/>
                        <a:pt x="1" y="1"/>
                      </a:cubicBezTo>
                      <a:cubicBezTo>
                        <a:pt x="0" y="1"/>
                        <a:pt x="0" y="2"/>
                        <a:pt x="0" y="4"/>
                      </a:cubicBezTo>
                      <a:cubicBezTo>
                        <a:pt x="0" y="5"/>
                        <a:pt x="0" y="6"/>
                        <a:pt x="1" y="7"/>
                      </a:cubicBezTo>
                      <a:cubicBezTo>
                        <a:pt x="1" y="7"/>
                        <a:pt x="2" y="8"/>
                        <a:pt x="3" y="8"/>
                      </a:cubicBezTo>
                      <a:cubicBezTo>
                        <a:pt x="28" y="8"/>
                        <a:pt x="28" y="8"/>
                        <a:pt x="28" y="8"/>
                      </a:cubicBezTo>
                      <a:cubicBezTo>
                        <a:pt x="29" y="8"/>
                        <a:pt x="30" y="7"/>
                        <a:pt x="31" y="7"/>
                      </a:cubicBezTo>
                      <a:cubicBezTo>
                        <a:pt x="32" y="6"/>
                        <a:pt x="32" y="5"/>
                        <a:pt x="32" y="4"/>
                      </a:cubicBezTo>
                      <a:cubicBezTo>
                        <a:pt x="32" y="2"/>
                        <a:pt x="32" y="1"/>
                        <a:pt x="31" y="1"/>
                      </a:cubicBezTo>
                      <a:cubicBezTo>
                        <a:pt x="30" y="0"/>
                        <a:pt x="29" y="0"/>
                        <a:pt x="28" y="0"/>
                      </a:cubicBez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5" name="Oval 12"/>
                <p:cNvSpPr>
                  <a:spLocks noChangeArrowheads="1"/>
                </p:cNvSpPr>
                <p:nvPr/>
              </p:nvSpPr>
              <p:spPr bwMode="auto">
                <a:xfrm>
                  <a:off x="3884" y="2238"/>
                  <a:ext cx="24" cy="24"/>
                </a:xfrm>
                <a:prstGeom prst="ellipse">
                  <a:avLst/>
                </a:pr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56" name="Oval 13"/>
                <p:cNvSpPr>
                  <a:spLocks noChangeArrowheads="1"/>
                </p:cNvSpPr>
                <p:nvPr/>
              </p:nvSpPr>
              <p:spPr bwMode="auto">
                <a:xfrm>
                  <a:off x="3884" y="2292"/>
                  <a:ext cx="24" cy="26"/>
                </a:xfrm>
                <a:prstGeom prst="ellipse">
                  <a:avLst/>
                </a:pr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grpSp>
      </p:grpSp>
      <p:grpSp>
        <p:nvGrpSpPr>
          <p:cNvPr id="15" name="Group 14"/>
          <p:cNvGrpSpPr/>
          <p:nvPr/>
        </p:nvGrpSpPr>
        <p:grpSpPr>
          <a:xfrm>
            <a:off x="6930981" y="2224998"/>
            <a:ext cx="756183" cy="756183"/>
            <a:chOff x="472353" y="1322016"/>
            <a:chExt cx="828000" cy="828000"/>
          </a:xfrm>
        </p:grpSpPr>
        <p:sp>
          <p:nvSpPr>
            <p:cNvPr id="43" name="Oval 42"/>
            <p:cNvSpPr/>
            <p:nvPr/>
          </p:nvSpPr>
          <p:spPr>
            <a:xfrm>
              <a:off x="472353" y="1322016"/>
              <a:ext cx="828000" cy="828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FFFFFF"/>
                </a:solidFill>
                <a:effectLst/>
                <a:uLnTx/>
                <a:uFillTx/>
              </a:endParaRPr>
            </a:p>
          </p:txBody>
        </p:sp>
        <p:sp>
          <p:nvSpPr>
            <p:cNvPr id="44" name="Freeform 88"/>
            <p:cNvSpPr>
              <a:spLocks/>
            </p:cNvSpPr>
            <p:nvPr/>
          </p:nvSpPr>
          <p:spPr bwMode="auto">
            <a:xfrm>
              <a:off x="537690" y="1577299"/>
              <a:ext cx="682894" cy="349518"/>
            </a:xfrm>
            <a:custGeom>
              <a:avLst/>
              <a:gdLst>
                <a:gd name="T0" fmla="*/ 229 w 320"/>
                <a:gd name="T1" fmla="*/ 145 h 146"/>
                <a:gd name="T2" fmla="*/ 207 w 320"/>
                <a:gd name="T3" fmla="*/ 132 h 146"/>
                <a:gd name="T4" fmla="*/ 169 w 320"/>
                <a:gd name="T5" fmla="*/ 97 h 146"/>
                <a:gd name="T6" fmla="*/ 177 w 320"/>
                <a:gd name="T7" fmla="*/ 89 h 146"/>
                <a:gd name="T8" fmla="*/ 216 w 320"/>
                <a:gd name="T9" fmla="*/ 119 h 146"/>
                <a:gd name="T10" fmla="*/ 232 w 320"/>
                <a:gd name="T11" fmla="*/ 130 h 146"/>
                <a:gd name="T12" fmla="*/ 251 w 320"/>
                <a:gd name="T13" fmla="*/ 118 h 146"/>
                <a:gd name="T14" fmla="*/ 301 w 320"/>
                <a:gd name="T15" fmla="*/ 63 h 146"/>
                <a:gd name="T16" fmla="*/ 294 w 320"/>
                <a:gd name="T17" fmla="*/ 25 h 146"/>
                <a:gd name="T18" fmla="*/ 252 w 320"/>
                <a:gd name="T19" fmla="*/ 21 h 146"/>
                <a:gd name="T20" fmla="*/ 232 w 320"/>
                <a:gd name="T21" fmla="*/ 41 h 146"/>
                <a:gd name="T22" fmla="*/ 213 w 320"/>
                <a:gd name="T23" fmla="*/ 21 h 146"/>
                <a:gd name="T24" fmla="*/ 170 w 320"/>
                <a:gd name="T25" fmla="*/ 25 h 146"/>
                <a:gd name="T26" fmla="*/ 165 w 320"/>
                <a:gd name="T27" fmla="*/ 68 h 146"/>
                <a:gd name="T28" fmla="*/ 163 w 320"/>
                <a:gd name="T29" fmla="*/ 77 h 146"/>
                <a:gd name="T30" fmla="*/ 158 w 320"/>
                <a:gd name="T31" fmla="*/ 79 h 146"/>
                <a:gd name="T32" fmla="*/ 115 w 320"/>
                <a:gd name="T33" fmla="*/ 79 h 146"/>
                <a:gd name="T34" fmla="*/ 100 w 320"/>
                <a:gd name="T35" fmla="*/ 133 h 146"/>
                <a:gd name="T36" fmla="*/ 91 w 320"/>
                <a:gd name="T37" fmla="*/ 139 h 146"/>
                <a:gd name="T38" fmla="*/ 72 w 320"/>
                <a:gd name="T39" fmla="*/ 56 h 146"/>
                <a:gd name="T40" fmla="*/ 69 w 320"/>
                <a:gd name="T41" fmla="*/ 56 h 146"/>
                <a:gd name="T42" fmla="*/ 54 w 320"/>
                <a:gd name="T43" fmla="*/ 79 h 146"/>
                <a:gd name="T44" fmla="*/ 0 w 320"/>
                <a:gd name="T45" fmla="*/ 71 h 146"/>
                <a:gd name="T46" fmla="*/ 48 w 320"/>
                <a:gd name="T47" fmla="*/ 63 h 146"/>
                <a:gd name="T48" fmla="*/ 49 w 320"/>
                <a:gd name="T49" fmla="*/ 63 h 146"/>
                <a:gd name="T50" fmla="*/ 73 w 320"/>
                <a:gd name="T51" fmla="*/ 15 h 146"/>
                <a:gd name="T52" fmla="*/ 81 w 320"/>
                <a:gd name="T53" fmla="*/ 21 h 146"/>
                <a:gd name="T54" fmla="*/ 101 w 320"/>
                <a:gd name="T55" fmla="*/ 69 h 146"/>
                <a:gd name="T56" fmla="*/ 145 w 320"/>
                <a:gd name="T57" fmla="*/ 63 h 146"/>
                <a:gd name="T58" fmla="*/ 147 w 320"/>
                <a:gd name="T59" fmla="*/ 62 h 146"/>
                <a:gd name="T60" fmla="*/ 195 w 320"/>
                <a:gd name="T61" fmla="*/ 0 h 146"/>
                <a:gd name="T62" fmla="*/ 231 w 320"/>
                <a:gd name="T63" fmla="*/ 16 h 146"/>
                <a:gd name="T64" fmla="*/ 233 w 320"/>
                <a:gd name="T65" fmla="*/ 16 h 146"/>
                <a:gd name="T66" fmla="*/ 271 w 320"/>
                <a:gd name="T67" fmla="*/ 0 h 146"/>
                <a:gd name="T68" fmla="*/ 316 w 320"/>
                <a:gd name="T69" fmla="*/ 69 h 146"/>
                <a:gd name="T70" fmla="*/ 279 w 320"/>
                <a:gd name="T71" fmla="*/ 116 h 146"/>
                <a:gd name="T72" fmla="*/ 236 w 320"/>
                <a:gd name="T73" fmla="*/ 145 h 146"/>
                <a:gd name="T74" fmla="*/ 232 w 320"/>
                <a:gd name="T7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146">
                  <a:moveTo>
                    <a:pt x="232" y="146"/>
                  </a:moveTo>
                  <a:cubicBezTo>
                    <a:pt x="231" y="146"/>
                    <a:pt x="230" y="146"/>
                    <a:pt x="229" y="145"/>
                  </a:cubicBezTo>
                  <a:cubicBezTo>
                    <a:pt x="229" y="145"/>
                    <a:pt x="229" y="145"/>
                    <a:pt x="229" y="145"/>
                  </a:cubicBezTo>
                  <a:cubicBezTo>
                    <a:pt x="226" y="144"/>
                    <a:pt x="218" y="139"/>
                    <a:pt x="207" y="132"/>
                  </a:cubicBezTo>
                  <a:cubicBezTo>
                    <a:pt x="193" y="123"/>
                    <a:pt x="180" y="112"/>
                    <a:pt x="171" y="103"/>
                  </a:cubicBezTo>
                  <a:cubicBezTo>
                    <a:pt x="170" y="100"/>
                    <a:pt x="169" y="99"/>
                    <a:pt x="169" y="97"/>
                  </a:cubicBezTo>
                  <a:cubicBezTo>
                    <a:pt x="169" y="95"/>
                    <a:pt x="170" y="92"/>
                    <a:pt x="171" y="91"/>
                  </a:cubicBezTo>
                  <a:cubicBezTo>
                    <a:pt x="173" y="90"/>
                    <a:pt x="175" y="89"/>
                    <a:pt x="177" y="89"/>
                  </a:cubicBezTo>
                  <a:cubicBezTo>
                    <a:pt x="179" y="89"/>
                    <a:pt x="182" y="90"/>
                    <a:pt x="183" y="91"/>
                  </a:cubicBezTo>
                  <a:cubicBezTo>
                    <a:pt x="193" y="103"/>
                    <a:pt x="207" y="113"/>
                    <a:pt x="216" y="119"/>
                  </a:cubicBezTo>
                  <a:cubicBezTo>
                    <a:pt x="223" y="124"/>
                    <a:pt x="229" y="127"/>
                    <a:pt x="232" y="129"/>
                  </a:cubicBezTo>
                  <a:cubicBezTo>
                    <a:pt x="232" y="130"/>
                    <a:pt x="232" y="130"/>
                    <a:pt x="232" y="130"/>
                  </a:cubicBezTo>
                  <a:cubicBezTo>
                    <a:pt x="233" y="129"/>
                    <a:pt x="233" y="129"/>
                    <a:pt x="233" y="129"/>
                  </a:cubicBezTo>
                  <a:cubicBezTo>
                    <a:pt x="237" y="127"/>
                    <a:pt x="243" y="123"/>
                    <a:pt x="251" y="118"/>
                  </a:cubicBezTo>
                  <a:cubicBezTo>
                    <a:pt x="260" y="111"/>
                    <a:pt x="274" y="100"/>
                    <a:pt x="286" y="88"/>
                  </a:cubicBezTo>
                  <a:cubicBezTo>
                    <a:pt x="293" y="79"/>
                    <a:pt x="299" y="71"/>
                    <a:pt x="301" y="63"/>
                  </a:cubicBezTo>
                  <a:cubicBezTo>
                    <a:pt x="304" y="58"/>
                    <a:pt x="304" y="54"/>
                    <a:pt x="304" y="49"/>
                  </a:cubicBezTo>
                  <a:cubicBezTo>
                    <a:pt x="304" y="39"/>
                    <a:pt x="300" y="31"/>
                    <a:pt x="294" y="25"/>
                  </a:cubicBezTo>
                  <a:cubicBezTo>
                    <a:pt x="288" y="18"/>
                    <a:pt x="279" y="15"/>
                    <a:pt x="271" y="15"/>
                  </a:cubicBezTo>
                  <a:cubicBezTo>
                    <a:pt x="264" y="15"/>
                    <a:pt x="257" y="17"/>
                    <a:pt x="252" y="21"/>
                  </a:cubicBezTo>
                  <a:cubicBezTo>
                    <a:pt x="246" y="24"/>
                    <a:pt x="243" y="30"/>
                    <a:pt x="239" y="36"/>
                  </a:cubicBezTo>
                  <a:cubicBezTo>
                    <a:pt x="238" y="38"/>
                    <a:pt x="236" y="41"/>
                    <a:pt x="232" y="41"/>
                  </a:cubicBezTo>
                  <a:cubicBezTo>
                    <a:pt x="229" y="41"/>
                    <a:pt x="226" y="38"/>
                    <a:pt x="225" y="36"/>
                  </a:cubicBezTo>
                  <a:cubicBezTo>
                    <a:pt x="223" y="30"/>
                    <a:pt x="218" y="24"/>
                    <a:pt x="213" y="21"/>
                  </a:cubicBezTo>
                  <a:cubicBezTo>
                    <a:pt x="207" y="17"/>
                    <a:pt x="200" y="15"/>
                    <a:pt x="195" y="15"/>
                  </a:cubicBezTo>
                  <a:cubicBezTo>
                    <a:pt x="185" y="15"/>
                    <a:pt x="177" y="18"/>
                    <a:pt x="170" y="25"/>
                  </a:cubicBezTo>
                  <a:cubicBezTo>
                    <a:pt x="164" y="31"/>
                    <a:pt x="161" y="39"/>
                    <a:pt x="161" y="49"/>
                  </a:cubicBezTo>
                  <a:cubicBezTo>
                    <a:pt x="161" y="55"/>
                    <a:pt x="162" y="61"/>
                    <a:pt x="165" y="68"/>
                  </a:cubicBezTo>
                  <a:cubicBezTo>
                    <a:pt x="166" y="71"/>
                    <a:pt x="166" y="75"/>
                    <a:pt x="163" y="77"/>
                  </a:cubicBezTo>
                  <a:cubicBezTo>
                    <a:pt x="163" y="77"/>
                    <a:pt x="163" y="77"/>
                    <a:pt x="163" y="77"/>
                  </a:cubicBezTo>
                  <a:cubicBezTo>
                    <a:pt x="163" y="77"/>
                    <a:pt x="163" y="77"/>
                    <a:pt x="163" y="77"/>
                  </a:cubicBezTo>
                  <a:cubicBezTo>
                    <a:pt x="162" y="78"/>
                    <a:pt x="159" y="79"/>
                    <a:pt x="158" y="79"/>
                  </a:cubicBezTo>
                  <a:cubicBezTo>
                    <a:pt x="115" y="79"/>
                    <a:pt x="115" y="79"/>
                    <a:pt x="115" y="79"/>
                  </a:cubicBezTo>
                  <a:cubicBezTo>
                    <a:pt x="115" y="79"/>
                    <a:pt x="115" y="79"/>
                    <a:pt x="115" y="79"/>
                  </a:cubicBezTo>
                  <a:cubicBezTo>
                    <a:pt x="114" y="80"/>
                    <a:pt x="114" y="80"/>
                    <a:pt x="114" y="80"/>
                  </a:cubicBezTo>
                  <a:cubicBezTo>
                    <a:pt x="100" y="133"/>
                    <a:pt x="100" y="133"/>
                    <a:pt x="100" y="133"/>
                  </a:cubicBezTo>
                  <a:cubicBezTo>
                    <a:pt x="98" y="137"/>
                    <a:pt x="96" y="139"/>
                    <a:pt x="93" y="139"/>
                  </a:cubicBezTo>
                  <a:cubicBezTo>
                    <a:pt x="91" y="139"/>
                    <a:pt x="91" y="139"/>
                    <a:pt x="91" y="139"/>
                  </a:cubicBezTo>
                  <a:cubicBezTo>
                    <a:pt x="88" y="139"/>
                    <a:pt x="86" y="136"/>
                    <a:pt x="84" y="132"/>
                  </a:cubicBezTo>
                  <a:cubicBezTo>
                    <a:pt x="72" y="56"/>
                    <a:pt x="72" y="56"/>
                    <a:pt x="72" y="56"/>
                  </a:cubicBezTo>
                  <a:cubicBezTo>
                    <a:pt x="70" y="51"/>
                    <a:pt x="70" y="51"/>
                    <a:pt x="70" y="51"/>
                  </a:cubicBezTo>
                  <a:cubicBezTo>
                    <a:pt x="69" y="56"/>
                    <a:pt x="69" y="56"/>
                    <a:pt x="69" y="56"/>
                  </a:cubicBezTo>
                  <a:cubicBezTo>
                    <a:pt x="61" y="75"/>
                    <a:pt x="61" y="75"/>
                    <a:pt x="61" y="75"/>
                  </a:cubicBezTo>
                  <a:cubicBezTo>
                    <a:pt x="60" y="77"/>
                    <a:pt x="57" y="79"/>
                    <a:pt x="54" y="79"/>
                  </a:cubicBezTo>
                  <a:cubicBezTo>
                    <a:pt x="8" y="79"/>
                    <a:pt x="8" y="79"/>
                    <a:pt x="8" y="79"/>
                  </a:cubicBezTo>
                  <a:cubicBezTo>
                    <a:pt x="4" y="79"/>
                    <a:pt x="0" y="76"/>
                    <a:pt x="0" y="71"/>
                  </a:cubicBezTo>
                  <a:cubicBezTo>
                    <a:pt x="0" y="66"/>
                    <a:pt x="4" y="63"/>
                    <a:pt x="8" y="63"/>
                  </a:cubicBezTo>
                  <a:cubicBezTo>
                    <a:pt x="48" y="63"/>
                    <a:pt x="48" y="63"/>
                    <a:pt x="48" y="63"/>
                  </a:cubicBezTo>
                  <a:cubicBezTo>
                    <a:pt x="49" y="63"/>
                    <a:pt x="49" y="63"/>
                    <a:pt x="49" y="63"/>
                  </a:cubicBezTo>
                  <a:cubicBezTo>
                    <a:pt x="49" y="63"/>
                    <a:pt x="49" y="63"/>
                    <a:pt x="49" y="63"/>
                  </a:cubicBezTo>
                  <a:cubicBezTo>
                    <a:pt x="66" y="19"/>
                    <a:pt x="66" y="19"/>
                    <a:pt x="66" y="19"/>
                  </a:cubicBezTo>
                  <a:cubicBezTo>
                    <a:pt x="67" y="16"/>
                    <a:pt x="70" y="15"/>
                    <a:pt x="73" y="15"/>
                  </a:cubicBezTo>
                  <a:cubicBezTo>
                    <a:pt x="74" y="15"/>
                    <a:pt x="74" y="15"/>
                    <a:pt x="74" y="15"/>
                  </a:cubicBezTo>
                  <a:cubicBezTo>
                    <a:pt x="77" y="15"/>
                    <a:pt x="81" y="17"/>
                    <a:pt x="81" y="21"/>
                  </a:cubicBezTo>
                  <a:cubicBezTo>
                    <a:pt x="94" y="95"/>
                    <a:pt x="94" y="95"/>
                    <a:pt x="94" y="95"/>
                  </a:cubicBezTo>
                  <a:cubicBezTo>
                    <a:pt x="101" y="69"/>
                    <a:pt x="101" y="69"/>
                    <a:pt x="101" y="69"/>
                  </a:cubicBezTo>
                  <a:cubicBezTo>
                    <a:pt x="102" y="65"/>
                    <a:pt x="104" y="63"/>
                    <a:pt x="109" y="63"/>
                  </a:cubicBezTo>
                  <a:cubicBezTo>
                    <a:pt x="145" y="63"/>
                    <a:pt x="145" y="63"/>
                    <a:pt x="145" y="63"/>
                  </a:cubicBezTo>
                  <a:cubicBezTo>
                    <a:pt x="147" y="63"/>
                    <a:pt x="147" y="63"/>
                    <a:pt x="147" y="63"/>
                  </a:cubicBezTo>
                  <a:cubicBezTo>
                    <a:pt x="147" y="62"/>
                    <a:pt x="147" y="62"/>
                    <a:pt x="147" y="62"/>
                  </a:cubicBezTo>
                  <a:cubicBezTo>
                    <a:pt x="145" y="57"/>
                    <a:pt x="145" y="52"/>
                    <a:pt x="145" y="49"/>
                  </a:cubicBezTo>
                  <a:cubicBezTo>
                    <a:pt x="145" y="22"/>
                    <a:pt x="166" y="0"/>
                    <a:pt x="195" y="0"/>
                  </a:cubicBezTo>
                  <a:cubicBezTo>
                    <a:pt x="204" y="0"/>
                    <a:pt x="213" y="2"/>
                    <a:pt x="222" y="8"/>
                  </a:cubicBezTo>
                  <a:cubicBezTo>
                    <a:pt x="225" y="10"/>
                    <a:pt x="229" y="14"/>
                    <a:pt x="231" y="16"/>
                  </a:cubicBezTo>
                  <a:cubicBezTo>
                    <a:pt x="232" y="17"/>
                    <a:pt x="232" y="17"/>
                    <a:pt x="232" y="17"/>
                  </a:cubicBezTo>
                  <a:cubicBezTo>
                    <a:pt x="233" y="16"/>
                    <a:pt x="233" y="16"/>
                    <a:pt x="233" y="16"/>
                  </a:cubicBezTo>
                  <a:cubicBezTo>
                    <a:pt x="236" y="14"/>
                    <a:pt x="239" y="10"/>
                    <a:pt x="243" y="8"/>
                  </a:cubicBezTo>
                  <a:cubicBezTo>
                    <a:pt x="251" y="2"/>
                    <a:pt x="260" y="0"/>
                    <a:pt x="271" y="0"/>
                  </a:cubicBezTo>
                  <a:cubicBezTo>
                    <a:pt x="298" y="0"/>
                    <a:pt x="320" y="22"/>
                    <a:pt x="320" y="49"/>
                  </a:cubicBezTo>
                  <a:cubicBezTo>
                    <a:pt x="320" y="55"/>
                    <a:pt x="319" y="62"/>
                    <a:pt x="316" y="69"/>
                  </a:cubicBezTo>
                  <a:cubicBezTo>
                    <a:pt x="314" y="75"/>
                    <a:pt x="311" y="80"/>
                    <a:pt x="307" y="86"/>
                  </a:cubicBezTo>
                  <a:cubicBezTo>
                    <a:pt x="300" y="96"/>
                    <a:pt x="291" y="105"/>
                    <a:pt x="279" y="116"/>
                  </a:cubicBezTo>
                  <a:cubicBezTo>
                    <a:pt x="260" y="132"/>
                    <a:pt x="241" y="143"/>
                    <a:pt x="237" y="145"/>
                  </a:cubicBezTo>
                  <a:cubicBezTo>
                    <a:pt x="236" y="145"/>
                    <a:pt x="236" y="145"/>
                    <a:pt x="236" y="145"/>
                  </a:cubicBezTo>
                  <a:cubicBezTo>
                    <a:pt x="236" y="145"/>
                    <a:pt x="236" y="145"/>
                    <a:pt x="236" y="145"/>
                  </a:cubicBezTo>
                  <a:cubicBezTo>
                    <a:pt x="234" y="146"/>
                    <a:pt x="233" y="146"/>
                    <a:pt x="232" y="146"/>
                  </a:cubicBezTo>
                  <a:close/>
                </a:path>
              </a:pathLst>
            </a:custGeom>
            <a:solidFill>
              <a:schemeClr val="bg1"/>
            </a:solid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000000"/>
                </a:solidFill>
                <a:effectLst/>
                <a:uLnTx/>
                <a:uFillTx/>
                <a:cs typeface="Arial" charset="0"/>
              </a:endParaRPr>
            </a:p>
          </p:txBody>
        </p:sp>
      </p:grpSp>
      <p:grpSp>
        <p:nvGrpSpPr>
          <p:cNvPr id="16" name="Group 15"/>
          <p:cNvGrpSpPr/>
          <p:nvPr/>
        </p:nvGrpSpPr>
        <p:grpSpPr>
          <a:xfrm>
            <a:off x="3169922" y="2224998"/>
            <a:ext cx="756183" cy="756183"/>
            <a:chOff x="10890924" y="210225"/>
            <a:chExt cx="828000" cy="828000"/>
          </a:xfrm>
        </p:grpSpPr>
        <p:sp>
          <p:nvSpPr>
            <p:cNvPr id="31" name="Oval 30"/>
            <p:cNvSpPr/>
            <p:nvPr/>
          </p:nvSpPr>
          <p:spPr>
            <a:xfrm>
              <a:off x="10890924" y="210225"/>
              <a:ext cx="828000" cy="828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FFFFFF"/>
                </a:solidFill>
                <a:effectLst/>
                <a:uLnTx/>
                <a:uFillTx/>
              </a:endParaRPr>
            </a:p>
          </p:txBody>
        </p:sp>
        <p:grpSp>
          <p:nvGrpSpPr>
            <p:cNvPr id="32" name="Group 31"/>
            <p:cNvGrpSpPr/>
            <p:nvPr/>
          </p:nvGrpSpPr>
          <p:grpSpPr>
            <a:xfrm>
              <a:off x="10994490" y="332788"/>
              <a:ext cx="620869" cy="525718"/>
              <a:chOff x="564267" y="1434600"/>
              <a:chExt cx="620869" cy="525718"/>
            </a:xfrm>
            <a:solidFill>
              <a:schemeClr val="bg1"/>
            </a:solidFill>
          </p:grpSpPr>
          <p:grpSp>
            <p:nvGrpSpPr>
              <p:cNvPr id="33" name="Group 32"/>
              <p:cNvGrpSpPr/>
              <p:nvPr/>
            </p:nvGrpSpPr>
            <p:grpSpPr>
              <a:xfrm>
                <a:off x="981746" y="1434600"/>
                <a:ext cx="153889" cy="153891"/>
                <a:chOff x="1024613" y="1396496"/>
                <a:chExt cx="153889" cy="153891"/>
              </a:xfrm>
              <a:grpFill/>
            </p:grpSpPr>
            <p:sp>
              <p:nvSpPr>
                <p:cNvPr id="40" name="Freeform 87"/>
                <p:cNvSpPr>
                  <a:spLocks/>
                </p:cNvSpPr>
                <p:nvPr/>
              </p:nvSpPr>
              <p:spPr bwMode="auto">
                <a:xfrm>
                  <a:off x="1031245" y="1396496"/>
                  <a:ext cx="147257" cy="143277"/>
                </a:xfrm>
                <a:custGeom>
                  <a:avLst/>
                  <a:gdLst>
                    <a:gd name="T0" fmla="*/ 43 w 47"/>
                    <a:gd name="T1" fmla="*/ 46 h 46"/>
                    <a:gd name="T2" fmla="*/ 39 w 47"/>
                    <a:gd name="T3" fmla="*/ 43 h 46"/>
                    <a:gd name="T4" fmla="*/ 4 w 47"/>
                    <a:gd name="T5" fmla="*/ 8 h 46"/>
                    <a:gd name="T6" fmla="*/ 0 w 47"/>
                    <a:gd name="T7" fmla="*/ 4 h 46"/>
                    <a:gd name="T8" fmla="*/ 4 w 47"/>
                    <a:gd name="T9" fmla="*/ 0 h 46"/>
                    <a:gd name="T10" fmla="*/ 47 w 47"/>
                    <a:gd name="T11" fmla="*/ 42 h 46"/>
                    <a:gd name="T12" fmla="*/ 43 w 47"/>
                    <a:gd name="T13" fmla="*/ 46 h 46"/>
                    <a:gd name="T14" fmla="*/ 43 w 4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6">
                      <a:moveTo>
                        <a:pt x="43" y="46"/>
                      </a:moveTo>
                      <a:cubicBezTo>
                        <a:pt x="41" y="46"/>
                        <a:pt x="39" y="45"/>
                        <a:pt x="39" y="43"/>
                      </a:cubicBezTo>
                      <a:cubicBezTo>
                        <a:pt x="36" y="9"/>
                        <a:pt x="5" y="8"/>
                        <a:pt x="4" y="8"/>
                      </a:cubicBezTo>
                      <a:cubicBezTo>
                        <a:pt x="2" y="8"/>
                        <a:pt x="0" y="6"/>
                        <a:pt x="0" y="4"/>
                      </a:cubicBezTo>
                      <a:cubicBezTo>
                        <a:pt x="0" y="2"/>
                        <a:pt x="2" y="0"/>
                        <a:pt x="4" y="0"/>
                      </a:cubicBezTo>
                      <a:cubicBezTo>
                        <a:pt x="5" y="0"/>
                        <a:pt x="43" y="1"/>
                        <a:pt x="47" y="42"/>
                      </a:cubicBezTo>
                      <a:cubicBezTo>
                        <a:pt x="47" y="44"/>
                        <a:pt x="45" y="46"/>
                        <a:pt x="43" y="46"/>
                      </a:cubicBezTo>
                      <a:cubicBezTo>
                        <a:pt x="43" y="46"/>
                        <a:pt x="43" y="46"/>
                        <a:pt x="43" y="46"/>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41" name="Freeform 88"/>
                <p:cNvSpPr>
                  <a:spLocks/>
                </p:cNvSpPr>
                <p:nvPr/>
              </p:nvSpPr>
              <p:spPr bwMode="auto">
                <a:xfrm>
                  <a:off x="1028593" y="1433642"/>
                  <a:ext cx="112764" cy="110112"/>
                </a:xfrm>
                <a:custGeom>
                  <a:avLst/>
                  <a:gdLst>
                    <a:gd name="T0" fmla="*/ 32 w 36"/>
                    <a:gd name="T1" fmla="*/ 35 h 35"/>
                    <a:gd name="T2" fmla="*/ 28 w 36"/>
                    <a:gd name="T3" fmla="*/ 32 h 35"/>
                    <a:gd name="T4" fmla="*/ 4 w 36"/>
                    <a:gd name="T5" fmla="*/ 8 h 35"/>
                    <a:gd name="T6" fmla="*/ 0 w 36"/>
                    <a:gd name="T7" fmla="*/ 4 h 35"/>
                    <a:gd name="T8" fmla="*/ 4 w 36"/>
                    <a:gd name="T9" fmla="*/ 0 h 35"/>
                    <a:gd name="T10" fmla="*/ 36 w 36"/>
                    <a:gd name="T11" fmla="*/ 31 h 35"/>
                    <a:gd name="T12" fmla="*/ 32 w 36"/>
                    <a:gd name="T13" fmla="*/ 35 h 35"/>
                    <a:gd name="T14" fmla="*/ 32 w 3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5">
                      <a:moveTo>
                        <a:pt x="32" y="35"/>
                      </a:moveTo>
                      <a:cubicBezTo>
                        <a:pt x="30" y="35"/>
                        <a:pt x="28" y="34"/>
                        <a:pt x="28" y="32"/>
                      </a:cubicBezTo>
                      <a:cubicBezTo>
                        <a:pt x="26" y="9"/>
                        <a:pt x="5" y="8"/>
                        <a:pt x="4" y="8"/>
                      </a:cubicBezTo>
                      <a:cubicBezTo>
                        <a:pt x="2" y="8"/>
                        <a:pt x="0" y="6"/>
                        <a:pt x="0" y="4"/>
                      </a:cubicBezTo>
                      <a:cubicBezTo>
                        <a:pt x="0" y="1"/>
                        <a:pt x="2" y="0"/>
                        <a:pt x="4" y="0"/>
                      </a:cubicBezTo>
                      <a:cubicBezTo>
                        <a:pt x="12" y="0"/>
                        <a:pt x="34" y="6"/>
                        <a:pt x="36" y="31"/>
                      </a:cubicBezTo>
                      <a:cubicBezTo>
                        <a:pt x="36" y="33"/>
                        <a:pt x="34" y="35"/>
                        <a:pt x="32" y="35"/>
                      </a:cubicBezTo>
                      <a:cubicBezTo>
                        <a:pt x="32" y="35"/>
                        <a:pt x="32" y="35"/>
                        <a:pt x="32" y="35"/>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42" name="Freeform 89"/>
                <p:cNvSpPr>
                  <a:spLocks/>
                </p:cNvSpPr>
                <p:nvPr/>
              </p:nvSpPr>
              <p:spPr bwMode="auto">
                <a:xfrm>
                  <a:off x="1024613" y="1470788"/>
                  <a:ext cx="79599" cy="79599"/>
                </a:xfrm>
                <a:custGeom>
                  <a:avLst/>
                  <a:gdLst>
                    <a:gd name="T0" fmla="*/ 21 w 25"/>
                    <a:gd name="T1" fmla="*/ 25 h 25"/>
                    <a:gd name="T2" fmla="*/ 17 w 25"/>
                    <a:gd name="T3" fmla="*/ 21 h 25"/>
                    <a:gd name="T4" fmla="*/ 4 w 25"/>
                    <a:gd name="T5" fmla="*/ 8 h 25"/>
                    <a:gd name="T6" fmla="*/ 0 w 25"/>
                    <a:gd name="T7" fmla="*/ 3 h 25"/>
                    <a:gd name="T8" fmla="*/ 4 w 25"/>
                    <a:gd name="T9" fmla="*/ 0 h 25"/>
                    <a:gd name="T10" fmla="*/ 25 w 25"/>
                    <a:gd name="T11" fmla="*/ 20 h 25"/>
                    <a:gd name="T12" fmla="*/ 21 w 25"/>
                    <a:gd name="T13" fmla="*/ 25 h 25"/>
                    <a:gd name="T14" fmla="*/ 21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21" y="25"/>
                      </a:moveTo>
                      <a:cubicBezTo>
                        <a:pt x="19" y="25"/>
                        <a:pt x="17" y="23"/>
                        <a:pt x="17" y="21"/>
                      </a:cubicBezTo>
                      <a:cubicBezTo>
                        <a:pt x="16" y="8"/>
                        <a:pt x="5" y="8"/>
                        <a:pt x="4" y="8"/>
                      </a:cubicBezTo>
                      <a:cubicBezTo>
                        <a:pt x="1" y="7"/>
                        <a:pt x="0" y="6"/>
                        <a:pt x="0" y="3"/>
                      </a:cubicBezTo>
                      <a:cubicBezTo>
                        <a:pt x="0" y="1"/>
                        <a:pt x="2" y="0"/>
                        <a:pt x="4" y="0"/>
                      </a:cubicBezTo>
                      <a:cubicBezTo>
                        <a:pt x="9" y="0"/>
                        <a:pt x="23" y="3"/>
                        <a:pt x="25" y="20"/>
                      </a:cubicBezTo>
                      <a:cubicBezTo>
                        <a:pt x="25" y="23"/>
                        <a:pt x="24" y="24"/>
                        <a:pt x="21" y="25"/>
                      </a:cubicBezTo>
                      <a:cubicBezTo>
                        <a:pt x="21" y="25"/>
                        <a:pt x="21" y="25"/>
                        <a:pt x="21" y="25"/>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sp>
            <p:nvSpPr>
              <p:cNvPr id="34" name="Freeform 91"/>
              <p:cNvSpPr>
                <a:spLocks noEditPoints="1"/>
              </p:cNvSpPr>
              <p:nvPr/>
            </p:nvSpPr>
            <p:spPr bwMode="auto">
              <a:xfrm>
                <a:off x="564267" y="1583553"/>
                <a:ext cx="620869" cy="301147"/>
              </a:xfrm>
              <a:custGeom>
                <a:avLst/>
                <a:gdLst>
                  <a:gd name="T0" fmla="*/ 194 w 198"/>
                  <a:gd name="T1" fmla="*/ 96 h 96"/>
                  <a:gd name="T2" fmla="*/ 4 w 198"/>
                  <a:gd name="T3" fmla="*/ 96 h 96"/>
                  <a:gd name="T4" fmla="*/ 0 w 198"/>
                  <a:gd name="T5" fmla="*/ 92 h 96"/>
                  <a:gd name="T6" fmla="*/ 0 w 198"/>
                  <a:gd name="T7" fmla="*/ 56 h 96"/>
                  <a:gd name="T8" fmla="*/ 4 w 198"/>
                  <a:gd name="T9" fmla="*/ 52 h 96"/>
                  <a:gd name="T10" fmla="*/ 31 w 198"/>
                  <a:gd name="T11" fmla="*/ 52 h 96"/>
                  <a:gd name="T12" fmla="*/ 42 w 198"/>
                  <a:gd name="T13" fmla="*/ 3 h 96"/>
                  <a:gd name="T14" fmla="*/ 46 w 198"/>
                  <a:gd name="T15" fmla="*/ 0 h 96"/>
                  <a:gd name="T16" fmla="*/ 129 w 198"/>
                  <a:gd name="T17" fmla="*/ 0 h 96"/>
                  <a:gd name="T18" fmla="*/ 132 w 198"/>
                  <a:gd name="T19" fmla="*/ 2 h 96"/>
                  <a:gd name="T20" fmla="*/ 171 w 198"/>
                  <a:gd name="T21" fmla="*/ 52 h 96"/>
                  <a:gd name="T22" fmla="*/ 194 w 198"/>
                  <a:gd name="T23" fmla="*/ 52 h 96"/>
                  <a:gd name="T24" fmla="*/ 198 w 198"/>
                  <a:gd name="T25" fmla="*/ 56 h 96"/>
                  <a:gd name="T26" fmla="*/ 198 w 198"/>
                  <a:gd name="T27" fmla="*/ 92 h 96"/>
                  <a:gd name="T28" fmla="*/ 194 w 198"/>
                  <a:gd name="T29" fmla="*/ 96 h 96"/>
                  <a:gd name="T30" fmla="*/ 8 w 198"/>
                  <a:gd name="T31" fmla="*/ 88 h 96"/>
                  <a:gd name="T32" fmla="*/ 190 w 198"/>
                  <a:gd name="T33" fmla="*/ 88 h 96"/>
                  <a:gd name="T34" fmla="*/ 190 w 198"/>
                  <a:gd name="T35" fmla="*/ 60 h 96"/>
                  <a:gd name="T36" fmla="*/ 169 w 198"/>
                  <a:gd name="T37" fmla="*/ 60 h 96"/>
                  <a:gd name="T38" fmla="*/ 166 w 198"/>
                  <a:gd name="T39" fmla="*/ 58 h 96"/>
                  <a:gd name="T40" fmla="*/ 127 w 198"/>
                  <a:gd name="T41" fmla="*/ 8 h 96"/>
                  <a:gd name="T42" fmla="*/ 49 w 198"/>
                  <a:gd name="T43" fmla="*/ 8 h 96"/>
                  <a:gd name="T44" fmla="*/ 38 w 198"/>
                  <a:gd name="T45" fmla="*/ 57 h 96"/>
                  <a:gd name="T46" fmla="*/ 34 w 198"/>
                  <a:gd name="T47" fmla="*/ 60 h 96"/>
                  <a:gd name="T48" fmla="*/ 8 w 198"/>
                  <a:gd name="T49" fmla="*/ 60 h 96"/>
                  <a:gd name="T50" fmla="*/ 8 w 198"/>
                  <a:gd name="T51"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96">
                    <a:moveTo>
                      <a:pt x="194" y="96"/>
                    </a:moveTo>
                    <a:cubicBezTo>
                      <a:pt x="4" y="96"/>
                      <a:pt x="4" y="96"/>
                      <a:pt x="4" y="96"/>
                    </a:cubicBezTo>
                    <a:cubicBezTo>
                      <a:pt x="2" y="96"/>
                      <a:pt x="0" y="94"/>
                      <a:pt x="0" y="92"/>
                    </a:cubicBezTo>
                    <a:cubicBezTo>
                      <a:pt x="0" y="56"/>
                      <a:pt x="0" y="56"/>
                      <a:pt x="0" y="56"/>
                    </a:cubicBezTo>
                    <a:cubicBezTo>
                      <a:pt x="0" y="54"/>
                      <a:pt x="2" y="52"/>
                      <a:pt x="4" y="52"/>
                    </a:cubicBezTo>
                    <a:cubicBezTo>
                      <a:pt x="31" y="52"/>
                      <a:pt x="31" y="52"/>
                      <a:pt x="31" y="52"/>
                    </a:cubicBezTo>
                    <a:cubicBezTo>
                      <a:pt x="42" y="3"/>
                      <a:pt x="42" y="3"/>
                      <a:pt x="42" y="3"/>
                    </a:cubicBezTo>
                    <a:cubicBezTo>
                      <a:pt x="42" y="1"/>
                      <a:pt x="44" y="0"/>
                      <a:pt x="46" y="0"/>
                    </a:cubicBezTo>
                    <a:cubicBezTo>
                      <a:pt x="129" y="0"/>
                      <a:pt x="129" y="0"/>
                      <a:pt x="129" y="0"/>
                    </a:cubicBezTo>
                    <a:cubicBezTo>
                      <a:pt x="131" y="0"/>
                      <a:pt x="132" y="1"/>
                      <a:pt x="132" y="2"/>
                    </a:cubicBezTo>
                    <a:cubicBezTo>
                      <a:pt x="171" y="52"/>
                      <a:pt x="171" y="52"/>
                      <a:pt x="171" y="52"/>
                    </a:cubicBezTo>
                    <a:cubicBezTo>
                      <a:pt x="194" y="52"/>
                      <a:pt x="194" y="52"/>
                      <a:pt x="194" y="52"/>
                    </a:cubicBezTo>
                    <a:cubicBezTo>
                      <a:pt x="196" y="52"/>
                      <a:pt x="198" y="54"/>
                      <a:pt x="198" y="56"/>
                    </a:cubicBezTo>
                    <a:cubicBezTo>
                      <a:pt x="198" y="92"/>
                      <a:pt x="198" y="92"/>
                      <a:pt x="198" y="92"/>
                    </a:cubicBezTo>
                    <a:cubicBezTo>
                      <a:pt x="198" y="94"/>
                      <a:pt x="196" y="96"/>
                      <a:pt x="194" y="96"/>
                    </a:cubicBezTo>
                    <a:close/>
                    <a:moveTo>
                      <a:pt x="8" y="88"/>
                    </a:moveTo>
                    <a:cubicBezTo>
                      <a:pt x="190" y="88"/>
                      <a:pt x="190" y="88"/>
                      <a:pt x="190" y="88"/>
                    </a:cubicBezTo>
                    <a:cubicBezTo>
                      <a:pt x="190" y="60"/>
                      <a:pt x="190" y="60"/>
                      <a:pt x="190" y="60"/>
                    </a:cubicBezTo>
                    <a:cubicBezTo>
                      <a:pt x="169" y="60"/>
                      <a:pt x="169" y="60"/>
                      <a:pt x="169" y="60"/>
                    </a:cubicBezTo>
                    <a:cubicBezTo>
                      <a:pt x="168" y="60"/>
                      <a:pt x="166" y="59"/>
                      <a:pt x="166" y="58"/>
                    </a:cubicBezTo>
                    <a:cubicBezTo>
                      <a:pt x="127" y="8"/>
                      <a:pt x="127" y="8"/>
                      <a:pt x="127" y="8"/>
                    </a:cubicBezTo>
                    <a:cubicBezTo>
                      <a:pt x="49" y="8"/>
                      <a:pt x="49" y="8"/>
                      <a:pt x="49" y="8"/>
                    </a:cubicBezTo>
                    <a:cubicBezTo>
                      <a:pt x="38" y="57"/>
                      <a:pt x="38" y="57"/>
                      <a:pt x="38" y="57"/>
                    </a:cubicBezTo>
                    <a:cubicBezTo>
                      <a:pt x="38" y="59"/>
                      <a:pt x="36" y="60"/>
                      <a:pt x="34" y="60"/>
                    </a:cubicBezTo>
                    <a:cubicBezTo>
                      <a:pt x="8" y="60"/>
                      <a:pt x="8" y="60"/>
                      <a:pt x="8" y="60"/>
                    </a:cubicBezTo>
                    <a:lnTo>
                      <a:pt x="8" y="88"/>
                    </a:ln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35" name="Oval 92"/>
              <p:cNvSpPr>
                <a:spLocks noChangeArrowheads="1"/>
              </p:cNvSpPr>
              <p:nvPr/>
            </p:nvSpPr>
            <p:spPr bwMode="auto">
              <a:xfrm>
                <a:off x="987466" y="1828980"/>
                <a:ext cx="122052" cy="118072"/>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36" name="Freeform 93"/>
              <p:cNvSpPr>
                <a:spLocks noEditPoints="1"/>
              </p:cNvSpPr>
              <p:nvPr/>
            </p:nvSpPr>
            <p:spPr bwMode="auto">
              <a:xfrm>
                <a:off x="975526" y="1815714"/>
                <a:ext cx="147257" cy="144604"/>
              </a:xfrm>
              <a:custGeom>
                <a:avLst/>
                <a:gdLst>
                  <a:gd name="T0" fmla="*/ 24 w 47"/>
                  <a:gd name="T1" fmla="*/ 46 h 46"/>
                  <a:gd name="T2" fmla="*/ 0 w 47"/>
                  <a:gd name="T3" fmla="*/ 23 h 46"/>
                  <a:gd name="T4" fmla="*/ 24 w 47"/>
                  <a:gd name="T5" fmla="*/ 0 h 46"/>
                  <a:gd name="T6" fmla="*/ 47 w 47"/>
                  <a:gd name="T7" fmla="*/ 23 h 46"/>
                  <a:gd name="T8" fmla="*/ 24 w 47"/>
                  <a:gd name="T9" fmla="*/ 46 h 46"/>
                  <a:gd name="T10" fmla="*/ 24 w 47"/>
                  <a:gd name="T11" fmla="*/ 8 h 46"/>
                  <a:gd name="T12" fmla="*/ 8 w 47"/>
                  <a:gd name="T13" fmla="*/ 23 h 46"/>
                  <a:gd name="T14" fmla="*/ 24 w 47"/>
                  <a:gd name="T15" fmla="*/ 38 h 46"/>
                  <a:gd name="T16" fmla="*/ 39 w 47"/>
                  <a:gd name="T17" fmla="*/ 23 h 46"/>
                  <a:gd name="T18" fmla="*/ 24 w 47"/>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6">
                    <a:moveTo>
                      <a:pt x="24" y="46"/>
                    </a:moveTo>
                    <a:cubicBezTo>
                      <a:pt x="11" y="46"/>
                      <a:pt x="0" y="36"/>
                      <a:pt x="0" y="23"/>
                    </a:cubicBezTo>
                    <a:cubicBezTo>
                      <a:pt x="0" y="10"/>
                      <a:pt x="11" y="0"/>
                      <a:pt x="24" y="0"/>
                    </a:cubicBezTo>
                    <a:cubicBezTo>
                      <a:pt x="36" y="0"/>
                      <a:pt x="47" y="10"/>
                      <a:pt x="47" y="23"/>
                    </a:cubicBezTo>
                    <a:cubicBezTo>
                      <a:pt x="47" y="36"/>
                      <a:pt x="36" y="46"/>
                      <a:pt x="24" y="46"/>
                    </a:cubicBezTo>
                    <a:close/>
                    <a:moveTo>
                      <a:pt x="24" y="8"/>
                    </a:moveTo>
                    <a:cubicBezTo>
                      <a:pt x="15" y="8"/>
                      <a:pt x="8" y="15"/>
                      <a:pt x="8" y="23"/>
                    </a:cubicBezTo>
                    <a:cubicBezTo>
                      <a:pt x="8" y="31"/>
                      <a:pt x="15" y="38"/>
                      <a:pt x="24" y="38"/>
                    </a:cubicBezTo>
                    <a:cubicBezTo>
                      <a:pt x="32" y="38"/>
                      <a:pt x="39" y="31"/>
                      <a:pt x="39" y="23"/>
                    </a:cubicBezTo>
                    <a:cubicBezTo>
                      <a:pt x="39" y="15"/>
                      <a:pt x="32" y="8"/>
                      <a:pt x="24" y="8"/>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37" name="Freeform 95"/>
              <p:cNvSpPr>
                <a:spLocks noEditPoints="1"/>
              </p:cNvSpPr>
              <p:nvPr/>
            </p:nvSpPr>
            <p:spPr bwMode="auto">
              <a:xfrm>
                <a:off x="824289" y="1640598"/>
                <a:ext cx="210936" cy="131338"/>
              </a:xfrm>
              <a:custGeom>
                <a:avLst/>
                <a:gdLst>
                  <a:gd name="T0" fmla="*/ 159 w 159"/>
                  <a:gd name="T1" fmla="*/ 99 h 99"/>
                  <a:gd name="T2" fmla="*/ 0 w 159"/>
                  <a:gd name="T3" fmla="*/ 99 h 99"/>
                  <a:gd name="T4" fmla="*/ 0 w 159"/>
                  <a:gd name="T5" fmla="*/ 0 h 99"/>
                  <a:gd name="T6" fmla="*/ 88 w 159"/>
                  <a:gd name="T7" fmla="*/ 0 h 99"/>
                  <a:gd name="T8" fmla="*/ 159 w 159"/>
                  <a:gd name="T9" fmla="*/ 99 h 99"/>
                  <a:gd name="T10" fmla="*/ 19 w 159"/>
                  <a:gd name="T11" fmla="*/ 80 h 99"/>
                  <a:gd name="T12" fmla="*/ 123 w 159"/>
                  <a:gd name="T13" fmla="*/ 80 h 99"/>
                  <a:gd name="T14" fmla="*/ 78 w 159"/>
                  <a:gd name="T15" fmla="*/ 19 h 99"/>
                  <a:gd name="T16" fmla="*/ 19 w 159"/>
                  <a:gd name="T17" fmla="*/ 19 h 99"/>
                  <a:gd name="T18" fmla="*/ 19 w 159"/>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99">
                    <a:moveTo>
                      <a:pt x="159" y="99"/>
                    </a:moveTo>
                    <a:lnTo>
                      <a:pt x="0" y="99"/>
                    </a:lnTo>
                    <a:lnTo>
                      <a:pt x="0" y="0"/>
                    </a:lnTo>
                    <a:lnTo>
                      <a:pt x="88" y="0"/>
                    </a:lnTo>
                    <a:lnTo>
                      <a:pt x="159" y="99"/>
                    </a:lnTo>
                    <a:close/>
                    <a:moveTo>
                      <a:pt x="19" y="80"/>
                    </a:moveTo>
                    <a:lnTo>
                      <a:pt x="123" y="80"/>
                    </a:lnTo>
                    <a:lnTo>
                      <a:pt x="78" y="19"/>
                    </a:lnTo>
                    <a:lnTo>
                      <a:pt x="19" y="19"/>
                    </a:lnTo>
                    <a:lnTo>
                      <a:pt x="19" y="80"/>
                    </a:ln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38" name="Oval 96"/>
              <p:cNvSpPr>
                <a:spLocks noChangeArrowheads="1"/>
              </p:cNvSpPr>
              <p:nvPr/>
            </p:nvSpPr>
            <p:spPr bwMode="auto">
              <a:xfrm>
                <a:off x="630600" y="1828980"/>
                <a:ext cx="118072" cy="118072"/>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39" name="Freeform 97"/>
              <p:cNvSpPr>
                <a:spLocks noEditPoints="1"/>
              </p:cNvSpPr>
              <p:nvPr/>
            </p:nvSpPr>
            <p:spPr bwMode="auto">
              <a:xfrm>
                <a:off x="617332" y="1815714"/>
                <a:ext cx="147257" cy="144604"/>
              </a:xfrm>
              <a:custGeom>
                <a:avLst/>
                <a:gdLst>
                  <a:gd name="T0" fmla="*/ 23 w 47"/>
                  <a:gd name="T1" fmla="*/ 46 h 46"/>
                  <a:gd name="T2" fmla="*/ 0 w 47"/>
                  <a:gd name="T3" fmla="*/ 23 h 46"/>
                  <a:gd name="T4" fmla="*/ 23 w 47"/>
                  <a:gd name="T5" fmla="*/ 0 h 46"/>
                  <a:gd name="T6" fmla="*/ 47 w 47"/>
                  <a:gd name="T7" fmla="*/ 23 h 46"/>
                  <a:gd name="T8" fmla="*/ 23 w 47"/>
                  <a:gd name="T9" fmla="*/ 46 h 46"/>
                  <a:gd name="T10" fmla="*/ 23 w 47"/>
                  <a:gd name="T11" fmla="*/ 8 h 46"/>
                  <a:gd name="T12" fmla="*/ 8 w 47"/>
                  <a:gd name="T13" fmla="*/ 23 h 46"/>
                  <a:gd name="T14" fmla="*/ 23 w 47"/>
                  <a:gd name="T15" fmla="*/ 38 h 46"/>
                  <a:gd name="T16" fmla="*/ 39 w 47"/>
                  <a:gd name="T17" fmla="*/ 23 h 46"/>
                  <a:gd name="T18" fmla="*/ 23 w 47"/>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6">
                    <a:moveTo>
                      <a:pt x="23" y="46"/>
                    </a:moveTo>
                    <a:cubicBezTo>
                      <a:pt x="10" y="46"/>
                      <a:pt x="0" y="36"/>
                      <a:pt x="0" y="23"/>
                    </a:cubicBezTo>
                    <a:cubicBezTo>
                      <a:pt x="0" y="10"/>
                      <a:pt x="10" y="0"/>
                      <a:pt x="23" y="0"/>
                    </a:cubicBezTo>
                    <a:cubicBezTo>
                      <a:pt x="36" y="0"/>
                      <a:pt x="47" y="10"/>
                      <a:pt x="47" y="23"/>
                    </a:cubicBezTo>
                    <a:cubicBezTo>
                      <a:pt x="47" y="36"/>
                      <a:pt x="36" y="46"/>
                      <a:pt x="23" y="46"/>
                    </a:cubicBezTo>
                    <a:close/>
                    <a:moveTo>
                      <a:pt x="23" y="8"/>
                    </a:moveTo>
                    <a:cubicBezTo>
                      <a:pt x="15" y="8"/>
                      <a:pt x="8" y="15"/>
                      <a:pt x="8" y="23"/>
                    </a:cubicBezTo>
                    <a:cubicBezTo>
                      <a:pt x="8" y="31"/>
                      <a:pt x="15" y="38"/>
                      <a:pt x="23" y="38"/>
                    </a:cubicBezTo>
                    <a:cubicBezTo>
                      <a:pt x="32" y="38"/>
                      <a:pt x="39" y="31"/>
                      <a:pt x="39" y="23"/>
                    </a:cubicBezTo>
                    <a:cubicBezTo>
                      <a:pt x="39" y="15"/>
                      <a:pt x="32" y="8"/>
                      <a:pt x="23" y="8"/>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grpSp>
      <p:grpSp>
        <p:nvGrpSpPr>
          <p:cNvPr id="17" name="Group 16"/>
          <p:cNvGrpSpPr/>
          <p:nvPr/>
        </p:nvGrpSpPr>
        <p:grpSpPr>
          <a:xfrm>
            <a:off x="4423609" y="2224998"/>
            <a:ext cx="756183" cy="756183"/>
            <a:chOff x="3976677" y="2839533"/>
            <a:chExt cx="828000" cy="828000"/>
          </a:xfrm>
        </p:grpSpPr>
        <p:grpSp>
          <p:nvGrpSpPr>
            <p:cNvPr id="24" name="Group 23"/>
            <p:cNvGrpSpPr/>
            <p:nvPr/>
          </p:nvGrpSpPr>
          <p:grpSpPr>
            <a:xfrm>
              <a:off x="3976677" y="2839533"/>
              <a:ext cx="828000" cy="828000"/>
              <a:chOff x="10890924" y="210225"/>
              <a:chExt cx="828000" cy="828000"/>
            </a:xfrm>
          </p:grpSpPr>
          <p:sp>
            <p:nvSpPr>
              <p:cNvPr id="29" name="Oval 28"/>
              <p:cNvSpPr/>
              <p:nvPr/>
            </p:nvSpPr>
            <p:spPr>
              <a:xfrm>
                <a:off x="10890924" y="210225"/>
                <a:ext cx="828000" cy="828000"/>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FFFFFF"/>
                  </a:solidFill>
                  <a:effectLst/>
                  <a:uLnTx/>
                  <a:uFillTx/>
                </a:endParaRPr>
              </a:p>
            </p:txBody>
          </p:sp>
          <p:sp>
            <p:nvSpPr>
              <p:cNvPr id="30" name="Freeform 6"/>
              <p:cNvSpPr>
                <a:spLocks noEditPoints="1"/>
              </p:cNvSpPr>
              <p:nvPr/>
            </p:nvSpPr>
            <p:spPr bwMode="auto">
              <a:xfrm>
                <a:off x="11052455" y="460243"/>
                <a:ext cx="432449" cy="405652"/>
              </a:xfrm>
              <a:custGeom>
                <a:avLst/>
                <a:gdLst>
                  <a:gd name="T0" fmla="*/ 192 w 198"/>
                  <a:gd name="T1" fmla="*/ 76 h 186"/>
                  <a:gd name="T2" fmla="*/ 108 w 198"/>
                  <a:gd name="T3" fmla="*/ 4 h 186"/>
                  <a:gd name="T4" fmla="*/ 89 w 198"/>
                  <a:gd name="T5" fmla="*/ 4 h 186"/>
                  <a:gd name="T6" fmla="*/ 5 w 198"/>
                  <a:gd name="T7" fmla="*/ 76 h 186"/>
                  <a:gd name="T8" fmla="*/ 0 w 198"/>
                  <a:gd name="T9" fmla="*/ 86 h 186"/>
                  <a:gd name="T10" fmla="*/ 3 w 198"/>
                  <a:gd name="T11" fmla="*/ 96 h 186"/>
                  <a:gd name="T12" fmla="*/ 18 w 198"/>
                  <a:gd name="T13" fmla="*/ 100 h 186"/>
                  <a:gd name="T14" fmla="*/ 18 w 198"/>
                  <a:gd name="T15" fmla="*/ 176 h 186"/>
                  <a:gd name="T16" fmla="*/ 29 w 198"/>
                  <a:gd name="T17" fmla="*/ 186 h 186"/>
                  <a:gd name="T18" fmla="*/ 76 w 198"/>
                  <a:gd name="T19" fmla="*/ 186 h 186"/>
                  <a:gd name="T20" fmla="*/ 80 w 198"/>
                  <a:gd name="T21" fmla="*/ 182 h 186"/>
                  <a:gd name="T22" fmla="*/ 80 w 198"/>
                  <a:gd name="T23" fmla="*/ 115 h 186"/>
                  <a:gd name="T24" fmla="*/ 117 w 198"/>
                  <a:gd name="T25" fmla="*/ 115 h 186"/>
                  <a:gd name="T26" fmla="*/ 117 w 198"/>
                  <a:gd name="T27" fmla="*/ 182 h 186"/>
                  <a:gd name="T28" fmla="*/ 121 w 198"/>
                  <a:gd name="T29" fmla="*/ 186 h 186"/>
                  <a:gd name="T30" fmla="*/ 168 w 198"/>
                  <a:gd name="T31" fmla="*/ 186 h 186"/>
                  <a:gd name="T32" fmla="*/ 179 w 198"/>
                  <a:gd name="T33" fmla="*/ 176 h 186"/>
                  <a:gd name="T34" fmla="*/ 179 w 198"/>
                  <a:gd name="T35" fmla="*/ 100 h 186"/>
                  <a:gd name="T36" fmla="*/ 194 w 198"/>
                  <a:gd name="T37" fmla="*/ 96 h 186"/>
                  <a:gd name="T38" fmla="*/ 197 w 198"/>
                  <a:gd name="T39" fmla="*/ 86 h 186"/>
                  <a:gd name="T40" fmla="*/ 192 w 198"/>
                  <a:gd name="T41" fmla="*/ 76 h 186"/>
                  <a:gd name="T42" fmla="*/ 188 w 198"/>
                  <a:gd name="T43" fmla="*/ 91 h 186"/>
                  <a:gd name="T44" fmla="*/ 179 w 198"/>
                  <a:gd name="T45" fmla="*/ 92 h 186"/>
                  <a:gd name="T46" fmla="*/ 177 w 198"/>
                  <a:gd name="T47" fmla="*/ 90 h 186"/>
                  <a:gd name="T48" fmla="*/ 173 w 198"/>
                  <a:gd name="T49" fmla="*/ 90 h 186"/>
                  <a:gd name="T50" fmla="*/ 171 w 198"/>
                  <a:gd name="T51" fmla="*/ 93 h 186"/>
                  <a:gd name="T52" fmla="*/ 171 w 198"/>
                  <a:gd name="T53" fmla="*/ 176 h 186"/>
                  <a:gd name="T54" fmla="*/ 168 w 198"/>
                  <a:gd name="T55" fmla="*/ 178 h 186"/>
                  <a:gd name="T56" fmla="*/ 125 w 198"/>
                  <a:gd name="T57" fmla="*/ 178 h 186"/>
                  <a:gd name="T58" fmla="*/ 125 w 198"/>
                  <a:gd name="T59" fmla="*/ 111 h 186"/>
                  <a:gd name="T60" fmla="*/ 121 w 198"/>
                  <a:gd name="T61" fmla="*/ 107 h 186"/>
                  <a:gd name="T62" fmla="*/ 76 w 198"/>
                  <a:gd name="T63" fmla="*/ 107 h 186"/>
                  <a:gd name="T64" fmla="*/ 72 w 198"/>
                  <a:gd name="T65" fmla="*/ 111 h 186"/>
                  <a:gd name="T66" fmla="*/ 72 w 198"/>
                  <a:gd name="T67" fmla="*/ 178 h 186"/>
                  <a:gd name="T68" fmla="*/ 29 w 198"/>
                  <a:gd name="T69" fmla="*/ 178 h 186"/>
                  <a:gd name="T70" fmla="*/ 26 w 198"/>
                  <a:gd name="T71" fmla="*/ 176 h 186"/>
                  <a:gd name="T72" fmla="*/ 26 w 198"/>
                  <a:gd name="T73" fmla="*/ 93 h 186"/>
                  <a:gd name="T74" fmla="*/ 24 w 198"/>
                  <a:gd name="T75" fmla="*/ 90 h 186"/>
                  <a:gd name="T76" fmla="*/ 20 w 198"/>
                  <a:gd name="T77" fmla="*/ 90 h 186"/>
                  <a:gd name="T78" fmla="*/ 18 w 198"/>
                  <a:gd name="T79" fmla="*/ 92 h 186"/>
                  <a:gd name="T80" fmla="*/ 10 w 198"/>
                  <a:gd name="T81" fmla="*/ 91 h 186"/>
                  <a:gd name="T82" fmla="*/ 8 w 198"/>
                  <a:gd name="T83" fmla="*/ 86 h 186"/>
                  <a:gd name="T84" fmla="*/ 10 w 198"/>
                  <a:gd name="T85" fmla="*/ 82 h 186"/>
                  <a:gd name="T86" fmla="*/ 95 w 198"/>
                  <a:gd name="T87" fmla="*/ 11 h 186"/>
                  <a:gd name="T88" fmla="*/ 103 w 198"/>
                  <a:gd name="T89" fmla="*/ 11 h 186"/>
                  <a:gd name="T90" fmla="*/ 187 w 198"/>
                  <a:gd name="T91" fmla="*/ 82 h 186"/>
                  <a:gd name="T92" fmla="*/ 189 w 198"/>
                  <a:gd name="T93" fmla="*/ 86 h 186"/>
                  <a:gd name="T94" fmla="*/ 188 w 198"/>
                  <a:gd name="T95" fmla="*/ 9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 h="186">
                    <a:moveTo>
                      <a:pt x="192" y="76"/>
                    </a:moveTo>
                    <a:cubicBezTo>
                      <a:pt x="108" y="4"/>
                      <a:pt x="108" y="4"/>
                      <a:pt x="108" y="4"/>
                    </a:cubicBezTo>
                    <a:cubicBezTo>
                      <a:pt x="103" y="0"/>
                      <a:pt x="95" y="0"/>
                      <a:pt x="89" y="4"/>
                    </a:cubicBezTo>
                    <a:cubicBezTo>
                      <a:pt x="5" y="76"/>
                      <a:pt x="5" y="76"/>
                      <a:pt x="5" y="76"/>
                    </a:cubicBezTo>
                    <a:cubicBezTo>
                      <a:pt x="2" y="78"/>
                      <a:pt x="0" y="82"/>
                      <a:pt x="0" y="86"/>
                    </a:cubicBezTo>
                    <a:cubicBezTo>
                      <a:pt x="0" y="89"/>
                      <a:pt x="1" y="93"/>
                      <a:pt x="3" y="96"/>
                    </a:cubicBezTo>
                    <a:cubicBezTo>
                      <a:pt x="7" y="100"/>
                      <a:pt x="13" y="102"/>
                      <a:pt x="18" y="100"/>
                    </a:cubicBezTo>
                    <a:cubicBezTo>
                      <a:pt x="18" y="176"/>
                      <a:pt x="18" y="176"/>
                      <a:pt x="18" y="176"/>
                    </a:cubicBezTo>
                    <a:cubicBezTo>
                      <a:pt x="18" y="181"/>
                      <a:pt x="23" y="186"/>
                      <a:pt x="29" y="186"/>
                    </a:cubicBezTo>
                    <a:cubicBezTo>
                      <a:pt x="76" y="186"/>
                      <a:pt x="76" y="186"/>
                      <a:pt x="76" y="186"/>
                    </a:cubicBezTo>
                    <a:cubicBezTo>
                      <a:pt x="79" y="186"/>
                      <a:pt x="80" y="184"/>
                      <a:pt x="80" y="182"/>
                    </a:cubicBezTo>
                    <a:cubicBezTo>
                      <a:pt x="80" y="115"/>
                      <a:pt x="80" y="115"/>
                      <a:pt x="80" y="115"/>
                    </a:cubicBezTo>
                    <a:cubicBezTo>
                      <a:pt x="117" y="115"/>
                      <a:pt x="117" y="115"/>
                      <a:pt x="117" y="115"/>
                    </a:cubicBezTo>
                    <a:cubicBezTo>
                      <a:pt x="117" y="182"/>
                      <a:pt x="117" y="182"/>
                      <a:pt x="117" y="182"/>
                    </a:cubicBezTo>
                    <a:cubicBezTo>
                      <a:pt x="117" y="184"/>
                      <a:pt x="119" y="186"/>
                      <a:pt x="121" y="186"/>
                    </a:cubicBezTo>
                    <a:cubicBezTo>
                      <a:pt x="168" y="186"/>
                      <a:pt x="168" y="186"/>
                      <a:pt x="168" y="186"/>
                    </a:cubicBezTo>
                    <a:cubicBezTo>
                      <a:pt x="174" y="186"/>
                      <a:pt x="179" y="181"/>
                      <a:pt x="179" y="176"/>
                    </a:cubicBezTo>
                    <a:cubicBezTo>
                      <a:pt x="179" y="100"/>
                      <a:pt x="179" y="100"/>
                      <a:pt x="179" y="100"/>
                    </a:cubicBezTo>
                    <a:cubicBezTo>
                      <a:pt x="184" y="102"/>
                      <a:pt x="190" y="100"/>
                      <a:pt x="194" y="96"/>
                    </a:cubicBezTo>
                    <a:cubicBezTo>
                      <a:pt x="196" y="93"/>
                      <a:pt x="198" y="89"/>
                      <a:pt x="197" y="86"/>
                    </a:cubicBezTo>
                    <a:cubicBezTo>
                      <a:pt x="197" y="82"/>
                      <a:pt x="195" y="78"/>
                      <a:pt x="192" y="76"/>
                    </a:cubicBezTo>
                    <a:close/>
                    <a:moveTo>
                      <a:pt x="188" y="91"/>
                    </a:moveTo>
                    <a:cubicBezTo>
                      <a:pt x="186" y="93"/>
                      <a:pt x="181" y="94"/>
                      <a:pt x="179" y="92"/>
                    </a:cubicBezTo>
                    <a:cubicBezTo>
                      <a:pt x="177" y="90"/>
                      <a:pt x="177" y="90"/>
                      <a:pt x="177" y="90"/>
                    </a:cubicBezTo>
                    <a:cubicBezTo>
                      <a:pt x="176" y="89"/>
                      <a:pt x="175" y="89"/>
                      <a:pt x="173" y="90"/>
                    </a:cubicBezTo>
                    <a:cubicBezTo>
                      <a:pt x="172" y="91"/>
                      <a:pt x="171" y="92"/>
                      <a:pt x="171" y="93"/>
                    </a:cubicBezTo>
                    <a:cubicBezTo>
                      <a:pt x="171" y="176"/>
                      <a:pt x="171" y="176"/>
                      <a:pt x="171" y="176"/>
                    </a:cubicBezTo>
                    <a:cubicBezTo>
                      <a:pt x="171" y="177"/>
                      <a:pt x="170" y="178"/>
                      <a:pt x="168" y="178"/>
                    </a:cubicBezTo>
                    <a:cubicBezTo>
                      <a:pt x="125" y="178"/>
                      <a:pt x="125" y="178"/>
                      <a:pt x="125" y="178"/>
                    </a:cubicBezTo>
                    <a:cubicBezTo>
                      <a:pt x="125" y="111"/>
                      <a:pt x="125" y="111"/>
                      <a:pt x="125" y="111"/>
                    </a:cubicBezTo>
                    <a:cubicBezTo>
                      <a:pt x="125" y="109"/>
                      <a:pt x="123" y="107"/>
                      <a:pt x="121" y="107"/>
                    </a:cubicBezTo>
                    <a:cubicBezTo>
                      <a:pt x="76" y="107"/>
                      <a:pt x="76" y="107"/>
                      <a:pt x="76" y="107"/>
                    </a:cubicBezTo>
                    <a:cubicBezTo>
                      <a:pt x="74" y="107"/>
                      <a:pt x="72" y="109"/>
                      <a:pt x="72" y="111"/>
                    </a:cubicBezTo>
                    <a:cubicBezTo>
                      <a:pt x="72" y="178"/>
                      <a:pt x="72" y="178"/>
                      <a:pt x="72" y="178"/>
                    </a:cubicBezTo>
                    <a:cubicBezTo>
                      <a:pt x="29" y="178"/>
                      <a:pt x="29" y="178"/>
                      <a:pt x="29" y="178"/>
                    </a:cubicBezTo>
                    <a:cubicBezTo>
                      <a:pt x="28" y="178"/>
                      <a:pt x="26" y="177"/>
                      <a:pt x="26" y="176"/>
                    </a:cubicBezTo>
                    <a:cubicBezTo>
                      <a:pt x="26" y="93"/>
                      <a:pt x="26" y="93"/>
                      <a:pt x="26" y="93"/>
                    </a:cubicBezTo>
                    <a:cubicBezTo>
                      <a:pt x="26" y="92"/>
                      <a:pt x="26" y="91"/>
                      <a:pt x="24" y="90"/>
                    </a:cubicBezTo>
                    <a:cubicBezTo>
                      <a:pt x="23" y="89"/>
                      <a:pt x="21" y="89"/>
                      <a:pt x="20" y="90"/>
                    </a:cubicBezTo>
                    <a:cubicBezTo>
                      <a:pt x="18" y="92"/>
                      <a:pt x="18" y="92"/>
                      <a:pt x="18" y="92"/>
                    </a:cubicBezTo>
                    <a:cubicBezTo>
                      <a:pt x="16" y="94"/>
                      <a:pt x="12" y="93"/>
                      <a:pt x="10" y="91"/>
                    </a:cubicBezTo>
                    <a:cubicBezTo>
                      <a:pt x="8" y="90"/>
                      <a:pt x="8" y="88"/>
                      <a:pt x="8" y="86"/>
                    </a:cubicBezTo>
                    <a:cubicBezTo>
                      <a:pt x="8" y="85"/>
                      <a:pt x="9" y="83"/>
                      <a:pt x="10" y="82"/>
                    </a:cubicBezTo>
                    <a:cubicBezTo>
                      <a:pt x="95" y="11"/>
                      <a:pt x="95" y="11"/>
                      <a:pt x="95" y="11"/>
                    </a:cubicBezTo>
                    <a:cubicBezTo>
                      <a:pt x="97" y="9"/>
                      <a:pt x="100" y="9"/>
                      <a:pt x="103" y="11"/>
                    </a:cubicBezTo>
                    <a:cubicBezTo>
                      <a:pt x="187" y="82"/>
                      <a:pt x="187" y="82"/>
                      <a:pt x="187" y="82"/>
                    </a:cubicBezTo>
                    <a:cubicBezTo>
                      <a:pt x="188" y="83"/>
                      <a:pt x="189" y="85"/>
                      <a:pt x="189" y="86"/>
                    </a:cubicBezTo>
                    <a:cubicBezTo>
                      <a:pt x="189" y="88"/>
                      <a:pt x="189" y="90"/>
                      <a:pt x="188" y="91"/>
                    </a:cubicBezTo>
                    <a:close/>
                  </a:path>
                </a:pathLst>
              </a:custGeom>
              <a:solidFill>
                <a:schemeClr val="bg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000000"/>
                  </a:solidFill>
                  <a:effectLst/>
                  <a:uLnTx/>
                  <a:uFillTx/>
                  <a:cs typeface="Arial" charset="0"/>
                </a:endParaRPr>
              </a:p>
            </p:txBody>
          </p:sp>
        </p:grpSp>
        <p:grpSp>
          <p:nvGrpSpPr>
            <p:cNvPr id="25" name="Group 101"/>
            <p:cNvGrpSpPr>
              <a:grpSpLocks noChangeAspect="1"/>
            </p:cNvGrpSpPr>
            <p:nvPr/>
          </p:nvGrpSpPr>
          <p:grpSpPr bwMode="auto">
            <a:xfrm>
              <a:off x="4473719" y="2959733"/>
              <a:ext cx="143079" cy="140771"/>
              <a:chOff x="3947" y="1925"/>
              <a:chExt cx="124" cy="122"/>
            </a:xfrm>
            <a:solidFill>
              <a:schemeClr val="bg1"/>
            </a:solidFill>
          </p:grpSpPr>
          <p:sp>
            <p:nvSpPr>
              <p:cNvPr id="26" name="Freeform 102"/>
              <p:cNvSpPr>
                <a:spLocks/>
              </p:cNvSpPr>
              <p:nvPr/>
            </p:nvSpPr>
            <p:spPr bwMode="auto">
              <a:xfrm>
                <a:off x="3962" y="1925"/>
                <a:ext cx="109" cy="109"/>
              </a:xfrm>
              <a:custGeom>
                <a:avLst/>
                <a:gdLst>
                  <a:gd name="T0" fmla="*/ 42 w 46"/>
                  <a:gd name="T1" fmla="*/ 46 h 46"/>
                  <a:gd name="T2" fmla="*/ 38 w 46"/>
                  <a:gd name="T3" fmla="*/ 42 h 46"/>
                  <a:gd name="T4" fmla="*/ 3 w 46"/>
                  <a:gd name="T5" fmla="*/ 8 h 46"/>
                  <a:gd name="T6" fmla="*/ 0 w 46"/>
                  <a:gd name="T7" fmla="*/ 4 h 46"/>
                  <a:gd name="T8" fmla="*/ 4 w 46"/>
                  <a:gd name="T9" fmla="*/ 0 h 46"/>
                  <a:gd name="T10" fmla="*/ 46 w 46"/>
                  <a:gd name="T11" fmla="*/ 42 h 46"/>
                  <a:gd name="T12" fmla="*/ 42 w 46"/>
                  <a:gd name="T13" fmla="*/ 46 h 46"/>
                  <a:gd name="T14" fmla="*/ 42 w 4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42" y="46"/>
                    </a:moveTo>
                    <a:cubicBezTo>
                      <a:pt x="40" y="46"/>
                      <a:pt x="38" y="44"/>
                      <a:pt x="38" y="42"/>
                    </a:cubicBezTo>
                    <a:cubicBezTo>
                      <a:pt x="35" y="9"/>
                      <a:pt x="5" y="8"/>
                      <a:pt x="3" y="8"/>
                    </a:cubicBezTo>
                    <a:cubicBezTo>
                      <a:pt x="1" y="8"/>
                      <a:pt x="0" y="6"/>
                      <a:pt x="0" y="4"/>
                    </a:cubicBezTo>
                    <a:cubicBezTo>
                      <a:pt x="0" y="1"/>
                      <a:pt x="1" y="0"/>
                      <a:pt x="4" y="0"/>
                    </a:cubicBezTo>
                    <a:cubicBezTo>
                      <a:pt x="4" y="0"/>
                      <a:pt x="42" y="1"/>
                      <a:pt x="46" y="42"/>
                    </a:cubicBezTo>
                    <a:cubicBezTo>
                      <a:pt x="46" y="44"/>
                      <a:pt x="44" y="46"/>
                      <a:pt x="42" y="46"/>
                    </a:cubicBezTo>
                    <a:cubicBezTo>
                      <a:pt x="42" y="46"/>
                      <a:pt x="42" y="46"/>
                      <a:pt x="42" y="4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27" name="Freeform 103"/>
              <p:cNvSpPr>
                <a:spLocks/>
              </p:cNvSpPr>
              <p:nvPr/>
            </p:nvSpPr>
            <p:spPr bwMode="auto">
              <a:xfrm>
                <a:off x="3954" y="1955"/>
                <a:ext cx="85" cy="85"/>
              </a:xfrm>
              <a:custGeom>
                <a:avLst/>
                <a:gdLst>
                  <a:gd name="T0" fmla="*/ 32 w 36"/>
                  <a:gd name="T1" fmla="*/ 36 h 36"/>
                  <a:gd name="T2" fmla="*/ 28 w 36"/>
                  <a:gd name="T3" fmla="*/ 32 h 36"/>
                  <a:gd name="T4" fmla="*/ 4 w 36"/>
                  <a:gd name="T5" fmla="*/ 8 h 36"/>
                  <a:gd name="T6" fmla="*/ 1 w 36"/>
                  <a:gd name="T7" fmla="*/ 4 h 36"/>
                  <a:gd name="T8" fmla="*/ 5 w 36"/>
                  <a:gd name="T9" fmla="*/ 0 h 36"/>
                  <a:gd name="T10" fmla="*/ 36 w 36"/>
                  <a:gd name="T11" fmla="*/ 32 h 36"/>
                  <a:gd name="T12" fmla="*/ 33 w 36"/>
                  <a:gd name="T13" fmla="*/ 36 h 36"/>
                  <a:gd name="T14" fmla="*/ 3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2" y="36"/>
                    </a:moveTo>
                    <a:cubicBezTo>
                      <a:pt x="30" y="36"/>
                      <a:pt x="28" y="34"/>
                      <a:pt x="28" y="32"/>
                    </a:cubicBezTo>
                    <a:cubicBezTo>
                      <a:pt x="26" y="9"/>
                      <a:pt x="5" y="8"/>
                      <a:pt x="4" y="8"/>
                    </a:cubicBezTo>
                    <a:cubicBezTo>
                      <a:pt x="2" y="8"/>
                      <a:pt x="0" y="6"/>
                      <a:pt x="1" y="4"/>
                    </a:cubicBezTo>
                    <a:cubicBezTo>
                      <a:pt x="1" y="2"/>
                      <a:pt x="2" y="0"/>
                      <a:pt x="5" y="0"/>
                    </a:cubicBezTo>
                    <a:cubicBezTo>
                      <a:pt x="13" y="1"/>
                      <a:pt x="34" y="6"/>
                      <a:pt x="36" y="32"/>
                    </a:cubicBezTo>
                    <a:cubicBezTo>
                      <a:pt x="36" y="34"/>
                      <a:pt x="35" y="36"/>
                      <a:pt x="33" y="36"/>
                    </a:cubicBezTo>
                    <a:cubicBezTo>
                      <a:pt x="32" y="36"/>
                      <a:pt x="32" y="36"/>
                      <a:pt x="32" y="3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28" name="Freeform 104"/>
              <p:cNvSpPr>
                <a:spLocks/>
              </p:cNvSpPr>
              <p:nvPr/>
            </p:nvSpPr>
            <p:spPr bwMode="auto">
              <a:xfrm>
                <a:off x="3947" y="1987"/>
                <a:ext cx="62" cy="60"/>
              </a:xfrm>
              <a:custGeom>
                <a:avLst/>
                <a:gdLst>
                  <a:gd name="T0" fmla="*/ 21 w 26"/>
                  <a:gd name="T1" fmla="*/ 25 h 25"/>
                  <a:gd name="T2" fmla="*/ 17 w 26"/>
                  <a:gd name="T3" fmla="*/ 22 h 25"/>
                  <a:gd name="T4" fmla="*/ 4 w 26"/>
                  <a:gd name="T5" fmla="*/ 8 h 25"/>
                  <a:gd name="T6" fmla="*/ 0 w 26"/>
                  <a:gd name="T7" fmla="*/ 4 h 25"/>
                  <a:gd name="T8" fmla="*/ 4 w 26"/>
                  <a:gd name="T9" fmla="*/ 0 h 25"/>
                  <a:gd name="T10" fmla="*/ 25 w 26"/>
                  <a:gd name="T11" fmla="*/ 21 h 25"/>
                  <a:gd name="T12" fmla="*/ 22 w 26"/>
                  <a:gd name="T13" fmla="*/ 25 h 25"/>
                  <a:gd name="T14" fmla="*/ 21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21" y="25"/>
                    </a:moveTo>
                    <a:cubicBezTo>
                      <a:pt x="19" y="25"/>
                      <a:pt x="18" y="24"/>
                      <a:pt x="17" y="22"/>
                    </a:cubicBezTo>
                    <a:cubicBezTo>
                      <a:pt x="16" y="9"/>
                      <a:pt x="5" y="8"/>
                      <a:pt x="4" y="8"/>
                    </a:cubicBezTo>
                    <a:cubicBezTo>
                      <a:pt x="2" y="8"/>
                      <a:pt x="0" y="6"/>
                      <a:pt x="0" y="4"/>
                    </a:cubicBezTo>
                    <a:cubicBezTo>
                      <a:pt x="0" y="2"/>
                      <a:pt x="2" y="0"/>
                      <a:pt x="4" y="0"/>
                    </a:cubicBezTo>
                    <a:cubicBezTo>
                      <a:pt x="9" y="0"/>
                      <a:pt x="24" y="4"/>
                      <a:pt x="25" y="21"/>
                    </a:cubicBezTo>
                    <a:cubicBezTo>
                      <a:pt x="26" y="23"/>
                      <a:pt x="24" y="25"/>
                      <a:pt x="22" y="25"/>
                    </a:cubicBezTo>
                    <a:cubicBezTo>
                      <a:pt x="22" y="25"/>
                      <a:pt x="21" y="25"/>
                      <a:pt x="21" y="25"/>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grpSp>
      <p:sp>
        <p:nvSpPr>
          <p:cNvPr id="78" name="TextBox 77"/>
          <p:cNvSpPr txBox="1"/>
          <p:nvPr/>
        </p:nvSpPr>
        <p:spPr>
          <a:xfrm>
            <a:off x="2972455" y="4603519"/>
            <a:ext cx="2360812" cy="256100"/>
          </a:xfrm>
          <a:prstGeom prst="rect">
            <a:avLst/>
          </a:prstGeom>
          <a:noFill/>
          <a:ln>
            <a:noFill/>
          </a:ln>
        </p:spPr>
        <p:txBody>
          <a:bodyPr wrap="square" lIns="0" tIns="0" rIns="0" bIns="0" rtlCol="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632" b="1" i="0" u="none" strike="noStrike" kern="0" cap="none" spc="0" normalizeH="0" baseline="0" noProof="0" dirty="0">
                <a:ln>
                  <a:noFill/>
                </a:ln>
                <a:solidFill>
                  <a:srgbClr val="666666"/>
                </a:solidFill>
                <a:effectLst/>
                <a:uLnTx/>
                <a:uFillTx/>
                <a:cs typeface="Arial" charset="0"/>
              </a:rPr>
              <a:t>Provides…</a:t>
            </a:r>
          </a:p>
        </p:txBody>
      </p:sp>
      <p:sp>
        <p:nvSpPr>
          <p:cNvPr id="79" name="TextBox 78"/>
          <p:cNvSpPr txBox="1"/>
          <p:nvPr/>
        </p:nvSpPr>
        <p:spPr>
          <a:xfrm>
            <a:off x="6874363" y="4603519"/>
            <a:ext cx="2537391" cy="256100"/>
          </a:xfrm>
          <a:prstGeom prst="rect">
            <a:avLst/>
          </a:prstGeom>
          <a:noFill/>
          <a:ln>
            <a:noFill/>
          </a:ln>
        </p:spPr>
        <p:txBody>
          <a:bodyPr wrap="square" lIns="0" tIns="0" rIns="0" bIns="0" rtlCol="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632" b="1" i="0" u="none" strike="noStrike" kern="0" cap="none" spc="0" normalizeH="0" baseline="0" noProof="0" dirty="0">
                <a:ln>
                  <a:noFill/>
                </a:ln>
                <a:solidFill>
                  <a:srgbClr val="666666"/>
                </a:solidFill>
                <a:effectLst/>
                <a:uLnTx/>
                <a:uFillTx/>
                <a:cs typeface="Arial" charset="0"/>
              </a:rPr>
              <a:t>To Manage…</a:t>
            </a:r>
          </a:p>
        </p:txBody>
      </p:sp>
      <p:sp>
        <p:nvSpPr>
          <p:cNvPr id="21" name="Freeform 20"/>
          <p:cNvSpPr/>
          <p:nvPr/>
        </p:nvSpPr>
        <p:spPr>
          <a:xfrm flipV="1">
            <a:off x="2121125" y="3812860"/>
            <a:ext cx="8539966" cy="45719"/>
          </a:xfrm>
          <a:custGeom>
            <a:avLst/>
            <a:gdLst>
              <a:gd name="connsiteX0" fmla="*/ 0 w 11258550"/>
              <a:gd name="connsiteY0" fmla="*/ 0 h 0"/>
              <a:gd name="connsiteX1" fmla="*/ 11258550 w 11258550"/>
              <a:gd name="connsiteY1" fmla="*/ 0 h 0"/>
            </a:gdLst>
            <a:ahLst/>
            <a:cxnLst>
              <a:cxn ang="0">
                <a:pos x="connsiteX0" y="connsiteY0"/>
              </a:cxn>
              <a:cxn ang="0">
                <a:pos x="connsiteX1" y="connsiteY1"/>
              </a:cxn>
            </a:cxnLst>
            <a:rect l="l" t="t" r="r" b="b"/>
            <a:pathLst>
              <a:path w="11258550">
                <a:moveTo>
                  <a:pt x="0" y="0"/>
                </a:moveTo>
                <a:lnTo>
                  <a:pt x="11258550" y="0"/>
                </a:lnTo>
              </a:path>
            </a:pathLst>
          </a:custGeom>
          <a:ln w="15875"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endParaRPr>
          </a:p>
        </p:txBody>
      </p:sp>
      <p:sp>
        <p:nvSpPr>
          <p:cNvPr id="80" name="TextBox 79"/>
          <p:cNvSpPr txBox="1"/>
          <p:nvPr/>
        </p:nvSpPr>
        <p:spPr>
          <a:xfrm>
            <a:off x="3092745" y="5002340"/>
            <a:ext cx="1210310" cy="674663"/>
          </a:xfrm>
          <a:prstGeom prst="rect">
            <a:avLst/>
          </a:prstGeom>
          <a:solidFill>
            <a:schemeClr val="bg1"/>
          </a:solidFill>
          <a:ln>
            <a:solidFill>
              <a:srgbClr val="FFFFFF"/>
            </a:solidFill>
          </a:ln>
        </p:spPr>
        <p:txBody>
          <a:bodyPr wrap="square" lIns="36708" rIns="36708" rtlCol="0" anchor="ctr" anchorCtr="0">
            <a:no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666666"/>
                </a:solidFill>
                <a:effectLst/>
                <a:uLnTx/>
                <a:uFillTx/>
                <a:cs typeface="Arial" charset="0"/>
              </a:rPr>
              <a:t>Infrastructure</a:t>
            </a:r>
          </a:p>
        </p:txBody>
      </p:sp>
      <p:sp>
        <p:nvSpPr>
          <p:cNvPr id="81" name="TextBox 80"/>
          <p:cNvSpPr txBox="1"/>
          <p:nvPr/>
        </p:nvSpPr>
        <p:spPr>
          <a:xfrm>
            <a:off x="4339233" y="4995417"/>
            <a:ext cx="1137953" cy="674663"/>
          </a:xfrm>
          <a:prstGeom prst="rect">
            <a:avLst/>
          </a:prstGeom>
          <a:solidFill>
            <a:schemeClr val="bg1"/>
          </a:solidFill>
          <a:ln>
            <a:solidFill>
              <a:srgbClr val="FFFFFF"/>
            </a:solidFill>
          </a:ln>
        </p:spPr>
        <p:txBody>
          <a:bodyPr wrap="square" lIns="36708" rIns="36708" rtlCol="0" anchor="ctr" anchorCtr="0">
            <a:no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666666"/>
                </a:solidFill>
                <a:effectLst/>
                <a:uLnTx/>
                <a:uFillTx/>
                <a:cs typeface="Arial" charset="0"/>
              </a:rPr>
              <a:t>Operations Services</a:t>
            </a:r>
          </a:p>
        </p:txBody>
      </p:sp>
      <p:sp>
        <p:nvSpPr>
          <p:cNvPr id="82" name="TextBox 81"/>
          <p:cNvSpPr txBox="1"/>
          <p:nvPr/>
        </p:nvSpPr>
        <p:spPr>
          <a:xfrm>
            <a:off x="5513365" y="5002340"/>
            <a:ext cx="1137953" cy="674663"/>
          </a:xfrm>
          <a:prstGeom prst="rect">
            <a:avLst/>
          </a:prstGeom>
          <a:solidFill>
            <a:schemeClr val="bg1"/>
          </a:solidFill>
          <a:ln>
            <a:solidFill>
              <a:srgbClr val="FFFFFF"/>
            </a:solidFill>
          </a:ln>
        </p:spPr>
        <p:txBody>
          <a:bodyPr wrap="square" lIns="36708" rIns="36708" rtlCol="0" anchor="ctr" anchorCtr="0">
            <a:no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666666"/>
                </a:solidFill>
                <a:effectLst/>
                <a:uLnTx/>
                <a:uFillTx/>
                <a:cs typeface="Arial" charset="0"/>
              </a:rPr>
              <a:t>Full Software Stack</a:t>
            </a:r>
            <a:endParaRPr kumimoji="0" lang="en-US" sz="1428" b="0" i="1" u="none" strike="noStrike" kern="0" cap="none" spc="0" normalizeH="0" baseline="0" noProof="0" dirty="0">
              <a:ln>
                <a:noFill/>
              </a:ln>
              <a:solidFill>
                <a:srgbClr val="666666"/>
              </a:solidFill>
              <a:effectLst/>
              <a:uLnTx/>
              <a:uFillTx/>
              <a:cs typeface="Arial" charset="0"/>
            </a:endParaRPr>
          </a:p>
        </p:txBody>
      </p:sp>
      <p:sp>
        <p:nvSpPr>
          <p:cNvPr id="83" name="TextBox 82"/>
          <p:cNvSpPr txBox="1"/>
          <p:nvPr/>
        </p:nvSpPr>
        <p:spPr>
          <a:xfrm>
            <a:off x="6980888" y="5002340"/>
            <a:ext cx="1211370" cy="318212"/>
          </a:xfrm>
          <a:prstGeom prst="rect">
            <a:avLst/>
          </a:prstGeom>
          <a:solidFill>
            <a:schemeClr val="bg1"/>
          </a:solidFill>
          <a:ln>
            <a:solidFill>
              <a:srgbClr val="FFFFFF"/>
            </a:solidFill>
          </a:ln>
        </p:spPr>
        <p:txBody>
          <a:bodyPr wrap="square" lIns="36708" rIns="36708"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666666"/>
                </a:solidFill>
                <a:effectLst/>
                <a:uLnTx/>
                <a:uFillTx/>
                <a:cs typeface="Arial" charset="0"/>
              </a:rPr>
              <a:t>Devices</a:t>
            </a:r>
          </a:p>
        </p:txBody>
      </p:sp>
      <p:sp>
        <p:nvSpPr>
          <p:cNvPr id="84" name="TextBox 83"/>
          <p:cNvSpPr txBox="1"/>
          <p:nvPr/>
        </p:nvSpPr>
        <p:spPr>
          <a:xfrm>
            <a:off x="8245452" y="5002340"/>
            <a:ext cx="1211370" cy="318212"/>
          </a:xfrm>
          <a:prstGeom prst="rect">
            <a:avLst/>
          </a:prstGeom>
          <a:solidFill>
            <a:schemeClr val="bg1"/>
          </a:solidFill>
          <a:ln>
            <a:solidFill>
              <a:srgbClr val="FFFFFF"/>
            </a:solidFill>
          </a:ln>
        </p:spPr>
        <p:txBody>
          <a:bodyPr wrap="square" lIns="36708" rIns="36708"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666666"/>
                </a:solidFill>
                <a:effectLst/>
                <a:uLnTx/>
                <a:uFillTx/>
                <a:cs typeface="Arial" charset="0"/>
              </a:rPr>
              <a:t>Networks</a:t>
            </a:r>
          </a:p>
        </p:txBody>
      </p:sp>
      <p:sp>
        <p:nvSpPr>
          <p:cNvPr id="85" name="TextBox 84"/>
          <p:cNvSpPr txBox="1"/>
          <p:nvPr/>
        </p:nvSpPr>
        <p:spPr>
          <a:xfrm>
            <a:off x="6980888" y="5358465"/>
            <a:ext cx="1211370" cy="318212"/>
          </a:xfrm>
          <a:prstGeom prst="rect">
            <a:avLst/>
          </a:prstGeom>
          <a:solidFill>
            <a:schemeClr val="bg1"/>
          </a:solidFill>
          <a:ln>
            <a:solidFill>
              <a:srgbClr val="FFFFFF"/>
            </a:solidFill>
          </a:ln>
        </p:spPr>
        <p:txBody>
          <a:bodyPr wrap="square" lIns="36708" rIns="36708"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666666"/>
                </a:solidFill>
                <a:effectLst/>
                <a:uLnTx/>
                <a:uFillTx/>
                <a:cs typeface="Arial" charset="0"/>
              </a:rPr>
              <a:t>Analytics</a:t>
            </a:r>
          </a:p>
        </p:txBody>
      </p:sp>
      <p:sp>
        <p:nvSpPr>
          <p:cNvPr id="86" name="TextBox 85"/>
          <p:cNvSpPr txBox="1"/>
          <p:nvPr/>
        </p:nvSpPr>
        <p:spPr>
          <a:xfrm>
            <a:off x="8245452" y="5363172"/>
            <a:ext cx="1211370" cy="318212"/>
          </a:xfrm>
          <a:prstGeom prst="rect">
            <a:avLst/>
          </a:prstGeom>
          <a:solidFill>
            <a:schemeClr val="bg1"/>
          </a:solidFill>
          <a:ln>
            <a:solidFill>
              <a:srgbClr val="FFFFFF"/>
            </a:solidFill>
          </a:ln>
        </p:spPr>
        <p:txBody>
          <a:bodyPr wrap="square" lIns="36708" rIns="36708"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666666"/>
                </a:solidFill>
                <a:effectLst/>
                <a:uLnTx/>
                <a:uFillTx/>
                <a:cs typeface="Arial" charset="0"/>
              </a:rPr>
              <a:t>Applications</a:t>
            </a:r>
          </a:p>
        </p:txBody>
      </p:sp>
      <p:sp>
        <p:nvSpPr>
          <p:cNvPr id="5" name="Rectangle 4"/>
          <p:cNvSpPr/>
          <p:nvPr/>
        </p:nvSpPr>
        <p:spPr>
          <a:xfrm>
            <a:off x="432572" y="1235095"/>
            <a:ext cx="10601601"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D83B01"/>
                </a:solidFill>
                <a:effectLst/>
                <a:uLnTx/>
                <a:uFillTx/>
              </a:rPr>
              <a:t>IoT</a:t>
            </a:r>
            <a:r>
              <a:rPr kumimoji="0" lang="en-US" sz="2000" b="0" i="0" u="none" strike="noStrike" kern="0" cap="none" spc="0" normalizeH="0" baseline="0" noProof="0" dirty="0">
                <a:ln>
                  <a:noFill/>
                </a:ln>
                <a:solidFill>
                  <a:srgbClr val="D83B01"/>
                </a:solidFill>
                <a:effectLst/>
                <a:uLnTx/>
                <a:uFillTx/>
              </a:rPr>
              <a:t> solutions enabled by Accenture Connected Platforms as a Service (</a:t>
            </a:r>
            <a:r>
              <a:rPr kumimoji="0" lang="en-US" sz="2000" b="0" i="0" u="none" strike="noStrike" kern="0" cap="none" spc="0" normalizeH="0" baseline="0" noProof="0" dirty="0" err="1">
                <a:ln>
                  <a:noFill/>
                </a:ln>
                <a:solidFill>
                  <a:srgbClr val="D83B01"/>
                </a:solidFill>
                <a:effectLst/>
                <a:uLnTx/>
                <a:uFillTx/>
              </a:rPr>
              <a:t>CPaaS</a:t>
            </a:r>
            <a:r>
              <a:rPr kumimoji="0" lang="en-US" sz="2000" b="0" i="0" u="none" strike="noStrike" kern="0" cap="none" spc="0" normalizeH="0" baseline="0" noProof="0" dirty="0">
                <a:ln>
                  <a:noFill/>
                </a:ln>
                <a:solidFill>
                  <a:srgbClr val="D83B01"/>
                </a:solidFill>
                <a:effectLst/>
                <a:uLnTx/>
                <a:uFillTx/>
              </a:rPr>
              <a:t>)</a:t>
            </a:r>
          </a:p>
        </p:txBody>
      </p:sp>
      <p:sp>
        <p:nvSpPr>
          <p:cNvPr id="75" name="TextBox 74"/>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accent1"/>
                </a:solidFill>
                <a:effectLst/>
                <a:uLnTx/>
                <a:uFillTx/>
              </a:rPr>
              <a:t>19</a:t>
            </a:r>
            <a:endParaRPr kumimoji="0" lang="en-US" sz="1200" b="0" i="0" u="none" strike="noStrike" kern="0" cap="none" spc="0" normalizeH="0" baseline="0" noProof="0" dirty="0">
              <a:ln>
                <a:noFill/>
              </a:ln>
              <a:solidFill>
                <a:schemeClr val="accent1"/>
              </a:solidFill>
              <a:effectLst/>
              <a:uLnTx/>
              <a:uFillTx/>
            </a:endParaRPr>
          </a:p>
        </p:txBody>
      </p:sp>
      <p:sp>
        <p:nvSpPr>
          <p:cNvPr id="76" name="Footer Placeholder 3"/>
          <p:cNvSpPr txBox="1">
            <a:spLocks/>
          </p:cNvSpPr>
          <p:nvPr/>
        </p:nvSpPr>
        <p:spPr>
          <a:xfrm>
            <a:off x="474651" y="6696680"/>
            <a:ext cx="3755080" cy="16927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lang="en-US"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505050"/>
                </a:solidFill>
                <a:effectLst/>
                <a:uLnTx/>
                <a:uFillTx/>
                <a:latin typeface="+mj-lt"/>
                <a:ea typeface="+mn-ea"/>
                <a:cs typeface="+mn-cs"/>
              </a:rPr>
              <a:t>Copyright © 2016 Accenture  All rights reserved.</a:t>
            </a:r>
          </a:p>
        </p:txBody>
      </p:sp>
    </p:spTree>
    <p:extLst>
      <p:ext uri="{BB962C8B-B14F-4D97-AF65-F5344CB8AC3E}">
        <p14:creationId xmlns:p14="http://schemas.microsoft.com/office/powerpoint/2010/main" val="23008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6163963" y="2265749"/>
            <a:ext cx="3854358" cy="477206"/>
          </a:xfrm>
          <a:prstGeom prst="rect">
            <a:avLst/>
          </a:prstGeom>
          <a:solidFill>
            <a:schemeClr val="bg1"/>
          </a:solidFill>
          <a:ln w="12700">
            <a:solidFill>
              <a:schemeClr val="accent4"/>
            </a:solidFill>
          </a:ln>
          <a:extLst/>
        </p:spPr>
        <p:txBody>
          <a:bodyPr vert="horz" wrap="square" lIns="73416"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FFFFFF"/>
              </a:solidFill>
              <a:effectLst/>
              <a:uLnTx/>
              <a:uFillTx/>
              <a:cs typeface="Arial" charset="0"/>
            </a:endParaRPr>
          </a:p>
        </p:txBody>
      </p:sp>
      <p:sp>
        <p:nvSpPr>
          <p:cNvPr id="3" name="Title 2"/>
          <p:cNvSpPr>
            <a:spLocks noGrp="1"/>
          </p:cNvSpPr>
          <p:nvPr>
            <p:ph type="title"/>
          </p:nvPr>
        </p:nvSpPr>
        <p:spPr/>
        <p:txBody>
          <a:bodyPr/>
          <a:lstStyle/>
          <a:p>
            <a:r>
              <a:rPr lang="en-US" dirty="0"/>
              <a:t>Role of the Ecosystem</a:t>
            </a:r>
          </a:p>
        </p:txBody>
      </p:sp>
      <p:pic>
        <p:nvPicPr>
          <p:cNvPr id="71" name="Picture 70" descr="Jasper_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9792" y="2348717"/>
            <a:ext cx="625453" cy="305773"/>
          </a:xfrm>
          <a:prstGeom prst="rect">
            <a:avLst/>
          </a:prstGeom>
        </p:spPr>
      </p:pic>
      <p:pic>
        <p:nvPicPr>
          <p:cNvPr id="73" name="Picture 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8876" y="2341566"/>
            <a:ext cx="737291" cy="270270"/>
          </a:xfrm>
          <a:prstGeom prst="rect">
            <a:avLst/>
          </a:prstGeom>
        </p:spPr>
      </p:pic>
      <p:pic>
        <p:nvPicPr>
          <p:cNvPr id="74" name="Picture 11" descr="S:\StudioJobs\Clients\Presentations\Accenture\Emma Manicolo - 15-0382 - IoT Practice collateral\Working Files\_comping images\Company logos\Intel.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90830" y="2361126"/>
            <a:ext cx="440051" cy="293364"/>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20001" y="2344084"/>
            <a:ext cx="614735" cy="282685"/>
          </a:xfrm>
          <a:prstGeom prst="rect">
            <a:avLst/>
          </a:prstGeom>
        </p:spPr>
      </p:pic>
      <p:grpSp>
        <p:nvGrpSpPr>
          <p:cNvPr id="80" name="Group 79"/>
          <p:cNvGrpSpPr/>
          <p:nvPr/>
        </p:nvGrpSpPr>
        <p:grpSpPr>
          <a:xfrm>
            <a:off x="9994846" y="5928425"/>
            <a:ext cx="1683833" cy="538530"/>
            <a:chOff x="6138468" y="5264517"/>
            <a:chExt cx="1651349" cy="463314"/>
          </a:xfrm>
        </p:grpSpPr>
        <p:sp>
          <p:nvSpPr>
            <p:cNvPr id="81" name="Rectangle 80"/>
            <p:cNvSpPr/>
            <p:nvPr/>
          </p:nvSpPr>
          <p:spPr>
            <a:xfrm>
              <a:off x="6138470" y="5317214"/>
              <a:ext cx="160899" cy="132913"/>
            </a:xfrm>
            <a:prstGeom prst="rect">
              <a:avLst/>
            </a:prstGeom>
            <a:solidFill>
              <a:srgbClr val="7F7F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122" b="0" i="0" u="none" strike="noStrike" kern="0" cap="none" spc="0" normalizeH="0" baseline="0" noProof="0">
                <a:ln>
                  <a:noFill/>
                </a:ln>
                <a:solidFill>
                  <a:srgbClr val="FFFFFF"/>
                </a:solidFill>
                <a:effectLst/>
                <a:uLnTx/>
                <a:uFillTx/>
              </a:endParaRPr>
            </a:p>
          </p:txBody>
        </p:sp>
        <p:sp>
          <p:nvSpPr>
            <p:cNvPr id="82" name="Rectangle 81"/>
            <p:cNvSpPr/>
            <p:nvPr/>
          </p:nvSpPr>
          <p:spPr>
            <a:xfrm>
              <a:off x="6138468" y="5548046"/>
              <a:ext cx="160899" cy="132913"/>
            </a:xfrm>
            <a:prstGeom prst="rect">
              <a:avLst/>
            </a:prstGeom>
            <a:pattFill prst="wdUpDiag">
              <a:fgClr>
                <a:schemeClr val="bg1">
                  <a:lumMod val="50000"/>
                </a:schemeClr>
              </a:fgClr>
              <a:bgClr>
                <a:prstClr val="white"/>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122" b="0" i="0" u="none" strike="noStrike" kern="0" cap="none" spc="0" normalizeH="0" baseline="0" noProof="0">
                <a:ln>
                  <a:noFill/>
                </a:ln>
                <a:solidFill>
                  <a:srgbClr val="FFFFFF"/>
                </a:solidFill>
                <a:effectLst/>
                <a:uLnTx/>
                <a:uFillTx/>
              </a:endParaRPr>
            </a:p>
          </p:txBody>
        </p:sp>
        <p:sp>
          <p:nvSpPr>
            <p:cNvPr id="83" name="Rectangle 82"/>
            <p:cNvSpPr/>
            <p:nvPr/>
          </p:nvSpPr>
          <p:spPr>
            <a:xfrm>
              <a:off x="6282673" y="5264517"/>
              <a:ext cx="1507144" cy="232481"/>
            </a:xfrm>
            <a:prstGeom prst="rect">
              <a:avLst/>
            </a:prstGeom>
          </p:spPr>
          <p:txBody>
            <a:bodyPr wrap="none">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AU" sz="1122" b="0" i="0" u="none" strike="noStrike" kern="0" cap="none" spc="0" normalizeH="0" baseline="0" noProof="0" dirty="0">
                  <a:ln>
                    <a:noFill/>
                  </a:ln>
                  <a:solidFill>
                    <a:srgbClr val="505050"/>
                  </a:solidFill>
                  <a:effectLst/>
                  <a:uLnTx/>
                  <a:uFillTx/>
                  <a:cs typeface="Arial" charset="0"/>
                </a:rPr>
                <a:t>Area of collaboration</a:t>
              </a:r>
              <a:endParaRPr kumimoji="0" lang="en-US" sz="1122" b="0" i="0" u="none" strike="noStrike" kern="0" cap="none" spc="0" normalizeH="0" baseline="0" noProof="0" dirty="0">
                <a:ln>
                  <a:noFill/>
                </a:ln>
                <a:solidFill>
                  <a:srgbClr val="505050"/>
                </a:solidFill>
                <a:effectLst/>
                <a:uLnTx/>
                <a:uFillTx/>
                <a:cs typeface="Arial" charset="0"/>
              </a:endParaRPr>
            </a:p>
          </p:txBody>
        </p:sp>
        <p:sp>
          <p:nvSpPr>
            <p:cNvPr id="84" name="Rectangle 83"/>
            <p:cNvSpPr/>
            <p:nvPr/>
          </p:nvSpPr>
          <p:spPr>
            <a:xfrm>
              <a:off x="6282673" y="5495350"/>
              <a:ext cx="593432" cy="232481"/>
            </a:xfrm>
            <a:prstGeom prst="rect">
              <a:avLst/>
            </a:prstGeom>
          </p:spPr>
          <p:txBody>
            <a:bodyPr wrap="none">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AU" sz="1122" b="0" i="0" u="none" strike="noStrike" kern="0" cap="none" spc="0" normalizeH="0" baseline="0" noProof="0" dirty="0">
                  <a:ln>
                    <a:noFill/>
                  </a:ln>
                  <a:solidFill>
                    <a:srgbClr val="505050"/>
                  </a:solidFill>
                  <a:effectLst/>
                  <a:uLnTx/>
                  <a:uFillTx/>
                  <a:cs typeface="Arial" charset="0"/>
                </a:rPr>
                <a:t>Partial</a:t>
              </a:r>
              <a:endParaRPr kumimoji="0" lang="en-US" sz="1122" b="0" i="0" u="none" strike="noStrike" kern="0" cap="none" spc="0" normalizeH="0" baseline="0" noProof="0" dirty="0">
                <a:ln>
                  <a:noFill/>
                </a:ln>
                <a:solidFill>
                  <a:srgbClr val="505050"/>
                </a:solidFill>
                <a:effectLst/>
                <a:uLnTx/>
                <a:uFillTx/>
                <a:cs typeface="Arial" charset="0"/>
              </a:endParaRPr>
            </a:p>
          </p:txBody>
        </p:sp>
      </p:grpSp>
      <p:sp>
        <p:nvSpPr>
          <p:cNvPr id="90" name="Rectangle 89"/>
          <p:cNvSpPr/>
          <p:nvPr/>
        </p:nvSpPr>
        <p:spPr>
          <a:xfrm>
            <a:off x="478990" y="2265749"/>
            <a:ext cx="5465086" cy="477206"/>
          </a:xfrm>
          <a:prstGeom prst="rect">
            <a:avLst/>
          </a:prstGeom>
          <a:solidFill>
            <a:schemeClr val="accent4"/>
          </a:solidFill>
          <a:ln w="12700">
            <a:solidFill>
              <a:schemeClr val="accent4"/>
            </a:solidFill>
          </a:ln>
        </p:spPr>
        <p:txBody>
          <a:bodyPr vert="horz" wrap="square" lIns="73416"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FFFFFF"/>
                </a:solidFill>
                <a:effectLst/>
                <a:uLnTx/>
                <a:uFillTx/>
                <a:cs typeface="Arial" charset="0"/>
              </a:rPr>
              <a:t>BUSINESS DOMAIN </a:t>
            </a:r>
          </a:p>
        </p:txBody>
      </p:sp>
      <p:sp>
        <p:nvSpPr>
          <p:cNvPr id="88" name="Rectangle 87"/>
          <p:cNvSpPr/>
          <p:nvPr/>
        </p:nvSpPr>
        <p:spPr>
          <a:xfrm>
            <a:off x="478990" y="2828960"/>
            <a:ext cx="5465086" cy="989760"/>
          </a:xfrm>
          <a:prstGeom prst="rect">
            <a:avLst/>
          </a:prstGeom>
          <a:solidFill>
            <a:schemeClr val="tx2"/>
          </a:solidFill>
          <a:ln w="12700">
            <a:noFill/>
          </a:ln>
        </p:spPr>
        <p:txBody>
          <a:bodyPr wrap="square" lIns="73416" tIns="73416" rIns="0" bIns="0" rtlCol="0" anchor="t">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FFFFFF"/>
                </a:solidFill>
                <a:effectLst/>
                <a:uLnTx/>
                <a:uFillTx/>
                <a:cs typeface="Arial" charset="0"/>
              </a:rPr>
              <a:t>Application</a:t>
            </a:r>
          </a:p>
          <a:p>
            <a:pPr marL="0" marR="0" lvl="0" indent="0"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FFFFFF"/>
                </a:solidFill>
                <a:effectLst/>
                <a:uLnTx/>
                <a:uFillTx/>
                <a:cs typeface="Arial" charset="0"/>
              </a:rPr>
              <a:t>Domain </a:t>
            </a:r>
          </a:p>
        </p:txBody>
      </p:sp>
      <p:sp>
        <p:nvSpPr>
          <p:cNvPr id="89" name="TextBox 88"/>
          <p:cNvSpPr txBox="1"/>
          <p:nvPr/>
        </p:nvSpPr>
        <p:spPr>
          <a:xfrm>
            <a:off x="2051818" y="3183526"/>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chemeClr val="tx2"/>
                </a:solidFill>
                <a:effectLst/>
                <a:uLnTx/>
                <a:uFillTx/>
                <a:cs typeface="Arial" charset="0"/>
              </a:rPr>
              <a:t>API Platform / Industry Enabler</a:t>
            </a:r>
          </a:p>
        </p:txBody>
      </p:sp>
      <p:sp>
        <p:nvSpPr>
          <p:cNvPr id="91" name="TextBox 90"/>
          <p:cNvSpPr txBox="1"/>
          <p:nvPr/>
        </p:nvSpPr>
        <p:spPr>
          <a:xfrm>
            <a:off x="2051818" y="2892803"/>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chemeClr val="tx2"/>
                </a:solidFill>
                <a:effectLst/>
                <a:uLnTx/>
                <a:uFillTx/>
                <a:cs typeface="Arial" charset="0"/>
              </a:rPr>
              <a:t>Industry Applications</a:t>
            </a:r>
          </a:p>
        </p:txBody>
      </p:sp>
      <p:sp>
        <p:nvSpPr>
          <p:cNvPr id="92" name="TextBox 91"/>
          <p:cNvSpPr txBox="1"/>
          <p:nvPr/>
        </p:nvSpPr>
        <p:spPr>
          <a:xfrm>
            <a:off x="2051818" y="3483946"/>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chemeClr val="tx2"/>
                </a:solidFill>
                <a:effectLst/>
                <a:uLnTx/>
                <a:uFillTx/>
                <a:cs typeface="Arial" charset="0"/>
              </a:rPr>
              <a:t>App Development Platform</a:t>
            </a:r>
          </a:p>
        </p:txBody>
      </p:sp>
      <p:sp>
        <p:nvSpPr>
          <p:cNvPr id="93" name="Rectangle 92"/>
          <p:cNvSpPr/>
          <p:nvPr/>
        </p:nvSpPr>
        <p:spPr>
          <a:xfrm>
            <a:off x="478986" y="3885604"/>
            <a:ext cx="5465090" cy="809524"/>
          </a:xfrm>
          <a:prstGeom prst="rect">
            <a:avLst/>
          </a:prstGeom>
          <a:solidFill>
            <a:schemeClr val="accent3"/>
          </a:solidFill>
          <a:ln w="12700">
            <a:noFill/>
          </a:ln>
        </p:spPr>
        <p:txBody>
          <a:bodyPr wrap="square" lIns="73416" tIns="73416" rIns="0" bIns="0" rtlCol="0" anchor="t">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FFFFFF"/>
                </a:solidFill>
                <a:effectLst/>
                <a:uLnTx/>
                <a:uFillTx/>
                <a:cs typeface="Arial" charset="0"/>
              </a:rPr>
              <a:t>Information </a:t>
            </a:r>
            <a:br>
              <a:rPr kumimoji="0" lang="en-US" sz="1428" b="0" i="0" u="none" strike="noStrike" kern="0" cap="none" spc="0" normalizeH="0" baseline="0" noProof="0" dirty="0">
                <a:ln>
                  <a:noFill/>
                </a:ln>
                <a:solidFill>
                  <a:srgbClr val="FFFFFF"/>
                </a:solidFill>
                <a:effectLst/>
                <a:uLnTx/>
                <a:uFillTx/>
                <a:cs typeface="Arial" charset="0"/>
              </a:rPr>
            </a:br>
            <a:r>
              <a:rPr kumimoji="0" lang="en-US" sz="1428" b="0" i="0" u="none" strike="noStrike" kern="0" cap="none" spc="0" normalizeH="0" baseline="0" noProof="0" dirty="0">
                <a:ln>
                  <a:noFill/>
                </a:ln>
                <a:solidFill>
                  <a:srgbClr val="FFFFFF"/>
                </a:solidFill>
                <a:effectLst/>
                <a:uLnTx/>
                <a:uFillTx/>
                <a:cs typeface="Arial" charset="0"/>
              </a:rPr>
              <a:t>Domain </a:t>
            </a:r>
          </a:p>
        </p:txBody>
      </p:sp>
      <p:sp>
        <p:nvSpPr>
          <p:cNvPr id="94" name="TextBox 93"/>
          <p:cNvSpPr txBox="1"/>
          <p:nvPr/>
        </p:nvSpPr>
        <p:spPr>
          <a:xfrm>
            <a:off x="2051818" y="4340183"/>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chemeClr val="accent3"/>
                </a:solidFill>
                <a:effectLst/>
                <a:uLnTx/>
                <a:uFillTx/>
                <a:cs typeface="Arial" charset="0"/>
              </a:rPr>
              <a:t>Cloud &amp; Data Platform</a:t>
            </a:r>
          </a:p>
        </p:txBody>
      </p:sp>
      <p:sp>
        <p:nvSpPr>
          <p:cNvPr id="95" name="TextBox 94"/>
          <p:cNvSpPr txBox="1"/>
          <p:nvPr/>
        </p:nvSpPr>
        <p:spPr>
          <a:xfrm>
            <a:off x="2051818" y="3991263"/>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chemeClr val="accent3"/>
                </a:solidFill>
                <a:effectLst/>
                <a:uLnTx/>
                <a:uFillTx/>
                <a:cs typeface="Arial" charset="0"/>
              </a:rPr>
              <a:t>IoT Analytics</a:t>
            </a:r>
          </a:p>
        </p:txBody>
      </p:sp>
      <p:sp>
        <p:nvSpPr>
          <p:cNvPr id="96" name="Rectangle 95"/>
          <p:cNvSpPr/>
          <p:nvPr/>
        </p:nvSpPr>
        <p:spPr>
          <a:xfrm>
            <a:off x="478986" y="4762012"/>
            <a:ext cx="5465090" cy="843129"/>
          </a:xfrm>
          <a:prstGeom prst="rect">
            <a:avLst/>
          </a:prstGeom>
          <a:solidFill>
            <a:schemeClr val="accent2"/>
          </a:solidFill>
          <a:ln w="12700">
            <a:noFill/>
          </a:ln>
        </p:spPr>
        <p:txBody>
          <a:bodyPr wrap="square" lIns="73416" tIns="73416" rIns="0" bIns="0" rtlCol="0" anchor="t">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FFFFFF"/>
                </a:solidFill>
                <a:effectLst/>
                <a:uLnTx/>
                <a:uFillTx/>
                <a:cs typeface="Arial" charset="0"/>
              </a:rPr>
              <a:t>Operations </a:t>
            </a:r>
            <a:br>
              <a:rPr kumimoji="0" lang="en-US" sz="1428" b="0" i="0" u="none" strike="noStrike" kern="0" cap="none" spc="0" normalizeH="0" baseline="0" noProof="0" dirty="0">
                <a:ln>
                  <a:noFill/>
                </a:ln>
                <a:solidFill>
                  <a:srgbClr val="FFFFFF"/>
                </a:solidFill>
                <a:effectLst/>
                <a:uLnTx/>
                <a:uFillTx/>
                <a:cs typeface="Arial" charset="0"/>
              </a:rPr>
            </a:br>
            <a:r>
              <a:rPr kumimoji="0" lang="en-US" sz="1428" b="0" i="0" u="none" strike="noStrike" kern="0" cap="none" spc="0" normalizeH="0" baseline="0" noProof="0" dirty="0">
                <a:ln>
                  <a:noFill/>
                </a:ln>
                <a:solidFill>
                  <a:srgbClr val="FFFFFF"/>
                </a:solidFill>
                <a:effectLst/>
                <a:uLnTx/>
                <a:uFillTx/>
                <a:cs typeface="Arial" charset="0"/>
              </a:rPr>
              <a:t>Domain </a:t>
            </a:r>
          </a:p>
        </p:txBody>
      </p:sp>
      <p:sp>
        <p:nvSpPr>
          <p:cNvPr id="97" name="TextBox 96"/>
          <p:cNvSpPr txBox="1"/>
          <p:nvPr/>
        </p:nvSpPr>
        <p:spPr>
          <a:xfrm>
            <a:off x="2051818" y="5237080"/>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chemeClr val="accent2"/>
                </a:solidFill>
                <a:effectLst/>
                <a:uLnTx/>
                <a:uFillTx/>
                <a:cs typeface="Arial" charset="0"/>
              </a:rPr>
              <a:t>Connectivity</a:t>
            </a:r>
          </a:p>
        </p:txBody>
      </p:sp>
      <p:sp>
        <p:nvSpPr>
          <p:cNvPr id="98" name="TextBox 97"/>
          <p:cNvSpPr txBox="1"/>
          <p:nvPr/>
        </p:nvSpPr>
        <p:spPr>
          <a:xfrm>
            <a:off x="2051818" y="4868766"/>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chemeClr val="accent2"/>
                </a:solidFill>
                <a:effectLst/>
                <a:uLnTx/>
                <a:uFillTx/>
                <a:cs typeface="Arial" charset="0"/>
              </a:rPr>
              <a:t>Security</a:t>
            </a:r>
          </a:p>
        </p:txBody>
      </p:sp>
      <p:sp>
        <p:nvSpPr>
          <p:cNvPr id="99" name="Rectangle 98"/>
          <p:cNvSpPr/>
          <p:nvPr/>
        </p:nvSpPr>
        <p:spPr>
          <a:xfrm>
            <a:off x="478986" y="5672023"/>
            <a:ext cx="5465090" cy="856675"/>
          </a:xfrm>
          <a:prstGeom prst="rect">
            <a:avLst/>
          </a:prstGeom>
          <a:solidFill>
            <a:schemeClr val="accent5"/>
          </a:solidFill>
          <a:ln w="12700">
            <a:noFill/>
          </a:ln>
        </p:spPr>
        <p:txBody>
          <a:bodyPr wrap="square" lIns="73416" tIns="73416" rIns="0" bIns="0" rtlCol="0" anchor="t">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FFFFFF"/>
                </a:solidFill>
                <a:effectLst/>
                <a:uLnTx/>
                <a:uFillTx/>
                <a:cs typeface="Arial" charset="0"/>
              </a:rPr>
              <a:t>Control </a:t>
            </a:r>
          </a:p>
          <a:p>
            <a:pPr marL="0" marR="0" lvl="0" indent="0" defTabSz="932414"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FFFFFF"/>
                </a:solidFill>
                <a:effectLst/>
                <a:uLnTx/>
                <a:uFillTx/>
                <a:cs typeface="Arial" charset="0"/>
              </a:rPr>
              <a:t>Domain </a:t>
            </a:r>
          </a:p>
        </p:txBody>
      </p:sp>
      <p:sp>
        <p:nvSpPr>
          <p:cNvPr id="100" name="TextBox 99"/>
          <p:cNvSpPr txBox="1"/>
          <p:nvPr/>
        </p:nvSpPr>
        <p:spPr>
          <a:xfrm>
            <a:off x="2051818" y="6151066"/>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rgbClr val="FFB500"/>
                </a:solidFill>
                <a:effectLst/>
                <a:uLnTx/>
                <a:uFillTx/>
                <a:cs typeface="Arial" charset="0"/>
              </a:rPr>
              <a:t>Devices &amp; Sensors</a:t>
            </a:r>
          </a:p>
        </p:txBody>
      </p:sp>
      <p:sp>
        <p:nvSpPr>
          <p:cNvPr id="101" name="TextBox 100"/>
          <p:cNvSpPr txBox="1"/>
          <p:nvPr/>
        </p:nvSpPr>
        <p:spPr>
          <a:xfrm>
            <a:off x="2051818" y="5782751"/>
            <a:ext cx="3659887" cy="256604"/>
          </a:xfrm>
          <a:prstGeom prst="rect">
            <a:avLst/>
          </a:prstGeom>
          <a:solidFill>
            <a:schemeClr val="bg1"/>
          </a:solidFill>
          <a:ln w="12700">
            <a:noFill/>
          </a:ln>
        </p:spPr>
        <p:txBody>
          <a:bodyPr wrap="square" lIns="55084" tIns="0" rIns="0" bIns="0" rtlCol="0" anchor="ctr">
            <a:no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a:ln>
                  <a:noFill/>
                </a:ln>
                <a:solidFill>
                  <a:srgbClr val="FFB500"/>
                </a:solidFill>
                <a:effectLst/>
                <a:uLnTx/>
                <a:uFillTx/>
                <a:cs typeface="Arial" charset="0"/>
              </a:rPr>
              <a:t>Edge Gateway</a:t>
            </a:r>
          </a:p>
        </p:txBody>
      </p:sp>
      <p:pic>
        <p:nvPicPr>
          <p:cNvPr id="58" name="Picture 5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267459" y="2356853"/>
            <a:ext cx="716418" cy="300877"/>
          </a:xfrm>
          <a:prstGeom prst="rect">
            <a:avLst/>
          </a:prstGeom>
        </p:spPr>
      </p:pic>
      <p:grpSp>
        <p:nvGrpSpPr>
          <p:cNvPr id="103" name="Group 102"/>
          <p:cNvGrpSpPr/>
          <p:nvPr/>
        </p:nvGrpSpPr>
        <p:grpSpPr>
          <a:xfrm>
            <a:off x="8634667" y="3468121"/>
            <a:ext cx="385403" cy="672148"/>
            <a:chOff x="4474727" y="3288175"/>
            <a:chExt cx="306906" cy="749806"/>
          </a:xfrm>
        </p:grpSpPr>
        <p:sp>
          <p:nvSpPr>
            <p:cNvPr id="117" name="Rectangle 116"/>
            <p:cNvSpPr/>
            <p:nvPr/>
          </p:nvSpPr>
          <p:spPr>
            <a:xfrm>
              <a:off x="4474727" y="3288175"/>
              <a:ext cx="306906" cy="374701"/>
            </a:xfrm>
            <a:prstGeom prst="rect">
              <a:avLst/>
            </a:prstGeom>
            <a:solidFill>
              <a:srgbClr val="7F7F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sp>
          <p:nvSpPr>
            <p:cNvPr id="118" name="Rectangle 117"/>
            <p:cNvSpPr/>
            <p:nvPr/>
          </p:nvSpPr>
          <p:spPr>
            <a:xfrm>
              <a:off x="4474727" y="3666111"/>
              <a:ext cx="306906" cy="371870"/>
            </a:xfrm>
            <a:prstGeom prst="rect">
              <a:avLst/>
            </a:prstGeom>
            <a:pattFill prst="wdUpDiag">
              <a:fgClr>
                <a:schemeClr val="bg1">
                  <a:lumMod val="50000"/>
                </a:schemeClr>
              </a:fgClr>
              <a:bgClr>
                <a:prstClr val="white"/>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grpSp>
      <p:grpSp>
        <p:nvGrpSpPr>
          <p:cNvPr id="104" name="Group 103"/>
          <p:cNvGrpSpPr/>
          <p:nvPr/>
        </p:nvGrpSpPr>
        <p:grpSpPr>
          <a:xfrm>
            <a:off x="6402489" y="4891042"/>
            <a:ext cx="387320" cy="665397"/>
            <a:chOff x="3016397" y="4875497"/>
            <a:chExt cx="308432" cy="742275"/>
          </a:xfrm>
        </p:grpSpPr>
        <p:sp>
          <p:nvSpPr>
            <p:cNvPr id="115" name="Rectangle 114"/>
            <p:cNvSpPr/>
            <p:nvPr/>
          </p:nvSpPr>
          <p:spPr>
            <a:xfrm>
              <a:off x="3017923" y="5245899"/>
              <a:ext cx="306906" cy="371873"/>
            </a:xfrm>
            <a:prstGeom prst="rect">
              <a:avLst/>
            </a:prstGeom>
            <a:solidFill>
              <a:srgbClr val="7F7F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688" b="0" i="0" u="none" strike="noStrike" kern="0" cap="none" spc="0" normalizeH="0" baseline="0" noProof="0" dirty="0">
                <a:ln>
                  <a:noFill/>
                </a:ln>
                <a:solidFill>
                  <a:srgbClr val="FFFFFF"/>
                </a:solidFill>
                <a:effectLst/>
                <a:uLnTx/>
                <a:uFillTx/>
              </a:endParaRPr>
            </a:p>
          </p:txBody>
        </p:sp>
        <p:sp>
          <p:nvSpPr>
            <p:cNvPr id="116" name="Rectangle 115"/>
            <p:cNvSpPr/>
            <p:nvPr/>
          </p:nvSpPr>
          <p:spPr>
            <a:xfrm>
              <a:off x="3016397" y="4875497"/>
              <a:ext cx="306906" cy="371876"/>
            </a:xfrm>
            <a:prstGeom prst="rect">
              <a:avLst/>
            </a:prstGeom>
            <a:pattFill prst="wdUpDiag">
              <a:fgClr>
                <a:srgbClr val="7F7F7F"/>
              </a:fgClr>
              <a:bgClr>
                <a:prstClr val="white"/>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grpSp>
      <p:grpSp>
        <p:nvGrpSpPr>
          <p:cNvPr id="105" name="Group 104"/>
          <p:cNvGrpSpPr/>
          <p:nvPr/>
        </p:nvGrpSpPr>
        <p:grpSpPr>
          <a:xfrm>
            <a:off x="7892263" y="4165498"/>
            <a:ext cx="385403" cy="1928830"/>
            <a:chOff x="3973374" y="4066124"/>
            <a:chExt cx="306906" cy="2151681"/>
          </a:xfrm>
        </p:grpSpPr>
        <p:sp>
          <p:nvSpPr>
            <p:cNvPr id="113" name="Rectangle 112"/>
            <p:cNvSpPr/>
            <p:nvPr/>
          </p:nvSpPr>
          <p:spPr>
            <a:xfrm>
              <a:off x="3973374" y="5847659"/>
              <a:ext cx="306906" cy="370146"/>
            </a:xfrm>
            <a:prstGeom prst="rect">
              <a:avLst/>
            </a:prstGeom>
            <a:pattFill prst="wdUpDiag">
              <a:fgClr>
                <a:srgbClr val="7F7F7F"/>
              </a:fgClr>
              <a:bgClr>
                <a:prstClr val="white"/>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sp>
          <p:nvSpPr>
            <p:cNvPr id="114" name="Rectangle 113"/>
            <p:cNvSpPr/>
            <p:nvPr/>
          </p:nvSpPr>
          <p:spPr>
            <a:xfrm>
              <a:off x="3973374" y="4066124"/>
              <a:ext cx="306906" cy="774898"/>
            </a:xfrm>
            <a:prstGeom prst="rect">
              <a:avLst/>
            </a:prstGeom>
            <a:solidFill>
              <a:srgbClr val="7F7F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688" b="0" i="0" u="none" strike="noStrike" kern="0" cap="none" spc="0" normalizeH="0" baseline="0" noProof="0" dirty="0">
                <a:ln>
                  <a:noFill/>
                </a:ln>
                <a:solidFill>
                  <a:srgbClr val="FFFFFF"/>
                </a:solidFill>
                <a:effectLst/>
                <a:uLnTx/>
                <a:uFillTx/>
              </a:endParaRPr>
            </a:p>
          </p:txBody>
        </p:sp>
      </p:grpSp>
      <p:grpSp>
        <p:nvGrpSpPr>
          <p:cNvPr id="106" name="Group 105"/>
          <p:cNvGrpSpPr/>
          <p:nvPr/>
        </p:nvGrpSpPr>
        <p:grpSpPr>
          <a:xfrm>
            <a:off x="7146810" y="4851725"/>
            <a:ext cx="388452" cy="1452082"/>
            <a:chOff x="3491334" y="4831635"/>
            <a:chExt cx="309334" cy="1619852"/>
          </a:xfrm>
        </p:grpSpPr>
        <p:sp>
          <p:nvSpPr>
            <p:cNvPr id="110" name="Rectangle 109"/>
            <p:cNvSpPr/>
            <p:nvPr/>
          </p:nvSpPr>
          <p:spPr>
            <a:xfrm>
              <a:off x="3491334" y="4831635"/>
              <a:ext cx="306906" cy="375880"/>
            </a:xfrm>
            <a:prstGeom prst="rect">
              <a:avLst/>
            </a:prstGeom>
            <a:solidFill>
              <a:srgbClr val="7F7F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688" b="0" i="0" u="none" strike="noStrike" kern="0" cap="none" spc="0" normalizeH="0" baseline="0" noProof="0" dirty="0">
                <a:ln>
                  <a:noFill/>
                </a:ln>
                <a:solidFill>
                  <a:srgbClr val="FFFFFF"/>
                </a:solidFill>
                <a:effectLst/>
                <a:uLnTx/>
                <a:uFillTx/>
              </a:endParaRPr>
            </a:p>
          </p:txBody>
        </p:sp>
        <p:sp>
          <p:nvSpPr>
            <p:cNvPr id="111" name="Rectangle 110"/>
            <p:cNvSpPr/>
            <p:nvPr/>
          </p:nvSpPr>
          <p:spPr>
            <a:xfrm>
              <a:off x="3491334" y="5664806"/>
              <a:ext cx="306906" cy="384914"/>
            </a:xfrm>
            <a:prstGeom prst="rect">
              <a:avLst/>
            </a:prstGeom>
            <a:solidFill>
              <a:srgbClr val="7F7F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688" b="0" i="0" u="none" strike="noStrike" kern="0" cap="none" spc="0" normalizeH="0" baseline="0" noProof="0" dirty="0">
                <a:ln>
                  <a:noFill/>
                </a:ln>
                <a:solidFill>
                  <a:srgbClr val="FFFFFF"/>
                </a:solidFill>
                <a:effectLst/>
                <a:uLnTx/>
                <a:uFillTx/>
              </a:endParaRPr>
            </a:p>
          </p:txBody>
        </p:sp>
        <p:sp>
          <p:nvSpPr>
            <p:cNvPr id="112" name="Rectangle 111"/>
            <p:cNvSpPr/>
            <p:nvPr/>
          </p:nvSpPr>
          <p:spPr>
            <a:xfrm>
              <a:off x="3493762" y="6079611"/>
              <a:ext cx="306906" cy="371876"/>
            </a:xfrm>
            <a:prstGeom prst="rect">
              <a:avLst/>
            </a:prstGeom>
            <a:pattFill prst="wdUpDiag">
              <a:fgClr>
                <a:srgbClr val="7F7F7F"/>
              </a:fgClr>
              <a:bgClr>
                <a:prstClr val="white"/>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grpSp>
      <p:grpSp>
        <p:nvGrpSpPr>
          <p:cNvPr id="8" name="Group 7"/>
          <p:cNvGrpSpPr/>
          <p:nvPr/>
        </p:nvGrpSpPr>
        <p:grpSpPr>
          <a:xfrm>
            <a:off x="9377072" y="2932177"/>
            <a:ext cx="385403" cy="1569213"/>
            <a:chOff x="6583159" y="3050888"/>
            <a:chExt cx="306906" cy="1538940"/>
          </a:xfrm>
        </p:grpSpPr>
        <p:sp>
          <p:nvSpPr>
            <p:cNvPr id="59" name="Rectangle 58"/>
            <p:cNvSpPr/>
            <p:nvPr/>
          </p:nvSpPr>
          <p:spPr>
            <a:xfrm>
              <a:off x="6583159" y="3576491"/>
              <a:ext cx="306906" cy="329413"/>
            </a:xfrm>
            <a:prstGeom prst="rect">
              <a:avLst/>
            </a:prstGeom>
            <a:solidFill>
              <a:srgbClr val="7F7F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sp>
          <p:nvSpPr>
            <p:cNvPr id="63" name="Rectangle 62"/>
            <p:cNvSpPr/>
            <p:nvPr/>
          </p:nvSpPr>
          <p:spPr>
            <a:xfrm>
              <a:off x="6583159" y="4260415"/>
              <a:ext cx="306906" cy="329413"/>
            </a:xfrm>
            <a:prstGeom prst="rect">
              <a:avLst/>
            </a:prstGeom>
            <a:solidFill>
              <a:srgbClr val="7F7F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sp>
          <p:nvSpPr>
            <p:cNvPr id="64" name="Rectangle 63"/>
            <p:cNvSpPr/>
            <p:nvPr/>
          </p:nvSpPr>
          <p:spPr>
            <a:xfrm>
              <a:off x="6583159" y="3050888"/>
              <a:ext cx="306906" cy="533766"/>
            </a:xfrm>
            <a:prstGeom prst="rect">
              <a:avLst/>
            </a:prstGeom>
            <a:pattFill prst="wdUpDiag">
              <a:fgClr>
                <a:srgbClr val="7F7F7F"/>
              </a:fgClr>
              <a:bgClr>
                <a:prstClr val="white"/>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FFFF"/>
                </a:solidFill>
                <a:effectLst/>
                <a:uLnTx/>
                <a:uFillTx/>
              </a:endParaRPr>
            </a:p>
          </p:txBody>
        </p:sp>
      </p:grpSp>
      <p:sp>
        <p:nvSpPr>
          <p:cNvPr id="61" name="Rectangle 60"/>
          <p:cNvSpPr/>
          <p:nvPr/>
        </p:nvSpPr>
        <p:spPr>
          <a:xfrm>
            <a:off x="6229792" y="1897295"/>
            <a:ext cx="2997697" cy="287940"/>
          </a:xfrm>
          <a:prstGeom prst="rect">
            <a:avLst/>
          </a:prstGeom>
        </p:spPr>
        <p:txBody>
          <a:bodyPr wrap="square" lIns="0" tIns="0" rIns="0" bIns="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835" b="1" i="0" u="none" strike="noStrike" kern="0" cap="none" spc="0" normalizeH="0" baseline="0" noProof="0" dirty="0">
                <a:ln>
                  <a:noFill/>
                </a:ln>
                <a:solidFill>
                  <a:srgbClr val="505050"/>
                </a:solidFill>
                <a:effectLst/>
                <a:uLnTx/>
                <a:uFillTx/>
                <a:cs typeface="Arial" charset="0"/>
              </a:rPr>
              <a:t>Representative Partners*</a:t>
            </a:r>
          </a:p>
        </p:txBody>
      </p:sp>
      <p:sp>
        <p:nvSpPr>
          <p:cNvPr id="62" name="Rectangle 61"/>
          <p:cNvSpPr/>
          <p:nvPr/>
        </p:nvSpPr>
        <p:spPr>
          <a:xfrm>
            <a:off x="460663" y="1897295"/>
            <a:ext cx="2410149" cy="287940"/>
          </a:xfrm>
          <a:prstGeom prst="rect">
            <a:avLst/>
          </a:prstGeom>
        </p:spPr>
        <p:txBody>
          <a:bodyPr wrap="square" lIns="0" tIns="0" rIns="0" bIns="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1835" b="1" i="0" u="none" strike="noStrike" kern="0" cap="none" spc="0" normalizeH="0" baseline="0" noProof="0" dirty="0" err="1">
                <a:ln>
                  <a:noFill/>
                </a:ln>
                <a:solidFill>
                  <a:sysClr val="windowText" lastClr="000000"/>
                </a:solidFill>
                <a:effectLst/>
                <a:uLnTx/>
                <a:uFillTx/>
                <a:cs typeface="Arial" charset="0"/>
              </a:rPr>
              <a:t>IoT</a:t>
            </a:r>
            <a:r>
              <a:rPr kumimoji="0" lang="en-US" sz="1835" b="1" i="0" u="none" strike="noStrike" kern="0" cap="none" spc="0" normalizeH="0" baseline="0" noProof="0" dirty="0">
                <a:ln>
                  <a:noFill/>
                </a:ln>
                <a:solidFill>
                  <a:sysClr val="windowText" lastClr="000000"/>
                </a:solidFill>
                <a:effectLst/>
                <a:uLnTx/>
                <a:uFillTx/>
                <a:cs typeface="Arial" charset="0"/>
              </a:rPr>
              <a:t> Value Chain</a:t>
            </a:r>
          </a:p>
        </p:txBody>
      </p:sp>
      <p:cxnSp>
        <p:nvCxnSpPr>
          <p:cNvPr id="18" name="Straight Connector 17"/>
          <p:cNvCxnSpPr/>
          <p:nvPr/>
        </p:nvCxnSpPr>
        <p:spPr>
          <a:xfrm>
            <a:off x="6968309" y="2265749"/>
            <a:ext cx="0" cy="4262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713762" y="2265749"/>
            <a:ext cx="0" cy="4262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456167" y="2265749"/>
            <a:ext cx="0" cy="4262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9198571" y="2265749"/>
            <a:ext cx="0" cy="4262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940975" y="6484826"/>
            <a:ext cx="128913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rPr>
              <a:t>*List not exhaustive</a:t>
            </a:r>
          </a:p>
        </p:txBody>
      </p:sp>
      <p:sp>
        <p:nvSpPr>
          <p:cNvPr id="7" name="Rectangle 6"/>
          <p:cNvSpPr/>
          <p:nvPr/>
        </p:nvSpPr>
        <p:spPr>
          <a:xfrm>
            <a:off x="465138" y="1193978"/>
            <a:ext cx="9449572" cy="615553"/>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rPr>
              <a:t>In an evolving ecosystem, Accenture delivers complete </a:t>
            </a:r>
            <a:r>
              <a:rPr kumimoji="0" lang="en-US" sz="2000" b="0" i="0" u="none" strike="noStrike" kern="0" cap="none" spc="0" normalizeH="0" baseline="0" noProof="0" dirty="0" err="1">
                <a:ln>
                  <a:noFill/>
                </a:ln>
                <a:solidFill>
                  <a:schemeClr val="accent1"/>
                </a:solidFill>
                <a:effectLst/>
                <a:uLnTx/>
                <a:uFillTx/>
              </a:rPr>
              <a:t>IoT</a:t>
            </a:r>
            <a:r>
              <a:rPr kumimoji="0" lang="en-US" sz="2000" b="0" i="0" u="none" strike="noStrike" kern="0" cap="none" spc="0" normalizeH="0" baseline="0" noProof="0" dirty="0">
                <a:ln>
                  <a:noFill/>
                </a:ln>
                <a:solidFill>
                  <a:schemeClr val="accent1"/>
                </a:solidFill>
                <a:effectLst/>
                <a:uLnTx/>
                <a:uFillTx/>
              </a:rPr>
              <a:t> solutions with </a:t>
            </a:r>
            <a:r>
              <a:rPr kumimoji="0" lang="en-US" sz="2000" b="0" i="0" u="none" strike="noStrike" kern="0" cap="none" spc="0" normalizeH="0" baseline="0" noProof="0" dirty="0" err="1">
                <a:ln>
                  <a:noFill/>
                </a:ln>
                <a:solidFill>
                  <a:schemeClr val="accent1"/>
                </a:solidFill>
                <a:effectLst/>
                <a:uLnTx/>
                <a:uFillTx/>
              </a:rPr>
              <a:t>CPaaS</a:t>
            </a:r>
            <a:r>
              <a:rPr kumimoji="0" lang="en-US" sz="2000" b="0" i="0" u="none" strike="noStrike" kern="0" cap="none" spc="0" normalizeH="0" baseline="0" noProof="0" dirty="0">
                <a:ln>
                  <a:noFill/>
                </a:ln>
                <a:solidFill>
                  <a:schemeClr val="accent1"/>
                </a:solidFill>
                <a:effectLst/>
                <a:uLnTx/>
                <a:uFillTx/>
              </a:rPr>
              <a:t> by leveraging multiple partners – including Microsoft.</a:t>
            </a:r>
          </a:p>
        </p:txBody>
      </p:sp>
      <p:sp>
        <p:nvSpPr>
          <p:cNvPr id="53" name="TextBox 52"/>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accent1"/>
                </a:solidFill>
                <a:effectLst/>
                <a:uLnTx/>
                <a:uFillTx/>
              </a:rPr>
              <a:t>20</a:t>
            </a:r>
            <a:endParaRPr kumimoji="0" lang="en-US" sz="1200" b="0" i="0" u="none" strike="noStrike" kern="0" cap="none" spc="0" normalizeH="0" baseline="0" noProof="0" dirty="0">
              <a:ln>
                <a:noFill/>
              </a:ln>
              <a:solidFill>
                <a:schemeClr val="accent1"/>
              </a:solidFill>
              <a:effectLst/>
              <a:uLnTx/>
              <a:uFillTx/>
            </a:endParaRPr>
          </a:p>
        </p:txBody>
      </p:sp>
      <p:sp>
        <p:nvSpPr>
          <p:cNvPr id="55" name="Footer Placeholder 3"/>
          <p:cNvSpPr txBox="1">
            <a:spLocks/>
          </p:cNvSpPr>
          <p:nvPr/>
        </p:nvSpPr>
        <p:spPr>
          <a:xfrm>
            <a:off x="474651" y="6696680"/>
            <a:ext cx="3755080" cy="16927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lang="en-US"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505050"/>
                </a:solidFill>
                <a:effectLst/>
                <a:uLnTx/>
                <a:uFillTx/>
                <a:latin typeface="+mj-lt"/>
                <a:ea typeface="+mn-ea"/>
                <a:cs typeface="+mn-cs"/>
              </a:rPr>
              <a:t>Copyright © 2016 Accenture  All rights reserved.</a:t>
            </a:r>
          </a:p>
        </p:txBody>
      </p:sp>
    </p:spTree>
    <p:extLst>
      <p:ext uri="{BB962C8B-B14F-4D97-AF65-F5344CB8AC3E}">
        <p14:creationId xmlns:p14="http://schemas.microsoft.com/office/powerpoint/2010/main" val="14390469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9" y="295274"/>
            <a:ext cx="11957049" cy="1637066"/>
          </a:xfrm>
        </p:spPr>
        <p:txBody>
          <a:bodyPr/>
          <a:lstStyle/>
          <a:p>
            <a:r>
              <a:rPr lang="en-US" dirty="0">
                <a:solidFill>
                  <a:srgbClr val="505050"/>
                </a:solidFill>
              </a:rPr>
              <a:t>Agenda</a:t>
            </a:r>
          </a:p>
        </p:txBody>
      </p:sp>
      <p:sp>
        <p:nvSpPr>
          <p:cNvPr id="6" name="Text Placeholder 5"/>
          <p:cNvSpPr>
            <a:spLocks noGrp="1"/>
          </p:cNvSpPr>
          <p:nvPr>
            <p:ph type="body" sz="quarter" idx="10"/>
          </p:nvPr>
        </p:nvSpPr>
        <p:spPr>
          <a:xfrm>
            <a:off x="347921" y="1456661"/>
            <a:ext cx="11667122" cy="5330690"/>
          </a:xfrm>
        </p:spPr>
        <p:txBody>
          <a:bodyPr/>
          <a:lstStyle/>
          <a:p>
            <a:r>
              <a:rPr lang="en-US" sz="2200" b="1" dirty="0"/>
              <a:t>Welcome					Jim Bailey</a:t>
            </a:r>
          </a:p>
          <a:p>
            <a:endParaRPr lang="en-US" sz="2200" b="1" dirty="0"/>
          </a:p>
          <a:p>
            <a:r>
              <a:rPr lang="en-US" sz="2200" b="1" dirty="0"/>
              <a:t>Market Trends					Jim Bailey</a:t>
            </a:r>
          </a:p>
          <a:p>
            <a:pPr marL="342900" indent="-342900">
              <a:buFont typeface="Arial" panose="020B0604020202020204" pitchFamily="34" charset="0"/>
              <a:buChar char="•"/>
            </a:pPr>
            <a:r>
              <a:rPr lang="en-US" sz="2200" b="1" dirty="0" err="1"/>
              <a:t>IoT</a:t>
            </a:r>
            <a:r>
              <a:rPr lang="en-US" sz="2200" b="1" dirty="0"/>
              <a:t> in the Enterprise</a:t>
            </a:r>
          </a:p>
          <a:p>
            <a:pPr marL="342900" indent="-342900">
              <a:buFont typeface="Arial" panose="020B0604020202020204" pitchFamily="34" charset="0"/>
              <a:buChar char="•"/>
            </a:pPr>
            <a:r>
              <a:rPr lang="en-US" sz="2200" b="1" dirty="0"/>
              <a:t>The Platform Economy</a:t>
            </a:r>
          </a:p>
          <a:p>
            <a:endParaRPr lang="en-US" sz="2200" b="1" dirty="0"/>
          </a:p>
          <a:p>
            <a:r>
              <a:rPr lang="en-US" sz="2200" b="1" dirty="0" err="1"/>
              <a:t>IoT</a:t>
            </a:r>
            <a:r>
              <a:rPr lang="en-US" sz="2200" b="1" dirty="0"/>
              <a:t> Platforms &amp; the Ecosystem			Fabio Mungo			</a:t>
            </a:r>
          </a:p>
          <a:p>
            <a:r>
              <a:rPr lang="en-US" sz="2200" b="1" dirty="0"/>
              <a:t>	</a:t>
            </a:r>
          </a:p>
          <a:p>
            <a:r>
              <a:rPr lang="en-US" sz="2200" b="1" dirty="0"/>
              <a:t>Industry Examples				Fabio Mungo	</a:t>
            </a:r>
          </a:p>
          <a:p>
            <a:pPr marL="342900" indent="-342900">
              <a:buFont typeface="Arial" panose="020B0604020202020204" pitchFamily="34" charset="0"/>
              <a:buChar char="•"/>
            </a:pPr>
            <a:r>
              <a:rPr lang="en-US" sz="2200" b="1" dirty="0"/>
              <a:t>Case Studies			</a:t>
            </a:r>
          </a:p>
          <a:p>
            <a:pPr marL="342900" indent="-342900">
              <a:buFont typeface="Arial" panose="020B0604020202020204" pitchFamily="34" charset="0"/>
              <a:buChar char="•"/>
            </a:pPr>
            <a:r>
              <a:rPr lang="en-US" sz="2200" b="1" dirty="0"/>
              <a:t>Solution Demonstration	</a:t>
            </a:r>
          </a:p>
          <a:p>
            <a:endParaRPr lang="en-US" sz="2200" b="1" dirty="0"/>
          </a:p>
          <a:p>
            <a:pPr lvl="1"/>
            <a:r>
              <a:rPr lang="en-US" sz="2200" b="1" dirty="0">
                <a:gradFill>
                  <a:gsLst>
                    <a:gs pos="1250">
                      <a:schemeClr val="tx2"/>
                    </a:gs>
                    <a:gs pos="99000">
                      <a:schemeClr val="tx2"/>
                    </a:gs>
                  </a:gsLst>
                  <a:lin ang="5400000" scaled="0"/>
                </a:gradFill>
                <a:latin typeface="+mj-lt"/>
              </a:rPr>
              <a:t>Q&amp;A 						All</a:t>
            </a:r>
          </a:p>
          <a:p>
            <a:pPr lvl="1"/>
            <a:endParaRPr lang="en-US" sz="2200" b="1" dirty="0"/>
          </a:p>
        </p:txBody>
      </p:sp>
      <p:sp>
        <p:nvSpPr>
          <p:cNvPr id="7" name="TextBox 6"/>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D83B01"/>
                </a:solidFill>
                <a:effectLst/>
                <a:uLnTx/>
                <a:uFillTx/>
              </a:rPr>
              <a:t>3</a:t>
            </a:r>
            <a:endParaRPr kumimoji="0" lang="en-US" sz="1200" b="0" i="0" u="none" strike="noStrike" kern="0" cap="none" spc="0" normalizeH="0" baseline="0" noProof="0" dirty="0">
              <a:ln>
                <a:noFill/>
              </a:ln>
              <a:solidFill>
                <a:srgbClr val="D83B01"/>
              </a:solidFill>
              <a:effectLst/>
              <a:uLnTx/>
              <a:uFillTx/>
            </a:endParaRPr>
          </a:p>
        </p:txBody>
      </p:sp>
    </p:spTree>
    <p:extLst>
      <p:ext uri="{BB962C8B-B14F-4D97-AF65-F5344CB8AC3E}">
        <p14:creationId xmlns:p14="http://schemas.microsoft.com/office/powerpoint/2010/main" val="272925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Partnering with Microsoft</a:t>
            </a:r>
          </a:p>
        </p:txBody>
      </p:sp>
      <p:sp>
        <p:nvSpPr>
          <p:cNvPr id="175" name="TextBox 174"/>
          <p:cNvSpPr txBox="1"/>
          <p:nvPr/>
        </p:nvSpPr>
        <p:spPr>
          <a:xfrm>
            <a:off x="7148071" y="2173075"/>
            <a:ext cx="5241442" cy="307777"/>
          </a:xfrm>
          <a:prstGeom prst="rect">
            <a:avLst/>
          </a:prstGeom>
          <a:noFill/>
        </p:spPr>
        <p:txBody>
          <a:bodyPr wrap="square" lIns="0" tIns="0" rIns="0" bIns="0" rtlCol="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D83B01"/>
                </a:solidFill>
                <a:effectLst/>
                <a:uLnTx/>
                <a:uFillTx/>
                <a:cs typeface="Arial" charset="0"/>
              </a:rPr>
              <a:t>Azure </a:t>
            </a:r>
            <a:r>
              <a:rPr kumimoji="0" lang="en-US" sz="2000" b="0" i="0" u="none" strike="noStrike" kern="0" cap="none" spc="0" normalizeH="0" baseline="0" noProof="0" dirty="0" err="1">
                <a:ln>
                  <a:noFill/>
                </a:ln>
                <a:solidFill>
                  <a:srgbClr val="D83B01"/>
                </a:solidFill>
                <a:effectLst/>
                <a:uLnTx/>
                <a:uFillTx/>
                <a:cs typeface="Arial" charset="0"/>
              </a:rPr>
              <a:t>IoT</a:t>
            </a:r>
            <a:r>
              <a:rPr kumimoji="0" lang="en-US" sz="2000" b="0" i="0" u="none" strike="noStrike" kern="0" cap="none" spc="0" normalizeH="0" baseline="0" noProof="0" dirty="0">
                <a:ln>
                  <a:noFill/>
                </a:ln>
                <a:solidFill>
                  <a:srgbClr val="D83B01"/>
                </a:solidFill>
                <a:effectLst/>
                <a:uLnTx/>
                <a:uFillTx/>
                <a:cs typeface="Arial" charset="0"/>
              </a:rPr>
              <a:t> Suite and other services</a:t>
            </a:r>
            <a:endParaRPr kumimoji="0" lang="en-US" sz="1835" b="0" i="0" u="none" strike="noStrike" kern="0" cap="none" spc="0" normalizeH="0" baseline="0" noProof="0" dirty="0">
              <a:ln>
                <a:noFill/>
              </a:ln>
              <a:solidFill>
                <a:srgbClr val="666666"/>
              </a:solidFill>
              <a:effectLst/>
              <a:uLnTx/>
              <a:uFillTx/>
              <a:cs typeface="Arial" charset="0"/>
            </a:endParaRPr>
          </a:p>
        </p:txBody>
      </p:sp>
      <p:sp>
        <p:nvSpPr>
          <p:cNvPr id="36" name="TextBox 35"/>
          <p:cNvSpPr txBox="1"/>
          <p:nvPr/>
        </p:nvSpPr>
        <p:spPr>
          <a:xfrm>
            <a:off x="474652" y="1226625"/>
            <a:ext cx="10802948" cy="307777"/>
          </a:xfrm>
          <a:prstGeom prst="rect">
            <a:avLst/>
          </a:prstGeom>
          <a:noFill/>
        </p:spPr>
        <p:txBody>
          <a:bodyPr wrap="square" lIns="0" tIns="0" rIns="0" bIns="0" rtlCol="0">
            <a:spAutoFit/>
          </a:bodyPr>
          <a:lstStyle/>
          <a:p>
            <a:pPr marL="0" marR="0" lvl="0" indent="0" defTabSz="932414"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D83B01"/>
                </a:solidFill>
                <a:effectLst/>
                <a:uLnTx/>
                <a:uFillTx/>
              </a:rPr>
              <a:t>Ready-to-deploy solutions powered by </a:t>
            </a:r>
            <a:r>
              <a:rPr kumimoji="0" lang="en-US" sz="2000" b="0" i="0" u="none" strike="noStrike" kern="0" cap="none" spc="0" normalizeH="0" baseline="0" noProof="0" dirty="0" err="1">
                <a:ln>
                  <a:noFill/>
                </a:ln>
                <a:solidFill>
                  <a:srgbClr val="D83B01"/>
                </a:solidFill>
                <a:effectLst/>
                <a:uLnTx/>
                <a:uFillTx/>
              </a:rPr>
              <a:t>CPaaS</a:t>
            </a:r>
            <a:r>
              <a:rPr kumimoji="0" lang="en-US" sz="2000" b="0" i="0" u="none" strike="noStrike" kern="0" cap="none" spc="0" normalizeH="0" baseline="0" noProof="0" dirty="0">
                <a:ln>
                  <a:noFill/>
                </a:ln>
                <a:solidFill>
                  <a:srgbClr val="D83B01"/>
                </a:solidFill>
                <a:effectLst/>
                <a:uLnTx/>
                <a:uFillTx/>
              </a:rPr>
              <a:t> integrated with the Microsoft Azure </a:t>
            </a:r>
            <a:r>
              <a:rPr kumimoji="0" lang="en-US" sz="2000" b="0" i="0" u="none" strike="noStrike" kern="0" cap="none" spc="0" normalizeH="0" baseline="0" noProof="0" dirty="0" err="1">
                <a:ln>
                  <a:noFill/>
                </a:ln>
                <a:solidFill>
                  <a:srgbClr val="D83B01"/>
                </a:solidFill>
                <a:effectLst/>
                <a:uLnTx/>
                <a:uFillTx/>
              </a:rPr>
              <a:t>IoT</a:t>
            </a:r>
            <a:r>
              <a:rPr kumimoji="0" lang="en-US" sz="2000" b="0" i="0" u="none" strike="noStrike" kern="0" cap="none" spc="0" normalizeH="0" baseline="0" noProof="0" dirty="0">
                <a:ln>
                  <a:noFill/>
                </a:ln>
                <a:solidFill>
                  <a:srgbClr val="D83B01"/>
                </a:solidFill>
                <a:effectLst/>
                <a:uLnTx/>
                <a:uFillTx/>
              </a:rPr>
              <a:t> Suite</a:t>
            </a:r>
            <a:endParaRPr kumimoji="0" lang="en-US" sz="2000" b="0" i="0" u="none" strike="noStrike" kern="0" cap="none" spc="0" normalizeH="0" baseline="0" noProof="0" dirty="0">
              <a:ln>
                <a:noFill/>
              </a:ln>
              <a:solidFill>
                <a:schemeClr val="tx2"/>
              </a:solidFill>
              <a:effectLst/>
              <a:uLnTx/>
              <a:uFillTx/>
              <a:cs typeface="Arial" charset="0"/>
            </a:endParaRPr>
          </a:p>
        </p:txBody>
      </p:sp>
      <p:cxnSp>
        <p:nvCxnSpPr>
          <p:cNvPr id="9" name="Straight Connector 8"/>
          <p:cNvCxnSpPr/>
          <p:nvPr/>
        </p:nvCxnSpPr>
        <p:spPr>
          <a:xfrm>
            <a:off x="6162392" y="1519798"/>
            <a:ext cx="0" cy="5052492"/>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81129" y="1961584"/>
            <a:ext cx="5466445" cy="697991"/>
          </a:xfrm>
          <a:prstGeom prst="rect">
            <a:avLst/>
          </a:prstGeom>
          <a:noFill/>
          <a:ln w="19050" cap="flat" cmpd="sng" algn="ctr">
            <a:solidFill>
              <a:srgbClr val="042050"/>
            </a:solidFill>
            <a:prstDash val="solid"/>
          </a:ln>
          <a:effectLst/>
        </p:spPr>
        <p:txBody>
          <a:bodyPr lIns="844288" rtlCol="0" anchor="ctr"/>
          <a:lstStyle/>
          <a:p>
            <a:pPr marL="0" marR="0" lvl="0" indent="0" defTabSz="69917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551155"/>
                </a:solidFill>
                <a:effectLst/>
                <a:uLnTx/>
                <a:uFillTx/>
                <a:cs typeface="Arial" charset="0"/>
              </a:rPr>
              <a:t>People &amp; Services</a:t>
            </a:r>
          </a:p>
        </p:txBody>
      </p:sp>
      <p:grpSp>
        <p:nvGrpSpPr>
          <p:cNvPr id="10" name="Group 5"/>
          <p:cNvGrpSpPr>
            <a:grpSpLocks noChangeAspect="1"/>
          </p:cNvGrpSpPr>
          <p:nvPr/>
        </p:nvGrpSpPr>
        <p:grpSpPr bwMode="auto">
          <a:xfrm>
            <a:off x="637076" y="2098606"/>
            <a:ext cx="583552" cy="423948"/>
            <a:chOff x="3010" y="1993"/>
            <a:chExt cx="468" cy="340"/>
          </a:xfrm>
          <a:solidFill>
            <a:srgbClr val="042050"/>
          </a:solidFill>
        </p:grpSpPr>
        <p:sp>
          <p:nvSpPr>
            <p:cNvPr id="12" name="Freeform 6"/>
            <p:cNvSpPr>
              <a:spLocks noEditPoints="1"/>
            </p:cNvSpPr>
            <p:nvPr/>
          </p:nvSpPr>
          <p:spPr bwMode="auto">
            <a:xfrm>
              <a:off x="3010" y="1993"/>
              <a:ext cx="340" cy="340"/>
            </a:xfrm>
            <a:custGeom>
              <a:avLst/>
              <a:gdLst>
                <a:gd name="T0" fmla="*/ 138 w 144"/>
                <a:gd name="T1" fmla="*/ 109 h 144"/>
                <a:gd name="T2" fmla="*/ 93 w 144"/>
                <a:gd name="T3" fmla="*/ 87 h 144"/>
                <a:gd name="T4" fmla="*/ 93 w 144"/>
                <a:gd name="T5" fmla="*/ 82 h 144"/>
                <a:gd name="T6" fmla="*/ 102 w 144"/>
                <a:gd name="T7" fmla="*/ 65 h 144"/>
                <a:gd name="T8" fmla="*/ 108 w 144"/>
                <a:gd name="T9" fmla="*/ 53 h 144"/>
                <a:gd name="T10" fmla="*/ 105 w 144"/>
                <a:gd name="T11" fmla="*/ 45 h 144"/>
                <a:gd name="T12" fmla="*/ 105 w 144"/>
                <a:gd name="T13" fmla="*/ 31 h 144"/>
                <a:gd name="T14" fmla="*/ 72 w 144"/>
                <a:gd name="T15" fmla="*/ 0 h 144"/>
                <a:gd name="T16" fmla="*/ 39 w 144"/>
                <a:gd name="T17" fmla="*/ 31 h 144"/>
                <a:gd name="T18" fmla="*/ 39 w 144"/>
                <a:gd name="T19" fmla="*/ 45 h 144"/>
                <a:gd name="T20" fmla="*/ 37 w 144"/>
                <a:gd name="T21" fmla="*/ 53 h 144"/>
                <a:gd name="T22" fmla="*/ 42 w 144"/>
                <a:gd name="T23" fmla="*/ 65 h 144"/>
                <a:gd name="T24" fmla="*/ 52 w 144"/>
                <a:gd name="T25" fmla="*/ 82 h 144"/>
                <a:gd name="T26" fmla="*/ 52 w 144"/>
                <a:gd name="T27" fmla="*/ 87 h 144"/>
                <a:gd name="T28" fmla="*/ 6 w 144"/>
                <a:gd name="T29" fmla="*/ 109 h 144"/>
                <a:gd name="T30" fmla="*/ 0 w 144"/>
                <a:gd name="T31" fmla="*/ 118 h 144"/>
                <a:gd name="T32" fmla="*/ 0 w 144"/>
                <a:gd name="T33" fmla="*/ 135 h 144"/>
                <a:gd name="T34" fmla="*/ 9 w 144"/>
                <a:gd name="T35" fmla="*/ 144 h 144"/>
                <a:gd name="T36" fmla="*/ 135 w 144"/>
                <a:gd name="T37" fmla="*/ 144 h 144"/>
                <a:gd name="T38" fmla="*/ 144 w 144"/>
                <a:gd name="T39" fmla="*/ 135 h 144"/>
                <a:gd name="T40" fmla="*/ 144 w 144"/>
                <a:gd name="T41" fmla="*/ 118 h 144"/>
                <a:gd name="T42" fmla="*/ 138 w 144"/>
                <a:gd name="T43" fmla="*/ 109 h 144"/>
                <a:gd name="T44" fmla="*/ 136 w 144"/>
                <a:gd name="T45" fmla="*/ 135 h 144"/>
                <a:gd name="T46" fmla="*/ 135 w 144"/>
                <a:gd name="T47" fmla="*/ 136 h 144"/>
                <a:gd name="T48" fmla="*/ 9 w 144"/>
                <a:gd name="T49" fmla="*/ 136 h 144"/>
                <a:gd name="T50" fmla="*/ 8 w 144"/>
                <a:gd name="T51" fmla="*/ 135 h 144"/>
                <a:gd name="T52" fmla="*/ 8 w 144"/>
                <a:gd name="T53" fmla="*/ 118 h 144"/>
                <a:gd name="T54" fmla="*/ 9 w 144"/>
                <a:gd name="T55" fmla="*/ 117 h 144"/>
                <a:gd name="T56" fmla="*/ 59 w 144"/>
                <a:gd name="T57" fmla="*/ 89 h 144"/>
                <a:gd name="T58" fmla="*/ 60 w 144"/>
                <a:gd name="T59" fmla="*/ 88 h 144"/>
                <a:gd name="T60" fmla="*/ 60 w 144"/>
                <a:gd name="T61" fmla="*/ 81 h 144"/>
                <a:gd name="T62" fmla="*/ 58 w 144"/>
                <a:gd name="T63" fmla="*/ 78 h 144"/>
                <a:gd name="T64" fmla="*/ 49 w 144"/>
                <a:gd name="T65" fmla="*/ 61 h 144"/>
                <a:gd name="T66" fmla="*/ 48 w 144"/>
                <a:gd name="T67" fmla="*/ 59 h 144"/>
                <a:gd name="T68" fmla="*/ 45 w 144"/>
                <a:gd name="T69" fmla="*/ 53 h 144"/>
                <a:gd name="T70" fmla="*/ 46 w 144"/>
                <a:gd name="T71" fmla="*/ 49 h 144"/>
                <a:gd name="T72" fmla="*/ 47 w 144"/>
                <a:gd name="T73" fmla="*/ 46 h 144"/>
                <a:gd name="T74" fmla="*/ 47 w 144"/>
                <a:gd name="T75" fmla="*/ 31 h 144"/>
                <a:gd name="T76" fmla="*/ 72 w 144"/>
                <a:gd name="T77" fmla="*/ 8 h 144"/>
                <a:gd name="T78" fmla="*/ 97 w 144"/>
                <a:gd name="T79" fmla="*/ 31 h 144"/>
                <a:gd name="T80" fmla="*/ 97 w 144"/>
                <a:gd name="T81" fmla="*/ 46 h 144"/>
                <a:gd name="T82" fmla="*/ 98 w 144"/>
                <a:gd name="T83" fmla="*/ 49 h 144"/>
                <a:gd name="T84" fmla="*/ 100 w 144"/>
                <a:gd name="T85" fmla="*/ 53 h 144"/>
                <a:gd name="T86" fmla="*/ 97 w 144"/>
                <a:gd name="T87" fmla="*/ 59 h 144"/>
                <a:gd name="T88" fmla="*/ 95 w 144"/>
                <a:gd name="T89" fmla="*/ 61 h 144"/>
                <a:gd name="T90" fmla="*/ 86 w 144"/>
                <a:gd name="T91" fmla="*/ 78 h 144"/>
                <a:gd name="T92" fmla="*/ 85 w 144"/>
                <a:gd name="T93" fmla="*/ 81 h 144"/>
                <a:gd name="T94" fmla="*/ 85 w 144"/>
                <a:gd name="T95" fmla="*/ 88 h 144"/>
                <a:gd name="T96" fmla="*/ 85 w 144"/>
                <a:gd name="T97" fmla="*/ 89 h 144"/>
                <a:gd name="T98" fmla="*/ 135 w 144"/>
                <a:gd name="T99" fmla="*/ 117 h 144"/>
                <a:gd name="T100" fmla="*/ 136 w 144"/>
                <a:gd name="T101" fmla="*/ 118 h 144"/>
                <a:gd name="T102" fmla="*/ 136 w 144"/>
                <a:gd name="T103" fmla="*/ 13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44">
                  <a:moveTo>
                    <a:pt x="138" y="109"/>
                  </a:moveTo>
                  <a:cubicBezTo>
                    <a:pt x="101" y="95"/>
                    <a:pt x="94" y="89"/>
                    <a:pt x="93" y="87"/>
                  </a:cubicBezTo>
                  <a:cubicBezTo>
                    <a:pt x="93" y="82"/>
                    <a:pt x="93" y="82"/>
                    <a:pt x="93" y="82"/>
                  </a:cubicBezTo>
                  <a:cubicBezTo>
                    <a:pt x="97" y="78"/>
                    <a:pt x="100" y="72"/>
                    <a:pt x="102" y="65"/>
                  </a:cubicBezTo>
                  <a:cubicBezTo>
                    <a:pt x="106" y="62"/>
                    <a:pt x="108" y="58"/>
                    <a:pt x="108" y="53"/>
                  </a:cubicBezTo>
                  <a:cubicBezTo>
                    <a:pt x="108" y="50"/>
                    <a:pt x="107" y="47"/>
                    <a:pt x="105" y="45"/>
                  </a:cubicBezTo>
                  <a:cubicBezTo>
                    <a:pt x="105" y="31"/>
                    <a:pt x="105" y="31"/>
                    <a:pt x="105" y="31"/>
                  </a:cubicBezTo>
                  <a:cubicBezTo>
                    <a:pt x="105" y="11"/>
                    <a:pt x="93" y="0"/>
                    <a:pt x="72" y="0"/>
                  </a:cubicBezTo>
                  <a:cubicBezTo>
                    <a:pt x="52" y="0"/>
                    <a:pt x="39" y="12"/>
                    <a:pt x="39" y="31"/>
                  </a:cubicBezTo>
                  <a:cubicBezTo>
                    <a:pt x="39" y="45"/>
                    <a:pt x="39" y="45"/>
                    <a:pt x="39" y="45"/>
                  </a:cubicBezTo>
                  <a:cubicBezTo>
                    <a:pt x="38" y="47"/>
                    <a:pt x="37" y="50"/>
                    <a:pt x="37" y="53"/>
                  </a:cubicBezTo>
                  <a:cubicBezTo>
                    <a:pt x="37" y="58"/>
                    <a:pt x="39" y="62"/>
                    <a:pt x="42" y="65"/>
                  </a:cubicBezTo>
                  <a:cubicBezTo>
                    <a:pt x="44" y="72"/>
                    <a:pt x="47" y="78"/>
                    <a:pt x="52" y="82"/>
                  </a:cubicBezTo>
                  <a:cubicBezTo>
                    <a:pt x="52" y="87"/>
                    <a:pt x="52" y="87"/>
                    <a:pt x="52" y="87"/>
                  </a:cubicBezTo>
                  <a:cubicBezTo>
                    <a:pt x="50" y="89"/>
                    <a:pt x="43" y="95"/>
                    <a:pt x="6" y="109"/>
                  </a:cubicBezTo>
                  <a:cubicBezTo>
                    <a:pt x="3" y="111"/>
                    <a:pt x="0" y="114"/>
                    <a:pt x="0" y="118"/>
                  </a:cubicBezTo>
                  <a:cubicBezTo>
                    <a:pt x="0" y="135"/>
                    <a:pt x="0" y="135"/>
                    <a:pt x="0" y="135"/>
                  </a:cubicBezTo>
                  <a:cubicBezTo>
                    <a:pt x="0" y="140"/>
                    <a:pt x="4" y="144"/>
                    <a:pt x="9" y="144"/>
                  </a:cubicBezTo>
                  <a:cubicBezTo>
                    <a:pt x="135" y="144"/>
                    <a:pt x="135" y="144"/>
                    <a:pt x="135" y="144"/>
                  </a:cubicBezTo>
                  <a:cubicBezTo>
                    <a:pt x="140" y="144"/>
                    <a:pt x="144" y="140"/>
                    <a:pt x="144" y="135"/>
                  </a:cubicBezTo>
                  <a:cubicBezTo>
                    <a:pt x="144" y="118"/>
                    <a:pt x="144" y="118"/>
                    <a:pt x="144" y="118"/>
                  </a:cubicBezTo>
                  <a:cubicBezTo>
                    <a:pt x="144" y="114"/>
                    <a:pt x="142" y="111"/>
                    <a:pt x="138" y="109"/>
                  </a:cubicBezTo>
                  <a:close/>
                  <a:moveTo>
                    <a:pt x="136" y="135"/>
                  </a:moveTo>
                  <a:cubicBezTo>
                    <a:pt x="136" y="135"/>
                    <a:pt x="136" y="136"/>
                    <a:pt x="135" y="136"/>
                  </a:cubicBezTo>
                  <a:cubicBezTo>
                    <a:pt x="9" y="136"/>
                    <a:pt x="9" y="136"/>
                    <a:pt x="9" y="136"/>
                  </a:cubicBezTo>
                  <a:cubicBezTo>
                    <a:pt x="9" y="136"/>
                    <a:pt x="8" y="135"/>
                    <a:pt x="8" y="135"/>
                  </a:cubicBezTo>
                  <a:cubicBezTo>
                    <a:pt x="8" y="118"/>
                    <a:pt x="8" y="118"/>
                    <a:pt x="8" y="118"/>
                  </a:cubicBezTo>
                  <a:cubicBezTo>
                    <a:pt x="8" y="117"/>
                    <a:pt x="9" y="117"/>
                    <a:pt x="9" y="117"/>
                  </a:cubicBezTo>
                  <a:cubicBezTo>
                    <a:pt x="51" y="101"/>
                    <a:pt x="58" y="94"/>
                    <a:pt x="59" y="89"/>
                  </a:cubicBezTo>
                  <a:cubicBezTo>
                    <a:pt x="60" y="89"/>
                    <a:pt x="60" y="88"/>
                    <a:pt x="60" y="88"/>
                  </a:cubicBezTo>
                  <a:cubicBezTo>
                    <a:pt x="60" y="81"/>
                    <a:pt x="60" y="81"/>
                    <a:pt x="60" y="81"/>
                  </a:cubicBezTo>
                  <a:cubicBezTo>
                    <a:pt x="60" y="80"/>
                    <a:pt x="59" y="79"/>
                    <a:pt x="58" y="78"/>
                  </a:cubicBezTo>
                  <a:cubicBezTo>
                    <a:pt x="54" y="74"/>
                    <a:pt x="51" y="68"/>
                    <a:pt x="49" y="61"/>
                  </a:cubicBezTo>
                  <a:cubicBezTo>
                    <a:pt x="49" y="60"/>
                    <a:pt x="48" y="60"/>
                    <a:pt x="48" y="59"/>
                  </a:cubicBezTo>
                  <a:cubicBezTo>
                    <a:pt x="46" y="58"/>
                    <a:pt x="45" y="56"/>
                    <a:pt x="45" y="53"/>
                  </a:cubicBezTo>
                  <a:cubicBezTo>
                    <a:pt x="45" y="51"/>
                    <a:pt x="46" y="50"/>
                    <a:pt x="46" y="49"/>
                  </a:cubicBezTo>
                  <a:cubicBezTo>
                    <a:pt x="47" y="48"/>
                    <a:pt x="47" y="47"/>
                    <a:pt x="47" y="46"/>
                  </a:cubicBezTo>
                  <a:cubicBezTo>
                    <a:pt x="47" y="31"/>
                    <a:pt x="47" y="31"/>
                    <a:pt x="47" y="31"/>
                  </a:cubicBezTo>
                  <a:cubicBezTo>
                    <a:pt x="47" y="16"/>
                    <a:pt x="56" y="8"/>
                    <a:pt x="72" y="8"/>
                  </a:cubicBezTo>
                  <a:cubicBezTo>
                    <a:pt x="89" y="8"/>
                    <a:pt x="97" y="16"/>
                    <a:pt x="97" y="31"/>
                  </a:cubicBezTo>
                  <a:cubicBezTo>
                    <a:pt x="97" y="46"/>
                    <a:pt x="97" y="46"/>
                    <a:pt x="97" y="46"/>
                  </a:cubicBezTo>
                  <a:cubicBezTo>
                    <a:pt x="97" y="47"/>
                    <a:pt x="97" y="48"/>
                    <a:pt x="98" y="49"/>
                  </a:cubicBezTo>
                  <a:cubicBezTo>
                    <a:pt x="99" y="50"/>
                    <a:pt x="100" y="51"/>
                    <a:pt x="100" y="53"/>
                  </a:cubicBezTo>
                  <a:cubicBezTo>
                    <a:pt x="100" y="56"/>
                    <a:pt x="99" y="58"/>
                    <a:pt x="97" y="59"/>
                  </a:cubicBezTo>
                  <a:cubicBezTo>
                    <a:pt x="96" y="60"/>
                    <a:pt x="95" y="60"/>
                    <a:pt x="95" y="61"/>
                  </a:cubicBezTo>
                  <a:cubicBezTo>
                    <a:pt x="93" y="68"/>
                    <a:pt x="90" y="74"/>
                    <a:pt x="86" y="78"/>
                  </a:cubicBezTo>
                  <a:cubicBezTo>
                    <a:pt x="85" y="79"/>
                    <a:pt x="85" y="80"/>
                    <a:pt x="85" y="81"/>
                  </a:cubicBezTo>
                  <a:cubicBezTo>
                    <a:pt x="85" y="88"/>
                    <a:pt x="85" y="88"/>
                    <a:pt x="85" y="88"/>
                  </a:cubicBezTo>
                  <a:cubicBezTo>
                    <a:pt x="85" y="88"/>
                    <a:pt x="85" y="89"/>
                    <a:pt x="85" y="89"/>
                  </a:cubicBezTo>
                  <a:cubicBezTo>
                    <a:pt x="87" y="94"/>
                    <a:pt x="94" y="101"/>
                    <a:pt x="135" y="117"/>
                  </a:cubicBezTo>
                  <a:cubicBezTo>
                    <a:pt x="136" y="117"/>
                    <a:pt x="136" y="117"/>
                    <a:pt x="136" y="118"/>
                  </a:cubicBezTo>
                  <a:lnTo>
                    <a:pt x="13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 name="Freeform 7"/>
            <p:cNvSpPr>
              <a:spLocks/>
            </p:cNvSpPr>
            <p:nvPr/>
          </p:nvSpPr>
          <p:spPr bwMode="auto">
            <a:xfrm>
              <a:off x="3263" y="2012"/>
              <a:ext cx="215" cy="321"/>
            </a:xfrm>
            <a:custGeom>
              <a:avLst/>
              <a:gdLst>
                <a:gd name="T0" fmla="*/ 85 w 91"/>
                <a:gd name="T1" fmla="*/ 103 h 136"/>
                <a:gd name="T2" fmla="*/ 58 w 91"/>
                <a:gd name="T3" fmla="*/ 96 h 136"/>
                <a:gd name="T4" fmla="*/ 43 w 91"/>
                <a:gd name="T5" fmla="*/ 93 h 136"/>
                <a:gd name="T6" fmla="*/ 43 w 91"/>
                <a:gd name="T7" fmla="*/ 88 h 136"/>
                <a:gd name="T8" fmla="*/ 70 w 91"/>
                <a:gd name="T9" fmla="*/ 81 h 136"/>
                <a:gd name="T10" fmla="*/ 72 w 91"/>
                <a:gd name="T11" fmla="*/ 78 h 136"/>
                <a:gd name="T12" fmla="*/ 70 w 91"/>
                <a:gd name="T13" fmla="*/ 74 h 136"/>
                <a:gd name="T14" fmla="*/ 60 w 91"/>
                <a:gd name="T15" fmla="*/ 40 h 136"/>
                <a:gd name="T16" fmla="*/ 48 w 91"/>
                <a:gd name="T17" fmla="*/ 11 h 136"/>
                <a:gd name="T18" fmla="*/ 36 w 91"/>
                <a:gd name="T19" fmla="*/ 4 h 136"/>
                <a:gd name="T20" fmla="*/ 11 w 91"/>
                <a:gd name="T21" fmla="*/ 4 h 136"/>
                <a:gd name="T22" fmla="*/ 2 w 91"/>
                <a:gd name="T23" fmla="*/ 8 h 136"/>
                <a:gd name="T24" fmla="*/ 2 w 91"/>
                <a:gd name="T25" fmla="*/ 14 h 136"/>
                <a:gd name="T26" fmla="*/ 7 w 91"/>
                <a:gd name="T27" fmla="*/ 15 h 136"/>
                <a:gd name="T28" fmla="*/ 14 w 91"/>
                <a:gd name="T29" fmla="*/ 11 h 136"/>
                <a:gd name="T30" fmla="*/ 34 w 91"/>
                <a:gd name="T31" fmla="*/ 11 h 136"/>
                <a:gd name="T32" fmla="*/ 42 w 91"/>
                <a:gd name="T33" fmla="*/ 16 h 136"/>
                <a:gd name="T34" fmla="*/ 43 w 91"/>
                <a:gd name="T35" fmla="*/ 17 h 136"/>
                <a:gd name="T36" fmla="*/ 52 w 91"/>
                <a:gd name="T37" fmla="*/ 40 h 136"/>
                <a:gd name="T38" fmla="*/ 61 w 91"/>
                <a:gd name="T39" fmla="*/ 77 h 136"/>
                <a:gd name="T40" fmla="*/ 39 w 91"/>
                <a:gd name="T41" fmla="*/ 80 h 136"/>
                <a:gd name="T42" fmla="*/ 35 w 91"/>
                <a:gd name="T43" fmla="*/ 84 h 136"/>
                <a:gd name="T44" fmla="*/ 35 w 91"/>
                <a:gd name="T45" fmla="*/ 94 h 136"/>
                <a:gd name="T46" fmla="*/ 35 w 91"/>
                <a:gd name="T47" fmla="*/ 95 h 136"/>
                <a:gd name="T48" fmla="*/ 56 w 91"/>
                <a:gd name="T49" fmla="*/ 104 h 136"/>
                <a:gd name="T50" fmla="*/ 83 w 91"/>
                <a:gd name="T51" fmla="*/ 111 h 136"/>
                <a:gd name="T52" fmla="*/ 83 w 91"/>
                <a:gd name="T53" fmla="*/ 111 h 136"/>
                <a:gd name="T54" fmla="*/ 83 w 91"/>
                <a:gd name="T55" fmla="*/ 127 h 136"/>
                <a:gd name="T56" fmla="*/ 82 w 91"/>
                <a:gd name="T57" fmla="*/ 128 h 136"/>
                <a:gd name="T58" fmla="*/ 48 w 91"/>
                <a:gd name="T59" fmla="*/ 128 h 136"/>
                <a:gd name="T60" fmla="*/ 44 w 91"/>
                <a:gd name="T61" fmla="*/ 132 h 136"/>
                <a:gd name="T62" fmla="*/ 48 w 91"/>
                <a:gd name="T63" fmla="*/ 136 h 136"/>
                <a:gd name="T64" fmla="*/ 82 w 91"/>
                <a:gd name="T65" fmla="*/ 136 h 136"/>
                <a:gd name="T66" fmla="*/ 91 w 91"/>
                <a:gd name="T67" fmla="*/ 127 h 136"/>
                <a:gd name="T68" fmla="*/ 91 w 91"/>
                <a:gd name="T69" fmla="*/ 111 h 136"/>
                <a:gd name="T70" fmla="*/ 85 w 91"/>
                <a:gd name="T71" fmla="*/ 10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136">
                  <a:moveTo>
                    <a:pt x="85" y="103"/>
                  </a:moveTo>
                  <a:cubicBezTo>
                    <a:pt x="76" y="100"/>
                    <a:pt x="66" y="98"/>
                    <a:pt x="58" y="96"/>
                  </a:cubicBezTo>
                  <a:cubicBezTo>
                    <a:pt x="52" y="95"/>
                    <a:pt x="45" y="94"/>
                    <a:pt x="43" y="93"/>
                  </a:cubicBezTo>
                  <a:cubicBezTo>
                    <a:pt x="43" y="88"/>
                    <a:pt x="43" y="88"/>
                    <a:pt x="43" y="88"/>
                  </a:cubicBezTo>
                  <a:cubicBezTo>
                    <a:pt x="62" y="88"/>
                    <a:pt x="70" y="81"/>
                    <a:pt x="70" y="81"/>
                  </a:cubicBezTo>
                  <a:cubicBezTo>
                    <a:pt x="71" y="80"/>
                    <a:pt x="72" y="79"/>
                    <a:pt x="72" y="78"/>
                  </a:cubicBezTo>
                  <a:cubicBezTo>
                    <a:pt x="71" y="76"/>
                    <a:pt x="71" y="75"/>
                    <a:pt x="70" y="74"/>
                  </a:cubicBezTo>
                  <a:cubicBezTo>
                    <a:pt x="66" y="72"/>
                    <a:pt x="62" y="54"/>
                    <a:pt x="60" y="40"/>
                  </a:cubicBezTo>
                  <a:cubicBezTo>
                    <a:pt x="60" y="29"/>
                    <a:pt x="56" y="18"/>
                    <a:pt x="48" y="11"/>
                  </a:cubicBezTo>
                  <a:cubicBezTo>
                    <a:pt x="45" y="7"/>
                    <a:pt x="41" y="5"/>
                    <a:pt x="36" y="4"/>
                  </a:cubicBezTo>
                  <a:cubicBezTo>
                    <a:pt x="28" y="0"/>
                    <a:pt x="19" y="1"/>
                    <a:pt x="11" y="4"/>
                  </a:cubicBezTo>
                  <a:cubicBezTo>
                    <a:pt x="8" y="5"/>
                    <a:pt x="5" y="6"/>
                    <a:pt x="2" y="8"/>
                  </a:cubicBezTo>
                  <a:cubicBezTo>
                    <a:pt x="1" y="10"/>
                    <a:pt x="0" y="12"/>
                    <a:pt x="2" y="14"/>
                  </a:cubicBezTo>
                  <a:cubicBezTo>
                    <a:pt x="3" y="16"/>
                    <a:pt x="6" y="16"/>
                    <a:pt x="7" y="15"/>
                  </a:cubicBezTo>
                  <a:cubicBezTo>
                    <a:pt x="9" y="13"/>
                    <a:pt x="11" y="12"/>
                    <a:pt x="14" y="11"/>
                  </a:cubicBezTo>
                  <a:cubicBezTo>
                    <a:pt x="20" y="9"/>
                    <a:pt x="27" y="9"/>
                    <a:pt x="34" y="11"/>
                  </a:cubicBezTo>
                  <a:cubicBezTo>
                    <a:pt x="37" y="12"/>
                    <a:pt x="40" y="14"/>
                    <a:pt x="42" y="16"/>
                  </a:cubicBezTo>
                  <a:cubicBezTo>
                    <a:pt x="42" y="17"/>
                    <a:pt x="43" y="17"/>
                    <a:pt x="43" y="17"/>
                  </a:cubicBezTo>
                  <a:cubicBezTo>
                    <a:pt x="49" y="23"/>
                    <a:pt x="52" y="31"/>
                    <a:pt x="52" y="40"/>
                  </a:cubicBezTo>
                  <a:cubicBezTo>
                    <a:pt x="53" y="47"/>
                    <a:pt x="55" y="67"/>
                    <a:pt x="61" y="77"/>
                  </a:cubicBezTo>
                  <a:cubicBezTo>
                    <a:pt x="57" y="78"/>
                    <a:pt x="50" y="80"/>
                    <a:pt x="39" y="80"/>
                  </a:cubicBezTo>
                  <a:cubicBezTo>
                    <a:pt x="37" y="80"/>
                    <a:pt x="35" y="82"/>
                    <a:pt x="35" y="84"/>
                  </a:cubicBezTo>
                  <a:cubicBezTo>
                    <a:pt x="35" y="94"/>
                    <a:pt x="35" y="94"/>
                    <a:pt x="35" y="94"/>
                  </a:cubicBezTo>
                  <a:cubicBezTo>
                    <a:pt x="35" y="94"/>
                    <a:pt x="35" y="94"/>
                    <a:pt x="35" y="95"/>
                  </a:cubicBezTo>
                  <a:cubicBezTo>
                    <a:pt x="37" y="100"/>
                    <a:pt x="45" y="102"/>
                    <a:pt x="56" y="104"/>
                  </a:cubicBezTo>
                  <a:cubicBezTo>
                    <a:pt x="64" y="106"/>
                    <a:pt x="74" y="107"/>
                    <a:pt x="83" y="111"/>
                  </a:cubicBezTo>
                  <a:cubicBezTo>
                    <a:pt x="83" y="111"/>
                    <a:pt x="83" y="111"/>
                    <a:pt x="83" y="111"/>
                  </a:cubicBezTo>
                  <a:cubicBezTo>
                    <a:pt x="83" y="127"/>
                    <a:pt x="83" y="127"/>
                    <a:pt x="83" y="127"/>
                  </a:cubicBezTo>
                  <a:cubicBezTo>
                    <a:pt x="83" y="127"/>
                    <a:pt x="83" y="128"/>
                    <a:pt x="82" y="128"/>
                  </a:cubicBezTo>
                  <a:cubicBezTo>
                    <a:pt x="48" y="128"/>
                    <a:pt x="48" y="128"/>
                    <a:pt x="48" y="128"/>
                  </a:cubicBezTo>
                  <a:cubicBezTo>
                    <a:pt x="46" y="128"/>
                    <a:pt x="44" y="130"/>
                    <a:pt x="44" y="132"/>
                  </a:cubicBezTo>
                  <a:cubicBezTo>
                    <a:pt x="44" y="134"/>
                    <a:pt x="46" y="136"/>
                    <a:pt x="48" y="136"/>
                  </a:cubicBezTo>
                  <a:cubicBezTo>
                    <a:pt x="82" y="136"/>
                    <a:pt x="82" y="136"/>
                    <a:pt x="82" y="136"/>
                  </a:cubicBezTo>
                  <a:cubicBezTo>
                    <a:pt x="87" y="136"/>
                    <a:pt x="91" y="132"/>
                    <a:pt x="91" y="127"/>
                  </a:cubicBezTo>
                  <a:cubicBezTo>
                    <a:pt x="91" y="111"/>
                    <a:pt x="91" y="111"/>
                    <a:pt x="91" y="111"/>
                  </a:cubicBezTo>
                  <a:cubicBezTo>
                    <a:pt x="91" y="108"/>
                    <a:pt x="89" y="105"/>
                    <a:pt x="85" y="10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cxnSp>
        <p:nvCxnSpPr>
          <p:cNvPr id="15" name="Straight Connector 14"/>
          <p:cNvCxnSpPr/>
          <p:nvPr/>
        </p:nvCxnSpPr>
        <p:spPr>
          <a:xfrm>
            <a:off x="4248763" y="2053174"/>
            <a:ext cx="0" cy="514810"/>
          </a:xfrm>
          <a:prstGeom prst="line">
            <a:avLst/>
          </a:prstGeom>
          <a:ln>
            <a:solidFill>
              <a:srgbClr val="505050"/>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1920449" y="2771066"/>
            <a:ext cx="1266892" cy="3323381"/>
          </a:xfrm>
          <a:prstGeom prst="rect">
            <a:avLst/>
          </a:prstGeom>
          <a:noFill/>
          <a:ln w="19050" cap="flat" cmpd="sng" algn="ctr">
            <a:solidFill>
              <a:srgbClr val="408FCD"/>
            </a:solidFill>
            <a:prstDash val="solid"/>
          </a:ln>
          <a:effectLst/>
        </p:spPr>
        <p:txBody>
          <a:bodyPr rtlCol="0" anchor="t"/>
          <a:lstStyle/>
          <a:p>
            <a:pPr marL="0" marR="0" lvl="0" indent="0" defTabSz="69917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rgbClr val="408FCD"/>
              </a:solidFill>
              <a:effectLst/>
              <a:uLnTx/>
              <a:uFillTx/>
              <a:cs typeface="Arial" charset="0"/>
            </a:endParaRPr>
          </a:p>
        </p:txBody>
      </p:sp>
      <p:sp>
        <p:nvSpPr>
          <p:cNvPr id="50" name="Rectangle 49"/>
          <p:cNvSpPr/>
          <p:nvPr/>
        </p:nvSpPr>
        <p:spPr>
          <a:xfrm>
            <a:off x="3305422" y="2771066"/>
            <a:ext cx="1266892" cy="3323381"/>
          </a:xfrm>
          <a:prstGeom prst="rect">
            <a:avLst/>
          </a:prstGeom>
          <a:noFill/>
          <a:ln w="19050" cap="flat" cmpd="sng" algn="ctr">
            <a:solidFill>
              <a:srgbClr val="408FCD"/>
            </a:solidFill>
            <a:prstDash val="solid"/>
          </a:ln>
          <a:effectLst/>
        </p:spPr>
        <p:txBody>
          <a:bodyPr rtlCol="0" anchor="ctr"/>
          <a:lstStyle/>
          <a:p>
            <a:pPr marL="0" marR="0" lvl="0" indent="0" algn="ctr" defTabSz="69917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rgbClr val="FFFFFF"/>
              </a:solidFill>
              <a:effectLst/>
              <a:uLnTx/>
              <a:uFillTx/>
              <a:cs typeface="Arial" charset="0"/>
            </a:endParaRPr>
          </a:p>
        </p:txBody>
      </p:sp>
      <p:sp>
        <p:nvSpPr>
          <p:cNvPr id="51" name="Rectangle 50"/>
          <p:cNvSpPr/>
          <p:nvPr/>
        </p:nvSpPr>
        <p:spPr>
          <a:xfrm>
            <a:off x="4690393" y="2771066"/>
            <a:ext cx="1266892" cy="3323381"/>
          </a:xfrm>
          <a:prstGeom prst="rect">
            <a:avLst/>
          </a:prstGeom>
          <a:noFill/>
          <a:ln w="19050" cap="flat" cmpd="sng" algn="ctr">
            <a:solidFill>
              <a:srgbClr val="408FCD"/>
            </a:solidFill>
            <a:prstDash val="solid"/>
          </a:ln>
          <a:effectLst/>
        </p:spPr>
        <p:txBody>
          <a:bodyPr rtlCol="0" anchor="ctr"/>
          <a:lstStyle/>
          <a:p>
            <a:pPr marL="0" marR="0" lvl="0" indent="0" algn="ctr" defTabSz="69917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rgbClr val="FFFFFF"/>
              </a:solidFill>
              <a:effectLst/>
              <a:uLnTx/>
              <a:uFillTx/>
              <a:cs typeface="Arial" charset="0"/>
            </a:endParaRPr>
          </a:p>
        </p:txBody>
      </p:sp>
      <p:sp>
        <p:nvSpPr>
          <p:cNvPr id="52" name="Freeform 51"/>
          <p:cNvSpPr/>
          <p:nvPr/>
        </p:nvSpPr>
        <p:spPr>
          <a:xfrm>
            <a:off x="481129" y="2771067"/>
            <a:ext cx="5476157" cy="1636949"/>
          </a:xfrm>
          <a:custGeom>
            <a:avLst/>
            <a:gdLst>
              <a:gd name="connsiteX0" fmla="*/ 3646842 w 3646842"/>
              <a:gd name="connsiteY0" fmla="*/ 1376978 h 1376978"/>
              <a:gd name="connsiteX1" fmla="*/ 0 w 3646842"/>
              <a:gd name="connsiteY1" fmla="*/ 1376978 h 1376978"/>
              <a:gd name="connsiteX2" fmla="*/ 0 w 3646842"/>
              <a:gd name="connsiteY2" fmla="*/ 0 h 1376978"/>
              <a:gd name="connsiteX3" fmla="*/ 871369 w 3646842"/>
              <a:gd name="connsiteY3" fmla="*/ 0 h 1376978"/>
              <a:gd name="connsiteX4" fmla="*/ 871369 w 3646842"/>
              <a:gd name="connsiteY4" fmla="*/ 1032734 h 1376978"/>
              <a:gd name="connsiteX5" fmla="*/ 3636085 w 3646842"/>
              <a:gd name="connsiteY5" fmla="*/ 1032734 h 1376978"/>
              <a:gd name="connsiteX6" fmla="*/ 3646842 w 3646842"/>
              <a:gd name="connsiteY6" fmla="*/ 1376978 h 1376978"/>
              <a:gd name="connsiteX0" fmla="*/ 3646842 w 3647637"/>
              <a:gd name="connsiteY0" fmla="*/ 1376978 h 1376978"/>
              <a:gd name="connsiteX1" fmla="*/ 0 w 3647637"/>
              <a:gd name="connsiteY1" fmla="*/ 1376978 h 1376978"/>
              <a:gd name="connsiteX2" fmla="*/ 0 w 3647637"/>
              <a:gd name="connsiteY2" fmla="*/ 0 h 1376978"/>
              <a:gd name="connsiteX3" fmla="*/ 871369 w 3647637"/>
              <a:gd name="connsiteY3" fmla="*/ 0 h 1376978"/>
              <a:gd name="connsiteX4" fmla="*/ 871369 w 3647637"/>
              <a:gd name="connsiteY4" fmla="*/ 1032734 h 1376978"/>
              <a:gd name="connsiteX5" fmla="*/ 3647637 w 3647637"/>
              <a:gd name="connsiteY5" fmla="*/ 1032734 h 1376978"/>
              <a:gd name="connsiteX6" fmla="*/ 3646842 w 3647637"/>
              <a:gd name="connsiteY6" fmla="*/ 1376978 h 137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7637" h="1376978">
                <a:moveTo>
                  <a:pt x="3646842" y="1376978"/>
                </a:moveTo>
                <a:lnTo>
                  <a:pt x="0" y="1376978"/>
                </a:lnTo>
                <a:lnTo>
                  <a:pt x="0" y="0"/>
                </a:lnTo>
                <a:lnTo>
                  <a:pt x="871369" y="0"/>
                </a:lnTo>
                <a:lnTo>
                  <a:pt x="871369" y="1032734"/>
                </a:lnTo>
                <a:lnTo>
                  <a:pt x="3647637" y="1032734"/>
                </a:lnTo>
                <a:lnTo>
                  <a:pt x="3646842" y="1376978"/>
                </a:lnTo>
                <a:close/>
              </a:path>
            </a:pathLst>
          </a:custGeom>
          <a:solidFill>
            <a:srgbClr val="FFFFFF"/>
          </a:solidFill>
          <a:ln w="19050" cap="flat" cmpd="sng" algn="ctr">
            <a:solidFill>
              <a:schemeClr val="tx2"/>
            </a:solidFill>
            <a:prstDash val="solid"/>
          </a:ln>
          <a:effectLst/>
        </p:spPr>
        <p:txBody>
          <a:bodyPr rtlCol="0" anchor="ctr"/>
          <a:lstStyle/>
          <a:p>
            <a:pPr marL="0" marR="0" lvl="0" indent="0" algn="ctr" defTabSz="69917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rgbClr val="FFFFFF">
                  <a:lumMod val="65000"/>
                </a:srgbClr>
              </a:solidFill>
              <a:effectLst/>
              <a:uLnTx/>
              <a:uFillTx/>
              <a:cs typeface="Arial" charset="0"/>
            </a:endParaRPr>
          </a:p>
        </p:txBody>
      </p:sp>
      <p:sp>
        <p:nvSpPr>
          <p:cNvPr id="54" name="Rectangle 53"/>
          <p:cNvSpPr/>
          <p:nvPr/>
        </p:nvSpPr>
        <p:spPr>
          <a:xfrm>
            <a:off x="498461" y="4008791"/>
            <a:ext cx="5449113" cy="375744"/>
          </a:xfrm>
          <a:prstGeom prst="rect">
            <a:avLst/>
          </a:prstGeom>
          <a:noFill/>
          <a:ln w="28575" cap="flat" cmpd="sng" algn="ctr">
            <a:noFill/>
            <a:prstDash val="solid"/>
          </a:ln>
          <a:effectLst/>
        </p:spPr>
        <p:txBody>
          <a:bodyPr rtlCol="0" anchor="ctr"/>
          <a:lstStyle/>
          <a:p>
            <a:pPr marL="0" marR="0" lvl="0" indent="0" algn="ctr" defTabSz="69917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chemeClr val="accent1"/>
                </a:solidFill>
                <a:effectLst/>
                <a:uLnTx/>
                <a:uFillTx/>
                <a:cs typeface="Arial" charset="0"/>
              </a:rPr>
              <a:t>Data</a:t>
            </a:r>
          </a:p>
        </p:txBody>
      </p:sp>
      <p:sp>
        <p:nvSpPr>
          <p:cNvPr id="55" name="Rectangle 54"/>
          <p:cNvSpPr/>
          <p:nvPr/>
        </p:nvSpPr>
        <p:spPr>
          <a:xfrm>
            <a:off x="481129" y="4504550"/>
            <a:ext cx="5476157" cy="697991"/>
          </a:xfrm>
          <a:prstGeom prst="rect">
            <a:avLst/>
          </a:prstGeom>
          <a:solidFill>
            <a:schemeClr val="bg1"/>
          </a:solidFill>
          <a:ln w="19050" cap="flat" cmpd="sng" algn="ctr">
            <a:solidFill>
              <a:schemeClr val="accent3"/>
            </a:solidFill>
            <a:prstDash val="solid"/>
          </a:ln>
          <a:effectLst/>
        </p:spPr>
        <p:txBody>
          <a:bodyPr lIns="844288" rtlCol="0" anchor="ctr"/>
          <a:lstStyle/>
          <a:p>
            <a:pPr marL="0" marR="0" lvl="0" indent="0" defTabSz="69917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chemeClr val="accent3"/>
                </a:solidFill>
                <a:effectLst/>
                <a:uLnTx/>
                <a:uFillTx/>
                <a:cs typeface="Arial" charset="0"/>
              </a:rPr>
              <a:t>CPaaS</a:t>
            </a:r>
            <a:r>
              <a:rPr kumimoji="0" lang="en-US" sz="1428" b="0" i="0" u="none" strike="noStrike" kern="0" cap="none" spc="0" normalizeH="0" baseline="0" noProof="0" dirty="0">
                <a:ln>
                  <a:noFill/>
                </a:ln>
                <a:solidFill>
                  <a:schemeClr val="accent3"/>
                </a:solidFill>
                <a:effectLst/>
                <a:uLnTx/>
                <a:uFillTx/>
                <a:cs typeface="Arial" charset="0"/>
              </a:rPr>
              <a:t> Platform</a:t>
            </a:r>
          </a:p>
        </p:txBody>
      </p:sp>
      <p:cxnSp>
        <p:nvCxnSpPr>
          <p:cNvPr id="59" name="Straight Connector 58"/>
          <p:cNvCxnSpPr/>
          <p:nvPr/>
        </p:nvCxnSpPr>
        <p:spPr>
          <a:xfrm>
            <a:off x="4381795" y="4598567"/>
            <a:ext cx="0" cy="514810"/>
          </a:xfrm>
          <a:prstGeom prst="line">
            <a:avLst/>
          </a:prstGeom>
          <a:ln w="158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481129" y="5298650"/>
            <a:ext cx="5476157" cy="1247150"/>
          </a:xfrm>
          <a:custGeom>
            <a:avLst/>
            <a:gdLst>
              <a:gd name="connsiteX0" fmla="*/ 3646842 w 3646842"/>
              <a:gd name="connsiteY0" fmla="*/ 1376978 h 1376978"/>
              <a:gd name="connsiteX1" fmla="*/ 0 w 3646842"/>
              <a:gd name="connsiteY1" fmla="*/ 1376978 h 1376978"/>
              <a:gd name="connsiteX2" fmla="*/ 0 w 3646842"/>
              <a:gd name="connsiteY2" fmla="*/ 0 h 1376978"/>
              <a:gd name="connsiteX3" fmla="*/ 871369 w 3646842"/>
              <a:gd name="connsiteY3" fmla="*/ 0 h 1376978"/>
              <a:gd name="connsiteX4" fmla="*/ 871369 w 3646842"/>
              <a:gd name="connsiteY4" fmla="*/ 1032734 h 1376978"/>
              <a:gd name="connsiteX5" fmla="*/ 3636085 w 3646842"/>
              <a:gd name="connsiteY5" fmla="*/ 1032734 h 1376978"/>
              <a:gd name="connsiteX6" fmla="*/ 3646842 w 3646842"/>
              <a:gd name="connsiteY6" fmla="*/ 1376978 h 1376978"/>
              <a:gd name="connsiteX0" fmla="*/ 3646842 w 3647637"/>
              <a:gd name="connsiteY0" fmla="*/ 1376978 h 1376978"/>
              <a:gd name="connsiteX1" fmla="*/ 0 w 3647637"/>
              <a:gd name="connsiteY1" fmla="*/ 1376978 h 1376978"/>
              <a:gd name="connsiteX2" fmla="*/ 0 w 3647637"/>
              <a:gd name="connsiteY2" fmla="*/ 0 h 1376978"/>
              <a:gd name="connsiteX3" fmla="*/ 871369 w 3647637"/>
              <a:gd name="connsiteY3" fmla="*/ 0 h 1376978"/>
              <a:gd name="connsiteX4" fmla="*/ 871369 w 3647637"/>
              <a:gd name="connsiteY4" fmla="*/ 1032734 h 1376978"/>
              <a:gd name="connsiteX5" fmla="*/ 3647637 w 3647637"/>
              <a:gd name="connsiteY5" fmla="*/ 1032734 h 1376978"/>
              <a:gd name="connsiteX6" fmla="*/ 3646842 w 3647637"/>
              <a:gd name="connsiteY6" fmla="*/ 1376978 h 137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7637" h="1376978">
                <a:moveTo>
                  <a:pt x="3646842" y="1376978"/>
                </a:moveTo>
                <a:lnTo>
                  <a:pt x="0" y="1376978"/>
                </a:lnTo>
                <a:lnTo>
                  <a:pt x="0" y="0"/>
                </a:lnTo>
                <a:lnTo>
                  <a:pt x="871369" y="0"/>
                </a:lnTo>
                <a:lnTo>
                  <a:pt x="871369" y="1032734"/>
                </a:lnTo>
                <a:lnTo>
                  <a:pt x="3647637" y="1032734"/>
                </a:lnTo>
                <a:lnTo>
                  <a:pt x="3646842" y="1376978"/>
                </a:lnTo>
                <a:close/>
              </a:path>
            </a:pathLst>
          </a:custGeom>
          <a:solidFill>
            <a:srgbClr val="FFFFFF"/>
          </a:solidFill>
          <a:ln w="19050" cap="flat" cmpd="sng" algn="ctr">
            <a:solidFill>
              <a:schemeClr val="accent5"/>
            </a:solidFill>
            <a:prstDash val="solid"/>
          </a:ln>
          <a:effectLst/>
        </p:spPr>
        <p:txBody>
          <a:bodyPr rtlCol="0" anchor="ctr"/>
          <a:lstStyle/>
          <a:p>
            <a:pPr marL="0" marR="0" lvl="0" indent="0" algn="ctr" defTabSz="69917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rgbClr val="FFFFFF">
                  <a:lumMod val="65000"/>
                </a:srgbClr>
              </a:solidFill>
              <a:effectLst/>
              <a:uLnTx/>
              <a:uFillTx/>
              <a:cs typeface="Arial" charset="0"/>
            </a:endParaRPr>
          </a:p>
        </p:txBody>
      </p:sp>
      <p:sp>
        <p:nvSpPr>
          <p:cNvPr id="61" name="Rectangle 60"/>
          <p:cNvSpPr/>
          <p:nvPr/>
        </p:nvSpPr>
        <p:spPr>
          <a:xfrm>
            <a:off x="498461" y="6242357"/>
            <a:ext cx="5449113" cy="295673"/>
          </a:xfrm>
          <a:prstGeom prst="rect">
            <a:avLst/>
          </a:prstGeom>
          <a:noFill/>
          <a:ln w="28575" cap="flat" cmpd="sng" algn="ctr">
            <a:noFill/>
            <a:prstDash val="solid"/>
          </a:ln>
          <a:effectLst/>
        </p:spPr>
        <p:txBody>
          <a:bodyPr rtlCol="0" anchor="ctr"/>
          <a:lstStyle/>
          <a:p>
            <a:pPr marL="0" marR="0" lvl="0" indent="0" algn="ctr" defTabSz="69917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chemeClr val="accent5"/>
                </a:solidFill>
                <a:effectLst/>
                <a:uLnTx/>
                <a:uFillTx/>
                <a:cs typeface="Arial" charset="0"/>
              </a:rPr>
              <a:t>Devices</a:t>
            </a:r>
          </a:p>
        </p:txBody>
      </p:sp>
      <p:sp>
        <p:nvSpPr>
          <p:cNvPr id="20" name="Freeform 12"/>
          <p:cNvSpPr>
            <a:spLocks noEditPoints="1"/>
          </p:cNvSpPr>
          <p:nvPr/>
        </p:nvSpPr>
        <p:spPr bwMode="auto">
          <a:xfrm>
            <a:off x="919173" y="3175900"/>
            <a:ext cx="493564" cy="594079"/>
          </a:xfrm>
          <a:custGeom>
            <a:avLst/>
            <a:gdLst>
              <a:gd name="T0" fmla="*/ 46 w 162"/>
              <a:gd name="T1" fmla="*/ 23 h 195"/>
              <a:gd name="T2" fmla="*/ 46 w 162"/>
              <a:gd name="T3" fmla="*/ 25 h 195"/>
              <a:gd name="T4" fmla="*/ 46 w 162"/>
              <a:gd name="T5" fmla="*/ 27 h 195"/>
              <a:gd name="T6" fmla="*/ 0 w 162"/>
              <a:gd name="T7" fmla="*/ 51 h 195"/>
              <a:gd name="T8" fmla="*/ 0 w 162"/>
              <a:gd name="T9" fmla="*/ 52 h 195"/>
              <a:gd name="T10" fmla="*/ 1 w 162"/>
              <a:gd name="T11" fmla="*/ 173 h 195"/>
              <a:gd name="T12" fmla="*/ 115 w 162"/>
              <a:gd name="T13" fmla="*/ 173 h 195"/>
              <a:gd name="T14" fmla="*/ 116 w 162"/>
              <a:gd name="T15" fmla="*/ 168 h 195"/>
              <a:gd name="T16" fmla="*/ 162 w 162"/>
              <a:gd name="T17" fmla="*/ 144 h 195"/>
              <a:gd name="T18" fmla="*/ 104 w 162"/>
              <a:gd name="T19" fmla="*/ 0 h 195"/>
              <a:gd name="T20" fmla="*/ 104 w 162"/>
              <a:gd name="T21" fmla="*/ 8 h 195"/>
              <a:gd name="T22" fmla="*/ 153 w 162"/>
              <a:gd name="T23" fmla="*/ 24 h 195"/>
              <a:gd name="T24" fmla="*/ 108 w 162"/>
              <a:gd name="T25" fmla="*/ 38 h 195"/>
              <a:gd name="T26" fmla="*/ 57 w 162"/>
              <a:gd name="T27" fmla="*/ 27 h 195"/>
              <a:gd name="T28" fmla="*/ 108 w 162"/>
              <a:gd name="T29" fmla="*/ 61 h 195"/>
              <a:gd name="T30" fmla="*/ 107 w 162"/>
              <a:gd name="T31" fmla="*/ 90 h 195"/>
              <a:gd name="T32" fmla="*/ 58 w 162"/>
              <a:gd name="T33" fmla="*/ 105 h 195"/>
              <a:gd name="T34" fmla="*/ 8 w 162"/>
              <a:gd name="T35" fmla="*/ 61 h 195"/>
              <a:gd name="T36" fmla="*/ 108 w 162"/>
              <a:gd name="T37" fmla="*/ 61 h 195"/>
              <a:gd name="T38" fmla="*/ 58 w 162"/>
              <a:gd name="T39" fmla="*/ 113 h 195"/>
              <a:gd name="T40" fmla="*/ 108 w 162"/>
              <a:gd name="T41" fmla="*/ 129 h 195"/>
              <a:gd name="T42" fmla="*/ 107 w 162"/>
              <a:gd name="T43" fmla="*/ 130 h 195"/>
              <a:gd name="T44" fmla="*/ 8 w 162"/>
              <a:gd name="T45" fmla="*/ 131 h 195"/>
              <a:gd name="T46" fmla="*/ 58 w 162"/>
              <a:gd name="T47" fmla="*/ 35 h 195"/>
              <a:gd name="T48" fmla="*/ 107 w 162"/>
              <a:gd name="T49" fmla="*/ 50 h 195"/>
              <a:gd name="T50" fmla="*/ 58 w 162"/>
              <a:gd name="T51" fmla="*/ 65 h 195"/>
              <a:gd name="T52" fmla="*/ 58 w 162"/>
              <a:gd name="T53" fmla="*/ 35 h 195"/>
              <a:gd name="T54" fmla="*/ 58 w 162"/>
              <a:gd name="T55" fmla="*/ 187 h 195"/>
              <a:gd name="T56" fmla="*/ 8 w 162"/>
              <a:gd name="T57" fmla="*/ 141 h 195"/>
              <a:gd name="T58" fmla="*/ 108 w 162"/>
              <a:gd name="T59" fmla="*/ 141 h 195"/>
              <a:gd name="T60" fmla="*/ 154 w 162"/>
              <a:gd name="T61" fmla="*/ 144 h 195"/>
              <a:gd name="T62" fmla="*/ 116 w 162"/>
              <a:gd name="T63" fmla="*/ 160 h 195"/>
              <a:gd name="T64" fmla="*/ 154 w 162"/>
              <a:gd name="T65" fmla="*/ 114 h 195"/>
              <a:gd name="T66" fmla="*/ 154 w 162"/>
              <a:gd name="T67" fmla="*/ 102 h 195"/>
              <a:gd name="T68" fmla="*/ 153 w 162"/>
              <a:gd name="T69" fmla="*/ 104 h 195"/>
              <a:gd name="T70" fmla="*/ 116 w 162"/>
              <a:gd name="T71" fmla="*/ 85 h 195"/>
              <a:gd name="T72" fmla="*/ 154 w 162"/>
              <a:gd name="T73" fmla="*/ 102 h 195"/>
              <a:gd name="T74" fmla="*/ 153 w 162"/>
              <a:gd name="T75" fmla="*/ 64 h 195"/>
              <a:gd name="T76" fmla="*/ 116 w 162"/>
              <a:gd name="T77" fmla="*/ 77 h 195"/>
              <a:gd name="T78" fmla="*/ 114 w 162"/>
              <a:gd name="T79" fmla="*/ 46 h 195"/>
              <a:gd name="T80" fmla="*/ 154 w 162"/>
              <a:gd name="T81" fmla="*/ 6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195">
                <a:moveTo>
                  <a:pt x="104" y="0"/>
                </a:moveTo>
                <a:cubicBezTo>
                  <a:pt x="79" y="0"/>
                  <a:pt x="49" y="6"/>
                  <a:pt x="46" y="23"/>
                </a:cubicBezTo>
                <a:cubicBezTo>
                  <a:pt x="46" y="23"/>
                  <a:pt x="46" y="24"/>
                  <a:pt x="46" y="24"/>
                </a:cubicBezTo>
                <a:cubicBezTo>
                  <a:pt x="46" y="24"/>
                  <a:pt x="46" y="25"/>
                  <a:pt x="46" y="25"/>
                </a:cubicBezTo>
                <a:cubicBezTo>
                  <a:pt x="46" y="25"/>
                  <a:pt x="46" y="25"/>
                  <a:pt x="46" y="25"/>
                </a:cubicBezTo>
                <a:cubicBezTo>
                  <a:pt x="46" y="27"/>
                  <a:pt x="46" y="27"/>
                  <a:pt x="46" y="27"/>
                </a:cubicBezTo>
                <a:cubicBezTo>
                  <a:pt x="24" y="29"/>
                  <a:pt x="3" y="35"/>
                  <a:pt x="0" y="49"/>
                </a:cubicBezTo>
                <a:cubicBezTo>
                  <a:pt x="0" y="50"/>
                  <a:pt x="0" y="50"/>
                  <a:pt x="0" y="51"/>
                </a:cubicBezTo>
                <a:cubicBezTo>
                  <a:pt x="0" y="51"/>
                  <a:pt x="0" y="51"/>
                  <a:pt x="0" y="51"/>
                </a:cubicBezTo>
                <a:cubicBezTo>
                  <a:pt x="0" y="52"/>
                  <a:pt x="0" y="52"/>
                  <a:pt x="0" y="52"/>
                </a:cubicBezTo>
                <a:cubicBezTo>
                  <a:pt x="0" y="170"/>
                  <a:pt x="0" y="170"/>
                  <a:pt x="0" y="170"/>
                </a:cubicBezTo>
                <a:cubicBezTo>
                  <a:pt x="0" y="171"/>
                  <a:pt x="0" y="172"/>
                  <a:pt x="1" y="173"/>
                </a:cubicBezTo>
                <a:cubicBezTo>
                  <a:pt x="5" y="189"/>
                  <a:pt x="34" y="195"/>
                  <a:pt x="58" y="195"/>
                </a:cubicBezTo>
                <a:cubicBezTo>
                  <a:pt x="82" y="195"/>
                  <a:pt x="111" y="189"/>
                  <a:pt x="115" y="173"/>
                </a:cubicBezTo>
                <a:cubicBezTo>
                  <a:pt x="116" y="172"/>
                  <a:pt x="116" y="171"/>
                  <a:pt x="116" y="170"/>
                </a:cubicBezTo>
                <a:cubicBezTo>
                  <a:pt x="116" y="168"/>
                  <a:pt x="116" y="168"/>
                  <a:pt x="116" y="168"/>
                </a:cubicBezTo>
                <a:cubicBezTo>
                  <a:pt x="137" y="166"/>
                  <a:pt x="158" y="160"/>
                  <a:pt x="161" y="147"/>
                </a:cubicBezTo>
                <a:cubicBezTo>
                  <a:pt x="162" y="146"/>
                  <a:pt x="162" y="145"/>
                  <a:pt x="162" y="144"/>
                </a:cubicBezTo>
                <a:cubicBezTo>
                  <a:pt x="162" y="26"/>
                  <a:pt x="162" y="26"/>
                  <a:pt x="162" y="26"/>
                </a:cubicBezTo>
                <a:cubicBezTo>
                  <a:pt x="162" y="7"/>
                  <a:pt x="131" y="0"/>
                  <a:pt x="104" y="0"/>
                </a:cubicBezTo>
                <a:close/>
                <a:moveTo>
                  <a:pt x="54" y="24"/>
                </a:moveTo>
                <a:cubicBezTo>
                  <a:pt x="56" y="15"/>
                  <a:pt x="77" y="8"/>
                  <a:pt x="104" y="8"/>
                </a:cubicBezTo>
                <a:cubicBezTo>
                  <a:pt x="130" y="8"/>
                  <a:pt x="151" y="15"/>
                  <a:pt x="154" y="23"/>
                </a:cubicBezTo>
                <a:cubicBezTo>
                  <a:pt x="154" y="23"/>
                  <a:pt x="153" y="24"/>
                  <a:pt x="153" y="24"/>
                </a:cubicBezTo>
                <a:cubicBezTo>
                  <a:pt x="153" y="24"/>
                  <a:pt x="153" y="24"/>
                  <a:pt x="153" y="24"/>
                </a:cubicBezTo>
                <a:cubicBezTo>
                  <a:pt x="152" y="27"/>
                  <a:pt x="138" y="37"/>
                  <a:pt x="108" y="38"/>
                </a:cubicBezTo>
                <a:cubicBezTo>
                  <a:pt x="97" y="30"/>
                  <a:pt x="76" y="27"/>
                  <a:pt x="58" y="27"/>
                </a:cubicBezTo>
                <a:cubicBezTo>
                  <a:pt x="58" y="27"/>
                  <a:pt x="57" y="27"/>
                  <a:pt x="57" y="27"/>
                </a:cubicBezTo>
                <a:cubicBezTo>
                  <a:pt x="56" y="26"/>
                  <a:pt x="55" y="25"/>
                  <a:pt x="54" y="24"/>
                </a:cubicBezTo>
                <a:close/>
                <a:moveTo>
                  <a:pt x="108" y="61"/>
                </a:moveTo>
                <a:cubicBezTo>
                  <a:pt x="108" y="89"/>
                  <a:pt x="108" y="89"/>
                  <a:pt x="108" y="89"/>
                </a:cubicBezTo>
                <a:cubicBezTo>
                  <a:pt x="108" y="89"/>
                  <a:pt x="108" y="90"/>
                  <a:pt x="107" y="90"/>
                </a:cubicBezTo>
                <a:cubicBezTo>
                  <a:pt x="107" y="90"/>
                  <a:pt x="107" y="90"/>
                  <a:pt x="107" y="90"/>
                </a:cubicBezTo>
                <a:cubicBezTo>
                  <a:pt x="106" y="93"/>
                  <a:pt x="91" y="105"/>
                  <a:pt x="58" y="105"/>
                </a:cubicBezTo>
                <a:cubicBezTo>
                  <a:pt x="25" y="105"/>
                  <a:pt x="9" y="93"/>
                  <a:pt x="8" y="91"/>
                </a:cubicBezTo>
                <a:cubicBezTo>
                  <a:pt x="8" y="61"/>
                  <a:pt x="8" y="61"/>
                  <a:pt x="8" y="61"/>
                </a:cubicBezTo>
                <a:cubicBezTo>
                  <a:pt x="18" y="67"/>
                  <a:pt x="35" y="73"/>
                  <a:pt x="58" y="73"/>
                </a:cubicBezTo>
                <a:cubicBezTo>
                  <a:pt x="81" y="73"/>
                  <a:pt x="99" y="67"/>
                  <a:pt x="108" y="61"/>
                </a:cubicBezTo>
                <a:close/>
                <a:moveTo>
                  <a:pt x="8" y="101"/>
                </a:moveTo>
                <a:cubicBezTo>
                  <a:pt x="18" y="107"/>
                  <a:pt x="35" y="113"/>
                  <a:pt x="58" y="113"/>
                </a:cubicBezTo>
                <a:cubicBezTo>
                  <a:pt x="81" y="113"/>
                  <a:pt x="99" y="107"/>
                  <a:pt x="108" y="101"/>
                </a:cubicBezTo>
                <a:cubicBezTo>
                  <a:pt x="108" y="129"/>
                  <a:pt x="108" y="129"/>
                  <a:pt x="108" y="129"/>
                </a:cubicBezTo>
                <a:cubicBezTo>
                  <a:pt x="108" y="129"/>
                  <a:pt x="108" y="130"/>
                  <a:pt x="107" y="130"/>
                </a:cubicBezTo>
                <a:cubicBezTo>
                  <a:pt x="107" y="130"/>
                  <a:pt x="107" y="130"/>
                  <a:pt x="107" y="130"/>
                </a:cubicBezTo>
                <a:cubicBezTo>
                  <a:pt x="106" y="133"/>
                  <a:pt x="91" y="145"/>
                  <a:pt x="58" y="145"/>
                </a:cubicBezTo>
                <a:cubicBezTo>
                  <a:pt x="25" y="145"/>
                  <a:pt x="10" y="134"/>
                  <a:pt x="8" y="131"/>
                </a:cubicBezTo>
                <a:lnTo>
                  <a:pt x="8" y="101"/>
                </a:lnTo>
                <a:close/>
                <a:moveTo>
                  <a:pt x="58" y="35"/>
                </a:moveTo>
                <a:cubicBezTo>
                  <a:pt x="84" y="35"/>
                  <a:pt x="105" y="41"/>
                  <a:pt x="108" y="50"/>
                </a:cubicBezTo>
                <a:cubicBezTo>
                  <a:pt x="108" y="50"/>
                  <a:pt x="107" y="50"/>
                  <a:pt x="107" y="50"/>
                </a:cubicBezTo>
                <a:cubicBezTo>
                  <a:pt x="107" y="50"/>
                  <a:pt x="107" y="50"/>
                  <a:pt x="107" y="51"/>
                </a:cubicBezTo>
                <a:cubicBezTo>
                  <a:pt x="106" y="53"/>
                  <a:pt x="91" y="65"/>
                  <a:pt x="58" y="65"/>
                </a:cubicBezTo>
                <a:cubicBezTo>
                  <a:pt x="26" y="65"/>
                  <a:pt x="10" y="54"/>
                  <a:pt x="8" y="51"/>
                </a:cubicBezTo>
                <a:cubicBezTo>
                  <a:pt x="10" y="42"/>
                  <a:pt x="31" y="35"/>
                  <a:pt x="58" y="35"/>
                </a:cubicBezTo>
                <a:close/>
                <a:moveTo>
                  <a:pt x="108" y="171"/>
                </a:moveTo>
                <a:cubicBezTo>
                  <a:pt x="106" y="180"/>
                  <a:pt x="84" y="187"/>
                  <a:pt x="58" y="187"/>
                </a:cubicBezTo>
                <a:cubicBezTo>
                  <a:pt x="32" y="187"/>
                  <a:pt x="10" y="180"/>
                  <a:pt x="8" y="171"/>
                </a:cubicBezTo>
                <a:cubicBezTo>
                  <a:pt x="8" y="141"/>
                  <a:pt x="8" y="141"/>
                  <a:pt x="8" y="141"/>
                </a:cubicBezTo>
                <a:cubicBezTo>
                  <a:pt x="18" y="147"/>
                  <a:pt x="35" y="153"/>
                  <a:pt x="58" y="153"/>
                </a:cubicBezTo>
                <a:cubicBezTo>
                  <a:pt x="81" y="153"/>
                  <a:pt x="99" y="147"/>
                  <a:pt x="108" y="141"/>
                </a:cubicBezTo>
                <a:cubicBezTo>
                  <a:pt x="108" y="171"/>
                  <a:pt x="108" y="171"/>
                  <a:pt x="108" y="171"/>
                </a:cubicBezTo>
                <a:close/>
                <a:moveTo>
                  <a:pt x="154" y="144"/>
                </a:moveTo>
                <a:cubicBezTo>
                  <a:pt x="154" y="145"/>
                  <a:pt x="154" y="145"/>
                  <a:pt x="154" y="145"/>
                </a:cubicBezTo>
                <a:cubicBezTo>
                  <a:pt x="152" y="152"/>
                  <a:pt x="136" y="158"/>
                  <a:pt x="116" y="160"/>
                </a:cubicBezTo>
                <a:cubicBezTo>
                  <a:pt x="116" y="125"/>
                  <a:pt x="116" y="125"/>
                  <a:pt x="116" y="125"/>
                </a:cubicBezTo>
                <a:cubicBezTo>
                  <a:pt x="133" y="124"/>
                  <a:pt x="146" y="119"/>
                  <a:pt x="154" y="114"/>
                </a:cubicBezTo>
                <a:lnTo>
                  <a:pt x="154" y="144"/>
                </a:lnTo>
                <a:close/>
                <a:moveTo>
                  <a:pt x="154" y="102"/>
                </a:moveTo>
                <a:cubicBezTo>
                  <a:pt x="154" y="103"/>
                  <a:pt x="154" y="103"/>
                  <a:pt x="153" y="103"/>
                </a:cubicBezTo>
                <a:cubicBezTo>
                  <a:pt x="153" y="104"/>
                  <a:pt x="153" y="104"/>
                  <a:pt x="153" y="104"/>
                </a:cubicBezTo>
                <a:cubicBezTo>
                  <a:pt x="152" y="106"/>
                  <a:pt x="140" y="115"/>
                  <a:pt x="116" y="117"/>
                </a:cubicBezTo>
                <a:cubicBezTo>
                  <a:pt x="116" y="85"/>
                  <a:pt x="116" y="85"/>
                  <a:pt x="116" y="85"/>
                </a:cubicBezTo>
                <a:cubicBezTo>
                  <a:pt x="133" y="84"/>
                  <a:pt x="146" y="79"/>
                  <a:pt x="154" y="74"/>
                </a:cubicBezTo>
                <a:lnTo>
                  <a:pt x="154" y="102"/>
                </a:lnTo>
                <a:close/>
                <a:moveTo>
                  <a:pt x="154" y="62"/>
                </a:moveTo>
                <a:cubicBezTo>
                  <a:pt x="154" y="63"/>
                  <a:pt x="154" y="63"/>
                  <a:pt x="153" y="64"/>
                </a:cubicBezTo>
                <a:cubicBezTo>
                  <a:pt x="153" y="64"/>
                  <a:pt x="153" y="64"/>
                  <a:pt x="153" y="64"/>
                </a:cubicBezTo>
                <a:cubicBezTo>
                  <a:pt x="152" y="66"/>
                  <a:pt x="140" y="75"/>
                  <a:pt x="116" y="77"/>
                </a:cubicBezTo>
                <a:cubicBezTo>
                  <a:pt x="116" y="52"/>
                  <a:pt x="116" y="52"/>
                  <a:pt x="116" y="52"/>
                </a:cubicBezTo>
                <a:cubicBezTo>
                  <a:pt x="116" y="50"/>
                  <a:pt x="115" y="48"/>
                  <a:pt x="114" y="46"/>
                </a:cubicBezTo>
                <a:cubicBezTo>
                  <a:pt x="132" y="44"/>
                  <a:pt x="146" y="39"/>
                  <a:pt x="154" y="34"/>
                </a:cubicBezTo>
                <a:lnTo>
                  <a:pt x="154" y="62"/>
                </a:lnTo>
                <a:close/>
              </a:path>
            </a:pathLst>
          </a:custGeom>
          <a:solidFill>
            <a:schemeClr val="tx2"/>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0000"/>
              </a:solidFill>
              <a:effectLst/>
              <a:uLnTx/>
              <a:uFillTx/>
              <a:cs typeface="Arial" charset="0"/>
            </a:endParaRPr>
          </a:p>
        </p:txBody>
      </p:sp>
      <p:grpSp>
        <p:nvGrpSpPr>
          <p:cNvPr id="21" name="Group 16"/>
          <p:cNvGrpSpPr>
            <a:grpSpLocks noChangeAspect="1"/>
          </p:cNvGrpSpPr>
          <p:nvPr/>
        </p:nvGrpSpPr>
        <p:grpSpPr bwMode="auto">
          <a:xfrm>
            <a:off x="610823" y="5486054"/>
            <a:ext cx="1029222" cy="633265"/>
            <a:chOff x="3454" y="1924"/>
            <a:chExt cx="772" cy="475"/>
          </a:xfrm>
          <a:solidFill>
            <a:schemeClr val="accent5"/>
          </a:solidFill>
        </p:grpSpPr>
        <p:sp>
          <p:nvSpPr>
            <p:cNvPr id="23" name="Freeform 17"/>
            <p:cNvSpPr>
              <a:spLocks noEditPoints="1"/>
            </p:cNvSpPr>
            <p:nvPr/>
          </p:nvSpPr>
          <p:spPr bwMode="auto">
            <a:xfrm>
              <a:off x="3952" y="1927"/>
              <a:ext cx="274" cy="472"/>
            </a:xfrm>
            <a:custGeom>
              <a:avLst/>
              <a:gdLst>
                <a:gd name="T0" fmla="*/ 96 w 116"/>
                <a:gd name="T1" fmla="*/ 0 h 200"/>
                <a:gd name="T2" fmla="*/ 21 w 116"/>
                <a:gd name="T3" fmla="*/ 0 h 200"/>
                <a:gd name="T4" fmla="*/ 0 w 116"/>
                <a:gd name="T5" fmla="*/ 21 h 200"/>
                <a:gd name="T6" fmla="*/ 0 w 116"/>
                <a:gd name="T7" fmla="*/ 27 h 200"/>
                <a:gd name="T8" fmla="*/ 0 w 116"/>
                <a:gd name="T9" fmla="*/ 161 h 200"/>
                <a:gd name="T10" fmla="*/ 0 w 116"/>
                <a:gd name="T11" fmla="*/ 179 h 200"/>
                <a:gd name="T12" fmla="*/ 21 w 116"/>
                <a:gd name="T13" fmla="*/ 200 h 200"/>
                <a:gd name="T14" fmla="*/ 96 w 116"/>
                <a:gd name="T15" fmla="*/ 200 h 200"/>
                <a:gd name="T16" fmla="*/ 116 w 116"/>
                <a:gd name="T17" fmla="*/ 179 h 200"/>
                <a:gd name="T18" fmla="*/ 116 w 116"/>
                <a:gd name="T19" fmla="*/ 161 h 200"/>
                <a:gd name="T20" fmla="*/ 116 w 116"/>
                <a:gd name="T21" fmla="*/ 27 h 200"/>
                <a:gd name="T22" fmla="*/ 116 w 116"/>
                <a:gd name="T23" fmla="*/ 21 h 200"/>
                <a:gd name="T24" fmla="*/ 96 w 116"/>
                <a:gd name="T25" fmla="*/ 0 h 200"/>
                <a:gd name="T26" fmla="*/ 8 w 116"/>
                <a:gd name="T27" fmla="*/ 35 h 200"/>
                <a:gd name="T28" fmla="*/ 108 w 116"/>
                <a:gd name="T29" fmla="*/ 35 h 200"/>
                <a:gd name="T30" fmla="*/ 108 w 116"/>
                <a:gd name="T31" fmla="*/ 153 h 200"/>
                <a:gd name="T32" fmla="*/ 8 w 116"/>
                <a:gd name="T33" fmla="*/ 153 h 200"/>
                <a:gd name="T34" fmla="*/ 8 w 116"/>
                <a:gd name="T35" fmla="*/ 35 h 200"/>
                <a:gd name="T36" fmla="*/ 108 w 116"/>
                <a:gd name="T37" fmla="*/ 179 h 200"/>
                <a:gd name="T38" fmla="*/ 96 w 116"/>
                <a:gd name="T39" fmla="*/ 192 h 200"/>
                <a:gd name="T40" fmla="*/ 21 w 116"/>
                <a:gd name="T41" fmla="*/ 192 h 200"/>
                <a:gd name="T42" fmla="*/ 8 w 116"/>
                <a:gd name="T43" fmla="*/ 179 h 200"/>
                <a:gd name="T44" fmla="*/ 8 w 116"/>
                <a:gd name="T45" fmla="*/ 161 h 200"/>
                <a:gd name="T46" fmla="*/ 108 w 116"/>
                <a:gd name="T47" fmla="*/ 161 h 200"/>
                <a:gd name="T48" fmla="*/ 108 w 116"/>
                <a:gd name="T49" fmla="*/ 179 h 200"/>
                <a:gd name="T50" fmla="*/ 8 w 116"/>
                <a:gd name="T51" fmla="*/ 27 h 200"/>
                <a:gd name="T52" fmla="*/ 8 w 116"/>
                <a:gd name="T53" fmla="*/ 21 h 200"/>
                <a:gd name="T54" fmla="*/ 21 w 116"/>
                <a:gd name="T55" fmla="*/ 8 h 200"/>
                <a:gd name="T56" fmla="*/ 96 w 116"/>
                <a:gd name="T57" fmla="*/ 8 h 200"/>
                <a:gd name="T58" fmla="*/ 108 w 116"/>
                <a:gd name="T59" fmla="*/ 21 h 200"/>
                <a:gd name="T60" fmla="*/ 108 w 116"/>
                <a:gd name="T61" fmla="*/ 27 h 200"/>
                <a:gd name="T62" fmla="*/ 8 w 116"/>
                <a:gd name="T63" fmla="*/ 2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 h="200">
                  <a:moveTo>
                    <a:pt x="96" y="0"/>
                  </a:moveTo>
                  <a:cubicBezTo>
                    <a:pt x="21" y="0"/>
                    <a:pt x="21" y="0"/>
                    <a:pt x="21" y="0"/>
                  </a:cubicBezTo>
                  <a:cubicBezTo>
                    <a:pt x="10" y="0"/>
                    <a:pt x="0" y="9"/>
                    <a:pt x="0" y="21"/>
                  </a:cubicBezTo>
                  <a:cubicBezTo>
                    <a:pt x="0" y="27"/>
                    <a:pt x="0" y="27"/>
                    <a:pt x="0" y="27"/>
                  </a:cubicBezTo>
                  <a:cubicBezTo>
                    <a:pt x="0" y="161"/>
                    <a:pt x="0" y="161"/>
                    <a:pt x="0" y="161"/>
                  </a:cubicBezTo>
                  <a:cubicBezTo>
                    <a:pt x="0" y="179"/>
                    <a:pt x="0" y="179"/>
                    <a:pt x="0" y="179"/>
                  </a:cubicBezTo>
                  <a:cubicBezTo>
                    <a:pt x="0" y="190"/>
                    <a:pt x="10" y="200"/>
                    <a:pt x="21" y="200"/>
                  </a:cubicBezTo>
                  <a:cubicBezTo>
                    <a:pt x="96" y="200"/>
                    <a:pt x="96" y="200"/>
                    <a:pt x="96" y="200"/>
                  </a:cubicBezTo>
                  <a:cubicBezTo>
                    <a:pt x="107" y="200"/>
                    <a:pt x="116" y="190"/>
                    <a:pt x="116" y="179"/>
                  </a:cubicBezTo>
                  <a:cubicBezTo>
                    <a:pt x="116" y="161"/>
                    <a:pt x="116" y="161"/>
                    <a:pt x="116" y="161"/>
                  </a:cubicBezTo>
                  <a:cubicBezTo>
                    <a:pt x="116" y="27"/>
                    <a:pt x="116" y="27"/>
                    <a:pt x="116" y="27"/>
                  </a:cubicBezTo>
                  <a:cubicBezTo>
                    <a:pt x="116" y="21"/>
                    <a:pt x="116" y="21"/>
                    <a:pt x="116" y="21"/>
                  </a:cubicBezTo>
                  <a:cubicBezTo>
                    <a:pt x="116" y="9"/>
                    <a:pt x="107" y="0"/>
                    <a:pt x="96" y="0"/>
                  </a:cubicBezTo>
                  <a:close/>
                  <a:moveTo>
                    <a:pt x="8" y="35"/>
                  </a:moveTo>
                  <a:cubicBezTo>
                    <a:pt x="108" y="35"/>
                    <a:pt x="108" y="35"/>
                    <a:pt x="108" y="35"/>
                  </a:cubicBezTo>
                  <a:cubicBezTo>
                    <a:pt x="108" y="153"/>
                    <a:pt x="108" y="153"/>
                    <a:pt x="108" y="153"/>
                  </a:cubicBezTo>
                  <a:cubicBezTo>
                    <a:pt x="8" y="153"/>
                    <a:pt x="8" y="153"/>
                    <a:pt x="8" y="153"/>
                  </a:cubicBezTo>
                  <a:lnTo>
                    <a:pt x="8" y="35"/>
                  </a:lnTo>
                  <a:close/>
                  <a:moveTo>
                    <a:pt x="108" y="179"/>
                  </a:moveTo>
                  <a:cubicBezTo>
                    <a:pt x="108" y="186"/>
                    <a:pt x="103" y="192"/>
                    <a:pt x="96" y="192"/>
                  </a:cubicBezTo>
                  <a:cubicBezTo>
                    <a:pt x="21" y="192"/>
                    <a:pt x="21" y="192"/>
                    <a:pt x="21" y="192"/>
                  </a:cubicBezTo>
                  <a:cubicBezTo>
                    <a:pt x="14" y="192"/>
                    <a:pt x="8" y="186"/>
                    <a:pt x="8" y="179"/>
                  </a:cubicBezTo>
                  <a:cubicBezTo>
                    <a:pt x="8" y="161"/>
                    <a:pt x="8" y="161"/>
                    <a:pt x="8" y="161"/>
                  </a:cubicBezTo>
                  <a:cubicBezTo>
                    <a:pt x="108" y="161"/>
                    <a:pt x="108" y="161"/>
                    <a:pt x="108" y="161"/>
                  </a:cubicBezTo>
                  <a:lnTo>
                    <a:pt x="108" y="179"/>
                  </a:lnTo>
                  <a:close/>
                  <a:moveTo>
                    <a:pt x="8" y="27"/>
                  </a:moveTo>
                  <a:cubicBezTo>
                    <a:pt x="8" y="21"/>
                    <a:pt x="8" y="21"/>
                    <a:pt x="8" y="21"/>
                  </a:cubicBezTo>
                  <a:cubicBezTo>
                    <a:pt x="8" y="14"/>
                    <a:pt x="14" y="8"/>
                    <a:pt x="21" y="8"/>
                  </a:cubicBezTo>
                  <a:cubicBezTo>
                    <a:pt x="96" y="8"/>
                    <a:pt x="96" y="8"/>
                    <a:pt x="96" y="8"/>
                  </a:cubicBezTo>
                  <a:cubicBezTo>
                    <a:pt x="103" y="8"/>
                    <a:pt x="108" y="14"/>
                    <a:pt x="108" y="21"/>
                  </a:cubicBezTo>
                  <a:cubicBezTo>
                    <a:pt x="108" y="27"/>
                    <a:pt x="108" y="27"/>
                    <a:pt x="108" y="27"/>
                  </a:cubicBezTo>
                  <a:lnTo>
                    <a:pt x="8"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4" name="Freeform 18"/>
            <p:cNvSpPr>
              <a:spLocks noEditPoints="1"/>
            </p:cNvSpPr>
            <p:nvPr/>
          </p:nvSpPr>
          <p:spPr bwMode="auto">
            <a:xfrm>
              <a:off x="4065" y="2319"/>
              <a:ext cx="48" cy="47"/>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8 h 20"/>
                <a:gd name="T12" fmla="*/ 12 w 20"/>
                <a:gd name="T13" fmla="*/ 10 h 20"/>
                <a:gd name="T14" fmla="*/ 10 w 20"/>
                <a:gd name="T15" fmla="*/ 12 h 20"/>
                <a:gd name="T16" fmla="*/ 8 w 20"/>
                <a:gd name="T17" fmla="*/ 10 h 20"/>
                <a:gd name="T18" fmla="*/ 10 w 20"/>
                <a:gd name="T1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5" y="0"/>
                    <a:pt x="0" y="4"/>
                    <a:pt x="0" y="10"/>
                  </a:cubicBezTo>
                  <a:cubicBezTo>
                    <a:pt x="0" y="16"/>
                    <a:pt x="5" y="20"/>
                    <a:pt x="10" y="20"/>
                  </a:cubicBezTo>
                  <a:close/>
                  <a:moveTo>
                    <a:pt x="10" y="8"/>
                  </a:moveTo>
                  <a:cubicBezTo>
                    <a:pt x="12" y="8"/>
                    <a:pt x="12" y="9"/>
                    <a:pt x="12" y="10"/>
                  </a:cubicBezTo>
                  <a:cubicBezTo>
                    <a:pt x="12" y="11"/>
                    <a:pt x="12" y="12"/>
                    <a:pt x="10" y="12"/>
                  </a:cubicBezTo>
                  <a:cubicBezTo>
                    <a:pt x="9" y="12"/>
                    <a:pt x="8" y="11"/>
                    <a:pt x="8" y="10"/>
                  </a:cubicBezTo>
                  <a:cubicBezTo>
                    <a:pt x="8" y="9"/>
                    <a:pt x="9" y="8"/>
                    <a:pt x="10"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5" name="Freeform 19"/>
            <p:cNvSpPr>
              <a:spLocks noEditPoints="1"/>
            </p:cNvSpPr>
            <p:nvPr/>
          </p:nvSpPr>
          <p:spPr bwMode="auto">
            <a:xfrm>
              <a:off x="3454" y="1924"/>
              <a:ext cx="390" cy="468"/>
            </a:xfrm>
            <a:custGeom>
              <a:avLst/>
              <a:gdLst>
                <a:gd name="T0" fmla="*/ 153 w 165"/>
                <a:gd name="T1" fmla="*/ 0 h 198"/>
                <a:gd name="T2" fmla="*/ 13 w 165"/>
                <a:gd name="T3" fmla="*/ 0 h 198"/>
                <a:gd name="T4" fmla="*/ 0 w 165"/>
                <a:gd name="T5" fmla="*/ 12 h 198"/>
                <a:gd name="T6" fmla="*/ 0 w 165"/>
                <a:gd name="T7" fmla="*/ 186 h 198"/>
                <a:gd name="T8" fmla="*/ 13 w 165"/>
                <a:gd name="T9" fmla="*/ 198 h 198"/>
                <a:gd name="T10" fmla="*/ 153 w 165"/>
                <a:gd name="T11" fmla="*/ 198 h 198"/>
                <a:gd name="T12" fmla="*/ 165 w 165"/>
                <a:gd name="T13" fmla="*/ 186 h 198"/>
                <a:gd name="T14" fmla="*/ 165 w 165"/>
                <a:gd name="T15" fmla="*/ 12 h 198"/>
                <a:gd name="T16" fmla="*/ 153 w 165"/>
                <a:gd name="T17" fmla="*/ 0 h 198"/>
                <a:gd name="T18" fmla="*/ 157 w 165"/>
                <a:gd name="T19" fmla="*/ 186 h 198"/>
                <a:gd name="T20" fmla="*/ 153 w 165"/>
                <a:gd name="T21" fmla="*/ 190 h 198"/>
                <a:gd name="T22" fmla="*/ 13 w 165"/>
                <a:gd name="T23" fmla="*/ 190 h 198"/>
                <a:gd name="T24" fmla="*/ 8 w 165"/>
                <a:gd name="T25" fmla="*/ 186 h 198"/>
                <a:gd name="T26" fmla="*/ 8 w 165"/>
                <a:gd name="T27" fmla="*/ 12 h 198"/>
                <a:gd name="T28" fmla="*/ 13 w 165"/>
                <a:gd name="T29" fmla="*/ 8 h 198"/>
                <a:gd name="T30" fmla="*/ 153 w 165"/>
                <a:gd name="T31" fmla="*/ 8 h 198"/>
                <a:gd name="T32" fmla="*/ 157 w 165"/>
                <a:gd name="T33" fmla="*/ 12 h 198"/>
                <a:gd name="T34" fmla="*/ 157 w 165"/>
                <a:gd name="T35" fmla="*/ 18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 h="198">
                  <a:moveTo>
                    <a:pt x="153" y="0"/>
                  </a:moveTo>
                  <a:cubicBezTo>
                    <a:pt x="13" y="0"/>
                    <a:pt x="13" y="0"/>
                    <a:pt x="13" y="0"/>
                  </a:cubicBezTo>
                  <a:cubicBezTo>
                    <a:pt x="6" y="0"/>
                    <a:pt x="0" y="5"/>
                    <a:pt x="0" y="12"/>
                  </a:cubicBezTo>
                  <a:cubicBezTo>
                    <a:pt x="0" y="186"/>
                    <a:pt x="0" y="186"/>
                    <a:pt x="0" y="186"/>
                  </a:cubicBezTo>
                  <a:cubicBezTo>
                    <a:pt x="0" y="193"/>
                    <a:pt x="6" y="198"/>
                    <a:pt x="13" y="198"/>
                  </a:cubicBezTo>
                  <a:cubicBezTo>
                    <a:pt x="153" y="198"/>
                    <a:pt x="153" y="198"/>
                    <a:pt x="153" y="198"/>
                  </a:cubicBezTo>
                  <a:cubicBezTo>
                    <a:pt x="160" y="198"/>
                    <a:pt x="165" y="193"/>
                    <a:pt x="165" y="186"/>
                  </a:cubicBezTo>
                  <a:cubicBezTo>
                    <a:pt x="165" y="12"/>
                    <a:pt x="165" y="12"/>
                    <a:pt x="165" y="12"/>
                  </a:cubicBezTo>
                  <a:cubicBezTo>
                    <a:pt x="165" y="5"/>
                    <a:pt x="160" y="0"/>
                    <a:pt x="153" y="0"/>
                  </a:cubicBezTo>
                  <a:close/>
                  <a:moveTo>
                    <a:pt x="157" y="186"/>
                  </a:moveTo>
                  <a:cubicBezTo>
                    <a:pt x="157" y="188"/>
                    <a:pt x="155" y="190"/>
                    <a:pt x="153" y="190"/>
                  </a:cubicBezTo>
                  <a:cubicBezTo>
                    <a:pt x="13" y="190"/>
                    <a:pt x="13" y="190"/>
                    <a:pt x="13" y="190"/>
                  </a:cubicBezTo>
                  <a:cubicBezTo>
                    <a:pt x="10" y="190"/>
                    <a:pt x="8" y="188"/>
                    <a:pt x="8" y="186"/>
                  </a:cubicBezTo>
                  <a:cubicBezTo>
                    <a:pt x="8" y="12"/>
                    <a:pt x="8" y="12"/>
                    <a:pt x="8" y="12"/>
                  </a:cubicBezTo>
                  <a:cubicBezTo>
                    <a:pt x="8" y="9"/>
                    <a:pt x="10" y="8"/>
                    <a:pt x="13" y="8"/>
                  </a:cubicBezTo>
                  <a:cubicBezTo>
                    <a:pt x="153" y="8"/>
                    <a:pt x="153" y="8"/>
                    <a:pt x="153" y="8"/>
                  </a:cubicBezTo>
                  <a:cubicBezTo>
                    <a:pt x="155" y="8"/>
                    <a:pt x="157" y="9"/>
                    <a:pt x="157" y="12"/>
                  </a:cubicBezTo>
                  <a:lnTo>
                    <a:pt x="157" y="18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6" name="Freeform 20"/>
            <p:cNvSpPr>
              <a:spLocks noEditPoints="1"/>
            </p:cNvSpPr>
            <p:nvPr/>
          </p:nvSpPr>
          <p:spPr bwMode="auto">
            <a:xfrm>
              <a:off x="3501" y="1962"/>
              <a:ext cx="298" cy="385"/>
            </a:xfrm>
            <a:custGeom>
              <a:avLst/>
              <a:gdLst>
                <a:gd name="T0" fmla="*/ 122 w 126"/>
                <a:gd name="T1" fmla="*/ 0 h 163"/>
                <a:gd name="T2" fmla="*/ 4 w 126"/>
                <a:gd name="T3" fmla="*/ 0 h 163"/>
                <a:gd name="T4" fmla="*/ 0 w 126"/>
                <a:gd name="T5" fmla="*/ 4 h 163"/>
                <a:gd name="T6" fmla="*/ 0 w 126"/>
                <a:gd name="T7" fmla="*/ 159 h 163"/>
                <a:gd name="T8" fmla="*/ 4 w 126"/>
                <a:gd name="T9" fmla="*/ 163 h 163"/>
                <a:gd name="T10" fmla="*/ 122 w 126"/>
                <a:gd name="T11" fmla="*/ 163 h 163"/>
                <a:gd name="T12" fmla="*/ 126 w 126"/>
                <a:gd name="T13" fmla="*/ 159 h 163"/>
                <a:gd name="T14" fmla="*/ 126 w 126"/>
                <a:gd name="T15" fmla="*/ 4 h 163"/>
                <a:gd name="T16" fmla="*/ 122 w 126"/>
                <a:gd name="T17" fmla="*/ 0 h 163"/>
                <a:gd name="T18" fmla="*/ 118 w 126"/>
                <a:gd name="T19" fmla="*/ 155 h 163"/>
                <a:gd name="T20" fmla="*/ 8 w 126"/>
                <a:gd name="T21" fmla="*/ 155 h 163"/>
                <a:gd name="T22" fmla="*/ 8 w 126"/>
                <a:gd name="T23" fmla="*/ 8 h 163"/>
                <a:gd name="T24" fmla="*/ 118 w 126"/>
                <a:gd name="T25" fmla="*/ 8 h 163"/>
                <a:gd name="T26" fmla="*/ 118 w 126"/>
                <a:gd name="T27" fmla="*/ 15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163">
                  <a:moveTo>
                    <a:pt x="122" y="0"/>
                  </a:moveTo>
                  <a:cubicBezTo>
                    <a:pt x="4" y="0"/>
                    <a:pt x="4" y="0"/>
                    <a:pt x="4" y="0"/>
                  </a:cubicBezTo>
                  <a:cubicBezTo>
                    <a:pt x="2" y="0"/>
                    <a:pt x="0" y="2"/>
                    <a:pt x="0" y="4"/>
                  </a:cubicBezTo>
                  <a:cubicBezTo>
                    <a:pt x="0" y="159"/>
                    <a:pt x="0" y="159"/>
                    <a:pt x="0" y="159"/>
                  </a:cubicBezTo>
                  <a:cubicBezTo>
                    <a:pt x="0" y="161"/>
                    <a:pt x="2" y="163"/>
                    <a:pt x="4" y="163"/>
                  </a:cubicBezTo>
                  <a:cubicBezTo>
                    <a:pt x="122" y="163"/>
                    <a:pt x="122" y="163"/>
                    <a:pt x="122" y="163"/>
                  </a:cubicBezTo>
                  <a:cubicBezTo>
                    <a:pt x="124" y="163"/>
                    <a:pt x="126" y="161"/>
                    <a:pt x="126" y="159"/>
                  </a:cubicBezTo>
                  <a:cubicBezTo>
                    <a:pt x="126" y="4"/>
                    <a:pt x="126" y="4"/>
                    <a:pt x="126" y="4"/>
                  </a:cubicBezTo>
                  <a:cubicBezTo>
                    <a:pt x="126" y="2"/>
                    <a:pt x="124" y="0"/>
                    <a:pt x="122" y="0"/>
                  </a:cubicBezTo>
                  <a:close/>
                  <a:moveTo>
                    <a:pt x="118" y="155"/>
                  </a:moveTo>
                  <a:cubicBezTo>
                    <a:pt x="8" y="155"/>
                    <a:pt x="8" y="155"/>
                    <a:pt x="8" y="155"/>
                  </a:cubicBezTo>
                  <a:cubicBezTo>
                    <a:pt x="8" y="8"/>
                    <a:pt x="8" y="8"/>
                    <a:pt x="8" y="8"/>
                  </a:cubicBezTo>
                  <a:cubicBezTo>
                    <a:pt x="118" y="8"/>
                    <a:pt x="118" y="8"/>
                    <a:pt x="118" y="8"/>
                  </a:cubicBezTo>
                  <a:lnTo>
                    <a:pt x="118" y="1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7" name="Oval 21"/>
            <p:cNvSpPr>
              <a:spLocks noChangeArrowheads="1"/>
            </p:cNvSpPr>
            <p:nvPr/>
          </p:nvSpPr>
          <p:spPr bwMode="auto">
            <a:xfrm>
              <a:off x="3640" y="2350"/>
              <a:ext cx="19" cy="19"/>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grpSp>
        <p:nvGrpSpPr>
          <p:cNvPr id="28" name="Group 25"/>
          <p:cNvGrpSpPr>
            <a:grpSpLocks noChangeAspect="1"/>
          </p:cNvGrpSpPr>
          <p:nvPr/>
        </p:nvGrpSpPr>
        <p:grpSpPr bwMode="auto">
          <a:xfrm>
            <a:off x="624884" y="4596140"/>
            <a:ext cx="448331" cy="527649"/>
            <a:chOff x="462" y="2794"/>
            <a:chExt cx="390" cy="459"/>
          </a:xfrm>
          <a:solidFill>
            <a:schemeClr val="accent3"/>
          </a:solidFill>
        </p:grpSpPr>
        <p:sp>
          <p:nvSpPr>
            <p:cNvPr id="30" name="Freeform 26"/>
            <p:cNvSpPr>
              <a:spLocks noEditPoints="1"/>
            </p:cNvSpPr>
            <p:nvPr/>
          </p:nvSpPr>
          <p:spPr bwMode="auto">
            <a:xfrm>
              <a:off x="536" y="2794"/>
              <a:ext cx="300" cy="459"/>
            </a:xfrm>
            <a:custGeom>
              <a:avLst/>
              <a:gdLst>
                <a:gd name="T0" fmla="*/ 55 w 127"/>
                <a:gd name="T1" fmla="*/ 157 h 194"/>
                <a:gd name="T2" fmla="*/ 54 w 127"/>
                <a:gd name="T3" fmla="*/ 157 h 194"/>
                <a:gd name="T4" fmla="*/ 44 w 127"/>
                <a:gd name="T5" fmla="*/ 118 h 194"/>
                <a:gd name="T6" fmla="*/ 54 w 127"/>
                <a:gd name="T7" fmla="*/ 111 h 194"/>
                <a:gd name="T8" fmla="*/ 66 w 127"/>
                <a:gd name="T9" fmla="*/ 118 h 194"/>
                <a:gd name="T10" fmla="*/ 68 w 127"/>
                <a:gd name="T11" fmla="*/ 118 h 194"/>
                <a:gd name="T12" fmla="*/ 72 w 127"/>
                <a:gd name="T13" fmla="*/ 116 h 194"/>
                <a:gd name="T14" fmla="*/ 70 w 127"/>
                <a:gd name="T15" fmla="*/ 111 h 194"/>
                <a:gd name="T16" fmla="*/ 58 w 127"/>
                <a:gd name="T17" fmla="*/ 104 h 194"/>
                <a:gd name="T18" fmla="*/ 59 w 127"/>
                <a:gd name="T19" fmla="*/ 95 h 194"/>
                <a:gd name="T20" fmla="*/ 54 w 127"/>
                <a:gd name="T21" fmla="*/ 81 h 194"/>
                <a:gd name="T22" fmla="*/ 98 w 127"/>
                <a:gd name="T23" fmla="*/ 34 h 194"/>
                <a:gd name="T24" fmla="*/ 108 w 127"/>
                <a:gd name="T25" fmla="*/ 37 h 194"/>
                <a:gd name="T26" fmla="*/ 127 w 127"/>
                <a:gd name="T27" fmla="*/ 18 h 194"/>
                <a:gd name="T28" fmla="*/ 108 w 127"/>
                <a:gd name="T29" fmla="*/ 0 h 194"/>
                <a:gd name="T30" fmla="*/ 89 w 127"/>
                <a:gd name="T31" fmla="*/ 18 h 194"/>
                <a:gd name="T32" fmla="*/ 93 w 127"/>
                <a:gd name="T33" fmla="*/ 29 h 194"/>
                <a:gd name="T34" fmla="*/ 48 w 127"/>
                <a:gd name="T35" fmla="*/ 75 h 194"/>
                <a:gd name="T36" fmla="*/ 35 w 127"/>
                <a:gd name="T37" fmla="*/ 71 h 194"/>
                <a:gd name="T38" fmla="*/ 27 w 127"/>
                <a:gd name="T39" fmla="*/ 72 h 194"/>
                <a:gd name="T40" fmla="*/ 24 w 127"/>
                <a:gd name="T41" fmla="*/ 68 h 194"/>
                <a:gd name="T42" fmla="*/ 19 w 127"/>
                <a:gd name="T43" fmla="*/ 66 h 194"/>
                <a:gd name="T44" fmla="*/ 17 w 127"/>
                <a:gd name="T45" fmla="*/ 72 h 194"/>
                <a:gd name="T46" fmla="*/ 20 w 127"/>
                <a:gd name="T47" fmla="*/ 76 h 194"/>
                <a:gd name="T48" fmla="*/ 10 w 127"/>
                <a:gd name="T49" fmla="*/ 95 h 194"/>
                <a:gd name="T50" fmla="*/ 12 w 127"/>
                <a:gd name="T51" fmla="*/ 104 h 194"/>
                <a:gd name="T52" fmla="*/ 3 w 127"/>
                <a:gd name="T53" fmla="*/ 109 h 194"/>
                <a:gd name="T54" fmla="*/ 1 w 127"/>
                <a:gd name="T55" fmla="*/ 114 h 194"/>
                <a:gd name="T56" fmla="*/ 5 w 127"/>
                <a:gd name="T57" fmla="*/ 116 h 194"/>
                <a:gd name="T58" fmla="*/ 7 w 127"/>
                <a:gd name="T59" fmla="*/ 116 h 194"/>
                <a:gd name="T60" fmla="*/ 16 w 127"/>
                <a:gd name="T61" fmla="*/ 111 h 194"/>
                <a:gd name="T62" fmla="*/ 35 w 127"/>
                <a:gd name="T63" fmla="*/ 120 h 194"/>
                <a:gd name="T64" fmla="*/ 37 w 127"/>
                <a:gd name="T65" fmla="*/ 120 h 194"/>
                <a:gd name="T66" fmla="*/ 47 w 127"/>
                <a:gd name="T67" fmla="*/ 159 h 194"/>
                <a:gd name="T68" fmla="*/ 36 w 127"/>
                <a:gd name="T69" fmla="*/ 176 h 194"/>
                <a:gd name="T70" fmla="*/ 55 w 127"/>
                <a:gd name="T71" fmla="*/ 194 h 194"/>
                <a:gd name="T72" fmla="*/ 74 w 127"/>
                <a:gd name="T73" fmla="*/ 176 h 194"/>
                <a:gd name="T74" fmla="*/ 55 w 127"/>
                <a:gd name="T75" fmla="*/ 157 h 194"/>
                <a:gd name="T76" fmla="*/ 108 w 127"/>
                <a:gd name="T77" fmla="*/ 8 h 194"/>
                <a:gd name="T78" fmla="*/ 119 w 127"/>
                <a:gd name="T79" fmla="*/ 18 h 194"/>
                <a:gd name="T80" fmla="*/ 108 w 127"/>
                <a:gd name="T81" fmla="*/ 29 h 194"/>
                <a:gd name="T82" fmla="*/ 97 w 127"/>
                <a:gd name="T83" fmla="*/ 18 h 194"/>
                <a:gd name="T84" fmla="*/ 108 w 127"/>
                <a:gd name="T85" fmla="*/ 8 h 194"/>
                <a:gd name="T86" fmla="*/ 18 w 127"/>
                <a:gd name="T87" fmla="*/ 95 h 194"/>
                <a:gd name="T88" fmla="*/ 35 w 127"/>
                <a:gd name="T89" fmla="*/ 79 h 194"/>
                <a:gd name="T90" fmla="*/ 51 w 127"/>
                <a:gd name="T91" fmla="*/ 95 h 194"/>
                <a:gd name="T92" fmla="*/ 35 w 127"/>
                <a:gd name="T93" fmla="*/ 112 h 194"/>
                <a:gd name="T94" fmla="*/ 18 w 127"/>
                <a:gd name="T95" fmla="*/ 95 h 194"/>
                <a:gd name="T96" fmla="*/ 55 w 127"/>
                <a:gd name="T97" fmla="*/ 186 h 194"/>
                <a:gd name="T98" fmla="*/ 44 w 127"/>
                <a:gd name="T99" fmla="*/ 176 h 194"/>
                <a:gd name="T100" fmla="*/ 55 w 127"/>
                <a:gd name="T101" fmla="*/ 165 h 194"/>
                <a:gd name="T102" fmla="*/ 66 w 127"/>
                <a:gd name="T103" fmla="*/ 176 h 194"/>
                <a:gd name="T104" fmla="*/ 55 w 127"/>
                <a:gd name="T105" fmla="*/ 18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 h="194">
                  <a:moveTo>
                    <a:pt x="55" y="157"/>
                  </a:moveTo>
                  <a:cubicBezTo>
                    <a:pt x="55" y="157"/>
                    <a:pt x="55" y="157"/>
                    <a:pt x="54" y="157"/>
                  </a:cubicBezTo>
                  <a:cubicBezTo>
                    <a:pt x="44" y="118"/>
                    <a:pt x="44" y="118"/>
                    <a:pt x="44" y="118"/>
                  </a:cubicBezTo>
                  <a:cubicBezTo>
                    <a:pt x="48" y="116"/>
                    <a:pt x="51" y="114"/>
                    <a:pt x="54" y="111"/>
                  </a:cubicBezTo>
                  <a:cubicBezTo>
                    <a:pt x="66" y="118"/>
                    <a:pt x="66" y="118"/>
                    <a:pt x="66" y="118"/>
                  </a:cubicBezTo>
                  <a:cubicBezTo>
                    <a:pt x="67" y="118"/>
                    <a:pt x="67" y="118"/>
                    <a:pt x="68" y="118"/>
                  </a:cubicBezTo>
                  <a:cubicBezTo>
                    <a:pt x="70" y="118"/>
                    <a:pt x="71" y="118"/>
                    <a:pt x="72" y="116"/>
                  </a:cubicBezTo>
                  <a:cubicBezTo>
                    <a:pt x="73" y="115"/>
                    <a:pt x="72" y="112"/>
                    <a:pt x="70" y="111"/>
                  </a:cubicBezTo>
                  <a:cubicBezTo>
                    <a:pt x="58" y="104"/>
                    <a:pt x="58" y="104"/>
                    <a:pt x="58" y="104"/>
                  </a:cubicBezTo>
                  <a:cubicBezTo>
                    <a:pt x="59" y="101"/>
                    <a:pt x="59" y="98"/>
                    <a:pt x="59" y="95"/>
                  </a:cubicBezTo>
                  <a:cubicBezTo>
                    <a:pt x="59" y="90"/>
                    <a:pt x="57" y="85"/>
                    <a:pt x="54" y="81"/>
                  </a:cubicBezTo>
                  <a:cubicBezTo>
                    <a:pt x="98" y="34"/>
                    <a:pt x="98" y="34"/>
                    <a:pt x="98" y="34"/>
                  </a:cubicBezTo>
                  <a:cubicBezTo>
                    <a:pt x="101" y="36"/>
                    <a:pt x="105" y="37"/>
                    <a:pt x="108" y="37"/>
                  </a:cubicBezTo>
                  <a:cubicBezTo>
                    <a:pt x="118" y="37"/>
                    <a:pt x="127" y="29"/>
                    <a:pt x="127" y="18"/>
                  </a:cubicBezTo>
                  <a:cubicBezTo>
                    <a:pt x="127" y="8"/>
                    <a:pt x="118" y="0"/>
                    <a:pt x="108" y="0"/>
                  </a:cubicBezTo>
                  <a:cubicBezTo>
                    <a:pt x="98" y="0"/>
                    <a:pt x="89" y="8"/>
                    <a:pt x="89" y="18"/>
                  </a:cubicBezTo>
                  <a:cubicBezTo>
                    <a:pt x="89" y="22"/>
                    <a:pt x="91" y="26"/>
                    <a:pt x="93" y="29"/>
                  </a:cubicBezTo>
                  <a:cubicBezTo>
                    <a:pt x="48" y="75"/>
                    <a:pt x="48" y="75"/>
                    <a:pt x="48" y="75"/>
                  </a:cubicBezTo>
                  <a:cubicBezTo>
                    <a:pt x="44" y="72"/>
                    <a:pt x="40" y="71"/>
                    <a:pt x="35" y="71"/>
                  </a:cubicBezTo>
                  <a:cubicBezTo>
                    <a:pt x="32" y="71"/>
                    <a:pt x="29" y="71"/>
                    <a:pt x="27" y="72"/>
                  </a:cubicBezTo>
                  <a:cubicBezTo>
                    <a:pt x="24" y="68"/>
                    <a:pt x="24" y="68"/>
                    <a:pt x="24" y="68"/>
                  </a:cubicBezTo>
                  <a:cubicBezTo>
                    <a:pt x="23" y="66"/>
                    <a:pt x="21" y="65"/>
                    <a:pt x="19" y="66"/>
                  </a:cubicBezTo>
                  <a:cubicBezTo>
                    <a:pt x="17" y="67"/>
                    <a:pt x="16" y="70"/>
                    <a:pt x="17" y="72"/>
                  </a:cubicBezTo>
                  <a:cubicBezTo>
                    <a:pt x="20" y="76"/>
                    <a:pt x="20" y="76"/>
                    <a:pt x="20" y="76"/>
                  </a:cubicBezTo>
                  <a:cubicBezTo>
                    <a:pt x="14" y="81"/>
                    <a:pt x="10" y="88"/>
                    <a:pt x="10" y="95"/>
                  </a:cubicBezTo>
                  <a:cubicBezTo>
                    <a:pt x="10" y="98"/>
                    <a:pt x="11" y="101"/>
                    <a:pt x="12" y="104"/>
                  </a:cubicBezTo>
                  <a:cubicBezTo>
                    <a:pt x="3" y="109"/>
                    <a:pt x="3" y="109"/>
                    <a:pt x="3" y="109"/>
                  </a:cubicBezTo>
                  <a:cubicBezTo>
                    <a:pt x="1" y="110"/>
                    <a:pt x="0" y="112"/>
                    <a:pt x="1" y="114"/>
                  </a:cubicBezTo>
                  <a:cubicBezTo>
                    <a:pt x="2" y="115"/>
                    <a:pt x="3" y="116"/>
                    <a:pt x="5" y="116"/>
                  </a:cubicBezTo>
                  <a:cubicBezTo>
                    <a:pt x="5" y="116"/>
                    <a:pt x="6" y="116"/>
                    <a:pt x="7" y="116"/>
                  </a:cubicBezTo>
                  <a:cubicBezTo>
                    <a:pt x="16" y="111"/>
                    <a:pt x="16" y="111"/>
                    <a:pt x="16" y="111"/>
                  </a:cubicBezTo>
                  <a:cubicBezTo>
                    <a:pt x="20" y="116"/>
                    <a:pt x="27" y="120"/>
                    <a:pt x="35" y="120"/>
                  </a:cubicBezTo>
                  <a:cubicBezTo>
                    <a:pt x="35" y="120"/>
                    <a:pt x="36" y="120"/>
                    <a:pt x="37" y="120"/>
                  </a:cubicBezTo>
                  <a:cubicBezTo>
                    <a:pt x="47" y="159"/>
                    <a:pt x="47" y="159"/>
                    <a:pt x="47" y="159"/>
                  </a:cubicBezTo>
                  <a:cubicBezTo>
                    <a:pt x="41" y="162"/>
                    <a:pt x="36" y="168"/>
                    <a:pt x="36" y="176"/>
                  </a:cubicBezTo>
                  <a:cubicBezTo>
                    <a:pt x="36" y="186"/>
                    <a:pt x="45" y="194"/>
                    <a:pt x="55" y="194"/>
                  </a:cubicBezTo>
                  <a:cubicBezTo>
                    <a:pt x="65" y="194"/>
                    <a:pt x="74" y="186"/>
                    <a:pt x="74" y="176"/>
                  </a:cubicBezTo>
                  <a:cubicBezTo>
                    <a:pt x="74" y="165"/>
                    <a:pt x="65" y="157"/>
                    <a:pt x="55" y="157"/>
                  </a:cubicBezTo>
                  <a:close/>
                  <a:moveTo>
                    <a:pt x="108" y="8"/>
                  </a:moveTo>
                  <a:cubicBezTo>
                    <a:pt x="114" y="8"/>
                    <a:pt x="119" y="12"/>
                    <a:pt x="119" y="18"/>
                  </a:cubicBezTo>
                  <a:cubicBezTo>
                    <a:pt x="119" y="24"/>
                    <a:pt x="114" y="29"/>
                    <a:pt x="108" y="29"/>
                  </a:cubicBezTo>
                  <a:cubicBezTo>
                    <a:pt x="102" y="29"/>
                    <a:pt x="97" y="24"/>
                    <a:pt x="97" y="18"/>
                  </a:cubicBezTo>
                  <a:cubicBezTo>
                    <a:pt x="97" y="12"/>
                    <a:pt x="102" y="8"/>
                    <a:pt x="108" y="8"/>
                  </a:cubicBezTo>
                  <a:close/>
                  <a:moveTo>
                    <a:pt x="18" y="95"/>
                  </a:moveTo>
                  <a:cubicBezTo>
                    <a:pt x="18" y="86"/>
                    <a:pt x="26" y="79"/>
                    <a:pt x="35" y="79"/>
                  </a:cubicBezTo>
                  <a:cubicBezTo>
                    <a:pt x="44" y="79"/>
                    <a:pt x="51" y="86"/>
                    <a:pt x="51" y="95"/>
                  </a:cubicBezTo>
                  <a:cubicBezTo>
                    <a:pt x="51" y="104"/>
                    <a:pt x="44" y="112"/>
                    <a:pt x="35" y="112"/>
                  </a:cubicBezTo>
                  <a:cubicBezTo>
                    <a:pt x="26" y="112"/>
                    <a:pt x="18" y="104"/>
                    <a:pt x="18" y="95"/>
                  </a:cubicBezTo>
                  <a:close/>
                  <a:moveTo>
                    <a:pt x="55" y="186"/>
                  </a:moveTo>
                  <a:cubicBezTo>
                    <a:pt x="49" y="186"/>
                    <a:pt x="44" y="182"/>
                    <a:pt x="44" y="176"/>
                  </a:cubicBezTo>
                  <a:cubicBezTo>
                    <a:pt x="44" y="170"/>
                    <a:pt x="49" y="165"/>
                    <a:pt x="55" y="165"/>
                  </a:cubicBezTo>
                  <a:cubicBezTo>
                    <a:pt x="61" y="165"/>
                    <a:pt x="66" y="170"/>
                    <a:pt x="66" y="176"/>
                  </a:cubicBezTo>
                  <a:cubicBezTo>
                    <a:pt x="66" y="182"/>
                    <a:pt x="61" y="186"/>
                    <a:pt x="55" y="18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31" name="Freeform 27"/>
            <p:cNvSpPr>
              <a:spLocks/>
            </p:cNvSpPr>
            <p:nvPr/>
          </p:nvSpPr>
          <p:spPr bwMode="auto">
            <a:xfrm>
              <a:off x="784" y="3111"/>
              <a:ext cx="68" cy="52"/>
            </a:xfrm>
            <a:custGeom>
              <a:avLst/>
              <a:gdLst>
                <a:gd name="T0" fmla="*/ 19 w 29"/>
                <a:gd name="T1" fmla="*/ 2 h 22"/>
                <a:gd name="T2" fmla="*/ 13 w 29"/>
                <a:gd name="T3" fmla="*/ 4 h 22"/>
                <a:gd name="T4" fmla="*/ 7 w 29"/>
                <a:gd name="T5" fmla="*/ 1 h 22"/>
                <a:gd name="T6" fmla="*/ 1 w 29"/>
                <a:gd name="T7" fmla="*/ 2 h 22"/>
                <a:gd name="T8" fmla="*/ 3 w 29"/>
                <a:gd name="T9" fmla="*/ 8 h 22"/>
                <a:gd name="T10" fmla="*/ 9 w 29"/>
                <a:gd name="T11" fmla="*/ 11 h 22"/>
                <a:gd name="T12" fmla="*/ 9 w 29"/>
                <a:gd name="T13" fmla="*/ 12 h 22"/>
                <a:gd name="T14" fmla="*/ 19 w 29"/>
                <a:gd name="T15" fmla="*/ 22 h 22"/>
                <a:gd name="T16" fmla="*/ 29 w 29"/>
                <a:gd name="T17" fmla="*/ 12 h 22"/>
                <a:gd name="T18" fmla="*/ 19 w 29"/>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2">
                  <a:moveTo>
                    <a:pt x="19" y="2"/>
                  </a:moveTo>
                  <a:cubicBezTo>
                    <a:pt x="16" y="2"/>
                    <a:pt x="14" y="3"/>
                    <a:pt x="13" y="4"/>
                  </a:cubicBezTo>
                  <a:cubicBezTo>
                    <a:pt x="7" y="1"/>
                    <a:pt x="7" y="1"/>
                    <a:pt x="7" y="1"/>
                  </a:cubicBezTo>
                  <a:cubicBezTo>
                    <a:pt x="5" y="0"/>
                    <a:pt x="2" y="0"/>
                    <a:pt x="1" y="2"/>
                  </a:cubicBezTo>
                  <a:cubicBezTo>
                    <a:pt x="0" y="4"/>
                    <a:pt x="1" y="7"/>
                    <a:pt x="3" y="8"/>
                  </a:cubicBezTo>
                  <a:cubicBezTo>
                    <a:pt x="9" y="11"/>
                    <a:pt x="9" y="11"/>
                    <a:pt x="9" y="11"/>
                  </a:cubicBezTo>
                  <a:cubicBezTo>
                    <a:pt x="9" y="11"/>
                    <a:pt x="9" y="12"/>
                    <a:pt x="9" y="12"/>
                  </a:cubicBezTo>
                  <a:cubicBezTo>
                    <a:pt x="9" y="18"/>
                    <a:pt x="13" y="22"/>
                    <a:pt x="19" y="22"/>
                  </a:cubicBezTo>
                  <a:cubicBezTo>
                    <a:pt x="24" y="22"/>
                    <a:pt x="29" y="18"/>
                    <a:pt x="29" y="12"/>
                  </a:cubicBezTo>
                  <a:cubicBezTo>
                    <a:pt x="29" y="7"/>
                    <a:pt x="24" y="2"/>
                    <a:pt x="19"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32" name="Freeform 28"/>
            <p:cNvSpPr>
              <a:spLocks/>
            </p:cNvSpPr>
            <p:nvPr/>
          </p:nvSpPr>
          <p:spPr bwMode="auto">
            <a:xfrm>
              <a:off x="491" y="2801"/>
              <a:ext cx="52" cy="67"/>
            </a:xfrm>
            <a:custGeom>
              <a:avLst/>
              <a:gdLst>
                <a:gd name="T0" fmla="*/ 21 w 22"/>
                <a:gd name="T1" fmla="*/ 23 h 28"/>
                <a:gd name="T2" fmla="*/ 18 w 22"/>
                <a:gd name="T3" fmla="*/ 17 h 28"/>
                <a:gd name="T4" fmla="*/ 20 w 22"/>
                <a:gd name="T5" fmla="*/ 10 h 28"/>
                <a:gd name="T6" fmla="*/ 10 w 22"/>
                <a:gd name="T7" fmla="*/ 0 h 28"/>
                <a:gd name="T8" fmla="*/ 0 w 22"/>
                <a:gd name="T9" fmla="*/ 10 h 28"/>
                <a:gd name="T10" fmla="*/ 10 w 22"/>
                <a:gd name="T11" fmla="*/ 21 h 28"/>
                <a:gd name="T12" fmla="*/ 11 w 22"/>
                <a:gd name="T13" fmla="*/ 20 h 28"/>
                <a:gd name="T14" fmla="*/ 14 w 22"/>
                <a:gd name="T15" fmla="*/ 26 h 28"/>
                <a:gd name="T16" fmla="*/ 17 w 22"/>
                <a:gd name="T17" fmla="*/ 28 h 28"/>
                <a:gd name="T18" fmla="*/ 19 w 22"/>
                <a:gd name="T19" fmla="*/ 28 h 28"/>
                <a:gd name="T20" fmla="*/ 21 w 22"/>
                <a:gd name="T21"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8">
                  <a:moveTo>
                    <a:pt x="21" y="23"/>
                  </a:moveTo>
                  <a:cubicBezTo>
                    <a:pt x="18" y="17"/>
                    <a:pt x="18" y="17"/>
                    <a:pt x="18" y="17"/>
                  </a:cubicBezTo>
                  <a:cubicBezTo>
                    <a:pt x="19" y="15"/>
                    <a:pt x="20" y="13"/>
                    <a:pt x="20" y="10"/>
                  </a:cubicBezTo>
                  <a:cubicBezTo>
                    <a:pt x="20" y="5"/>
                    <a:pt x="15" y="0"/>
                    <a:pt x="10" y="0"/>
                  </a:cubicBezTo>
                  <a:cubicBezTo>
                    <a:pt x="4" y="0"/>
                    <a:pt x="0" y="5"/>
                    <a:pt x="0" y="10"/>
                  </a:cubicBezTo>
                  <a:cubicBezTo>
                    <a:pt x="0" y="16"/>
                    <a:pt x="4" y="21"/>
                    <a:pt x="10" y="21"/>
                  </a:cubicBezTo>
                  <a:cubicBezTo>
                    <a:pt x="10" y="21"/>
                    <a:pt x="10" y="20"/>
                    <a:pt x="11" y="20"/>
                  </a:cubicBezTo>
                  <a:cubicBezTo>
                    <a:pt x="14" y="26"/>
                    <a:pt x="14" y="26"/>
                    <a:pt x="14" y="26"/>
                  </a:cubicBezTo>
                  <a:cubicBezTo>
                    <a:pt x="14" y="28"/>
                    <a:pt x="16" y="28"/>
                    <a:pt x="17" y="28"/>
                  </a:cubicBezTo>
                  <a:cubicBezTo>
                    <a:pt x="18" y="28"/>
                    <a:pt x="19" y="28"/>
                    <a:pt x="19" y="28"/>
                  </a:cubicBezTo>
                  <a:cubicBezTo>
                    <a:pt x="21" y="27"/>
                    <a:pt x="22" y="25"/>
                    <a:pt x="21"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33" name="Freeform 29"/>
            <p:cNvSpPr>
              <a:spLocks/>
            </p:cNvSpPr>
            <p:nvPr/>
          </p:nvSpPr>
          <p:spPr bwMode="auto">
            <a:xfrm>
              <a:off x="538" y="2882"/>
              <a:ext cx="40" cy="54"/>
            </a:xfrm>
            <a:custGeom>
              <a:avLst/>
              <a:gdLst>
                <a:gd name="T0" fmla="*/ 1 w 17"/>
                <a:gd name="T1" fmla="*/ 6 h 23"/>
                <a:gd name="T2" fmla="*/ 9 w 17"/>
                <a:gd name="T3" fmla="*/ 21 h 23"/>
                <a:gd name="T4" fmla="*/ 12 w 17"/>
                <a:gd name="T5" fmla="*/ 23 h 23"/>
                <a:gd name="T6" fmla="*/ 14 w 17"/>
                <a:gd name="T7" fmla="*/ 22 h 23"/>
                <a:gd name="T8" fmla="*/ 16 w 17"/>
                <a:gd name="T9" fmla="*/ 17 h 23"/>
                <a:gd name="T10" fmla="*/ 8 w 17"/>
                <a:gd name="T11" fmla="*/ 3 h 23"/>
                <a:gd name="T12" fmla="*/ 3 w 17"/>
                <a:gd name="T13" fmla="*/ 1 h 23"/>
                <a:gd name="T14" fmla="*/ 1 w 17"/>
                <a:gd name="T15" fmla="*/ 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3">
                  <a:moveTo>
                    <a:pt x="1" y="6"/>
                  </a:moveTo>
                  <a:cubicBezTo>
                    <a:pt x="9" y="21"/>
                    <a:pt x="9" y="21"/>
                    <a:pt x="9" y="21"/>
                  </a:cubicBezTo>
                  <a:cubicBezTo>
                    <a:pt x="10" y="22"/>
                    <a:pt x="11" y="23"/>
                    <a:pt x="12" y="23"/>
                  </a:cubicBezTo>
                  <a:cubicBezTo>
                    <a:pt x="13" y="23"/>
                    <a:pt x="14" y="23"/>
                    <a:pt x="14" y="22"/>
                  </a:cubicBezTo>
                  <a:cubicBezTo>
                    <a:pt x="16" y="21"/>
                    <a:pt x="17" y="19"/>
                    <a:pt x="16" y="17"/>
                  </a:cubicBezTo>
                  <a:cubicBezTo>
                    <a:pt x="8" y="3"/>
                    <a:pt x="8" y="3"/>
                    <a:pt x="8" y="3"/>
                  </a:cubicBezTo>
                  <a:cubicBezTo>
                    <a:pt x="7" y="1"/>
                    <a:pt x="5" y="0"/>
                    <a:pt x="3" y="1"/>
                  </a:cubicBezTo>
                  <a:cubicBezTo>
                    <a:pt x="1" y="2"/>
                    <a:pt x="0" y="5"/>
                    <a:pt x="1"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34" name="Freeform 30"/>
            <p:cNvSpPr>
              <a:spLocks/>
            </p:cNvSpPr>
            <p:nvPr/>
          </p:nvSpPr>
          <p:spPr bwMode="auto">
            <a:xfrm>
              <a:off x="718" y="3073"/>
              <a:ext cx="54" cy="38"/>
            </a:xfrm>
            <a:custGeom>
              <a:avLst/>
              <a:gdLst>
                <a:gd name="T0" fmla="*/ 21 w 23"/>
                <a:gd name="T1" fmla="*/ 9 h 16"/>
                <a:gd name="T2" fmla="*/ 7 w 23"/>
                <a:gd name="T3" fmla="*/ 1 h 16"/>
                <a:gd name="T4" fmla="*/ 2 w 23"/>
                <a:gd name="T5" fmla="*/ 2 h 16"/>
                <a:gd name="T6" fmla="*/ 3 w 23"/>
                <a:gd name="T7" fmla="*/ 8 h 16"/>
                <a:gd name="T8" fmla="*/ 17 w 23"/>
                <a:gd name="T9" fmla="*/ 16 h 16"/>
                <a:gd name="T10" fmla="*/ 19 w 23"/>
                <a:gd name="T11" fmla="*/ 16 h 16"/>
                <a:gd name="T12" fmla="*/ 22 w 23"/>
                <a:gd name="T13" fmla="*/ 14 h 16"/>
                <a:gd name="T14" fmla="*/ 21 w 23"/>
                <a:gd name="T15" fmla="*/ 9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21" y="9"/>
                  </a:moveTo>
                  <a:cubicBezTo>
                    <a:pt x="7" y="1"/>
                    <a:pt x="7" y="1"/>
                    <a:pt x="7" y="1"/>
                  </a:cubicBezTo>
                  <a:cubicBezTo>
                    <a:pt x="5" y="0"/>
                    <a:pt x="3" y="1"/>
                    <a:pt x="2" y="2"/>
                  </a:cubicBezTo>
                  <a:cubicBezTo>
                    <a:pt x="0" y="4"/>
                    <a:pt x="1" y="7"/>
                    <a:pt x="3" y="8"/>
                  </a:cubicBezTo>
                  <a:cubicBezTo>
                    <a:pt x="17" y="16"/>
                    <a:pt x="17" y="16"/>
                    <a:pt x="17" y="16"/>
                  </a:cubicBezTo>
                  <a:cubicBezTo>
                    <a:pt x="18" y="16"/>
                    <a:pt x="18" y="16"/>
                    <a:pt x="19" y="16"/>
                  </a:cubicBezTo>
                  <a:cubicBezTo>
                    <a:pt x="20" y="16"/>
                    <a:pt x="22" y="16"/>
                    <a:pt x="22" y="14"/>
                  </a:cubicBezTo>
                  <a:cubicBezTo>
                    <a:pt x="23" y="12"/>
                    <a:pt x="23" y="10"/>
                    <a:pt x="21"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35" name="Freeform 31"/>
            <p:cNvSpPr>
              <a:spLocks/>
            </p:cNvSpPr>
            <p:nvPr/>
          </p:nvSpPr>
          <p:spPr bwMode="auto">
            <a:xfrm>
              <a:off x="462" y="3066"/>
              <a:ext cx="62" cy="55"/>
            </a:xfrm>
            <a:custGeom>
              <a:avLst/>
              <a:gdLst>
                <a:gd name="T0" fmla="*/ 20 w 26"/>
                <a:gd name="T1" fmla="*/ 1 h 23"/>
                <a:gd name="T2" fmla="*/ 15 w 26"/>
                <a:gd name="T3" fmla="*/ 4 h 23"/>
                <a:gd name="T4" fmla="*/ 10 w 26"/>
                <a:gd name="T5" fmla="*/ 3 h 23"/>
                <a:gd name="T6" fmla="*/ 0 w 26"/>
                <a:gd name="T7" fmla="*/ 13 h 23"/>
                <a:gd name="T8" fmla="*/ 10 w 26"/>
                <a:gd name="T9" fmla="*/ 23 h 23"/>
                <a:gd name="T10" fmla="*/ 20 w 26"/>
                <a:gd name="T11" fmla="*/ 13 h 23"/>
                <a:gd name="T12" fmla="*/ 20 w 26"/>
                <a:gd name="T13" fmla="*/ 11 h 23"/>
                <a:gd name="T14" fmla="*/ 24 w 26"/>
                <a:gd name="T15" fmla="*/ 8 h 23"/>
                <a:gd name="T16" fmla="*/ 25 w 26"/>
                <a:gd name="T17" fmla="*/ 3 h 23"/>
                <a:gd name="T18" fmla="*/ 20 w 26"/>
                <a:gd name="T1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3">
                  <a:moveTo>
                    <a:pt x="20" y="1"/>
                  </a:moveTo>
                  <a:cubicBezTo>
                    <a:pt x="15" y="4"/>
                    <a:pt x="15" y="4"/>
                    <a:pt x="15" y="4"/>
                  </a:cubicBezTo>
                  <a:cubicBezTo>
                    <a:pt x="14" y="3"/>
                    <a:pt x="12" y="3"/>
                    <a:pt x="10" y="3"/>
                  </a:cubicBezTo>
                  <a:cubicBezTo>
                    <a:pt x="4" y="3"/>
                    <a:pt x="0" y="7"/>
                    <a:pt x="0" y="13"/>
                  </a:cubicBezTo>
                  <a:cubicBezTo>
                    <a:pt x="0" y="18"/>
                    <a:pt x="4" y="23"/>
                    <a:pt x="10" y="23"/>
                  </a:cubicBezTo>
                  <a:cubicBezTo>
                    <a:pt x="15" y="23"/>
                    <a:pt x="20" y="18"/>
                    <a:pt x="20" y="13"/>
                  </a:cubicBezTo>
                  <a:cubicBezTo>
                    <a:pt x="20" y="12"/>
                    <a:pt x="20" y="11"/>
                    <a:pt x="20" y="11"/>
                  </a:cubicBezTo>
                  <a:cubicBezTo>
                    <a:pt x="24" y="8"/>
                    <a:pt x="24" y="8"/>
                    <a:pt x="24" y="8"/>
                  </a:cubicBezTo>
                  <a:cubicBezTo>
                    <a:pt x="26" y="7"/>
                    <a:pt x="26" y="5"/>
                    <a:pt x="25" y="3"/>
                  </a:cubicBezTo>
                  <a:cubicBezTo>
                    <a:pt x="24" y="1"/>
                    <a:pt x="22" y="0"/>
                    <a:pt x="20"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sp>
        <p:nvSpPr>
          <p:cNvPr id="37" name="Rectangle 36"/>
          <p:cNvSpPr/>
          <p:nvPr/>
        </p:nvSpPr>
        <p:spPr>
          <a:xfrm>
            <a:off x="1920448" y="3111329"/>
            <a:ext cx="4027125" cy="444738"/>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99171"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FFFFFF"/>
                </a:solidFill>
                <a:effectLst/>
                <a:uLnTx/>
                <a:uFillTx/>
              </a:rPr>
              <a:t>Prebuilt </a:t>
            </a:r>
            <a:r>
              <a:rPr kumimoji="0" lang="en-US" sz="1428" b="0" i="0" u="none" strike="noStrike" kern="0" cap="none" spc="0" normalizeH="0" baseline="0" noProof="0" dirty="0" err="1">
                <a:ln>
                  <a:noFill/>
                </a:ln>
                <a:solidFill>
                  <a:srgbClr val="FFFFFF"/>
                </a:solidFill>
                <a:effectLst/>
                <a:uLnTx/>
                <a:uFillTx/>
              </a:rPr>
              <a:t>IoT</a:t>
            </a:r>
            <a:r>
              <a:rPr kumimoji="0" lang="en-US" sz="1428" b="0" i="0" u="none" strike="noStrike" kern="0" cap="none" spc="0" normalizeH="0" baseline="0" noProof="0" dirty="0">
                <a:ln>
                  <a:noFill/>
                </a:ln>
                <a:solidFill>
                  <a:srgbClr val="FFFFFF"/>
                </a:solidFill>
                <a:effectLst/>
                <a:uLnTx/>
                <a:uFillTx/>
              </a:rPr>
              <a:t> Industry Apps</a:t>
            </a:r>
          </a:p>
        </p:txBody>
      </p:sp>
      <p:grpSp>
        <p:nvGrpSpPr>
          <p:cNvPr id="48" name="Group 47"/>
          <p:cNvGrpSpPr/>
          <p:nvPr/>
        </p:nvGrpSpPr>
        <p:grpSpPr>
          <a:xfrm>
            <a:off x="4792738" y="3166134"/>
            <a:ext cx="1030767" cy="299140"/>
            <a:chOff x="457202" y="420673"/>
            <a:chExt cx="2182661" cy="633434"/>
          </a:xfrm>
          <a:solidFill>
            <a:schemeClr val="bg1"/>
          </a:solidFill>
        </p:grpSpPr>
        <p:sp>
          <p:nvSpPr>
            <p:cNvPr id="53"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178" tIns="46589" rIns="93178" bIns="46589" numCol="1" anchor="t" anchorCtr="0" compatLnSpc="1">
              <a:prstTxWarp prst="textNoShape">
                <a:avLst/>
              </a:prstTxWarp>
            </a:bodyPr>
            <a:lstStyle/>
            <a:p>
              <a:pPr marL="0" marR="0" lvl="0" indent="0" defTabSz="931761" eaLnBrk="1" fontAlgn="auto" latinLnBrk="0" hangingPunct="1">
                <a:lnSpc>
                  <a:spcPct val="100000"/>
                </a:lnSpc>
                <a:spcBef>
                  <a:spcPts val="0"/>
                </a:spcBef>
                <a:spcAft>
                  <a:spcPts val="0"/>
                </a:spcAft>
                <a:buClrTx/>
                <a:buSzTx/>
                <a:buFontTx/>
                <a:buNone/>
                <a:tabLst/>
                <a:defRPr/>
              </a:pPr>
              <a:endParaRPr kumimoji="0" lang="en-AU" sz="1833" b="0" i="0" u="none" strike="noStrike" kern="0" cap="none" spc="0" normalizeH="0" baseline="0" noProof="0">
                <a:ln>
                  <a:noFill/>
                </a:ln>
                <a:solidFill>
                  <a:srgbClr val="000000"/>
                </a:solidFill>
                <a:effectLst/>
                <a:uLnTx/>
                <a:uFillTx/>
                <a:latin typeface="Segoe UI"/>
                <a:cs typeface="Arial" charset="0"/>
              </a:endParaRPr>
            </a:p>
          </p:txBody>
        </p:sp>
        <p:sp>
          <p:nvSpPr>
            <p:cNvPr id="63" name="Freeform 62"/>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761" eaLnBrk="1" fontAlgn="auto" latinLnBrk="0" hangingPunct="1">
                <a:lnSpc>
                  <a:spcPct val="100000"/>
                </a:lnSpc>
                <a:spcBef>
                  <a:spcPts val="0"/>
                </a:spcBef>
                <a:spcAft>
                  <a:spcPts val="0"/>
                </a:spcAft>
                <a:buClrTx/>
                <a:buSzTx/>
                <a:buFontTx/>
                <a:buNone/>
                <a:tabLst/>
                <a:defRPr/>
              </a:pPr>
              <a:endParaRPr kumimoji="0" lang="en-CA" sz="1833" b="0" i="0" u="none" strike="noStrike" kern="0" cap="none" spc="0" normalizeH="0" baseline="0" noProof="0">
                <a:ln>
                  <a:noFill/>
                </a:ln>
                <a:solidFill>
                  <a:srgbClr val="FFFFFF"/>
                </a:solidFill>
                <a:effectLst/>
                <a:uLnTx/>
                <a:uFillTx/>
              </a:endParaRPr>
            </a:p>
          </p:txBody>
        </p:sp>
      </p:grpSp>
      <p:grpSp>
        <p:nvGrpSpPr>
          <p:cNvPr id="95" name="Group 94"/>
          <p:cNvGrpSpPr>
            <a:grpSpLocks noChangeAspect="1"/>
          </p:cNvGrpSpPr>
          <p:nvPr/>
        </p:nvGrpSpPr>
        <p:grpSpPr>
          <a:xfrm>
            <a:off x="4365274" y="2100230"/>
            <a:ext cx="1437601" cy="392757"/>
            <a:chOff x="4729163" y="1817688"/>
            <a:chExt cx="1214437" cy="331788"/>
          </a:xfrm>
        </p:grpSpPr>
        <p:sp>
          <p:nvSpPr>
            <p:cNvPr id="96" name="Freeform 5"/>
            <p:cNvSpPr>
              <a:spLocks noEditPoints="1"/>
            </p:cNvSpPr>
            <p:nvPr/>
          </p:nvSpPr>
          <p:spPr bwMode="auto">
            <a:xfrm>
              <a:off x="5059363" y="1895475"/>
              <a:ext cx="111125" cy="117475"/>
            </a:xfrm>
            <a:custGeom>
              <a:avLst/>
              <a:gdLst>
                <a:gd name="T0" fmla="*/ 104 w 152"/>
                <a:gd name="T1" fmla="*/ 102 h 161"/>
                <a:gd name="T2" fmla="*/ 67 w 152"/>
                <a:gd name="T3" fmla="*/ 133 h 161"/>
                <a:gd name="T4" fmla="*/ 43 w 152"/>
                <a:gd name="T5" fmla="*/ 115 h 161"/>
                <a:gd name="T6" fmla="*/ 70 w 152"/>
                <a:gd name="T7" fmla="*/ 94 h 161"/>
                <a:gd name="T8" fmla="*/ 86 w 152"/>
                <a:gd name="T9" fmla="*/ 92 h 161"/>
                <a:gd name="T10" fmla="*/ 104 w 152"/>
                <a:gd name="T11" fmla="*/ 85 h 161"/>
                <a:gd name="T12" fmla="*/ 104 w 152"/>
                <a:gd name="T13" fmla="*/ 102 h 161"/>
                <a:gd name="T14" fmla="*/ 148 w 152"/>
                <a:gd name="T15" fmla="*/ 44 h 161"/>
                <a:gd name="T16" fmla="*/ 78 w 152"/>
                <a:gd name="T17" fmla="*/ 0 h 161"/>
                <a:gd name="T18" fmla="*/ 9 w 152"/>
                <a:gd name="T19" fmla="*/ 39 h 161"/>
                <a:gd name="T20" fmla="*/ 28 w 152"/>
                <a:gd name="T21" fmla="*/ 55 h 161"/>
                <a:gd name="T22" fmla="*/ 77 w 152"/>
                <a:gd name="T23" fmla="*/ 31 h 161"/>
                <a:gd name="T24" fmla="*/ 104 w 152"/>
                <a:gd name="T25" fmla="*/ 49 h 161"/>
                <a:gd name="T26" fmla="*/ 86 w 152"/>
                <a:gd name="T27" fmla="*/ 65 h 161"/>
                <a:gd name="T28" fmla="*/ 60 w 152"/>
                <a:gd name="T29" fmla="*/ 68 h 161"/>
                <a:gd name="T30" fmla="*/ 0 w 152"/>
                <a:gd name="T31" fmla="*/ 117 h 161"/>
                <a:gd name="T32" fmla="*/ 48 w 152"/>
                <a:gd name="T33" fmla="*/ 161 h 161"/>
                <a:gd name="T34" fmla="*/ 107 w 152"/>
                <a:gd name="T35" fmla="*/ 136 h 161"/>
                <a:gd name="T36" fmla="*/ 132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4" y="102"/>
                  </a:moveTo>
                  <a:cubicBezTo>
                    <a:pt x="104" y="118"/>
                    <a:pt x="90" y="133"/>
                    <a:pt x="67" y="133"/>
                  </a:cubicBezTo>
                  <a:cubicBezTo>
                    <a:pt x="52" y="133"/>
                    <a:pt x="43" y="125"/>
                    <a:pt x="43" y="115"/>
                  </a:cubicBezTo>
                  <a:cubicBezTo>
                    <a:pt x="43" y="102"/>
                    <a:pt x="52" y="97"/>
                    <a:pt x="70" y="94"/>
                  </a:cubicBezTo>
                  <a:cubicBezTo>
                    <a:pt x="86" y="92"/>
                    <a:pt x="86" y="92"/>
                    <a:pt x="86" y="92"/>
                  </a:cubicBezTo>
                  <a:cubicBezTo>
                    <a:pt x="91" y="91"/>
                    <a:pt x="100" y="89"/>
                    <a:pt x="104" y="85"/>
                  </a:cubicBezTo>
                  <a:cubicBezTo>
                    <a:pt x="104" y="102"/>
                    <a:pt x="104" y="102"/>
                    <a:pt x="104" y="102"/>
                  </a:cubicBezTo>
                  <a:moveTo>
                    <a:pt x="148" y="44"/>
                  </a:moveTo>
                  <a:cubicBezTo>
                    <a:pt x="148" y="13"/>
                    <a:pt x="119" y="0"/>
                    <a:pt x="78" y="0"/>
                  </a:cubicBezTo>
                  <a:cubicBezTo>
                    <a:pt x="34" y="0"/>
                    <a:pt x="9" y="21"/>
                    <a:pt x="9" y="39"/>
                  </a:cubicBezTo>
                  <a:cubicBezTo>
                    <a:pt x="9" y="47"/>
                    <a:pt x="17" y="55"/>
                    <a:pt x="28" y="55"/>
                  </a:cubicBezTo>
                  <a:cubicBezTo>
                    <a:pt x="45" y="55"/>
                    <a:pt x="46" y="31"/>
                    <a:pt x="77" y="31"/>
                  </a:cubicBezTo>
                  <a:cubicBezTo>
                    <a:pt x="92" y="31"/>
                    <a:pt x="104" y="37"/>
                    <a:pt x="104" y="49"/>
                  </a:cubicBezTo>
                  <a:cubicBezTo>
                    <a:pt x="104" y="62"/>
                    <a:pt x="96" y="64"/>
                    <a:pt x="86" y="65"/>
                  </a:cubicBezTo>
                  <a:cubicBezTo>
                    <a:pt x="60" y="68"/>
                    <a:pt x="60" y="68"/>
                    <a:pt x="60" y="68"/>
                  </a:cubicBezTo>
                  <a:cubicBezTo>
                    <a:pt x="27" y="72"/>
                    <a:pt x="0" y="82"/>
                    <a:pt x="0" y="117"/>
                  </a:cubicBezTo>
                  <a:cubicBezTo>
                    <a:pt x="0" y="144"/>
                    <a:pt x="24" y="161"/>
                    <a:pt x="48" y="161"/>
                  </a:cubicBezTo>
                  <a:cubicBezTo>
                    <a:pt x="71" y="161"/>
                    <a:pt x="90" y="155"/>
                    <a:pt x="107" y="136"/>
                  </a:cubicBezTo>
                  <a:cubicBezTo>
                    <a:pt x="108" y="149"/>
                    <a:pt x="114" y="161"/>
                    <a:pt x="132"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97" name="Freeform 6"/>
            <p:cNvSpPr>
              <a:spLocks/>
            </p:cNvSpPr>
            <p:nvPr/>
          </p:nvSpPr>
          <p:spPr bwMode="auto">
            <a:xfrm>
              <a:off x="5176838" y="1895475"/>
              <a:ext cx="103187" cy="117475"/>
            </a:xfrm>
            <a:custGeom>
              <a:avLst/>
              <a:gdLst>
                <a:gd name="T0" fmla="*/ 3 w 143"/>
                <a:gd name="T1" fmla="*/ 33 h 161"/>
                <a:gd name="T2" fmla="*/ 0 w 143"/>
                <a:gd name="T3" fmla="*/ 22 h 161"/>
                <a:gd name="T4" fmla="*/ 21 w 143"/>
                <a:gd name="T5" fmla="*/ 0 h 161"/>
                <a:gd name="T6" fmla="*/ 42 w 143"/>
                <a:gd name="T7" fmla="*/ 18 h 161"/>
                <a:gd name="T8" fmla="*/ 71 w 143"/>
                <a:gd name="T9" fmla="*/ 115 h 161"/>
                <a:gd name="T10" fmla="*/ 72 w 143"/>
                <a:gd name="T11" fmla="*/ 115 h 161"/>
                <a:gd name="T12" fmla="*/ 101 w 143"/>
                <a:gd name="T13" fmla="*/ 18 h 161"/>
                <a:gd name="T14" fmla="*/ 122 w 143"/>
                <a:gd name="T15" fmla="*/ 0 h 161"/>
                <a:gd name="T16" fmla="*/ 143 w 143"/>
                <a:gd name="T17" fmla="*/ 22 h 161"/>
                <a:gd name="T18" fmla="*/ 140 w 143"/>
                <a:gd name="T19" fmla="*/ 33 h 161"/>
                <a:gd name="T20" fmla="*/ 100 w 143"/>
                <a:gd name="T21" fmla="*/ 146 h 161"/>
                <a:gd name="T22" fmla="*/ 71 w 143"/>
                <a:gd name="T23" fmla="*/ 161 h 161"/>
                <a:gd name="T24" fmla="*/ 43 w 143"/>
                <a:gd name="T25" fmla="*/ 146 h 161"/>
                <a:gd name="T26" fmla="*/ 3 w 143"/>
                <a:gd name="T27" fmla="*/ 3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1">
                  <a:moveTo>
                    <a:pt x="3" y="33"/>
                  </a:moveTo>
                  <a:cubicBezTo>
                    <a:pt x="1" y="29"/>
                    <a:pt x="0" y="25"/>
                    <a:pt x="0" y="22"/>
                  </a:cubicBezTo>
                  <a:cubicBezTo>
                    <a:pt x="0" y="7"/>
                    <a:pt x="10" y="0"/>
                    <a:pt x="21" y="0"/>
                  </a:cubicBezTo>
                  <a:cubicBezTo>
                    <a:pt x="37" y="0"/>
                    <a:pt x="41" y="13"/>
                    <a:pt x="42" y="18"/>
                  </a:cubicBezTo>
                  <a:cubicBezTo>
                    <a:pt x="71" y="115"/>
                    <a:pt x="71" y="115"/>
                    <a:pt x="71" y="115"/>
                  </a:cubicBezTo>
                  <a:cubicBezTo>
                    <a:pt x="72" y="115"/>
                    <a:pt x="72" y="115"/>
                    <a:pt x="72" y="115"/>
                  </a:cubicBezTo>
                  <a:cubicBezTo>
                    <a:pt x="101" y="18"/>
                    <a:pt x="101" y="18"/>
                    <a:pt x="101" y="18"/>
                  </a:cubicBezTo>
                  <a:cubicBezTo>
                    <a:pt x="102" y="13"/>
                    <a:pt x="106" y="0"/>
                    <a:pt x="122" y="0"/>
                  </a:cubicBezTo>
                  <a:cubicBezTo>
                    <a:pt x="133" y="0"/>
                    <a:pt x="143" y="7"/>
                    <a:pt x="143" y="22"/>
                  </a:cubicBezTo>
                  <a:cubicBezTo>
                    <a:pt x="143" y="25"/>
                    <a:pt x="142" y="29"/>
                    <a:pt x="140" y="33"/>
                  </a:cubicBezTo>
                  <a:cubicBezTo>
                    <a:pt x="100" y="146"/>
                    <a:pt x="100" y="146"/>
                    <a:pt x="100" y="146"/>
                  </a:cubicBezTo>
                  <a:cubicBezTo>
                    <a:pt x="96" y="157"/>
                    <a:pt x="93" y="161"/>
                    <a:pt x="71" y="161"/>
                  </a:cubicBezTo>
                  <a:cubicBezTo>
                    <a:pt x="50" y="161"/>
                    <a:pt x="47" y="157"/>
                    <a:pt x="43" y="146"/>
                  </a:cubicBezTo>
                  <a:cubicBezTo>
                    <a:pt x="3" y="33"/>
                    <a:pt x="3" y="33"/>
                    <a:pt x="3" y="33"/>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98" name="Freeform 7"/>
            <p:cNvSpPr>
              <a:spLocks noEditPoints="1"/>
            </p:cNvSpPr>
            <p:nvPr/>
          </p:nvSpPr>
          <p:spPr bwMode="auto">
            <a:xfrm>
              <a:off x="5284788" y="1895475"/>
              <a:ext cx="111125" cy="117475"/>
            </a:xfrm>
            <a:custGeom>
              <a:avLst/>
              <a:gdLst>
                <a:gd name="T0" fmla="*/ 105 w 153"/>
                <a:gd name="T1" fmla="*/ 102 h 161"/>
                <a:gd name="T2" fmla="*/ 67 w 153"/>
                <a:gd name="T3" fmla="*/ 133 h 161"/>
                <a:gd name="T4" fmla="*/ 43 w 153"/>
                <a:gd name="T5" fmla="*/ 115 h 161"/>
                <a:gd name="T6" fmla="*/ 71 w 153"/>
                <a:gd name="T7" fmla="*/ 94 h 161"/>
                <a:gd name="T8" fmla="*/ 87 w 153"/>
                <a:gd name="T9" fmla="*/ 92 h 161"/>
                <a:gd name="T10" fmla="*/ 105 w 153"/>
                <a:gd name="T11" fmla="*/ 85 h 161"/>
                <a:gd name="T12" fmla="*/ 105 w 153"/>
                <a:gd name="T13" fmla="*/ 102 h 161"/>
                <a:gd name="T14" fmla="*/ 148 w 153"/>
                <a:gd name="T15" fmla="*/ 44 h 161"/>
                <a:gd name="T16" fmla="*/ 78 w 153"/>
                <a:gd name="T17" fmla="*/ 0 h 161"/>
                <a:gd name="T18" fmla="*/ 10 w 153"/>
                <a:gd name="T19" fmla="*/ 39 h 161"/>
                <a:gd name="T20" fmla="*/ 28 w 153"/>
                <a:gd name="T21" fmla="*/ 55 h 161"/>
                <a:gd name="T22" fmla="*/ 78 w 153"/>
                <a:gd name="T23" fmla="*/ 31 h 161"/>
                <a:gd name="T24" fmla="*/ 105 w 153"/>
                <a:gd name="T25" fmla="*/ 49 h 161"/>
                <a:gd name="T26" fmla="*/ 87 w 153"/>
                <a:gd name="T27" fmla="*/ 65 h 161"/>
                <a:gd name="T28" fmla="*/ 61 w 153"/>
                <a:gd name="T29" fmla="*/ 68 h 161"/>
                <a:gd name="T30" fmla="*/ 0 w 153"/>
                <a:gd name="T31" fmla="*/ 117 h 161"/>
                <a:gd name="T32" fmla="*/ 49 w 153"/>
                <a:gd name="T33" fmla="*/ 161 h 161"/>
                <a:gd name="T34" fmla="*/ 108 w 153"/>
                <a:gd name="T35" fmla="*/ 136 h 161"/>
                <a:gd name="T36" fmla="*/ 133 w 153"/>
                <a:gd name="T37" fmla="*/ 161 h 161"/>
                <a:gd name="T38" fmla="*/ 153 w 153"/>
                <a:gd name="T39" fmla="*/ 145 h 161"/>
                <a:gd name="T40" fmla="*/ 148 w 153"/>
                <a:gd name="T41" fmla="*/ 116 h 161"/>
                <a:gd name="T42" fmla="*/ 148 w 153"/>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161">
                  <a:moveTo>
                    <a:pt x="105" y="102"/>
                  </a:moveTo>
                  <a:cubicBezTo>
                    <a:pt x="105" y="118"/>
                    <a:pt x="91" y="133"/>
                    <a:pt x="67" y="133"/>
                  </a:cubicBezTo>
                  <a:cubicBezTo>
                    <a:pt x="53" y="133"/>
                    <a:pt x="43" y="125"/>
                    <a:pt x="43" y="115"/>
                  </a:cubicBezTo>
                  <a:cubicBezTo>
                    <a:pt x="43" y="102"/>
                    <a:pt x="53" y="97"/>
                    <a:pt x="71" y="94"/>
                  </a:cubicBezTo>
                  <a:cubicBezTo>
                    <a:pt x="87" y="92"/>
                    <a:pt x="87" y="92"/>
                    <a:pt x="87" y="92"/>
                  </a:cubicBezTo>
                  <a:cubicBezTo>
                    <a:pt x="92" y="91"/>
                    <a:pt x="101" y="89"/>
                    <a:pt x="105" y="85"/>
                  </a:cubicBezTo>
                  <a:cubicBezTo>
                    <a:pt x="105" y="102"/>
                    <a:pt x="105" y="102"/>
                    <a:pt x="105" y="102"/>
                  </a:cubicBezTo>
                  <a:moveTo>
                    <a:pt x="148" y="44"/>
                  </a:moveTo>
                  <a:cubicBezTo>
                    <a:pt x="148" y="13"/>
                    <a:pt x="120" y="0"/>
                    <a:pt x="78" y="0"/>
                  </a:cubicBezTo>
                  <a:cubicBezTo>
                    <a:pt x="34" y="0"/>
                    <a:pt x="10" y="21"/>
                    <a:pt x="10" y="39"/>
                  </a:cubicBezTo>
                  <a:cubicBezTo>
                    <a:pt x="10" y="47"/>
                    <a:pt x="18" y="55"/>
                    <a:pt x="28" y="55"/>
                  </a:cubicBezTo>
                  <a:cubicBezTo>
                    <a:pt x="45" y="55"/>
                    <a:pt x="46" y="31"/>
                    <a:pt x="78" y="31"/>
                  </a:cubicBezTo>
                  <a:cubicBezTo>
                    <a:pt x="93" y="31"/>
                    <a:pt x="105" y="37"/>
                    <a:pt x="105" y="49"/>
                  </a:cubicBezTo>
                  <a:cubicBezTo>
                    <a:pt x="105" y="62"/>
                    <a:pt x="97" y="64"/>
                    <a:pt x="87" y="65"/>
                  </a:cubicBezTo>
                  <a:cubicBezTo>
                    <a:pt x="61" y="68"/>
                    <a:pt x="61" y="68"/>
                    <a:pt x="61" y="68"/>
                  </a:cubicBezTo>
                  <a:cubicBezTo>
                    <a:pt x="27" y="72"/>
                    <a:pt x="0" y="82"/>
                    <a:pt x="0" y="117"/>
                  </a:cubicBezTo>
                  <a:cubicBezTo>
                    <a:pt x="0" y="144"/>
                    <a:pt x="24" y="161"/>
                    <a:pt x="49" y="161"/>
                  </a:cubicBezTo>
                  <a:cubicBezTo>
                    <a:pt x="72" y="161"/>
                    <a:pt x="91" y="155"/>
                    <a:pt x="108" y="136"/>
                  </a:cubicBezTo>
                  <a:cubicBezTo>
                    <a:pt x="109" y="149"/>
                    <a:pt x="115" y="161"/>
                    <a:pt x="133" y="161"/>
                  </a:cubicBezTo>
                  <a:cubicBezTo>
                    <a:pt x="144" y="161"/>
                    <a:pt x="153" y="154"/>
                    <a:pt x="153" y="145"/>
                  </a:cubicBezTo>
                  <a:cubicBezTo>
                    <a:pt x="153"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99" name="Freeform 8"/>
            <p:cNvSpPr>
              <a:spLocks/>
            </p:cNvSpPr>
            <p:nvPr/>
          </p:nvSpPr>
          <p:spPr bwMode="auto">
            <a:xfrm>
              <a:off x="5413375" y="1895475"/>
              <a:ext cx="104775" cy="117475"/>
            </a:xfrm>
            <a:custGeom>
              <a:avLst/>
              <a:gdLst>
                <a:gd name="T0" fmla="*/ 0 w 145"/>
                <a:gd name="T1" fmla="*/ 21 h 161"/>
                <a:gd name="T2" fmla="*/ 19 w 145"/>
                <a:gd name="T3" fmla="*/ 0 h 161"/>
                <a:gd name="T4" fmla="*/ 38 w 145"/>
                <a:gd name="T5" fmla="*/ 21 h 161"/>
                <a:gd name="T6" fmla="*/ 38 w 145"/>
                <a:gd name="T7" fmla="*/ 27 h 161"/>
                <a:gd name="T8" fmla="*/ 39 w 145"/>
                <a:gd name="T9" fmla="*/ 27 h 161"/>
                <a:gd name="T10" fmla="*/ 91 w 145"/>
                <a:gd name="T11" fmla="*/ 0 h 161"/>
                <a:gd name="T12" fmla="*/ 145 w 145"/>
                <a:gd name="T13" fmla="*/ 56 h 161"/>
                <a:gd name="T14" fmla="*/ 145 w 145"/>
                <a:gd name="T15" fmla="*/ 140 h 161"/>
                <a:gd name="T16" fmla="*/ 124 w 145"/>
                <a:gd name="T17" fmla="*/ 161 h 161"/>
                <a:gd name="T18" fmla="*/ 102 w 145"/>
                <a:gd name="T19" fmla="*/ 140 h 161"/>
                <a:gd name="T20" fmla="*/ 102 w 145"/>
                <a:gd name="T21" fmla="*/ 65 h 161"/>
                <a:gd name="T22" fmla="*/ 75 w 145"/>
                <a:gd name="T23" fmla="*/ 35 h 161"/>
                <a:gd name="T24" fmla="*/ 43 w 145"/>
                <a:gd name="T25" fmla="*/ 69 h 161"/>
                <a:gd name="T26" fmla="*/ 43 w 145"/>
                <a:gd name="T27" fmla="*/ 140 h 161"/>
                <a:gd name="T28" fmla="*/ 21 w 145"/>
                <a:gd name="T29" fmla="*/ 161 h 161"/>
                <a:gd name="T30" fmla="*/ 0 w 145"/>
                <a:gd name="T31" fmla="*/ 140 h 161"/>
                <a:gd name="T32" fmla="*/ 0 w 145"/>
                <a:gd name="T33"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61">
                  <a:moveTo>
                    <a:pt x="0" y="21"/>
                  </a:moveTo>
                  <a:cubicBezTo>
                    <a:pt x="0" y="8"/>
                    <a:pt x="5" y="0"/>
                    <a:pt x="19" y="0"/>
                  </a:cubicBezTo>
                  <a:cubicBezTo>
                    <a:pt x="33" y="0"/>
                    <a:pt x="38" y="8"/>
                    <a:pt x="38" y="21"/>
                  </a:cubicBezTo>
                  <a:cubicBezTo>
                    <a:pt x="38" y="27"/>
                    <a:pt x="38" y="27"/>
                    <a:pt x="38" y="27"/>
                  </a:cubicBezTo>
                  <a:cubicBezTo>
                    <a:pt x="39" y="27"/>
                    <a:pt x="39" y="27"/>
                    <a:pt x="39" y="27"/>
                  </a:cubicBezTo>
                  <a:cubicBezTo>
                    <a:pt x="51" y="11"/>
                    <a:pt x="67" y="0"/>
                    <a:pt x="91" y="0"/>
                  </a:cubicBezTo>
                  <a:cubicBezTo>
                    <a:pt x="117" y="0"/>
                    <a:pt x="145" y="13"/>
                    <a:pt x="145" y="56"/>
                  </a:cubicBezTo>
                  <a:cubicBezTo>
                    <a:pt x="145" y="140"/>
                    <a:pt x="145" y="140"/>
                    <a:pt x="145" y="140"/>
                  </a:cubicBezTo>
                  <a:cubicBezTo>
                    <a:pt x="145" y="151"/>
                    <a:pt x="141" y="161"/>
                    <a:pt x="124" y="161"/>
                  </a:cubicBezTo>
                  <a:cubicBezTo>
                    <a:pt x="107" y="161"/>
                    <a:pt x="102" y="151"/>
                    <a:pt x="102" y="140"/>
                  </a:cubicBezTo>
                  <a:cubicBezTo>
                    <a:pt x="102" y="65"/>
                    <a:pt x="102" y="65"/>
                    <a:pt x="102" y="65"/>
                  </a:cubicBezTo>
                  <a:cubicBezTo>
                    <a:pt x="102" y="47"/>
                    <a:pt x="94" y="35"/>
                    <a:pt x="75" y="35"/>
                  </a:cubicBezTo>
                  <a:cubicBezTo>
                    <a:pt x="60" y="35"/>
                    <a:pt x="43" y="47"/>
                    <a:pt x="43" y="69"/>
                  </a:cubicBezTo>
                  <a:cubicBezTo>
                    <a:pt x="43" y="140"/>
                    <a:pt x="43" y="140"/>
                    <a:pt x="43" y="140"/>
                  </a:cubicBezTo>
                  <a:cubicBezTo>
                    <a:pt x="43" y="151"/>
                    <a:pt x="38" y="161"/>
                    <a:pt x="21" y="161"/>
                  </a:cubicBezTo>
                  <a:cubicBezTo>
                    <a:pt x="4" y="161"/>
                    <a:pt x="0" y="151"/>
                    <a:pt x="0" y="140"/>
                  </a:cubicBezTo>
                  <a:cubicBezTo>
                    <a:pt x="0" y="21"/>
                    <a:pt x="0" y="21"/>
                    <a:pt x="0" y="21"/>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0" name="Freeform 9"/>
            <p:cNvSpPr>
              <a:spLocks noEditPoints="1"/>
            </p:cNvSpPr>
            <p:nvPr/>
          </p:nvSpPr>
          <p:spPr bwMode="auto">
            <a:xfrm>
              <a:off x="5534025" y="1895475"/>
              <a:ext cx="109537" cy="117475"/>
            </a:xfrm>
            <a:custGeom>
              <a:avLst/>
              <a:gdLst>
                <a:gd name="T0" fmla="*/ 105 w 152"/>
                <a:gd name="T1" fmla="*/ 102 h 161"/>
                <a:gd name="T2" fmla="*/ 67 w 152"/>
                <a:gd name="T3" fmla="*/ 133 h 161"/>
                <a:gd name="T4" fmla="*/ 43 w 152"/>
                <a:gd name="T5" fmla="*/ 115 h 161"/>
                <a:gd name="T6" fmla="*/ 71 w 152"/>
                <a:gd name="T7" fmla="*/ 94 h 161"/>
                <a:gd name="T8" fmla="*/ 86 w 152"/>
                <a:gd name="T9" fmla="*/ 92 h 161"/>
                <a:gd name="T10" fmla="*/ 105 w 152"/>
                <a:gd name="T11" fmla="*/ 85 h 161"/>
                <a:gd name="T12" fmla="*/ 105 w 152"/>
                <a:gd name="T13" fmla="*/ 102 h 161"/>
                <a:gd name="T14" fmla="*/ 148 w 152"/>
                <a:gd name="T15" fmla="*/ 44 h 161"/>
                <a:gd name="T16" fmla="*/ 78 w 152"/>
                <a:gd name="T17" fmla="*/ 0 h 161"/>
                <a:gd name="T18" fmla="*/ 10 w 152"/>
                <a:gd name="T19" fmla="*/ 39 h 161"/>
                <a:gd name="T20" fmla="*/ 28 w 152"/>
                <a:gd name="T21" fmla="*/ 55 h 161"/>
                <a:gd name="T22" fmla="*/ 78 w 152"/>
                <a:gd name="T23" fmla="*/ 31 h 161"/>
                <a:gd name="T24" fmla="*/ 105 w 152"/>
                <a:gd name="T25" fmla="*/ 49 h 161"/>
                <a:gd name="T26" fmla="*/ 86 w 152"/>
                <a:gd name="T27" fmla="*/ 65 h 161"/>
                <a:gd name="T28" fmla="*/ 60 w 152"/>
                <a:gd name="T29" fmla="*/ 68 h 161"/>
                <a:gd name="T30" fmla="*/ 0 w 152"/>
                <a:gd name="T31" fmla="*/ 117 h 161"/>
                <a:gd name="T32" fmla="*/ 48 w 152"/>
                <a:gd name="T33" fmla="*/ 161 h 161"/>
                <a:gd name="T34" fmla="*/ 108 w 152"/>
                <a:gd name="T35" fmla="*/ 136 h 161"/>
                <a:gd name="T36" fmla="*/ 133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5" y="102"/>
                  </a:moveTo>
                  <a:cubicBezTo>
                    <a:pt x="105" y="118"/>
                    <a:pt x="90" y="133"/>
                    <a:pt x="67" y="133"/>
                  </a:cubicBezTo>
                  <a:cubicBezTo>
                    <a:pt x="52" y="133"/>
                    <a:pt x="43" y="125"/>
                    <a:pt x="43" y="115"/>
                  </a:cubicBezTo>
                  <a:cubicBezTo>
                    <a:pt x="43" y="102"/>
                    <a:pt x="53" y="97"/>
                    <a:pt x="71" y="94"/>
                  </a:cubicBezTo>
                  <a:cubicBezTo>
                    <a:pt x="86" y="92"/>
                    <a:pt x="86" y="92"/>
                    <a:pt x="86" y="92"/>
                  </a:cubicBezTo>
                  <a:cubicBezTo>
                    <a:pt x="91" y="91"/>
                    <a:pt x="100" y="89"/>
                    <a:pt x="105" y="85"/>
                  </a:cubicBezTo>
                  <a:cubicBezTo>
                    <a:pt x="105" y="102"/>
                    <a:pt x="105" y="102"/>
                    <a:pt x="105" y="102"/>
                  </a:cubicBezTo>
                  <a:moveTo>
                    <a:pt x="148" y="44"/>
                  </a:moveTo>
                  <a:cubicBezTo>
                    <a:pt x="148" y="13"/>
                    <a:pt x="119" y="0"/>
                    <a:pt x="78" y="0"/>
                  </a:cubicBezTo>
                  <a:cubicBezTo>
                    <a:pt x="34" y="0"/>
                    <a:pt x="10" y="21"/>
                    <a:pt x="10" y="39"/>
                  </a:cubicBezTo>
                  <a:cubicBezTo>
                    <a:pt x="10" y="47"/>
                    <a:pt x="17" y="55"/>
                    <a:pt x="28" y="55"/>
                  </a:cubicBezTo>
                  <a:cubicBezTo>
                    <a:pt x="45" y="55"/>
                    <a:pt x="46" y="31"/>
                    <a:pt x="78" y="31"/>
                  </a:cubicBezTo>
                  <a:cubicBezTo>
                    <a:pt x="92" y="31"/>
                    <a:pt x="105" y="37"/>
                    <a:pt x="105" y="49"/>
                  </a:cubicBezTo>
                  <a:cubicBezTo>
                    <a:pt x="105" y="62"/>
                    <a:pt x="97" y="64"/>
                    <a:pt x="86" y="65"/>
                  </a:cubicBezTo>
                  <a:cubicBezTo>
                    <a:pt x="60" y="68"/>
                    <a:pt x="60" y="68"/>
                    <a:pt x="60" y="68"/>
                  </a:cubicBezTo>
                  <a:cubicBezTo>
                    <a:pt x="27" y="72"/>
                    <a:pt x="0" y="82"/>
                    <a:pt x="0" y="117"/>
                  </a:cubicBezTo>
                  <a:cubicBezTo>
                    <a:pt x="0" y="144"/>
                    <a:pt x="24" y="161"/>
                    <a:pt x="48" y="161"/>
                  </a:cubicBezTo>
                  <a:cubicBezTo>
                    <a:pt x="71" y="161"/>
                    <a:pt x="91" y="155"/>
                    <a:pt x="108" y="136"/>
                  </a:cubicBezTo>
                  <a:cubicBezTo>
                    <a:pt x="108" y="149"/>
                    <a:pt x="114" y="161"/>
                    <a:pt x="133"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1" name="Freeform 10"/>
            <p:cNvSpPr>
              <a:spLocks noEditPoints="1"/>
            </p:cNvSpPr>
            <p:nvPr/>
          </p:nvSpPr>
          <p:spPr bwMode="auto">
            <a:xfrm>
              <a:off x="5657850" y="1852613"/>
              <a:ext cx="109537" cy="160338"/>
            </a:xfrm>
            <a:custGeom>
              <a:avLst/>
              <a:gdLst>
                <a:gd name="T0" fmla="*/ 43 w 152"/>
                <a:gd name="T1" fmla="*/ 139 h 219"/>
                <a:gd name="T2" fmla="*/ 77 w 152"/>
                <a:gd name="T3" fmla="*/ 91 h 219"/>
                <a:gd name="T4" fmla="*/ 111 w 152"/>
                <a:gd name="T5" fmla="*/ 139 h 219"/>
                <a:gd name="T6" fmla="*/ 77 w 152"/>
                <a:gd name="T7" fmla="*/ 186 h 219"/>
                <a:gd name="T8" fmla="*/ 43 w 152"/>
                <a:gd name="T9" fmla="*/ 139 h 219"/>
                <a:gd name="T10" fmla="*/ 152 w 152"/>
                <a:gd name="T11" fmla="*/ 21 h 219"/>
                <a:gd name="T12" fmla="*/ 130 w 152"/>
                <a:gd name="T13" fmla="*/ 0 h 219"/>
                <a:gd name="T14" fmla="*/ 109 w 152"/>
                <a:gd name="T15" fmla="*/ 21 h 219"/>
                <a:gd name="T16" fmla="*/ 109 w 152"/>
                <a:gd name="T17" fmla="*/ 79 h 219"/>
                <a:gd name="T18" fmla="*/ 108 w 152"/>
                <a:gd name="T19" fmla="*/ 79 h 219"/>
                <a:gd name="T20" fmla="*/ 66 w 152"/>
                <a:gd name="T21" fmla="*/ 58 h 219"/>
                <a:gd name="T22" fmla="*/ 0 w 152"/>
                <a:gd name="T23" fmla="*/ 137 h 219"/>
                <a:gd name="T24" fmla="*/ 67 w 152"/>
                <a:gd name="T25" fmla="*/ 219 h 219"/>
                <a:gd name="T26" fmla="*/ 112 w 152"/>
                <a:gd name="T27" fmla="*/ 192 h 219"/>
                <a:gd name="T28" fmla="*/ 113 w 152"/>
                <a:gd name="T29" fmla="*/ 192 h 219"/>
                <a:gd name="T30" fmla="*/ 113 w 152"/>
                <a:gd name="T31" fmla="*/ 199 h 219"/>
                <a:gd name="T32" fmla="*/ 133 w 152"/>
                <a:gd name="T33" fmla="*/ 219 h 219"/>
                <a:gd name="T34" fmla="*/ 152 w 152"/>
                <a:gd name="T35" fmla="*/ 199 h 219"/>
                <a:gd name="T36" fmla="*/ 152 w 152"/>
                <a:gd name="T37"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19">
                  <a:moveTo>
                    <a:pt x="43" y="139"/>
                  </a:moveTo>
                  <a:cubicBezTo>
                    <a:pt x="43" y="119"/>
                    <a:pt x="49" y="91"/>
                    <a:pt x="77" y="91"/>
                  </a:cubicBezTo>
                  <a:cubicBezTo>
                    <a:pt x="103" y="91"/>
                    <a:pt x="111" y="117"/>
                    <a:pt x="111" y="139"/>
                  </a:cubicBezTo>
                  <a:cubicBezTo>
                    <a:pt x="111" y="163"/>
                    <a:pt x="102" y="186"/>
                    <a:pt x="77" y="186"/>
                  </a:cubicBezTo>
                  <a:cubicBezTo>
                    <a:pt x="54" y="185"/>
                    <a:pt x="43" y="164"/>
                    <a:pt x="43" y="139"/>
                  </a:cubicBezTo>
                  <a:moveTo>
                    <a:pt x="152" y="21"/>
                  </a:moveTo>
                  <a:cubicBezTo>
                    <a:pt x="152" y="7"/>
                    <a:pt x="143" y="0"/>
                    <a:pt x="130" y="0"/>
                  </a:cubicBezTo>
                  <a:cubicBezTo>
                    <a:pt x="118" y="0"/>
                    <a:pt x="109" y="7"/>
                    <a:pt x="109" y="21"/>
                  </a:cubicBezTo>
                  <a:cubicBezTo>
                    <a:pt x="109" y="79"/>
                    <a:pt x="109" y="79"/>
                    <a:pt x="109" y="79"/>
                  </a:cubicBezTo>
                  <a:cubicBezTo>
                    <a:pt x="108" y="79"/>
                    <a:pt x="108" y="79"/>
                    <a:pt x="108" y="79"/>
                  </a:cubicBezTo>
                  <a:cubicBezTo>
                    <a:pt x="100" y="66"/>
                    <a:pt x="85" y="58"/>
                    <a:pt x="66" y="58"/>
                  </a:cubicBezTo>
                  <a:cubicBezTo>
                    <a:pt x="21" y="58"/>
                    <a:pt x="0" y="96"/>
                    <a:pt x="0" y="137"/>
                  </a:cubicBezTo>
                  <a:cubicBezTo>
                    <a:pt x="0" y="193"/>
                    <a:pt x="31" y="219"/>
                    <a:pt x="67" y="219"/>
                  </a:cubicBezTo>
                  <a:cubicBezTo>
                    <a:pt x="88" y="219"/>
                    <a:pt x="105" y="210"/>
                    <a:pt x="112" y="192"/>
                  </a:cubicBezTo>
                  <a:cubicBezTo>
                    <a:pt x="113" y="192"/>
                    <a:pt x="113" y="192"/>
                    <a:pt x="113" y="192"/>
                  </a:cubicBezTo>
                  <a:cubicBezTo>
                    <a:pt x="113" y="199"/>
                    <a:pt x="113" y="199"/>
                    <a:pt x="113" y="199"/>
                  </a:cubicBezTo>
                  <a:cubicBezTo>
                    <a:pt x="113" y="212"/>
                    <a:pt x="120" y="219"/>
                    <a:pt x="133" y="219"/>
                  </a:cubicBezTo>
                  <a:cubicBezTo>
                    <a:pt x="146" y="219"/>
                    <a:pt x="152" y="212"/>
                    <a:pt x="152" y="199"/>
                  </a:cubicBezTo>
                  <a:lnTo>
                    <a:pt x="15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2" name="Freeform 11"/>
            <p:cNvSpPr>
              <a:spLocks noEditPoints="1"/>
            </p:cNvSpPr>
            <p:nvPr/>
          </p:nvSpPr>
          <p:spPr bwMode="auto">
            <a:xfrm>
              <a:off x="5781675" y="1895475"/>
              <a:ext cx="115887" cy="117475"/>
            </a:xfrm>
            <a:custGeom>
              <a:avLst/>
              <a:gdLst>
                <a:gd name="T0" fmla="*/ 43 w 159"/>
                <a:gd name="T1" fmla="*/ 64 h 161"/>
                <a:gd name="T2" fmla="*/ 82 w 159"/>
                <a:gd name="T3" fmla="*/ 30 h 161"/>
                <a:gd name="T4" fmla="*/ 118 w 159"/>
                <a:gd name="T5" fmla="*/ 64 h 161"/>
                <a:gd name="T6" fmla="*/ 43 w 159"/>
                <a:gd name="T7" fmla="*/ 64 h 161"/>
                <a:gd name="T8" fmla="*/ 140 w 159"/>
                <a:gd name="T9" fmla="*/ 89 h 161"/>
                <a:gd name="T10" fmla="*/ 159 w 159"/>
                <a:gd name="T11" fmla="*/ 70 h 161"/>
                <a:gd name="T12" fmla="*/ 81 w 159"/>
                <a:gd name="T13" fmla="*/ 0 h 161"/>
                <a:gd name="T14" fmla="*/ 0 w 159"/>
                <a:gd name="T15" fmla="*/ 83 h 161"/>
                <a:gd name="T16" fmla="*/ 83 w 159"/>
                <a:gd name="T17" fmla="*/ 161 h 161"/>
                <a:gd name="T18" fmla="*/ 150 w 159"/>
                <a:gd name="T19" fmla="*/ 123 h 161"/>
                <a:gd name="T20" fmla="*/ 133 w 159"/>
                <a:gd name="T21" fmla="*/ 107 h 161"/>
                <a:gd name="T22" fmla="*/ 83 w 159"/>
                <a:gd name="T23" fmla="*/ 128 h 161"/>
                <a:gd name="T24" fmla="*/ 43 w 159"/>
                <a:gd name="T25" fmla="*/ 89 h 161"/>
                <a:gd name="T26" fmla="*/ 140 w 159"/>
                <a:gd name="T27" fmla="*/ 8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61">
                  <a:moveTo>
                    <a:pt x="43" y="64"/>
                  </a:moveTo>
                  <a:cubicBezTo>
                    <a:pt x="48" y="43"/>
                    <a:pt x="61" y="30"/>
                    <a:pt x="82" y="30"/>
                  </a:cubicBezTo>
                  <a:cubicBezTo>
                    <a:pt x="101" y="30"/>
                    <a:pt x="116" y="44"/>
                    <a:pt x="118" y="64"/>
                  </a:cubicBezTo>
                  <a:cubicBezTo>
                    <a:pt x="43" y="64"/>
                    <a:pt x="43" y="64"/>
                    <a:pt x="43" y="64"/>
                  </a:cubicBezTo>
                  <a:moveTo>
                    <a:pt x="140" y="89"/>
                  </a:moveTo>
                  <a:cubicBezTo>
                    <a:pt x="155" y="89"/>
                    <a:pt x="159" y="85"/>
                    <a:pt x="159" y="70"/>
                  </a:cubicBezTo>
                  <a:cubicBezTo>
                    <a:pt x="159" y="35"/>
                    <a:pt x="131" y="0"/>
                    <a:pt x="81" y="0"/>
                  </a:cubicBezTo>
                  <a:cubicBezTo>
                    <a:pt x="30" y="0"/>
                    <a:pt x="0" y="33"/>
                    <a:pt x="0" y="83"/>
                  </a:cubicBezTo>
                  <a:cubicBezTo>
                    <a:pt x="0" y="121"/>
                    <a:pt x="23" y="161"/>
                    <a:pt x="83" y="161"/>
                  </a:cubicBezTo>
                  <a:cubicBezTo>
                    <a:pt x="109" y="161"/>
                    <a:pt x="150" y="149"/>
                    <a:pt x="150" y="123"/>
                  </a:cubicBezTo>
                  <a:cubicBezTo>
                    <a:pt x="150" y="115"/>
                    <a:pt x="143" y="107"/>
                    <a:pt x="133" y="107"/>
                  </a:cubicBezTo>
                  <a:cubicBezTo>
                    <a:pt x="115" y="107"/>
                    <a:pt x="115" y="128"/>
                    <a:pt x="83" y="128"/>
                  </a:cubicBezTo>
                  <a:cubicBezTo>
                    <a:pt x="58" y="128"/>
                    <a:pt x="43" y="111"/>
                    <a:pt x="43" y="89"/>
                  </a:cubicBezTo>
                  <a:lnTo>
                    <a:pt x="14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3" name="Freeform 12"/>
            <p:cNvSpPr>
              <a:spLocks noEditPoints="1"/>
            </p:cNvSpPr>
            <p:nvPr/>
          </p:nvSpPr>
          <p:spPr bwMode="auto">
            <a:xfrm>
              <a:off x="5899150" y="1862138"/>
              <a:ext cx="44450" cy="42863"/>
            </a:xfrm>
            <a:custGeom>
              <a:avLst/>
              <a:gdLst>
                <a:gd name="T0" fmla="*/ 6 w 61"/>
                <a:gd name="T1" fmla="*/ 30 h 60"/>
                <a:gd name="T2" fmla="*/ 31 w 61"/>
                <a:gd name="T3" fmla="*/ 5 h 60"/>
                <a:gd name="T4" fmla="*/ 55 w 61"/>
                <a:gd name="T5" fmla="*/ 30 h 60"/>
                <a:gd name="T6" fmla="*/ 31 w 61"/>
                <a:gd name="T7" fmla="*/ 55 h 60"/>
                <a:gd name="T8" fmla="*/ 6 w 61"/>
                <a:gd name="T9" fmla="*/ 30 h 60"/>
                <a:gd name="T10" fmla="*/ 31 w 61"/>
                <a:gd name="T11" fmla="*/ 60 h 60"/>
                <a:gd name="T12" fmla="*/ 61 w 61"/>
                <a:gd name="T13" fmla="*/ 30 h 60"/>
                <a:gd name="T14" fmla="*/ 31 w 61"/>
                <a:gd name="T15" fmla="*/ 0 h 60"/>
                <a:gd name="T16" fmla="*/ 0 w 61"/>
                <a:gd name="T17" fmla="*/ 30 h 60"/>
                <a:gd name="T18" fmla="*/ 31 w 61"/>
                <a:gd name="T19" fmla="*/ 60 h 60"/>
                <a:gd name="T20" fmla="*/ 25 w 61"/>
                <a:gd name="T21" fmla="*/ 32 h 60"/>
                <a:gd name="T22" fmla="*/ 31 w 61"/>
                <a:gd name="T23" fmla="*/ 32 h 60"/>
                <a:gd name="T24" fmla="*/ 40 w 61"/>
                <a:gd name="T25" fmla="*/ 47 h 60"/>
                <a:gd name="T26" fmla="*/ 46 w 61"/>
                <a:gd name="T27" fmla="*/ 47 h 60"/>
                <a:gd name="T28" fmla="*/ 36 w 61"/>
                <a:gd name="T29" fmla="*/ 32 h 60"/>
                <a:gd name="T30" fmla="*/ 45 w 61"/>
                <a:gd name="T31" fmla="*/ 22 h 60"/>
                <a:gd name="T32" fmla="*/ 33 w 61"/>
                <a:gd name="T33" fmla="*/ 12 h 60"/>
                <a:gd name="T34" fmla="*/ 19 w 61"/>
                <a:gd name="T35" fmla="*/ 12 h 60"/>
                <a:gd name="T36" fmla="*/ 19 w 61"/>
                <a:gd name="T37" fmla="*/ 47 h 60"/>
                <a:gd name="T38" fmla="*/ 25 w 61"/>
                <a:gd name="T39" fmla="*/ 47 h 60"/>
                <a:gd name="T40" fmla="*/ 25 w 61"/>
                <a:gd name="T41" fmla="*/ 32 h 60"/>
                <a:gd name="T42" fmla="*/ 25 w 61"/>
                <a:gd name="T43" fmla="*/ 27 h 60"/>
                <a:gd name="T44" fmla="*/ 25 w 61"/>
                <a:gd name="T45" fmla="*/ 17 h 60"/>
                <a:gd name="T46" fmla="*/ 32 w 61"/>
                <a:gd name="T47" fmla="*/ 17 h 60"/>
                <a:gd name="T48" fmla="*/ 39 w 61"/>
                <a:gd name="T49" fmla="*/ 22 h 60"/>
                <a:gd name="T50" fmla="*/ 31 w 61"/>
                <a:gd name="T51" fmla="*/ 27 h 60"/>
                <a:gd name="T52" fmla="*/ 25 w 61"/>
                <a:gd name="T53"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0">
                  <a:moveTo>
                    <a:pt x="6" y="30"/>
                  </a:moveTo>
                  <a:cubicBezTo>
                    <a:pt x="6" y="15"/>
                    <a:pt x="17" y="5"/>
                    <a:pt x="31" y="5"/>
                  </a:cubicBezTo>
                  <a:cubicBezTo>
                    <a:pt x="45" y="5"/>
                    <a:pt x="55" y="15"/>
                    <a:pt x="55" y="30"/>
                  </a:cubicBezTo>
                  <a:cubicBezTo>
                    <a:pt x="55" y="44"/>
                    <a:pt x="45" y="55"/>
                    <a:pt x="31" y="55"/>
                  </a:cubicBezTo>
                  <a:cubicBezTo>
                    <a:pt x="17" y="55"/>
                    <a:pt x="6" y="44"/>
                    <a:pt x="6" y="30"/>
                  </a:cubicBezTo>
                  <a:moveTo>
                    <a:pt x="31" y="60"/>
                  </a:moveTo>
                  <a:cubicBezTo>
                    <a:pt x="47" y="60"/>
                    <a:pt x="61" y="47"/>
                    <a:pt x="61" y="30"/>
                  </a:cubicBezTo>
                  <a:cubicBezTo>
                    <a:pt x="61" y="12"/>
                    <a:pt x="47" y="0"/>
                    <a:pt x="31" y="0"/>
                  </a:cubicBezTo>
                  <a:cubicBezTo>
                    <a:pt x="14" y="0"/>
                    <a:pt x="0" y="12"/>
                    <a:pt x="0" y="30"/>
                  </a:cubicBezTo>
                  <a:cubicBezTo>
                    <a:pt x="0" y="47"/>
                    <a:pt x="14" y="60"/>
                    <a:pt x="31" y="60"/>
                  </a:cubicBezTo>
                  <a:close/>
                  <a:moveTo>
                    <a:pt x="25" y="32"/>
                  </a:moveTo>
                  <a:cubicBezTo>
                    <a:pt x="31" y="32"/>
                    <a:pt x="31" y="32"/>
                    <a:pt x="31" y="32"/>
                  </a:cubicBezTo>
                  <a:cubicBezTo>
                    <a:pt x="40" y="47"/>
                    <a:pt x="40" y="47"/>
                    <a:pt x="40" y="47"/>
                  </a:cubicBezTo>
                  <a:cubicBezTo>
                    <a:pt x="46" y="47"/>
                    <a:pt x="46" y="47"/>
                    <a:pt x="46" y="47"/>
                  </a:cubicBezTo>
                  <a:cubicBezTo>
                    <a:pt x="36" y="32"/>
                    <a:pt x="36" y="32"/>
                    <a:pt x="36" y="32"/>
                  </a:cubicBezTo>
                  <a:cubicBezTo>
                    <a:pt x="41" y="31"/>
                    <a:pt x="45" y="28"/>
                    <a:pt x="45" y="22"/>
                  </a:cubicBezTo>
                  <a:cubicBezTo>
                    <a:pt x="45" y="15"/>
                    <a:pt x="41" y="12"/>
                    <a:pt x="33" y="12"/>
                  </a:cubicBezTo>
                  <a:cubicBezTo>
                    <a:pt x="19" y="12"/>
                    <a:pt x="19" y="12"/>
                    <a:pt x="19" y="12"/>
                  </a:cubicBezTo>
                  <a:cubicBezTo>
                    <a:pt x="19" y="47"/>
                    <a:pt x="19" y="47"/>
                    <a:pt x="19" y="47"/>
                  </a:cubicBezTo>
                  <a:cubicBezTo>
                    <a:pt x="25" y="47"/>
                    <a:pt x="25" y="47"/>
                    <a:pt x="25" y="47"/>
                  </a:cubicBezTo>
                  <a:lnTo>
                    <a:pt x="25" y="32"/>
                  </a:lnTo>
                  <a:close/>
                  <a:moveTo>
                    <a:pt x="25" y="27"/>
                  </a:moveTo>
                  <a:cubicBezTo>
                    <a:pt x="25" y="17"/>
                    <a:pt x="25" y="17"/>
                    <a:pt x="25" y="17"/>
                  </a:cubicBezTo>
                  <a:cubicBezTo>
                    <a:pt x="32" y="17"/>
                    <a:pt x="32" y="17"/>
                    <a:pt x="32" y="17"/>
                  </a:cubicBezTo>
                  <a:cubicBezTo>
                    <a:pt x="35" y="17"/>
                    <a:pt x="39" y="17"/>
                    <a:pt x="39" y="22"/>
                  </a:cubicBezTo>
                  <a:cubicBezTo>
                    <a:pt x="39" y="27"/>
                    <a:pt x="35" y="27"/>
                    <a:pt x="31" y="27"/>
                  </a:cubicBezTo>
                  <a:lnTo>
                    <a:pt x="2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4" name="Freeform 13"/>
            <p:cNvSpPr>
              <a:spLocks/>
            </p:cNvSpPr>
            <p:nvPr/>
          </p:nvSpPr>
          <p:spPr bwMode="auto">
            <a:xfrm>
              <a:off x="4830763" y="2012950"/>
              <a:ext cx="207962" cy="34925"/>
            </a:xfrm>
            <a:custGeom>
              <a:avLst/>
              <a:gdLst>
                <a:gd name="T0" fmla="*/ 23 w 287"/>
                <a:gd name="T1" fmla="*/ 0 h 48"/>
                <a:gd name="T2" fmla="*/ 0 w 287"/>
                <a:gd name="T3" fmla="*/ 24 h 48"/>
                <a:gd name="T4" fmla="*/ 23 w 287"/>
                <a:gd name="T5" fmla="*/ 48 h 48"/>
                <a:gd name="T6" fmla="*/ 263 w 287"/>
                <a:gd name="T7" fmla="*/ 48 h 48"/>
                <a:gd name="T8" fmla="*/ 287 w 287"/>
                <a:gd name="T9" fmla="*/ 24 h 48"/>
                <a:gd name="T10" fmla="*/ 263 w 287"/>
                <a:gd name="T11" fmla="*/ 0 h 48"/>
                <a:gd name="T12" fmla="*/ 23 w 28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87" h="48">
                  <a:moveTo>
                    <a:pt x="23" y="0"/>
                  </a:moveTo>
                  <a:cubicBezTo>
                    <a:pt x="10" y="0"/>
                    <a:pt x="0" y="11"/>
                    <a:pt x="0" y="24"/>
                  </a:cubicBezTo>
                  <a:cubicBezTo>
                    <a:pt x="0" y="37"/>
                    <a:pt x="10" y="48"/>
                    <a:pt x="23" y="48"/>
                  </a:cubicBezTo>
                  <a:cubicBezTo>
                    <a:pt x="263" y="48"/>
                    <a:pt x="263" y="48"/>
                    <a:pt x="263" y="48"/>
                  </a:cubicBezTo>
                  <a:cubicBezTo>
                    <a:pt x="276" y="48"/>
                    <a:pt x="287" y="37"/>
                    <a:pt x="287" y="24"/>
                  </a:cubicBezTo>
                  <a:cubicBezTo>
                    <a:pt x="287" y="11"/>
                    <a:pt x="276" y="0"/>
                    <a:pt x="263" y="0"/>
                  </a:cubicBezTo>
                  <a:cubicBezTo>
                    <a:pt x="23" y="0"/>
                    <a:pt x="23" y="0"/>
                    <a:pt x="23" y="0"/>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5" name="Freeform 14"/>
            <p:cNvSpPr>
              <a:spLocks/>
            </p:cNvSpPr>
            <p:nvPr/>
          </p:nvSpPr>
          <p:spPr bwMode="auto">
            <a:xfrm>
              <a:off x="4729163" y="1817688"/>
              <a:ext cx="220662" cy="331788"/>
            </a:xfrm>
            <a:custGeom>
              <a:avLst/>
              <a:gdLst>
                <a:gd name="T0" fmla="*/ 9 w 303"/>
                <a:gd name="T1" fmla="*/ 116 h 454"/>
                <a:gd name="T2" fmla="*/ 31 w 303"/>
                <a:gd name="T3" fmla="*/ 142 h 454"/>
                <a:gd name="T4" fmla="*/ 56 w 303"/>
                <a:gd name="T5" fmla="*/ 120 h 454"/>
                <a:gd name="T6" fmla="*/ 161 w 303"/>
                <a:gd name="T7" fmla="*/ 48 h 454"/>
                <a:gd name="T8" fmla="*/ 251 w 303"/>
                <a:gd name="T9" fmla="*/ 107 h 454"/>
                <a:gd name="T10" fmla="*/ 251 w 303"/>
                <a:gd name="T11" fmla="*/ 159 h 454"/>
                <a:gd name="T12" fmla="*/ 161 w 303"/>
                <a:gd name="T13" fmla="*/ 130 h 454"/>
                <a:gd name="T14" fmla="*/ 0 w 303"/>
                <a:gd name="T15" fmla="*/ 292 h 454"/>
                <a:gd name="T16" fmla="*/ 161 w 303"/>
                <a:gd name="T17" fmla="*/ 454 h 454"/>
                <a:gd name="T18" fmla="*/ 296 w 303"/>
                <a:gd name="T19" fmla="*/ 382 h 454"/>
                <a:gd name="T20" fmla="*/ 289 w 303"/>
                <a:gd name="T21" fmla="*/ 349 h 454"/>
                <a:gd name="T22" fmla="*/ 256 w 303"/>
                <a:gd name="T23" fmla="*/ 355 h 454"/>
                <a:gd name="T24" fmla="*/ 161 w 303"/>
                <a:gd name="T25" fmla="*/ 406 h 454"/>
                <a:gd name="T26" fmla="*/ 48 w 303"/>
                <a:gd name="T27" fmla="*/ 292 h 454"/>
                <a:gd name="T28" fmla="*/ 161 w 303"/>
                <a:gd name="T29" fmla="*/ 178 h 454"/>
                <a:gd name="T30" fmla="*/ 255 w 303"/>
                <a:gd name="T31" fmla="*/ 228 h 454"/>
                <a:gd name="T32" fmla="*/ 282 w 303"/>
                <a:gd name="T33" fmla="*/ 237 h 454"/>
                <a:gd name="T34" fmla="*/ 299 w 303"/>
                <a:gd name="T35" fmla="*/ 215 h 454"/>
                <a:gd name="T36" fmla="*/ 299 w 303"/>
                <a:gd name="T37" fmla="*/ 107 h 454"/>
                <a:gd name="T38" fmla="*/ 161 w 303"/>
                <a:gd name="T39" fmla="*/ 0 h 454"/>
                <a:gd name="T40" fmla="*/ 9 w 303"/>
                <a:gd name="T41" fmla="*/ 1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454">
                  <a:moveTo>
                    <a:pt x="9" y="116"/>
                  </a:moveTo>
                  <a:cubicBezTo>
                    <a:pt x="8" y="129"/>
                    <a:pt x="17" y="141"/>
                    <a:pt x="31" y="142"/>
                  </a:cubicBezTo>
                  <a:cubicBezTo>
                    <a:pt x="44" y="143"/>
                    <a:pt x="55" y="134"/>
                    <a:pt x="56" y="120"/>
                  </a:cubicBezTo>
                  <a:cubicBezTo>
                    <a:pt x="61" y="72"/>
                    <a:pt x="96" y="48"/>
                    <a:pt x="161" y="48"/>
                  </a:cubicBezTo>
                  <a:cubicBezTo>
                    <a:pt x="240" y="48"/>
                    <a:pt x="251" y="76"/>
                    <a:pt x="251" y="107"/>
                  </a:cubicBezTo>
                  <a:cubicBezTo>
                    <a:pt x="251" y="107"/>
                    <a:pt x="251" y="133"/>
                    <a:pt x="251" y="159"/>
                  </a:cubicBezTo>
                  <a:cubicBezTo>
                    <a:pt x="225" y="141"/>
                    <a:pt x="194" y="130"/>
                    <a:pt x="161" y="130"/>
                  </a:cubicBezTo>
                  <a:cubicBezTo>
                    <a:pt x="72" y="130"/>
                    <a:pt x="0" y="203"/>
                    <a:pt x="0" y="292"/>
                  </a:cubicBezTo>
                  <a:cubicBezTo>
                    <a:pt x="0" y="381"/>
                    <a:pt x="72" y="454"/>
                    <a:pt x="161" y="454"/>
                  </a:cubicBezTo>
                  <a:cubicBezTo>
                    <a:pt x="216" y="454"/>
                    <a:pt x="266" y="427"/>
                    <a:pt x="296" y="382"/>
                  </a:cubicBezTo>
                  <a:cubicBezTo>
                    <a:pt x="303" y="371"/>
                    <a:pt x="300" y="356"/>
                    <a:pt x="289" y="349"/>
                  </a:cubicBezTo>
                  <a:cubicBezTo>
                    <a:pt x="278" y="341"/>
                    <a:pt x="263" y="344"/>
                    <a:pt x="256" y="355"/>
                  </a:cubicBezTo>
                  <a:cubicBezTo>
                    <a:pt x="235" y="387"/>
                    <a:pt x="200" y="406"/>
                    <a:pt x="161" y="406"/>
                  </a:cubicBezTo>
                  <a:cubicBezTo>
                    <a:pt x="99" y="406"/>
                    <a:pt x="48" y="355"/>
                    <a:pt x="48" y="292"/>
                  </a:cubicBezTo>
                  <a:cubicBezTo>
                    <a:pt x="48" y="229"/>
                    <a:pt x="99" y="178"/>
                    <a:pt x="161" y="178"/>
                  </a:cubicBezTo>
                  <a:cubicBezTo>
                    <a:pt x="199" y="178"/>
                    <a:pt x="234" y="197"/>
                    <a:pt x="255" y="228"/>
                  </a:cubicBezTo>
                  <a:cubicBezTo>
                    <a:pt x="261" y="237"/>
                    <a:pt x="272" y="241"/>
                    <a:pt x="282" y="237"/>
                  </a:cubicBezTo>
                  <a:cubicBezTo>
                    <a:pt x="292" y="234"/>
                    <a:pt x="299" y="225"/>
                    <a:pt x="299" y="215"/>
                  </a:cubicBezTo>
                  <a:cubicBezTo>
                    <a:pt x="299" y="107"/>
                    <a:pt x="299" y="107"/>
                    <a:pt x="299" y="107"/>
                  </a:cubicBezTo>
                  <a:cubicBezTo>
                    <a:pt x="299" y="58"/>
                    <a:pt x="275" y="0"/>
                    <a:pt x="161" y="0"/>
                  </a:cubicBezTo>
                  <a:cubicBezTo>
                    <a:pt x="71" y="0"/>
                    <a:pt x="15" y="42"/>
                    <a:pt x="9" y="116"/>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6" name="Freeform 15"/>
            <p:cNvSpPr>
              <a:spLocks noEditPoints="1"/>
            </p:cNvSpPr>
            <p:nvPr/>
          </p:nvSpPr>
          <p:spPr bwMode="auto">
            <a:xfrm>
              <a:off x="5067300" y="2068513"/>
              <a:ext cx="49212" cy="73025"/>
            </a:xfrm>
            <a:custGeom>
              <a:avLst/>
              <a:gdLst>
                <a:gd name="T0" fmla="*/ 24 w 67"/>
                <a:gd name="T1" fmla="*/ 14 h 100"/>
                <a:gd name="T2" fmla="*/ 16 w 67"/>
                <a:gd name="T3" fmla="*/ 14 h 100"/>
                <a:gd name="T4" fmla="*/ 16 w 67"/>
                <a:gd name="T5" fmla="*/ 45 h 100"/>
                <a:gd name="T6" fmla="*/ 23 w 67"/>
                <a:gd name="T7" fmla="*/ 45 h 100"/>
                <a:gd name="T8" fmla="*/ 44 w 67"/>
                <a:gd name="T9" fmla="*/ 29 h 100"/>
                <a:gd name="T10" fmla="*/ 24 w 67"/>
                <a:gd name="T11" fmla="*/ 14 h 100"/>
                <a:gd name="T12" fmla="*/ 47 w 67"/>
                <a:gd name="T13" fmla="*/ 100 h 100"/>
                <a:gd name="T14" fmla="*/ 16 w 67"/>
                <a:gd name="T15" fmla="*/ 57 h 100"/>
                <a:gd name="T16" fmla="*/ 16 w 67"/>
                <a:gd name="T17" fmla="*/ 57 h 100"/>
                <a:gd name="T18" fmla="*/ 16 w 67"/>
                <a:gd name="T19" fmla="*/ 100 h 100"/>
                <a:gd name="T20" fmla="*/ 0 w 67"/>
                <a:gd name="T21" fmla="*/ 100 h 100"/>
                <a:gd name="T22" fmla="*/ 0 w 67"/>
                <a:gd name="T23" fmla="*/ 1 h 100"/>
                <a:gd name="T24" fmla="*/ 26 w 67"/>
                <a:gd name="T25" fmla="*/ 0 h 100"/>
                <a:gd name="T26" fmla="*/ 61 w 67"/>
                <a:gd name="T27" fmla="*/ 27 h 100"/>
                <a:gd name="T28" fmla="*/ 33 w 67"/>
                <a:gd name="T29" fmla="*/ 55 h 100"/>
                <a:gd name="T30" fmla="*/ 41 w 67"/>
                <a:gd name="T31" fmla="*/ 65 h 100"/>
                <a:gd name="T32" fmla="*/ 67 w 67"/>
                <a:gd name="T33" fmla="*/ 100 h 100"/>
                <a:gd name="T34" fmla="*/ 47 w 67"/>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00">
                  <a:moveTo>
                    <a:pt x="24" y="14"/>
                  </a:moveTo>
                  <a:cubicBezTo>
                    <a:pt x="21" y="14"/>
                    <a:pt x="18" y="14"/>
                    <a:pt x="16" y="14"/>
                  </a:cubicBezTo>
                  <a:cubicBezTo>
                    <a:pt x="16" y="45"/>
                    <a:pt x="16" y="45"/>
                    <a:pt x="16" y="45"/>
                  </a:cubicBezTo>
                  <a:cubicBezTo>
                    <a:pt x="17" y="45"/>
                    <a:pt x="20" y="45"/>
                    <a:pt x="23" y="45"/>
                  </a:cubicBezTo>
                  <a:cubicBezTo>
                    <a:pt x="36" y="45"/>
                    <a:pt x="44" y="39"/>
                    <a:pt x="44" y="29"/>
                  </a:cubicBezTo>
                  <a:cubicBezTo>
                    <a:pt x="44" y="18"/>
                    <a:pt x="37" y="14"/>
                    <a:pt x="24" y="14"/>
                  </a:cubicBezTo>
                  <a:moveTo>
                    <a:pt x="47" y="100"/>
                  </a:moveTo>
                  <a:cubicBezTo>
                    <a:pt x="16" y="57"/>
                    <a:pt x="16" y="57"/>
                    <a:pt x="16"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6" y="0"/>
                  </a:cubicBezTo>
                  <a:cubicBezTo>
                    <a:pt x="47" y="0"/>
                    <a:pt x="61" y="8"/>
                    <a:pt x="61" y="27"/>
                  </a:cubicBezTo>
                  <a:cubicBezTo>
                    <a:pt x="61" y="43"/>
                    <a:pt x="49" y="53"/>
                    <a:pt x="33" y="55"/>
                  </a:cubicBezTo>
                  <a:cubicBezTo>
                    <a:pt x="35" y="58"/>
                    <a:pt x="39" y="62"/>
                    <a:pt x="41" y="65"/>
                  </a:cubicBezTo>
                  <a:cubicBezTo>
                    <a:pt x="67" y="100"/>
                    <a:pt x="67" y="100"/>
                    <a:pt x="67" y="100"/>
                  </a:cubicBezTo>
                  <a:lnTo>
                    <a:pt x="47"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7" name="Freeform 16"/>
            <p:cNvSpPr>
              <a:spLocks noEditPoints="1"/>
            </p:cNvSpPr>
            <p:nvPr/>
          </p:nvSpPr>
          <p:spPr bwMode="auto">
            <a:xfrm>
              <a:off x="5119688" y="2085975"/>
              <a:ext cx="46037" cy="55563"/>
            </a:xfrm>
            <a:custGeom>
              <a:avLst/>
              <a:gdLst>
                <a:gd name="T0" fmla="*/ 32 w 63"/>
                <a:gd name="T1" fmla="*/ 11 h 75"/>
                <a:gd name="T2" fmla="*/ 16 w 63"/>
                <a:gd name="T3" fmla="*/ 27 h 75"/>
                <a:gd name="T4" fmla="*/ 47 w 63"/>
                <a:gd name="T5" fmla="*/ 27 h 75"/>
                <a:gd name="T6" fmla="*/ 32 w 63"/>
                <a:gd name="T7" fmla="*/ 11 h 75"/>
                <a:gd name="T8" fmla="*/ 62 w 63"/>
                <a:gd name="T9" fmla="*/ 38 h 75"/>
                <a:gd name="T10" fmla="*/ 16 w 63"/>
                <a:gd name="T11" fmla="*/ 38 h 75"/>
                <a:gd name="T12" fmla="*/ 37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2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2" y="11"/>
                  </a:moveTo>
                  <a:cubicBezTo>
                    <a:pt x="24" y="11"/>
                    <a:pt x="17" y="18"/>
                    <a:pt x="16" y="27"/>
                  </a:cubicBezTo>
                  <a:cubicBezTo>
                    <a:pt x="47" y="27"/>
                    <a:pt x="47" y="27"/>
                    <a:pt x="47" y="27"/>
                  </a:cubicBezTo>
                  <a:cubicBezTo>
                    <a:pt x="47" y="17"/>
                    <a:pt x="42" y="11"/>
                    <a:pt x="32" y="11"/>
                  </a:cubicBezTo>
                  <a:moveTo>
                    <a:pt x="62" y="38"/>
                  </a:moveTo>
                  <a:cubicBezTo>
                    <a:pt x="16" y="38"/>
                    <a:pt x="16" y="38"/>
                    <a:pt x="16" y="38"/>
                  </a:cubicBezTo>
                  <a:cubicBezTo>
                    <a:pt x="15" y="55"/>
                    <a:pt x="23" y="63"/>
                    <a:pt x="37" y="63"/>
                  </a:cubicBezTo>
                  <a:cubicBezTo>
                    <a:pt x="45" y="63"/>
                    <a:pt x="53" y="61"/>
                    <a:pt x="59" y="58"/>
                  </a:cubicBezTo>
                  <a:cubicBezTo>
                    <a:pt x="60" y="71"/>
                    <a:pt x="60" y="71"/>
                    <a:pt x="60" y="71"/>
                  </a:cubicBezTo>
                  <a:cubicBezTo>
                    <a:pt x="53" y="74"/>
                    <a:pt x="44" y="75"/>
                    <a:pt x="35" y="75"/>
                  </a:cubicBezTo>
                  <a:cubicBezTo>
                    <a:pt x="12" y="75"/>
                    <a:pt x="0" y="64"/>
                    <a:pt x="0" y="38"/>
                  </a:cubicBezTo>
                  <a:cubicBezTo>
                    <a:pt x="0" y="16"/>
                    <a:pt x="12" y="0"/>
                    <a:pt x="33" y="0"/>
                  </a:cubicBezTo>
                  <a:cubicBezTo>
                    <a:pt x="54" y="0"/>
                    <a:pt x="63" y="14"/>
                    <a:pt x="63" y="31"/>
                  </a:cubicBezTo>
                  <a:cubicBezTo>
                    <a:pt x="63" y="33"/>
                    <a:pt x="62" y="36"/>
                    <a:pt x="62"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8" name="Freeform 17"/>
            <p:cNvSpPr>
              <a:spLocks/>
            </p:cNvSpPr>
            <p:nvPr/>
          </p:nvSpPr>
          <p:spPr bwMode="auto">
            <a:xfrm>
              <a:off x="51736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4 w 49"/>
                <a:gd name="T17" fmla="*/ 14 h 75"/>
                <a:gd name="T18" fmla="*/ 29 w 49"/>
                <a:gd name="T19" fmla="*/ 12 h 75"/>
                <a:gd name="T20" fmla="*/ 17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2" y="75"/>
                    <a:pt x="6" y="75"/>
                    <a:pt x="2" y="74"/>
                  </a:cubicBezTo>
                  <a:cubicBezTo>
                    <a:pt x="2" y="61"/>
                    <a:pt x="2" y="61"/>
                    <a:pt x="2" y="61"/>
                  </a:cubicBezTo>
                  <a:cubicBezTo>
                    <a:pt x="7" y="62"/>
                    <a:pt x="12" y="63"/>
                    <a:pt x="18" y="63"/>
                  </a:cubicBezTo>
                  <a:cubicBezTo>
                    <a:pt x="26" y="63"/>
                    <a:pt x="32" y="59"/>
                    <a:pt x="32" y="53"/>
                  </a:cubicBezTo>
                  <a:cubicBezTo>
                    <a:pt x="32" y="39"/>
                    <a:pt x="0" y="47"/>
                    <a:pt x="0" y="22"/>
                  </a:cubicBezTo>
                  <a:cubicBezTo>
                    <a:pt x="0" y="10"/>
                    <a:pt x="11" y="0"/>
                    <a:pt x="30" y="0"/>
                  </a:cubicBezTo>
                  <a:cubicBezTo>
                    <a:pt x="35" y="0"/>
                    <a:pt x="40" y="0"/>
                    <a:pt x="44" y="1"/>
                  </a:cubicBezTo>
                  <a:cubicBezTo>
                    <a:pt x="44" y="14"/>
                    <a:pt x="44" y="14"/>
                    <a:pt x="44" y="14"/>
                  </a:cubicBezTo>
                  <a:cubicBezTo>
                    <a:pt x="39" y="12"/>
                    <a:pt x="34" y="12"/>
                    <a:pt x="29" y="12"/>
                  </a:cubicBezTo>
                  <a:cubicBezTo>
                    <a:pt x="21" y="12"/>
                    <a:pt x="17" y="15"/>
                    <a:pt x="17" y="21"/>
                  </a:cubicBezTo>
                  <a:cubicBezTo>
                    <a:pt x="17" y="35"/>
                    <a:pt x="49" y="28"/>
                    <a:pt x="49" y="52"/>
                  </a:cubicBezTo>
                  <a:cubicBezTo>
                    <a:pt x="49" y="65"/>
                    <a:pt x="37"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09" name="Freeform 18"/>
            <p:cNvSpPr>
              <a:spLocks/>
            </p:cNvSpPr>
            <p:nvPr/>
          </p:nvSpPr>
          <p:spPr bwMode="auto">
            <a:xfrm>
              <a:off x="5219700" y="2087563"/>
              <a:ext cx="42862" cy="53975"/>
            </a:xfrm>
            <a:custGeom>
              <a:avLst/>
              <a:gdLst>
                <a:gd name="T0" fmla="*/ 46 w 61"/>
                <a:gd name="T1" fmla="*/ 73 h 74"/>
                <a:gd name="T2" fmla="*/ 48 w 61"/>
                <a:gd name="T3" fmla="*/ 59 h 74"/>
                <a:gd name="T4" fmla="*/ 47 w 61"/>
                <a:gd name="T5" fmla="*/ 59 h 74"/>
                <a:gd name="T6" fmla="*/ 22 w 61"/>
                <a:gd name="T7" fmla="*/ 74 h 74"/>
                <a:gd name="T8" fmla="*/ 0 w 61"/>
                <a:gd name="T9" fmla="*/ 51 h 74"/>
                <a:gd name="T10" fmla="*/ 0 w 61"/>
                <a:gd name="T11" fmla="*/ 0 h 74"/>
                <a:gd name="T12" fmla="*/ 16 w 61"/>
                <a:gd name="T13" fmla="*/ 0 h 74"/>
                <a:gd name="T14" fmla="*/ 16 w 61"/>
                <a:gd name="T15" fmla="*/ 47 h 74"/>
                <a:gd name="T16" fmla="*/ 27 w 61"/>
                <a:gd name="T17" fmla="*/ 61 h 74"/>
                <a:gd name="T18" fmla="*/ 46 w 61"/>
                <a:gd name="T19" fmla="*/ 35 h 74"/>
                <a:gd name="T20" fmla="*/ 46 w 61"/>
                <a:gd name="T21" fmla="*/ 0 h 74"/>
                <a:gd name="T22" fmla="*/ 61 w 61"/>
                <a:gd name="T23" fmla="*/ 0 h 74"/>
                <a:gd name="T24" fmla="*/ 61 w 61"/>
                <a:gd name="T25" fmla="*/ 73 h 74"/>
                <a:gd name="T26" fmla="*/ 46 w 61"/>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4">
                  <a:moveTo>
                    <a:pt x="46" y="73"/>
                  </a:moveTo>
                  <a:cubicBezTo>
                    <a:pt x="46" y="69"/>
                    <a:pt x="47" y="63"/>
                    <a:pt x="48" y="59"/>
                  </a:cubicBezTo>
                  <a:cubicBezTo>
                    <a:pt x="47" y="59"/>
                    <a:pt x="47" y="59"/>
                    <a:pt x="47" y="59"/>
                  </a:cubicBezTo>
                  <a:cubicBezTo>
                    <a:pt x="43" y="68"/>
                    <a:pt x="34" y="74"/>
                    <a:pt x="22" y="74"/>
                  </a:cubicBezTo>
                  <a:cubicBezTo>
                    <a:pt x="6" y="74"/>
                    <a:pt x="0" y="64"/>
                    <a:pt x="0" y="51"/>
                  </a:cubicBezTo>
                  <a:cubicBezTo>
                    <a:pt x="0" y="0"/>
                    <a:pt x="0" y="0"/>
                    <a:pt x="0" y="0"/>
                  </a:cubicBezTo>
                  <a:cubicBezTo>
                    <a:pt x="16" y="0"/>
                    <a:pt x="16" y="0"/>
                    <a:pt x="16" y="0"/>
                  </a:cubicBezTo>
                  <a:cubicBezTo>
                    <a:pt x="16" y="47"/>
                    <a:pt x="16" y="47"/>
                    <a:pt x="16" y="47"/>
                  </a:cubicBezTo>
                  <a:cubicBezTo>
                    <a:pt x="16" y="56"/>
                    <a:pt x="18" y="61"/>
                    <a:pt x="27" y="61"/>
                  </a:cubicBezTo>
                  <a:cubicBezTo>
                    <a:pt x="38" y="61"/>
                    <a:pt x="46" y="50"/>
                    <a:pt x="46" y="35"/>
                  </a:cubicBezTo>
                  <a:cubicBezTo>
                    <a:pt x="46" y="0"/>
                    <a:pt x="46" y="0"/>
                    <a:pt x="46" y="0"/>
                  </a:cubicBezTo>
                  <a:cubicBezTo>
                    <a:pt x="61" y="0"/>
                    <a:pt x="61" y="0"/>
                    <a:pt x="61" y="0"/>
                  </a:cubicBezTo>
                  <a:cubicBezTo>
                    <a:pt x="61" y="73"/>
                    <a:pt x="61" y="73"/>
                    <a:pt x="61" y="73"/>
                  </a:cubicBezTo>
                  <a:cubicBezTo>
                    <a:pt x="46" y="73"/>
                    <a:pt x="46" y="73"/>
                    <a:pt x="46"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0" name="Rectangle 19"/>
            <p:cNvSpPr>
              <a:spLocks noChangeArrowheads="1"/>
            </p:cNvSpPr>
            <p:nvPr/>
          </p:nvSpPr>
          <p:spPr bwMode="auto">
            <a:xfrm>
              <a:off x="5275263" y="2062163"/>
              <a:ext cx="12700"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1" name="Freeform 20"/>
            <p:cNvSpPr>
              <a:spLocks/>
            </p:cNvSpPr>
            <p:nvPr/>
          </p:nvSpPr>
          <p:spPr bwMode="auto">
            <a:xfrm>
              <a:off x="5295900" y="2068513"/>
              <a:ext cx="34925" cy="73025"/>
            </a:xfrm>
            <a:custGeom>
              <a:avLst/>
              <a:gdLst>
                <a:gd name="T0" fmla="*/ 34 w 48"/>
                <a:gd name="T1" fmla="*/ 101 h 101"/>
                <a:gd name="T2" fmla="*/ 14 w 48"/>
                <a:gd name="T3" fmla="*/ 79 h 101"/>
                <a:gd name="T4" fmla="*/ 14 w 48"/>
                <a:gd name="T5" fmla="*/ 39 h 101"/>
                <a:gd name="T6" fmla="*/ 0 w 48"/>
                <a:gd name="T7" fmla="*/ 39 h 101"/>
                <a:gd name="T8" fmla="*/ 0 w 48"/>
                <a:gd name="T9" fmla="*/ 27 h 101"/>
                <a:gd name="T10" fmla="*/ 14 w 48"/>
                <a:gd name="T11" fmla="*/ 27 h 101"/>
                <a:gd name="T12" fmla="*/ 14 w 48"/>
                <a:gd name="T13" fmla="*/ 4 h 101"/>
                <a:gd name="T14" fmla="*/ 29 w 48"/>
                <a:gd name="T15" fmla="*/ 0 h 101"/>
                <a:gd name="T16" fmla="*/ 29 w 48"/>
                <a:gd name="T17" fmla="*/ 27 h 101"/>
                <a:gd name="T18" fmla="*/ 48 w 48"/>
                <a:gd name="T19" fmla="*/ 27 h 101"/>
                <a:gd name="T20" fmla="*/ 48 w 48"/>
                <a:gd name="T21" fmla="*/ 39 h 101"/>
                <a:gd name="T22" fmla="*/ 29 w 48"/>
                <a:gd name="T23" fmla="*/ 39 h 101"/>
                <a:gd name="T24" fmla="*/ 29 w 48"/>
                <a:gd name="T25" fmla="*/ 74 h 101"/>
                <a:gd name="T26" fmla="*/ 39 w 48"/>
                <a:gd name="T27" fmla="*/ 88 h 101"/>
                <a:gd name="T28" fmla="*/ 48 w 48"/>
                <a:gd name="T29" fmla="*/ 87 h 101"/>
                <a:gd name="T30" fmla="*/ 48 w 48"/>
                <a:gd name="T31" fmla="*/ 100 h 101"/>
                <a:gd name="T32" fmla="*/ 34 w 48"/>
                <a:gd name="T3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101">
                  <a:moveTo>
                    <a:pt x="34" y="101"/>
                  </a:moveTo>
                  <a:cubicBezTo>
                    <a:pt x="18" y="101"/>
                    <a:pt x="14" y="95"/>
                    <a:pt x="14" y="79"/>
                  </a:cubicBezTo>
                  <a:cubicBezTo>
                    <a:pt x="14" y="39"/>
                    <a:pt x="14" y="39"/>
                    <a:pt x="14" y="39"/>
                  </a:cubicBezTo>
                  <a:cubicBezTo>
                    <a:pt x="0" y="39"/>
                    <a:pt x="0" y="39"/>
                    <a:pt x="0" y="39"/>
                  </a:cubicBezTo>
                  <a:cubicBezTo>
                    <a:pt x="0" y="27"/>
                    <a:pt x="0" y="27"/>
                    <a:pt x="0" y="27"/>
                  </a:cubicBezTo>
                  <a:cubicBezTo>
                    <a:pt x="14" y="27"/>
                    <a:pt x="14" y="27"/>
                    <a:pt x="14" y="27"/>
                  </a:cubicBezTo>
                  <a:cubicBezTo>
                    <a:pt x="14" y="4"/>
                    <a:pt x="14" y="4"/>
                    <a:pt x="14" y="4"/>
                  </a:cubicBezTo>
                  <a:cubicBezTo>
                    <a:pt x="29" y="0"/>
                    <a:pt x="29" y="0"/>
                    <a:pt x="29" y="0"/>
                  </a:cubicBezTo>
                  <a:cubicBezTo>
                    <a:pt x="29" y="27"/>
                    <a:pt x="29" y="27"/>
                    <a:pt x="29" y="27"/>
                  </a:cubicBezTo>
                  <a:cubicBezTo>
                    <a:pt x="48" y="27"/>
                    <a:pt x="48" y="27"/>
                    <a:pt x="48" y="27"/>
                  </a:cubicBezTo>
                  <a:cubicBezTo>
                    <a:pt x="48" y="39"/>
                    <a:pt x="48" y="39"/>
                    <a:pt x="48" y="39"/>
                  </a:cubicBezTo>
                  <a:cubicBezTo>
                    <a:pt x="29" y="39"/>
                    <a:pt x="29" y="39"/>
                    <a:pt x="29" y="39"/>
                  </a:cubicBezTo>
                  <a:cubicBezTo>
                    <a:pt x="29" y="74"/>
                    <a:pt x="29" y="74"/>
                    <a:pt x="29" y="74"/>
                  </a:cubicBezTo>
                  <a:cubicBezTo>
                    <a:pt x="29" y="85"/>
                    <a:pt x="31" y="88"/>
                    <a:pt x="39" y="88"/>
                  </a:cubicBezTo>
                  <a:cubicBezTo>
                    <a:pt x="42" y="88"/>
                    <a:pt x="46" y="87"/>
                    <a:pt x="48" y="87"/>
                  </a:cubicBezTo>
                  <a:cubicBezTo>
                    <a:pt x="48" y="100"/>
                    <a:pt x="48" y="100"/>
                    <a:pt x="48" y="100"/>
                  </a:cubicBezTo>
                  <a:cubicBezTo>
                    <a:pt x="44" y="100"/>
                    <a:pt x="39" y="101"/>
                    <a:pt x="34" y="101"/>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2" name="Freeform 21"/>
            <p:cNvSpPr>
              <a:spLocks/>
            </p:cNvSpPr>
            <p:nvPr/>
          </p:nvSpPr>
          <p:spPr bwMode="auto">
            <a:xfrm>
              <a:off x="53387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3 w 49"/>
                <a:gd name="T17" fmla="*/ 14 h 75"/>
                <a:gd name="T18" fmla="*/ 29 w 49"/>
                <a:gd name="T19" fmla="*/ 12 h 75"/>
                <a:gd name="T20" fmla="*/ 16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1" y="75"/>
                    <a:pt x="6" y="75"/>
                    <a:pt x="2" y="74"/>
                  </a:cubicBezTo>
                  <a:cubicBezTo>
                    <a:pt x="2" y="61"/>
                    <a:pt x="2" y="61"/>
                    <a:pt x="2" y="61"/>
                  </a:cubicBezTo>
                  <a:cubicBezTo>
                    <a:pt x="6" y="62"/>
                    <a:pt x="12" y="63"/>
                    <a:pt x="18" y="63"/>
                  </a:cubicBezTo>
                  <a:cubicBezTo>
                    <a:pt x="26" y="63"/>
                    <a:pt x="32" y="59"/>
                    <a:pt x="32" y="53"/>
                  </a:cubicBezTo>
                  <a:cubicBezTo>
                    <a:pt x="32" y="39"/>
                    <a:pt x="0" y="47"/>
                    <a:pt x="0" y="22"/>
                  </a:cubicBezTo>
                  <a:cubicBezTo>
                    <a:pt x="0" y="10"/>
                    <a:pt x="11" y="0"/>
                    <a:pt x="30" y="0"/>
                  </a:cubicBezTo>
                  <a:cubicBezTo>
                    <a:pt x="34" y="0"/>
                    <a:pt x="39" y="0"/>
                    <a:pt x="44" y="1"/>
                  </a:cubicBezTo>
                  <a:cubicBezTo>
                    <a:pt x="43" y="14"/>
                    <a:pt x="43" y="14"/>
                    <a:pt x="43" y="14"/>
                  </a:cubicBezTo>
                  <a:cubicBezTo>
                    <a:pt x="39" y="12"/>
                    <a:pt x="34" y="12"/>
                    <a:pt x="29" y="12"/>
                  </a:cubicBezTo>
                  <a:cubicBezTo>
                    <a:pt x="21" y="12"/>
                    <a:pt x="16" y="15"/>
                    <a:pt x="16" y="21"/>
                  </a:cubicBezTo>
                  <a:cubicBezTo>
                    <a:pt x="16" y="35"/>
                    <a:pt x="49" y="28"/>
                    <a:pt x="49" y="52"/>
                  </a:cubicBezTo>
                  <a:cubicBezTo>
                    <a:pt x="49" y="65"/>
                    <a:pt x="36"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3" name="Freeform 22"/>
            <p:cNvSpPr>
              <a:spLocks noEditPoints="1"/>
            </p:cNvSpPr>
            <p:nvPr/>
          </p:nvSpPr>
          <p:spPr bwMode="auto">
            <a:xfrm>
              <a:off x="5408613" y="2068513"/>
              <a:ext cx="50800" cy="73025"/>
            </a:xfrm>
            <a:custGeom>
              <a:avLst/>
              <a:gdLst>
                <a:gd name="T0" fmla="*/ 24 w 68"/>
                <a:gd name="T1" fmla="*/ 14 h 100"/>
                <a:gd name="T2" fmla="*/ 16 w 68"/>
                <a:gd name="T3" fmla="*/ 14 h 100"/>
                <a:gd name="T4" fmla="*/ 16 w 68"/>
                <a:gd name="T5" fmla="*/ 45 h 100"/>
                <a:gd name="T6" fmla="*/ 24 w 68"/>
                <a:gd name="T7" fmla="*/ 45 h 100"/>
                <a:gd name="T8" fmla="*/ 44 w 68"/>
                <a:gd name="T9" fmla="*/ 29 h 100"/>
                <a:gd name="T10" fmla="*/ 24 w 68"/>
                <a:gd name="T11" fmla="*/ 14 h 100"/>
                <a:gd name="T12" fmla="*/ 48 w 68"/>
                <a:gd name="T13" fmla="*/ 100 h 100"/>
                <a:gd name="T14" fmla="*/ 17 w 68"/>
                <a:gd name="T15" fmla="*/ 57 h 100"/>
                <a:gd name="T16" fmla="*/ 16 w 68"/>
                <a:gd name="T17" fmla="*/ 57 h 100"/>
                <a:gd name="T18" fmla="*/ 16 w 68"/>
                <a:gd name="T19" fmla="*/ 100 h 100"/>
                <a:gd name="T20" fmla="*/ 0 w 68"/>
                <a:gd name="T21" fmla="*/ 100 h 100"/>
                <a:gd name="T22" fmla="*/ 0 w 68"/>
                <a:gd name="T23" fmla="*/ 1 h 100"/>
                <a:gd name="T24" fmla="*/ 27 w 68"/>
                <a:gd name="T25" fmla="*/ 0 h 100"/>
                <a:gd name="T26" fmla="*/ 61 w 68"/>
                <a:gd name="T27" fmla="*/ 27 h 100"/>
                <a:gd name="T28" fmla="*/ 33 w 68"/>
                <a:gd name="T29" fmla="*/ 55 h 100"/>
                <a:gd name="T30" fmla="*/ 42 w 68"/>
                <a:gd name="T31" fmla="*/ 65 h 100"/>
                <a:gd name="T32" fmla="*/ 68 w 68"/>
                <a:gd name="T33" fmla="*/ 100 h 100"/>
                <a:gd name="T34" fmla="*/ 48 w 68"/>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00">
                  <a:moveTo>
                    <a:pt x="24" y="14"/>
                  </a:moveTo>
                  <a:cubicBezTo>
                    <a:pt x="21" y="14"/>
                    <a:pt x="18" y="14"/>
                    <a:pt x="16" y="14"/>
                  </a:cubicBezTo>
                  <a:cubicBezTo>
                    <a:pt x="16" y="45"/>
                    <a:pt x="16" y="45"/>
                    <a:pt x="16" y="45"/>
                  </a:cubicBezTo>
                  <a:cubicBezTo>
                    <a:pt x="18" y="45"/>
                    <a:pt x="20" y="45"/>
                    <a:pt x="24" y="45"/>
                  </a:cubicBezTo>
                  <a:cubicBezTo>
                    <a:pt x="37" y="45"/>
                    <a:pt x="44" y="39"/>
                    <a:pt x="44" y="29"/>
                  </a:cubicBezTo>
                  <a:cubicBezTo>
                    <a:pt x="44" y="18"/>
                    <a:pt x="38" y="14"/>
                    <a:pt x="24" y="14"/>
                  </a:cubicBezTo>
                  <a:moveTo>
                    <a:pt x="48" y="100"/>
                  </a:moveTo>
                  <a:cubicBezTo>
                    <a:pt x="17" y="57"/>
                    <a:pt x="17" y="57"/>
                    <a:pt x="17"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7" y="0"/>
                  </a:cubicBezTo>
                  <a:cubicBezTo>
                    <a:pt x="47" y="0"/>
                    <a:pt x="61" y="8"/>
                    <a:pt x="61" y="27"/>
                  </a:cubicBezTo>
                  <a:cubicBezTo>
                    <a:pt x="61" y="43"/>
                    <a:pt x="49" y="53"/>
                    <a:pt x="33" y="55"/>
                  </a:cubicBezTo>
                  <a:cubicBezTo>
                    <a:pt x="36" y="58"/>
                    <a:pt x="39" y="62"/>
                    <a:pt x="42" y="65"/>
                  </a:cubicBezTo>
                  <a:cubicBezTo>
                    <a:pt x="68" y="100"/>
                    <a:pt x="68" y="100"/>
                    <a:pt x="68" y="100"/>
                  </a:cubicBezTo>
                  <a:lnTo>
                    <a:pt x="48"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4" name="Freeform 23"/>
            <p:cNvSpPr>
              <a:spLocks noEditPoints="1"/>
            </p:cNvSpPr>
            <p:nvPr/>
          </p:nvSpPr>
          <p:spPr bwMode="auto">
            <a:xfrm>
              <a:off x="5461000" y="2085975"/>
              <a:ext cx="46037" cy="55563"/>
            </a:xfrm>
            <a:custGeom>
              <a:avLst/>
              <a:gdLst>
                <a:gd name="T0" fmla="*/ 33 w 63"/>
                <a:gd name="T1" fmla="*/ 11 h 75"/>
                <a:gd name="T2" fmla="*/ 16 w 63"/>
                <a:gd name="T3" fmla="*/ 27 h 75"/>
                <a:gd name="T4" fmla="*/ 47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6" y="27"/>
                  </a:cubicBezTo>
                  <a:cubicBezTo>
                    <a:pt x="47" y="27"/>
                    <a:pt x="47" y="27"/>
                    <a:pt x="47"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0" y="71"/>
                    <a:pt x="60" y="71"/>
                    <a:pt x="60" y="71"/>
                  </a:cubicBezTo>
                  <a:cubicBezTo>
                    <a:pt x="53" y="74"/>
                    <a:pt x="44" y="75"/>
                    <a:pt x="35" y="75"/>
                  </a:cubicBezTo>
                  <a:cubicBezTo>
                    <a:pt x="13" y="75"/>
                    <a:pt x="0" y="64"/>
                    <a:pt x="0" y="38"/>
                  </a:cubicBezTo>
                  <a:cubicBezTo>
                    <a:pt x="0" y="16"/>
                    <a:pt x="12" y="0"/>
                    <a:pt x="33"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5" name="Freeform 24"/>
            <p:cNvSpPr>
              <a:spLocks noEditPoints="1"/>
            </p:cNvSpPr>
            <p:nvPr/>
          </p:nvSpPr>
          <p:spPr bwMode="auto">
            <a:xfrm>
              <a:off x="5514975" y="2085975"/>
              <a:ext cx="42862" cy="55563"/>
            </a:xfrm>
            <a:custGeom>
              <a:avLst/>
              <a:gdLst>
                <a:gd name="T0" fmla="*/ 43 w 59"/>
                <a:gd name="T1" fmla="*/ 41 h 75"/>
                <a:gd name="T2" fmla="*/ 15 w 59"/>
                <a:gd name="T3" fmla="*/ 54 h 75"/>
                <a:gd name="T4" fmla="*/ 26 w 59"/>
                <a:gd name="T5" fmla="*/ 63 h 75"/>
                <a:gd name="T6" fmla="*/ 43 w 59"/>
                <a:gd name="T7" fmla="*/ 42 h 75"/>
                <a:gd name="T8" fmla="*/ 43 w 59"/>
                <a:gd name="T9" fmla="*/ 41 h 75"/>
                <a:gd name="T10" fmla="*/ 44 w 59"/>
                <a:gd name="T11" fmla="*/ 74 h 75"/>
                <a:gd name="T12" fmla="*/ 45 w 59"/>
                <a:gd name="T13" fmla="*/ 60 h 75"/>
                <a:gd name="T14" fmla="*/ 45 w 59"/>
                <a:gd name="T15" fmla="*/ 60 h 75"/>
                <a:gd name="T16" fmla="*/ 21 w 59"/>
                <a:gd name="T17" fmla="*/ 75 h 75"/>
                <a:gd name="T18" fmla="*/ 0 w 59"/>
                <a:gd name="T19" fmla="*/ 57 h 75"/>
                <a:gd name="T20" fmla="*/ 43 w 59"/>
                <a:gd name="T21" fmla="*/ 30 h 75"/>
                <a:gd name="T22" fmla="*/ 43 w 59"/>
                <a:gd name="T23" fmla="*/ 26 h 75"/>
                <a:gd name="T24" fmla="*/ 28 w 59"/>
                <a:gd name="T25" fmla="*/ 12 h 75"/>
                <a:gd name="T26" fmla="*/ 6 w 59"/>
                <a:gd name="T27" fmla="*/ 18 h 75"/>
                <a:gd name="T28" fmla="*/ 5 w 59"/>
                <a:gd name="T29" fmla="*/ 4 h 75"/>
                <a:gd name="T30" fmla="*/ 31 w 59"/>
                <a:gd name="T31" fmla="*/ 0 h 75"/>
                <a:gd name="T32" fmla="*/ 59 w 59"/>
                <a:gd name="T33" fmla="*/ 24 h 75"/>
                <a:gd name="T34" fmla="*/ 59 w 59"/>
                <a:gd name="T35" fmla="*/ 54 h 75"/>
                <a:gd name="T36" fmla="*/ 59 w 59"/>
                <a:gd name="T37" fmla="*/ 74 h 75"/>
                <a:gd name="T38" fmla="*/ 44 w 59"/>
                <a:gd name="T3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75">
                  <a:moveTo>
                    <a:pt x="43" y="41"/>
                  </a:moveTo>
                  <a:cubicBezTo>
                    <a:pt x="20" y="41"/>
                    <a:pt x="15" y="48"/>
                    <a:pt x="15" y="54"/>
                  </a:cubicBezTo>
                  <a:cubicBezTo>
                    <a:pt x="15" y="60"/>
                    <a:pt x="19" y="63"/>
                    <a:pt x="26" y="63"/>
                  </a:cubicBezTo>
                  <a:cubicBezTo>
                    <a:pt x="36" y="63"/>
                    <a:pt x="43" y="53"/>
                    <a:pt x="43" y="42"/>
                  </a:cubicBezTo>
                  <a:cubicBezTo>
                    <a:pt x="43" y="41"/>
                    <a:pt x="43" y="41"/>
                    <a:pt x="43" y="41"/>
                  </a:cubicBezTo>
                  <a:moveTo>
                    <a:pt x="44" y="74"/>
                  </a:moveTo>
                  <a:cubicBezTo>
                    <a:pt x="44" y="69"/>
                    <a:pt x="44" y="64"/>
                    <a:pt x="45" y="60"/>
                  </a:cubicBezTo>
                  <a:cubicBezTo>
                    <a:pt x="45" y="60"/>
                    <a:pt x="45" y="60"/>
                    <a:pt x="45" y="60"/>
                  </a:cubicBezTo>
                  <a:cubicBezTo>
                    <a:pt x="41" y="69"/>
                    <a:pt x="32" y="75"/>
                    <a:pt x="21" y="75"/>
                  </a:cubicBezTo>
                  <a:cubicBezTo>
                    <a:pt x="8" y="75"/>
                    <a:pt x="0" y="68"/>
                    <a:pt x="0" y="57"/>
                  </a:cubicBezTo>
                  <a:cubicBezTo>
                    <a:pt x="0" y="40"/>
                    <a:pt x="17" y="30"/>
                    <a:pt x="43" y="30"/>
                  </a:cubicBezTo>
                  <a:cubicBezTo>
                    <a:pt x="43" y="26"/>
                    <a:pt x="43" y="26"/>
                    <a:pt x="43" y="26"/>
                  </a:cubicBezTo>
                  <a:cubicBezTo>
                    <a:pt x="43" y="17"/>
                    <a:pt x="39" y="12"/>
                    <a:pt x="28" y="12"/>
                  </a:cubicBezTo>
                  <a:cubicBezTo>
                    <a:pt x="21" y="12"/>
                    <a:pt x="13" y="14"/>
                    <a:pt x="6" y="18"/>
                  </a:cubicBezTo>
                  <a:cubicBezTo>
                    <a:pt x="5" y="4"/>
                    <a:pt x="5" y="4"/>
                    <a:pt x="5" y="4"/>
                  </a:cubicBezTo>
                  <a:cubicBezTo>
                    <a:pt x="12" y="2"/>
                    <a:pt x="21" y="0"/>
                    <a:pt x="31" y="0"/>
                  </a:cubicBezTo>
                  <a:cubicBezTo>
                    <a:pt x="53" y="0"/>
                    <a:pt x="59" y="9"/>
                    <a:pt x="59" y="24"/>
                  </a:cubicBezTo>
                  <a:cubicBezTo>
                    <a:pt x="59" y="54"/>
                    <a:pt x="59" y="54"/>
                    <a:pt x="59" y="54"/>
                  </a:cubicBezTo>
                  <a:cubicBezTo>
                    <a:pt x="59" y="60"/>
                    <a:pt x="59" y="68"/>
                    <a:pt x="59" y="74"/>
                  </a:cubicBezTo>
                  <a:lnTo>
                    <a:pt x="44" y="74"/>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6" name="Rectangle 25"/>
            <p:cNvSpPr>
              <a:spLocks noChangeArrowheads="1"/>
            </p:cNvSpPr>
            <p:nvPr/>
          </p:nvSpPr>
          <p:spPr bwMode="auto">
            <a:xfrm>
              <a:off x="5570538" y="2062163"/>
              <a:ext cx="11112"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7" name="Freeform 26"/>
            <p:cNvSpPr>
              <a:spLocks noEditPoints="1"/>
            </p:cNvSpPr>
            <p:nvPr/>
          </p:nvSpPr>
          <p:spPr bwMode="auto">
            <a:xfrm>
              <a:off x="5592763" y="2065338"/>
              <a:ext cx="14287" cy="76200"/>
            </a:xfrm>
            <a:custGeom>
              <a:avLst/>
              <a:gdLst>
                <a:gd name="T0" fmla="*/ 2 w 20"/>
                <a:gd name="T1" fmla="*/ 103 h 103"/>
                <a:gd name="T2" fmla="*/ 2 w 20"/>
                <a:gd name="T3" fmla="*/ 30 h 103"/>
                <a:gd name="T4" fmla="*/ 18 w 20"/>
                <a:gd name="T5" fmla="*/ 30 h 103"/>
                <a:gd name="T6" fmla="*/ 18 w 20"/>
                <a:gd name="T7" fmla="*/ 103 h 103"/>
                <a:gd name="T8" fmla="*/ 2 w 20"/>
                <a:gd name="T9" fmla="*/ 103 h 103"/>
                <a:gd name="T10" fmla="*/ 10 w 20"/>
                <a:gd name="T11" fmla="*/ 19 h 103"/>
                <a:gd name="T12" fmla="*/ 0 w 20"/>
                <a:gd name="T13" fmla="*/ 9 h 103"/>
                <a:gd name="T14" fmla="*/ 10 w 20"/>
                <a:gd name="T15" fmla="*/ 0 h 103"/>
                <a:gd name="T16" fmla="*/ 20 w 20"/>
                <a:gd name="T17" fmla="*/ 9 h 103"/>
                <a:gd name="T18" fmla="*/ 10 w 20"/>
                <a:gd name="T1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3">
                  <a:moveTo>
                    <a:pt x="2" y="103"/>
                  </a:moveTo>
                  <a:cubicBezTo>
                    <a:pt x="2" y="30"/>
                    <a:pt x="2" y="30"/>
                    <a:pt x="2" y="30"/>
                  </a:cubicBezTo>
                  <a:cubicBezTo>
                    <a:pt x="18" y="30"/>
                    <a:pt x="18" y="30"/>
                    <a:pt x="18" y="30"/>
                  </a:cubicBezTo>
                  <a:cubicBezTo>
                    <a:pt x="18" y="103"/>
                    <a:pt x="18" y="103"/>
                    <a:pt x="18" y="103"/>
                  </a:cubicBezTo>
                  <a:lnTo>
                    <a:pt x="2" y="103"/>
                  </a:lnTo>
                  <a:close/>
                  <a:moveTo>
                    <a:pt x="10" y="19"/>
                  </a:moveTo>
                  <a:cubicBezTo>
                    <a:pt x="4" y="19"/>
                    <a:pt x="0" y="15"/>
                    <a:pt x="0" y="9"/>
                  </a:cubicBezTo>
                  <a:cubicBezTo>
                    <a:pt x="0" y="4"/>
                    <a:pt x="4" y="0"/>
                    <a:pt x="10" y="0"/>
                  </a:cubicBezTo>
                  <a:cubicBezTo>
                    <a:pt x="16" y="0"/>
                    <a:pt x="20" y="4"/>
                    <a:pt x="20" y="9"/>
                  </a:cubicBezTo>
                  <a:cubicBezTo>
                    <a:pt x="20" y="15"/>
                    <a:pt x="16" y="19"/>
                    <a:pt x="10" y="19"/>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8" name="Freeform 27"/>
            <p:cNvSpPr>
              <a:spLocks/>
            </p:cNvSpPr>
            <p:nvPr/>
          </p:nvSpPr>
          <p:spPr bwMode="auto">
            <a:xfrm>
              <a:off x="5616575" y="2087563"/>
              <a:ext cx="36512" cy="53975"/>
            </a:xfrm>
            <a:custGeom>
              <a:avLst/>
              <a:gdLst>
                <a:gd name="T0" fmla="*/ 0 w 52"/>
                <a:gd name="T1" fmla="*/ 73 h 73"/>
                <a:gd name="T2" fmla="*/ 0 w 52"/>
                <a:gd name="T3" fmla="*/ 62 h 73"/>
                <a:gd name="T4" fmla="*/ 33 w 52"/>
                <a:gd name="T5" fmla="*/ 14 h 73"/>
                <a:gd name="T6" fmla="*/ 15 w 52"/>
                <a:gd name="T7" fmla="*/ 14 h 73"/>
                <a:gd name="T8" fmla="*/ 1 w 52"/>
                <a:gd name="T9" fmla="*/ 14 h 73"/>
                <a:gd name="T10" fmla="*/ 1 w 52"/>
                <a:gd name="T11" fmla="*/ 0 h 73"/>
                <a:gd name="T12" fmla="*/ 51 w 52"/>
                <a:gd name="T13" fmla="*/ 0 h 73"/>
                <a:gd name="T14" fmla="*/ 51 w 52"/>
                <a:gd name="T15" fmla="*/ 11 h 73"/>
                <a:gd name="T16" fmla="*/ 19 w 52"/>
                <a:gd name="T17" fmla="*/ 59 h 73"/>
                <a:gd name="T18" fmla="*/ 38 w 52"/>
                <a:gd name="T19" fmla="*/ 59 h 73"/>
                <a:gd name="T20" fmla="*/ 52 w 52"/>
                <a:gd name="T21" fmla="*/ 59 h 73"/>
                <a:gd name="T22" fmla="*/ 52 w 52"/>
                <a:gd name="T23" fmla="*/ 73 h 73"/>
                <a:gd name="T24" fmla="*/ 0 w 52"/>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73">
                  <a:moveTo>
                    <a:pt x="0" y="73"/>
                  </a:moveTo>
                  <a:cubicBezTo>
                    <a:pt x="0" y="62"/>
                    <a:pt x="0" y="62"/>
                    <a:pt x="0" y="62"/>
                  </a:cubicBezTo>
                  <a:cubicBezTo>
                    <a:pt x="33" y="14"/>
                    <a:pt x="33" y="14"/>
                    <a:pt x="33" y="14"/>
                  </a:cubicBezTo>
                  <a:cubicBezTo>
                    <a:pt x="29" y="14"/>
                    <a:pt x="23" y="14"/>
                    <a:pt x="15" y="14"/>
                  </a:cubicBezTo>
                  <a:cubicBezTo>
                    <a:pt x="1" y="14"/>
                    <a:pt x="1" y="14"/>
                    <a:pt x="1" y="14"/>
                  </a:cubicBezTo>
                  <a:cubicBezTo>
                    <a:pt x="1" y="0"/>
                    <a:pt x="1" y="0"/>
                    <a:pt x="1" y="0"/>
                  </a:cubicBezTo>
                  <a:cubicBezTo>
                    <a:pt x="51" y="0"/>
                    <a:pt x="51" y="0"/>
                    <a:pt x="51" y="0"/>
                  </a:cubicBezTo>
                  <a:cubicBezTo>
                    <a:pt x="51" y="11"/>
                    <a:pt x="51" y="11"/>
                    <a:pt x="51" y="11"/>
                  </a:cubicBezTo>
                  <a:cubicBezTo>
                    <a:pt x="19" y="59"/>
                    <a:pt x="19" y="59"/>
                    <a:pt x="19" y="59"/>
                  </a:cubicBezTo>
                  <a:cubicBezTo>
                    <a:pt x="23" y="59"/>
                    <a:pt x="32" y="59"/>
                    <a:pt x="38" y="59"/>
                  </a:cubicBezTo>
                  <a:cubicBezTo>
                    <a:pt x="52" y="59"/>
                    <a:pt x="52" y="59"/>
                    <a:pt x="52" y="59"/>
                  </a:cubicBezTo>
                  <a:cubicBezTo>
                    <a:pt x="52" y="73"/>
                    <a:pt x="52" y="73"/>
                    <a:pt x="52" y="73"/>
                  </a:cubicBezTo>
                  <a:cubicBezTo>
                    <a:pt x="0" y="73"/>
                    <a:pt x="0" y="73"/>
                    <a:pt x="0"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19" name="Freeform 28"/>
            <p:cNvSpPr>
              <a:spLocks noEditPoints="1"/>
            </p:cNvSpPr>
            <p:nvPr/>
          </p:nvSpPr>
          <p:spPr bwMode="auto">
            <a:xfrm>
              <a:off x="5661025" y="2085975"/>
              <a:ext cx="46037" cy="55563"/>
            </a:xfrm>
            <a:custGeom>
              <a:avLst/>
              <a:gdLst>
                <a:gd name="T0" fmla="*/ 33 w 63"/>
                <a:gd name="T1" fmla="*/ 11 h 75"/>
                <a:gd name="T2" fmla="*/ 17 w 63"/>
                <a:gd name="T3" fmla="*/ 27 h 75"/>
                <a:gd name="T4" fmla="*/ 48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1 w 63"/>
                <a:gd name="T17" fmla="*/ 71 h 75"/>
                <a:gd name="T18" fmla="*/ 35 w 63"/>
                <a:gd name="T19" fmla="*/ 75 h 75"/>
                <a:gd name="T20" fmla="*/ 0 w 63"/>
                <a:gd name="T21" fmla="*/ 38 h 75"/>
                <a:gd name="T22" fmla="*/ 34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7" y="27"/>
                  </a:cubicBezTo>
                  <a:cubicBezTo>
                    <a:pt x="48" y="27"/>
                    <a:pt x="48" y="27"/>
                    <a:pt x="48"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1" y="71"/>
                    <a:pt x="61" y="71"/>
                    <a:pt x="61" y="71"/>
                  </a:cubicBezTo>
                  <a:cubicBezTo>
                    <a:pt x="53" y="74"/>
                    <a:pt x="44" y="75"/>
                    <a:pt x="35" y="75"/>
                  </a:cubicBezTo>
                  <a:cubicBezTo>
                    <a:pt x="13" y="75"/>
                    <a:pt x="0" y="64"/>
                    <a:pt x="0" y="38"/>
                  </a:cubicBezTo>
                  <a:cubicBezTo>
                    <a:pt x="0" y="16"/>
                    <a:pt x="12" y="0"/>
                    <a:pt x="34"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20" name="Freeform 29"/>
            <p:cNvSpPr>
              <a:spLocks noEditPoints="1"/>
            </p:cNvSpPr>
            <p:nvPr/>
          </p:nvSpPr>
          <p:spPr bwMode="auto">
            <a:xfrm>
              <a:off x="5715000" y="2062163"/>
              <a:ext cx="46037" cy="79375"/>
            </a:xfrm>
            <a:custGeom>
              <a:avLst/>
              <a:gdLst>
                <a:gd name="T0" fmla="*/ 49 w 64"/>
                <a:gd name="T1" fmla="*/ 47 h 108"/>
                <a:gd name="T2" fmla="*/ 37 w 64"/>
                <a:gd name="T3" fmla="*/ 45 h 108"/>
                <a:gd name="T4" fmla="*/ 16 w 64"/>
                <a:gd name="T5" fmla="*/ 73 h 108"/>
                <a:gd name="T6" fmla="*/ 31 w 64"/>
                <a:gd name="T7" fmla="*/ 95 h 108"/>
                <a:gd name="T8" fmla="*/ 49 w 64"/>
                <a:gd name="T9" fmla="*/ 69 h 108"/>
                <a:gd name="T10" fmla="*/ 49 w 64"/>
                <a:gd name="T11" fmla="*/ 47 h 108"/>
                <a:gd name="T12" fmla="*/ 50 w 64"/>
                <a:gd name="T13" fmla="*/ 107 h 108"/>
                <a:gd name="T14" fmla="*/ 51 w 64"/>
                <a:gd name="T15" fmla="*/ 93 h 108"/>
                <a:gd name="T16" fmla="*/ 50 w 64"/>
                <a:gd name="T17" fmla="*/ 93 h 108"/>
                <a:gd name="T18" fmla="*/ 27 w 64"/>
                <a:gd name="T19" fmla="*/ 108 h 108"/>
                <a:gd name="T20" fmla="*/ 0 w 64"/>
                <a:gd name="T21" fmla="*/ 74 h 108"/>
                <a:gd name="T22" fmla="*/ 38 w 64"/>
                <a:gd name="T23" fmla="*/ 33 h 108"/>
                <a:gd name="T24" fmla="*/ 49 w 64"/>
                <a:gd name="T25" fmla="*/ 34 h 108"/>
                <a:gd name="T26" fmla="*/ 49 w 64"/>
                <a:gd name="T27" fmla="*/ 0 h 108"/>
                <a:gd name="T28" fmla="*/ 64 w 64"/>
                <a:gd name="T29" fmla="*/ 0 h 108"/>
                <a:gd name="T30" fmla="*/ 64 w 64"/>
                <a:gd name="T31" fmla="*/ 107 h 108"/>
                <a:gd name="T32" fmla="*/ 50 w 64"/>
                <a:gd name="T33"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08">
                  <a:moveTo>
                    <a:pt x="49" y="47"/>
                  </a:moveTo>
                  <a:cubicBezTo>
                    <a:pt x="45" y="46"/>
                    <a:pt x="41" y="45"/>
                    <a:pt x="37" y="45"/>
                  </a:cubicBezTo>
                  <a:cubicBezTo>
                    <a:pt x="25" y="45"/>
                    <a:pt x="16" y="53"/>
                    <a:pt x="16" y="73"/>
                  </a:cubicBezTo>
                  <a:cubicBezTo>
                    <a:pt x="16" y="87"/>
                    <a:pt x="21" y="95"/>
                    <a:pt x="31" y="95"/>
                  </a:cubicBezTo>
                  <a:cubicBezTo>
                    <a:pt x="42" y="95"/>
                    <a:pt x="49" y="82"/>
                    <a:pt x="49" y="69"/>
                  </a:cubicBezTo>
                  <a:cubicBezTo>
                    <a:pt x="49" y="47"/>
                    <a:pt x="49" y="47"/>
                    <a:pt x="49" y="47"/>
                  </a:cubicBezTo>
                  <a:moveTo>
                    <a:pt x="50" y="107"/>
                  </a:moveTo>
                  <a:cubicBezTo>
                    <a:pt x="50" y="103"/>
                    <a:pt x="50" y="97"/>
                    <a:pt x="51" y="93"/>
                  </a:cubicBezTo>
                  <a:cubicBezTo>
                    <a:pt x="50" y="93"/>
                    <a:pt x="50" y="93"/>
                    <a:pt x="50" y="93"/>
                  </a:cubicBezTo>
                  <a:cubicBezTo>
                    <a:pt x="46" y="102"/>
                    <a:pt x="38" y="108"/>
                    <a:pt x="27" y="108"/>
                  </a:cubicBezTo>
                  <a:cubicBezTo>
                    <a:pt x="9" y="108"/>
                    <a:pt x="0" y="95"/>
                    <a:pt x="0" y="74"/>
                  </a:cubicBezTo>
                  <a:cubicBezTo>
                    <a:pt x="0" y="49"/>
                    <a:pt x="14" y="33"/>
                    <a:pt x="38" y="33"/>
                  </a:cubicBezTo>
                  <a:cubicBezTo>
                    <a:pt x="41" y="33"/>
                    <a:pt x="45" y="33"/>
                    <a:pt x="49" y="34"/>
                  </a:cubicBezTo>
                  <a:cubicBezTo>
                    <a:pt x="49" y="0"/>
                    <a:pt x="49" y="0"/>
                    <a:pt x="49" y="0"/>
                  </a:cubicBezTo>
                  <a:cubicBezTo>
                    <a:pt x="64" y="0"/>
                    <a:pt x="64" y="0"/>
                    <a:pt x="64" y="0"/>
                  </a:cubicBezTo>
                  <a:cubicBezTo>
                    <a:pt x="64" y="107"/>
                    <a:pt x="64" y="107"/>
                    <a:pt x="64" y="107"/>
                  </a:cubicBezTo>
                  <a:lnTo>
                    <a:pt x="50" y="107"/>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grpSp>
      <p:grpSp>
        <p:nvGrpSpPr>
          <p:cNvPr id="121" name="Group 120"/>
          <p:cNvGrpSpPr/>
          <p:nvPr/>
        </p:nvGrpSpPr>
        <p:grpSpPr>
          <a:xfrm>
            <a:off x="3070634" y="2139913"/>
            <a:ext cx="1044401" cy="303098"/>
            <a:chOff x="457202" y="420673"/>
            <a:chExt cx="2182661" cy="633434"/>
          </a:xfrm>
        </p:grpSpPr>
        <p:sp>
          <p:nvSpPr>
            <p:cNvPr id="122"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charset="0"/>
                <a:cs typeface="Arial" charset="0"/>
              </a:endParaRPr>
            </a:p>
          </p:txBody>
        </p:sp>
        <p:sp>
          <p:nvSpPr>
            <p:cNvPr id="123" name="Freeform 122"/>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157" name="Picture 15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6099" y="4801060"/>
            <a:ext cx="1114051" cy="237812"/>
          </a:xfrm>
          <a:prstGeom prst="rect">
            <a:avLst/>
          </a:prstGeom>
        </p:spPr>
      </p:pic>
      <p:grpSp>
        <p:nvGrpSpPr>
          <p:cNvPr id="185" name="Group 184"/>
          <p:cNvGrpSpPr/>
          <p:nvPr/>
        </p:nvGrpSpPr>
        <p:grpSpPr>
          <a:xfrm>
            <a:off x="3061562" y="4689149"/>
            <a:ext cx="1044401" cy="303098"/>
            <a:chOff x="457202" y="420673"/>
            <a:chExt cx="2182661" cy="633434"/>
          </a:xfrm>
        </p:grpSpPr>
        <p:sp>
          <p:nvSpPr>
            <p:cNvPr id="186"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charset="0"/>
                <a:cs typeface="Arial" charset="0"/>
              </a:endParaRPr>
            </a:p>
          </p:txBody>
        </p:sp>
        <p:sp>
          <p:nvSpPr>
            <p:cNvPr id="187" name="Freeform 186"/>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a:ea typeface="+mn-ea"/>
                <a:cs typeface="+mn-cs"/>
              </a:endParaRPr>
            </a:p>
          </p:txBody>
        </p:sp>
      </p:grpSp>
      <p:sp>
        <p:nvSpPr>
          <p:cNvPr id="71" name="TextBox 70"/>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accent1"/>
                </a:solidFill>
                <a:effectLst/>
                <a:uLnTx/>
                <a:uFillTx/>
              </a:rPr>
              <a:t>21</a:t>
            </a:r>
            <a:endParaRPr kumimoji="0" lang="en-US" sz="1200" b="0" i="0" u="none" strike="noStrike" kern="0" cap="none" spc="0" normalizeH="0" baseline="0" noProof="0" dirty="0">
              <a:ln>
                <a:noFill/>
              </a:ln>
              <a:solidFill>
                <a:schemeClr val="accent1"/>
              </a:solidFill>
              <a:effectLst/>
              <a:uLnTx/>
              <a:uFillTx/>
            </a:endParaRPr>
          </a:p>
        </p:txBody>
      </p:sp>
      <p:sp>
        <p:nvSpPr>
          <p:cNvPr id="72" name="TextBox 46"/>
          <p:cNvSpPr txBox="1"/>
          <p:nvPr/>
        </p:nvSpPr>
        <p:spPr>
          <a:xfrm>
            <a:off x="7827967" y="3053264"/>
            <a:ext cx="378780" cy="215444"/>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cs typeface="Arial" charset="0"/>
              </a:rPr>
              <a:t>IoT</a:t>
            </a:r>
          </a:p>
        </p:txBody>
      </p:sp>
      <p:sp>
        <p:nvSpPr>
          <p:cNvPr id="73" name="TextBox 46"/>
          <p:cNvSpPr txBox="1"/>
          <p:nvPr/>
        </p:nvSpPr>
        <p:spPr>
          <a:xfrm>
            <a:off x="9715080" y="3090042"/>
            <a:ext cx="468620" cy="430887"/>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cs typeface="Arial" charset="0"/>
              </a:rPr>
              <a:t>Event Hub</a:t>
            </a:r>
          </a:p>
        </p:txBody>
      </p:sp>
      <p:sp>
        <p:nvSpPr>
          <p:cNvPr id="74" name="TextBox 46"/>
          <p:cNvSpPr txBox="1"/>
          <p:nvPr/>
        </p:nvSpPr>
        <p:spPr>
          <a:xfrm>
            <a:off x="7627505" y="4108949"/>
            <a:ext cx="727018" cy="439479"/>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cs typeface="Arial" charset="0"/>
              </a:rPr>
              <a:t>Stream Analytics</a:t>
            </a:r>
          </a:p>
        </p:txBody>
      </p:sp>
      <p:sp>
        <p:nvSpPr>
          <p:cNvPr id="75" name="TextBox 46"/>
          <p:cNvSpPr txBox="1"/>
          <p:nvPr/>
        </p:nvSpPr>
        <p:spPr>
          <a:xfrm>
            <a:off x="9584188" y="4158860"/>
            <a:ext cx="743859" cy="430887"/>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cs typeface="Arial" charset="0"/>
              </a:rPr>
              <a:t>Machine Learning</a:t>
            </a:r>
          </a:p>
        </p:txBody>
      </p:sp>
      <p:sp>
        <p:nvSpPr>
          <p:cNvPr id="76" name="TextBox 46"/>
          <p:cNvSpPr txBox="1"/>
          <p:nvPr/>
        </p:nvSpPr>
        <p:spPr>
          <a:xfrm>
            <a:off x="9676993" y="5482851"/>
            <a:ext cx="762734" cy="430887"/>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cs typeface="Arial" charset="0"/>
              </a:rPr>
              <a:t>App</a:t>
            </a:r>
            <a:br>
              <a:rPr kumimoji="0" lang="en-US" sz="1400" b="0" i="0" u="none" strike="noStrike" kern="0" cap="none" spc="0" normalizeH="0" baseline="0" noProof="0" dirty="0">
                <a:ln>
                  <a:noFill/>
                </a:ln>
                <a:solidFill>
                  <a:srgbClr val="408FCD"/>
                </a:solidFill>
                <a:effectLst/>
                <a:uLnTx/>
                <a:uFillTx/>
                <a:cs typeface="Arial" charset="0"/>
              </a:rPr>
            </a:br>
            <a:r>
              <a:rPr kumimoji="0" lang="en-US" sz="1400" b="0" i="0" u="none" strike="noStrike" kern="0" cap="none" spc="0" normalizeH="0" baseline="0" noProof="0" dirty="0">
                <a:ln>
                  <a:noFill/>
                </a:ln>
                <a:solidFill>
                  <a:srgbClr val="408FCD"/>
                </a:solidFill>
                <a:effectLst/>
                <a:uLnTx/>
                <a:uFillTx/>
                <a:cs typeface="Arial" charset="0"/>
              </a:rPr>
              <a:t>Insights</a:t>
            </a:r>
          </a:p>
        </p:txBody>
      </p:sp>
      <p:grpSp>
        <p:nvGrpSpPr>
          <p:cNvPr id="77" name="Group 76"/>
          <p:cNvGrpSpPr/>
          <p:nvPr/>
        </p:nvGrpSpPr>
        <p:grpSpPr>
          <a:xfrm>
            <a:off x="9915174" y="5026620"/>
            <a:ext cx="286372" cy="402711"/>
            <a:chOff x="9856788" y="-96838"/>
            <a:chExt cx="914400" cy="1285876"/>
          </a:xfrm>
          <a:solidFill>
            <a:schemeClr val="accent2"/>
          </a:solidFill>
        </p:grpSpPr>
        <p:sp>
          <p:nvSpPr>
            <p:cNvPr id="78" name="Freeform 12"/>
            <p:cNvSpPr>
              <a:spLocks noEditPoints="1"/>
            </p:cNvSpPr>
            <p:nvPr/>
          </p:nvSpPr>
          <p:spPr bwMode="auto">
            <a:xfrm>
              <a:off x="9856788" y="-96838"/>
              <a:ext cx="914400" cy="911226"/>
            </a:xfrm>
            <a:custGeom>
              <a:avLst/>
              <a:gdLst>
                <a:gd name="T0" fmla="*/ 122 w 244"/>
                <a:gd name="T1" fmla="*/ 0 h 243"/>
                <a:gd name="T2" fmla="*/ 0 w 244"/>
                <a:gd name="T3" fmla="*/ 121 h 243"/>
                <a:gd name="T4" fmla="*/ 122 w 244"/>
                <a:gd name="T5" fmla="*/ 243 h 243"/>
                <a:gd name="T6" fmla="*/ 244 w 244"/>
                <a:gd name="T7" fmla="*/ 121 h 243"/>
                <a:gd name="T8" fmla="*/ 122 w 244"/>
                <a:gd name="T9" fmla="*/ 0 h 243"/>
                <a:gd name="T10" fmla="*/ 129 w 244"/>
                <a:gd name="T11" fmla="*/ 228 h 243"/>
                <a:gd name="T12" fmla="*/ 129 w 244"/>
                <a:gd name="T13" fmla="*/ 181 h 243"/>
                <a:gd name="T14" fmla="*/ 139 w 244"/>
                <a:gd name="T15" fmla="*/ 191 h 243"/>
                <a:gd name="T16" fmla="*/ 144 w 244"/>
                <a:gd name="T17" fmla="*/ 193 h 243"/>
                <a:gd name="T18" fmla="*/ 149 w 244"/>
                <a:gd name="T19" fmla="*/ 191 h 243"/>
                <a:gd name="T20" fmla="*/ 170 w 244"/>
                <a:gd name="T21" fmla="*/ 169 h 243"/>
                <a:gd name="T22" fmla="*/ 170 w 244"/>
                <a:gd name="T23" fmla="*/ 159 h 243"/>
                <a:gd name="T24" fmla="*/ 160 w 244"/>
                <a:gd name="T25" fmla="*/ 159 h 243"/>
                <a:gd name="T26" fmla="*/ 144 w 244"/>
                <a:gd name="T27" fmla="*/ 175 h 243"/>
                <a:gd name="T28" fmla="*/ 127 w 244"/>
                <a:gd name="T29" fmla="*/ 159 h 243"/>
                <a:gd name="T30" fmla="*/ 126 w 244"/>
                <a:gd name="T31" fmla="*/ 158 h 243"/>
                <a:gd name="T32" fmla="*/ 126 w 244"/>
                <a:gd name="T33" fmla="*/ 158 h 243"/>
                <a:gd name="T34" fmla="*/ 125 w 244"/>
                <a:gd name="T35" fmla="*/ 158 h 243"/>
                <a:gd name="T36" fmla="*/ 124 w 244"/>
                <a:gd name="T37" fmla="*/ 157 h 243"/>
                <a:gd name="T38" fmla="*/ 124 w 244"/>
                <a:gd name="T39" fmla="*/ 157 h 243"/>
                <a:gd name="T40" fmla="*/ 121 w 244"/>
                <a:gd name="T41" fmla="*/ 157 h 243"/>
                <a:gd name="T42" fmla="*/ 120 w 244"/>
                <a:gd name="T43" fmla="*/ 157 h 243"/>
                <a:gd name="T44" fmla="*/ 119 w 244"/>
                <a:gd name="T45" fmla="*/ 158 h 243"/>
                <a:gd name="T46" fmla="*/ 119 w 244"/>
                <a:gd name="T47" fmla="*/ 158 h 243"/>
                <a:gd name="T48" fmla="*/ 118 w 244"/>
                <a:gd name="T49" fmla="*/ 158 h 243"/>
                <a:gd name="T50" fmla="*/ 117 w 244"/>
                <a:gd name="T51" fmla="*/ 159 h 243"/>
                <a:gd name="T52" fmla="*/ 101 w 244"/>
                <a:gd name="T53" fmla="*/ 175 h 243"/>
                <a:gd name="T54" fmla="*/ 84 w 244"/>
                <a:gd name="T55" fmla="*/ 159 h 243"/>
                <a:gd name="T56" fmla="*/ 74 w 244"/>
                <a:gd name="T57" fmla="*/ 159 h 243"/>
                <a:gd name="T58" fmla="*/ 74 w 244"/>
                <a:gd name="T59" fmla="*/ 169 h 243"/>
                <a:gd name="T60" fmla="*/ 96 w 244"/>
                <a:gd name="T61" fmla="*/ 191 h 243"/>
                <a:gd name="T62" fmla="*/ 106 w 244"/>
                <a:gd name="T63" fmla="*/ 191 h 243"/>
                <a:gd name="T64" fmla="*/ 115 w 244"/>
                <a:gd name="T65" fmla="*/ 181 h 243"/>
                <a:gd name="T66" fmla="*/ 115 w 244"/>
                <a:gd name="T67" fmla="*/ 228 h 243"/>
                <a:gd name="T68" fmla="*/ 15 w 244"/>
                <a:gd name="T69" fmla="*/ 121 h 243"/>
                <a:gd name="T70" fmla="*/ 122 w 244"/>
                <a:gd name="T71" fmla="*/ 14 h 243"/>
                <a:gd name="T72" fmla="*/ 229 w 244"/>
                <a:gd name="T73" fmla="*/ 121 h 243"/>
                <a:gd name="T74" fmla="*/ 129 w 244"/>
                <a:gd name="T75" fmla="*/ 22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243">
                  <a:moveTo>
                    <a:pt x="122" y="0"/>
                  </a:moveTo>
                  <a:cubicBezTo>
                    <a:pt x="55" y="0"/>
                    <a:pt x="0" y="54"/>
                    <a:pt x="0" y="121"/>
                  </a:cubicBezTo>
                  <a:cubicBezTo>
                    <a:pt x="0" y="188"/>
                    <a:pt x="55" y="243"/>
                    <a:pt x="122" y="243"/>
                  </a:cubicBezTo>
                  <a:cubicBezTo>
                    <a:pt x="189" y="243"/>
                    <a:pt x="244" y="188"/>
                    <a:pt x="244" y="121"/>
                  </a:cubicBezTo>
                  <a:cubicBezTo>
                    <a:pt x="244" y="54"/>
                    <a:pt x="189" y="0"/>
                    <a:pt x="122" y="0"/>
                  </a:cubicBezTo>
                  <a:close/>
                  <a:moveTo>
                    <a:pt x="129" y="228"/>
                  </a:moveTo>
                  <a:cubicBezTo>
                    <a:pt x="129" y="181"/>
                    <a:pt x="129" y="181"/>
                    <a:pt x="129" y="181"/>
                  </a:cubicBezTo>
                  <a:cubicBezTo>
                    <a:pt x="139" y="191"/>
                    <a:pt x="139" y="191"/>
                    <a:pt x="139" y="191"/>
                  </a:cubicBezTo>
                  <a:cubicBezTo>
                    <a:pt x="140" y="192"/>
                    <a:pt x="142" y="193"/>
                    <a:pt x="144" y="193"/>
                  </a:cubicBezTo>
                  <a:cubicBezTo>
                    <a:pt x="145" y="193"/>
                    <a:pt x="147" y="192"/>
                    <a:pt x="149" y="191"/>
                  </a:cubicBezTo>
                  <a:cubicBezTo>
                    <a:pt x="170" y="169"/>
                    <a:pt x="170" y="169"/>
                    <a:pt x="170" y="169"/>
                  </a:cubicBezTo>
                  <a:cubicBezTo>
                    <a:pt x="173" y="166"/>
                    <a:pt x="173" y="162"/>
                    <a:pt x="170" y="159"/>
                  </a:cubicBezTo>
                  <a:cubicBezTo>
                    <a:pt x="167" y="156"/>
                    <a:pt x="163" y="156"/>
                    <a:pt x="160" y="159"/>
                  </a:cubicBezTo>
                  <a:cubicBezTo>
                    <a:pt x="144" y="175"/>
                    <a:pt x="144" y="175"/>
                    <a:pt x="144" y="175"/>
                  </a:cubicBezTo>
                  <a:cubicBezTo>
                    <a:pt x="127" y="159"/>
                    <a:pt x="127" y="159"/>
                    <a:pt x="127" y="159"/>
                  </a:cubicBezTo>
                  <a:cubicBezTo>
                    <a:pt x="127" y="159"/>
                    <a:pt x="126" y="158"/>
                    <a:pt x="126" y="158"/>
                  </a:cubicBezTo>
                  <a:cubicBezTo>
                    <a:pt x="126" y="158"/>
                    <a:pt x="126" y="158"/>
                    <a:pt x="126" y="158"/>
                  </a:cubicBezTo>
                  <a:cubicBezTo>
                    <a:pt x="125" y="158"/>
                    <a:pt x="125" y="158"/>
                    <a:pt x="125" y="158"/>
                  </a:cubicBezTo>
                  <a:cubicBezTo>
                    <a:pt x="125" y="157"/>
                    <a:pt x="124" y="157"/>
                    <a:pt x="124" y="157"/>
                  </a:cubicBezTo>
                  <a:cubicBezTo>
                    <a:pt x="124" y="157"/>
                    <a:pt x="124" y="157"/>
                    <a:pt x="124" y="157"/>
                  </a:cubicBezTo>
                  <a:cubicBezTo>
                    <a:pt x="123" y="157"/>
                    <a:pt x="122" y="157"/>
                    <a:pt x="121" y="157"/>
                  </a:cubicBezTo>
                  <a:cubicBezTo>
                    <a:pt x="120" y="157"/>
                    <a:pt x="120" y="157"/>
                    <a:pt x="120" y="157"/>
                  </a:cubicBezTo>
                  <a:cubicBezTo>
                    <a:pt x="120" y="157"/>
                    <a:pt x="120" y="157"/>
                    <a:pt x="119" y="158"/>
                  </a:cubicBezTo>
                  <a:cubicBezTo>
                    <a:pt x="119" y="158"/>
                    <a:pt x="119" y="158"/>
                    <a:pt x="119" y="158"/>
                  </a:cubicBezTo>
                  <a:cubicBezTo>
                    <a:pt x="118" y="158"/>
                    <a:pt x="118" y="158"/>
                    <a:pt x="118" y="158"/>
                  </a:cubicBezTo>
                  <a:cubicBezTo>
                    <a:pt x="118" y="158"/>
                    <a:pt x="117" y="159"/>
                    <a:pt x="117" y="159"/>
                  </a:cubicBezTo>
                  <a:cubicBezTo>
                    <a:pt x="101" y="175"/>
                    <a:pt x="101" y="175"/>
                    <a:pt x="101" y="175"/>
                  </a:cubicBezTo>
                  <a:cubicBezTo>
                    <a:pt x="84" y="159"/>
                    <a:pt x="84" y="159"/>
                    <a:pt x="84" y="159"/>
                  </a:cubicBezTo>
                  <a:cubicBezTo>
                    <a:pt x="81" y="156"/>
                    <a:pt x="77" y="156"/>
                    <a:pt x="74" y="159"/>
                  </a:cubicBezTo>
                  <a:cubicBezTo>
                    <a:pt x="71" y="162"/>
                    <a:pt x="71" y="166"/>
                    <a:pt x="74" y="169"/>
                  </a:cubicBezTo>
                  <a:cubicBezTo>
                    <a:pt x="96" y="191"/>
                    <a:pt x="96" y="191"/>
                    <a:pt x="96" y="191"/>
                  </a:cubicBezTo>
                  <a:cubicBezTo>
                    <a:pt x="98" y="193"/>
                    <a:pt x="103" y="193"/>
                    <a:pt x="106" y="191"/>
                  </a:cubicBezTo>
                  <a:cubicBezTo>
                    <a:pt x="115" y="181"/>
                    <a:pt x="115" y="181"/>
                    <a:pt x="115" y="181"/>
                  </a:cubicBezTo>
                  <a:cubicBezTo>
                    <a:pt x="115" y="228"/>
                    <a:pt x="115" y="228"/>
                    <a:pt x="115" y="228"/>
                  </a:cubicBezTo>
                  <a:cubicBezTo>
                    <a:pt x="59" y="225"/>
                    <a:pt x="15" y="178"/>
                    <a:pt x="15" y="121"/>
                  </a:cubicBezTo>
                  <a:cubicBezTo>
                    <a:pt x="15" y="62"/>
                    <a:pt x="63" y="14"/>
                    <a:pt x="122" y="14"/>
                  </a:cubicBezTo>
                  <a:cubicBezTo>
                    <a:pt x="181" y="14"/>
                    <a:pt x="229" y="62"/>
                    <a:pt x="229" y="121"/>
                  </a:cubicBezTo>
                  <a:cubicBezTo>
                    <a:pt x="229" y="178"/>
                    <a:pt x="185" y="225"/>
                    <a:pt x="129" y="2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79" name="Freeform 13"/>
            <p:cNvSpPr>
              <a:spLocks/>
            </p:cNvSpPr>
            <p:nvPr/>
          </p:nvSpPr>
          <p:spPr bwMode="auto">
            <a:xfrm>
              <a:off x="10153651" y="866775"/>
              <a:ext cx="322263" cy="52388"/>
            </a:xfrm>
            <a:custGeom>
              <a:avLst/>
              <a:gdLst>
                <a:gd name="T0" fmla="*/ 79 w 86"/>
                <a:gd name="T1" fmla="*/ 0 h 14"/>
                <a:gd name="T2" fmla="*/ 7 w 86"/>
                <a:gd name="T3" fmla="*/ 0 h 14"/>
                <a:gd name="T4" fmla="*/ 0 w 86"/>
                <a:gd name="T5" fmla="*/ 7 h 14"/>
                <a:gd name="T6" fmla="*/ 7 w 86"/>
                <a:gd name="T7" fmla="*/ 14 h 14"/>
                <a:gd name="T8" fmla="*/ 79 w 86"/>
                <a:gd name="T9" fmla="*/ 14 h 14"/>
                <a:gd name="T10" fmla="*/ 86 w 86"/>
                <a:gd name="T11" fmla="*/ 7 h 14"/>
                <a:gd name="T12" fmla="*/ 79 w 8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86" h="14">
                  <a:moveTo>
                    <a:pt x="79" y="0"/>
                  </a:moveTo>
                  <a:cubicBezTo>
                    <a:pt x="7" y="0"/>
                    <a:pt x="7" y="0"/>
                    <a:pt x="7" y="0"/>
                  </a:cubicBezTo>
                  <a:cubicBezTo>
                    <a:pt x="3" y="0"/>
                    <a:pt x="0" y="3"/>
                    <a:pt x="0" y="7"/>
                  </a:cubicBezTo>
                  <a:cubicBezTo>
                    <a:pt x="0" y="11"/>
                    <a:pt x="3" y="14"/>
                    <a:pt x="7" y="14"/>
                  </a:cubicBezTo>
                  <a:cubicBezTo>
                    <a:pt x="79" y="14"/>
                    <a:pt x="79" y="14"/>
                    <a:pt x="79" y="14"/>
                  </a:cubicBezTo>
                  <a:cubicBezTo>
                    <a:pt x="83" y="14"/>
                    <a:pt x="86" y="11"/>
                    <a:pt x="86" y="7"/>
                  </a:cubicBezTo>
                  <a:cubicBezTo>
                    <a:pt x="86" y="3"/>
                    <a:pt x="83" y="0"/>
                    <a:pt x="7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80" name="Freeform 14"/>
            <p:cNvSpPr>
              <a:spLocks/>
            </p:cNvSpPr>
            <p:nvPr/>
          </p:nvSpPr>
          <p:spPr bwMode="auto">
            <a:xfrm>
              <a:off x="10153651" y="976313"/>
              <a:ext cx="322263" cy="52388"/>
            </a:xfrm>
            <a:custGeom>
              <a:avLst/>
              <a:gdLst>
                <a:gd name="T0" fmla="*/ 79 w 86"/>
                <a:gd name="T1" fmla="*/ 0 h 14"/>
                <a:gd name="T2" fmla="*/ 7 w 86"/>
                <a:gd name="T3" fmla="*/ 0 h 14"/>
                <a:gd name="T4" fmla="*/ 0 w 86"/>
                <a:gd name="T5" fmla="*/ 7 h 14"/>
                <a:gd name="T6" fmla="*/ 7 w 86"/>
                <a:gd name="T7" fmla="*/ 14 h 14"/>
                <a:gd name="T8" fmla="*/ 79 w 86"/>
                <a:gd name="T9" fmla="*/ 14 h 14"/>
                <a:gd name="T10" fmla="*/ 86 w 86"/>
                <a:gd name="T11" fmla="*/ 7 h 14"/>
                <a:gd name="T12" fmla="*/ 79 w 8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86" h="14">
                  <a:moveTo>
                    <a:pt x="79" y="0"/>
                  </a:moveTo>
                  <a:cubicBezTo>
                    <a:pt x="7" y="0"/>
                    <a:pt x="7" y="0"/>
                    <a:pt x="7" y="0"/>
                  </a:cubicBezTo>
                  <a:cubicBezTo>
                    <a:pt x="3" y="0"/>
                    <a:pt x="0" y="3"/>
                    <a:pt x="0" y="7"/>
                  </a:cubicBezTo>
                  <a:cubicBezTo>
                    <a:pt x="0" y="11"/>
                    <a:pt x="3" y="14"/>
                    <a:pt x="7" y="14"/>
                  </a:cubicBezTo>
                  <a:cubicBezTo>
                    <a:pt x="79" y="14"/>
                    <a:pt x="79" y="14"/>
                    <a:pt x="79" y="14"/>
                  </a:cubicBezTo>
                  <a:cubicBezTo>
                    <a:pt x="83" y="14"/>
                    <a:pt x="86" y="11"/>
                    <a:pt x="86" y="7"/>
                  </a:cubicBezTo>
                  <a:cubicBezTo>
                    <a:pt x="86" y="3"/>
                    <a:pt x="83" y="0"/>
                    <a:pt x="7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81" name="Freeform 15"/>
            <p:cNvSpPr>
              <a:spLocks/>
            </p:cNvSpPr>
            <p:nvPr/>
          </p:nvSpPr>
          <p:spPr bwMode="auto">
            <a:xfrm>
              <a:off x="10153651" y="1081088"/>
              <a:ext cx="322263" cy="107950"/>
            </a:xfrm>
            <a:custGeom>
              <a:avLst/>
              <a:gdLst>
                <a:gd name="T0" fmla="*/ 79 w 86"/>
                <a:gd name="T1" fmla="*/ 0 h 29"/>
                <a:gd name="T2" fmla="*/ 7 w 86"/>
                <a:gd name="T3" fmla="*/ 0 h 29"/>
                <a:gd name="T4" fmla="*/ 0 w 86"/>
                <a:gd name="T5" fmla="*/ 8 h 29"/>
                <a:gd name="T6" fmla="*/ 7 w 86"/>
                <a:gd name="T7" fmla="*/ 15 h 29"/>
                <a:gd name="T8" fmla="*/ 36 w 86"/>
                <a:gd name="T9" fmla="*/ 15 h 29"/>
                <a:gd name="T10" fmla="*/ 36 w 86"/>
                <a:gd name="T11" fmla="*/ 22 h 29"/>
                <a:gd name="T12" fmla="*/ 43 w 86"/>
                <a:gd name="T13" fmla="*/ 29 h 29"/>
                <a:gd name="T14" fmla="*/ 50 w 86"/>
                <a:gd name="T15" fmla="*/ 22 h 29"/>
                <a:gd name="T16" fmla="*/ 50 w 86"/>
                <a:gd name="T17" fmla="*/ 15 h 29"/>
                <a:gd name="T18" fmla="*/ 79 w 86"/>
                <a:gd name="T19" fmla="*/ 15 h 29"/>
                <a:gd name="T20" fmla="*/ 86 w 86"/>
                <a:gd name="T21" fmla="*/ 8 h 29"/>
                <a:gd name="T22" fmla="*/ 79 w 86"/>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29">
                  <a:moveTo>
                    <a:pt x="79" y="0"/>
                  </a:moveTo>
                  <a:cubicBezTo>
                    <a:pt x="7" y="0"/>
                    <a:pt x="7" y="0"/>
                    <a:pt x="7" y="0"/>
                  </a:cubicBezTo>
                  <a:cubicBezTo>
                    <a:pt x="3" y="0"/>
                    <a:pt x="0" y="4"/>
                    <a:pt x="0" y="8"/>
                  </a:cubicBezTo>
                  <a:cubicBezTo>
                    <a:pt x="0" y="12"/>
                    <a:pt x="3" y="15"/>
                    <a:pt x="7" y="15"/>
                  </a:cubicBezTo>
                  <a:cubicBezTo>
                    <a:pt x="36" y="15"/>
                    <a:pt x="36" y="15"/>
                    <a:pt x="36" y="15"/>
                  </a:cubicBezTo>
                  <a:cubicBezTo>
                    <a:pt x="36" y="22"/>
                    <a:pt x="36" y="22"/>
                    <a:pt x="36" y="22"/>
                  </a:cubicBezTo>
                  <a:cubicBezTo>
                    <a:pt x="36" y="26"/>
                    <a:pt x="39" y="29"/>
                    <a:pt x="43" y="29"/>
                  </a:cubicBezTo>
                  <a:cubicBezTo>
                    <a:pt x="47" y="29"/>
                    <a:pt x="50" y="26"/>
                    <a:pt x="50" y="22"/>
                  </a:cubicBezTo>
                  <a:cubicBezTo>
                    <a:pt x="50" y="15"/>
                    <a:pt x="50" y="15"/>
                    <a:pt x="50" y="15"/>
                  </a:cubicBezTo>
                  <a:cubicBezTo>
                    <a:pt x="79" y="15"/>
                    <a:pt x="79" y="15"/>
                    <a:pt x="79" y="15"/>
                  </a:cubicBezTo>
                  <a:cubicBezTo>
                    <a:pt x="83" y="15"/>
                    <a:pt x="86" y="12"/>
                    <a:pt x="86" y="8"/>
                  </a:cubicBezTo>
                  <a:cubicBezTo>
                    <a:pt x="86" y="4"/>
                    <a:pt x="83" y="0"/>
                    <a:pt x="7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sp>
        <p:nvSpPr>
          <p:cNvPr id="82" name="Freeform 20"/>
          <p:cNvSpPr>
            <a:spLocks noEditPoints="1"/>
          </p:cNvSpPr>
          <p:nvPr/>
        </p:nvSpPr>
        <p:spPr bwMode="auto">
          <a:xfrm>
            <a:off x="7851482" y="2681374"/>
            <a:ext cx="331748" cy="331341"/>
          </a:xfrm>
          <a:custGeom>
            <a:avLst/>
            <a:gdLst>
              <a:gd name="T0" fmla="*/ 292 w 345"/>
              <a:gd name="T1" fmla="*/ 193 h 345"/>
              <a:gd name="T2" fmla="*/ 259 w 345"/>
              <a:gd name="T3" fmla="*/ 151 h 345"/>
              <a:gd name="T4" fmla="*/ 302 w 345"/>
              <a:gd name="T5" fmla="*/ 54 h 345"/>
              <a:gd name="T6" fmla="*/ 345 w 345"/>
              <a:gd name="T7" fmla="*/ 29 h 345"/>
              <a:gd name="T8" fmla="*/ 287 w 345"/>
              <a:gd name="T9" fmla="*/ 29 h 345"/>
              <a:gd name="T10" fmla="*/ 234 w 345"/>
              <a:gd name="T11" fmla="*/ 101 h 345"/>
              <a:gd name="T12" fmla="*/ 138 w 345"/>
              <a:gd name="T13" fmla="*/ 119 h 345"/>
              <a:gd name="T14" fmla="*/ 57 w 345"/>
              <a:gd name="T15" fmla="*/ 79 h 345"/>
              <a:gd name="T16" fmla="*/ 0 w 345"/>
              <a:gd name="T17" fmla="*/ 79 h 345"/>
              <a:gd name="T18" fmla="*/ 51 w 345"/>
              <a:gd name="T19" fmla="*/ 98 h 345"/>
              <a:gd name="T20" fmla="*/ 129 w 345"/>
              <a:gd name="T21" fmla="*/ 151 h 345"/>
              <a:gd name="T22" fmla="*/ 43 w 345"/>
              <a:gd name="T23" fmla="*/ 292 h 345"/>
              <a:gd name="T24" fmla="*/ 0 w 345"/>
              <a:gd name="T25" fmla="*/ 317 h 345"/>
              <a:gd name="T26" fmla="*/ 57 w 345"/>
              <a:gd name="T27" fmla="*/ 317 h 345"/>
              <a:gd name="T28" fmla="*/ 154 w 345"/>
              <a:gd name="T29" fmla="*/ 202 h 345"/>
              <a:gd name="T30" fmla="*/ 187 w 345"/>
              <a:gd name="T31" fmla="*/ 289 h 345"/>
              <a:gd name="T32" fmla="*/ 194 w 345"/>
              <a:gd name="T33" fmla="*/ 345 h 345"/>
              <a:gd name="T34" fmla="*/ 201 w 345"/>
              <a:gd name="T35" fmla="*/ 289 h 345"/>
              <a:gd name="T36" fmla="*/ 246 w 345"/>
              <a:gd name="T37" fmla="*/ 189 h 345"/>
              <a:gd name="T38" fmla="*/ 287 w 345"/>
              <a:gd name="T39" fmla="*/ 209 h 345"/>
              <a:gd name="T40" fmla="*/ 345 w 345"/>
              <a:gd name="T41" fmla="*/ 209 h 345"/>
              <a:gd name="T42" fmla="*/ 29 w 345"/>
              <a:gd name="T43" fmla="*/ 94 h 345"/>
              <a:gd name="T44" fmla="*/ 29 w 345"/>
              <a:gd name="T45" fmla="*/ 65 h 345"/>
              <a:gd name="T46" fmla="*/ 29 w 345"/>
              <a:gd name="T47" fmla="*/ 94 h 345"/>
              <a:gd name="T48" fmla="*/ 331 w 345"/>
              <a:gd name="T49" fmla="*/ 29 h 345"/>
              <a:gd name="T50" fmla="*/ 302 w 345"/>
              <a:gd name="T51" fmla="*/ 29 h 345"/>
              <a:gd name="T52" fmla="*/ 29 w 345"/>
              <a:gd name="T53" fmla="*/ 331 h 345"/>
              <a:gd name="T54" fmla="*/ 29 w 345"/>
              <a:gd name="T55" fmla="*/ 302 h 345"/>
              <a:gd name="T56" fmla="*/ 29 w 345"/>
              <a:gd name="T57" fmla="*/ 331 h 345"/>
              <a:gd name="T58" fmla="*/ 194 w 345"/>
              <a:gd name="T59" fmla="*/ 331 h 345"/>
              <a:gd name="T60" fmla="*/ 194 w 345"/>
              <a:gd name="T61" fmla="*/ 302 h 345"/>
              <a:gd name="T62" fmla="*/ 194 w 345"/>
              <a:gd name="T63" fmla="*/ 202 h 345"/>
              <a:gd name="T64" fmla="*/ 194 w 345"/>
              <a:gd name="T65" fmla="*/ 101 h 345"/>
              <a:gd name="T66" fmla="*/ 194 w 345"/>
              <a:gd name="T67" fmla="*/ 202 h 345"/>
              <a:gd name="T68" fmla="*/ 302 w 345"/>
              <a:gd name="T69" fmla="*/ 209 h 345"/>
              <a:gd name="T70" fmla="*/ 331 w 345"/>
              <a:gd name="T71" fmla="*/ 20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5" h="345">
                <a:moveTo>
                  <a:pt x="316" y="180"/>
                </a:moveTo>
                <a:cubicBezTo>
                  <a:pt x="306" y="180"/>
                  <a:pt x="297" y="185"/>
                  <a:pt x="292" y="193"/>
                </a:cubicBezTo>
                <a:cubicBezTo>
                  <a:pt x="253" y="177"/>
                  <a:pt x="253" y="177"/>
                  <a:pt x="253" y="177"/>
                </a:cubicBezTo>
                <a:cubicBezTo>
                  <a:pt x="257" y="169"/>
                  <a:pt x="259" y="160"/>
                  <a:pt x="259" y="151"/>
                </a:cubicBezTo>
                <a:cubicBezTo>
                  <a:pt x="259" y="136"/>
                  <a:pt x="253" y="122"/>
                  <a:pt x="244" y="111"/>
                </a:cubicBezTo>
                <a:cubicBezTo>
                  <a:pt x="302" y="54"/>
                  <a:pt x="302" y="54"/>
                  <a:pt x="302" y="54"/>
                </a:cubicBezTo>
                <a:cubicBezTo>
                  <a:pt x="306" y="56"/>
                  <a:pt x="311" y="58"/>
                  <a:pt x="316" y="58"/>
                </a:cubicBezTo>
                <a:cubicBezTo>
                  <a:pt x="332" y="58"/>
                  <a:pt x="345" y="45"/>
                  <a:pt x="345" y="29"/>
                </a:cubicBezTo>
                <a:cubicBezTo>
                  <a:pt x="345" y="13"/>
                  <a:pt x="332" y="0"/>
                  <a:pt x="316" y="0"/>
                </a:cubicBezTo>
                <a:cubicBezTo>
                  <a:pt x="300" y="0"/>
                  <a:pt x="287" y="13"/>
                  <a:pt x="287" y="29"/>
                </a:cubicBezTo>
                <a:cubicBezTo>
                  <a:pt x="287" y="34"/>
                  <a:pt x="289" y="39"/>
                  <a:pt x="291" y="44"/>
                </a:cubicBezTo>
                <a:cubicBezTo>
                  <a:pt x="234" y="101"/>
                  <a:pt x="234" y="101"/>
                  <a:pt x="234" y="101"/>
                </a:cubicBezTo>
                <a:cubicBezTo>
                  <a:pt x="223" y="92"/>
                  <a:pt x="209" y="87"/>
                  <a:pt x="194" y="87"/>
                </a:cubicBezTo>
                <a:cubicBezTo>
                  <a:pt x="170" y="87"/>
                  <a:pt x="149" y="100"/>
                  <a:pt x="138" y="119"/>
                </a:cubicBezTo>
                <a:cubicBezTo>
                  <a:pt x="57" y="85"/>
                  <a:pt x="57" y="85"/>
                  <a:pt x="57" y="85"/>
                </a:cubicBezTo>
                <a:cubicBezTo>
                  <a:pt x="57" y="83"/>
                  <a:pt x="57" y="81"/>
                  <a:pt x="57" y="79"/>
                </a:cubicBezTo>
                <a:cubicBezTo>
                  <a:pt x="57" y="64"/>
                  <a:pt x="44" y="51"/>
                  <a:pt x="29" y="51"/>
                </a:cubicBezTo>
                <a:cubicBezTo>
                  <a:pt x="13" y="51"/>
                  <a:pt x="0" y="64"/>
                  <a:pt x="0" y="79"/>
                </a:cubicBezTo>
                <a:cubicBezTo>
                  <a:pt x="0" y="95"/>
                  <a:pt x="13" y="108"/>
                  <a:pt x="29" y="108"/>
                </a:cubicBezTo>
                <a:cubicBezTo>
                  <a:pt x="37" y="108"/>
                  <a:pt x="45" y="104"/>
                  <a:pt x="51" y="98"/>
                </a:cubicBezTo>
                <a:cubicBezTo>
                  <a:pt x="132" y="133"/>
                  <a:pt x="132" y="133"/>
                  <a:pt x="132" y="133"/>
                </a:cubicBezTo>
                <a:cubicBezTo>
                  <a:pt x="130" y="139"/>
                  <a:pt x="129" y="145"/>
                  <a:pt x="129" y="151"/>
                </a:cubicBezTo>
                <a:cubicBezTo>
                  <a:pt x="129" y="167"/>
                  <a:pt x="135" y="181"/>
                  <a:pt x="143" y="192"/>
                </a:cubicBezTo>
                <a:cubicBezTo>
                  <a:pt x="43" y="292"/>
                  <a:pt x="43" y="292"/>
                  <a:pt x="43" y="292"/>
                </a:cubicBezTo>
                <a:cubicBezTo>
                  <a:pt x="39" y="289"/>
                  <a:pt x="34" y="288"/>
                  <a:pt x="29" y="288"/>
                </a:cubicBezTo>
                <a:cubicBezTo>
                  <a:pt x="13" y="288"/>
                  <a:pt x="0" y="301"/>
                  <a:pt x="0" y="317"/>
                </a:cubicBezTo>
                <a:cubicBezTo>
                  <a:pt x="0" y="333"/>
                  <a:pt x="13" y="345"/>
                  <a:pt x="29" y="345"/>
                </a:cubicBezTo>
                <a:cubicBezTo>
                  <a:pt x="44" y="345"/>
                  <a:pt x="57" y="333"/>
                  <a:pt x="57" y="317"/>
                </a:cubicBezTo>
                <a:cubicBezTo>
                  <a:pt x="57" y="311"/>
                  <a:pt x="56" y="306"/>
                  <a:pt x="53" y="302"/>
                </a:cubicBezTo>
                <a:cubicBezTo>
                  <a:pt x="154" y="202"/>
                  <a:pt x="154" y="202"/>
                  <a:pt x="154" y="202"/>
                </a:cubicBezTo>
                <a:cubicBezTo>
                  <a:pt x="163" y="209"/>
                  <a:pt x="174" y="214"/>
                  <a:pt x="187" y="216"/>
                </a:cubicBezTo>
                <a:cubicBezTo>
                  <a:pt x="187" y="289"/>
                  <a:pt x="187" y="289"/>
                  <a:pt x="187" y="289"/>
                </a:cubicBezTo>
                <a:cubicBezTo>
                  <a:pt x="174" y="292"/>
                  <a:pt x="165" y="303"/>
                  <a:pt x="165" y="317"/>
                </a:cubicBezTo>
                <a:cubicBezTo>
                  <a:pt x="165" y="333"/>
                  <a:pt x="178" y="345"/>
                  <a:pt x="194" y="345"/>
                </a:cubicBezTo>
                <a:cubicBezTo>
                  <a:pt x="210" y="345"/>
                  <a:pt x="223" y="333"/>
                  <a:pt x="223" y="317"/>
                </a:cubicBezTo>
                <a:cubicBezTo>
                  <a:pt x="223" y="303"/>
                  <a:pt x="213" y="292"/>
                  <a:pt x="201" y="289"/>
                </a:cubicBezTo>
                <a:cubicBezTo>
                  <a:pt x="201" y="216"/>
                  <a:pt x="201" y="216"/>
                  <a:pt x="201" y="216"/>
                </a:cubicBezTo>
                <a:cubicBezTo>
                  <a:pt x="220" y="214"/>
                  <a:pt x="236" y="204"/>
                  <a:pt x="246" y="189"/>
                </a:cubicBezTo>
                <a:cubicBezTo>
                  <a:pt x="287" y="207"/>
                  <a:pt x="287" y="207"/>
                  <a:pt x="287" y="207"/>
                </a:cubicBezTo>
                <a:cubicBezTo>
                  <a:pt x="287" y="207"/>
                  <a:pt x="287" y="208"/>
                  <a:pt x="287" y="209"/>
                </a:cubicBezTo>
                <a:cubicBezTo>
                  <a:pt x="287" y="225"/>
                  <a:pt x="300" y="238"/>
                  <a:pt x="316" y="238"/>
                </a:cubicBezTo>
                <a:cubicBezTo>
                  <a:pt x="332" y="238"/>
                  <a:pt x="345" y="225"/>
                  <a:pt x="345" y="209"/>
                </a:cubicBezTo>
                <a:cubicBezTo>
                  <a:pt x="345" y="193"/>
                  <a:pt x="332" y="180"/>
                  <a:pt x="316" y="180"/>
                </a:cubicBezTo>
                <a:close/>
                <a:moveTo>
                  <a:pt x="29" y="94"/>
                </a:moveTo>
                <a:cubicBezTo>
                  <a:pt x="21" y="94"/>
                  <a:pt x="14" y="87"/>
                  <a:pt x="14" y="79"/>
                </a:cubicBezTo>
                <a:cubicBezTo>
                  <a:pt x="14" y="72"/>
                  <a:pt x="21" y="65"/>
                  <a:pt x="29" y="65"/>
                </a:cubicBezTo>
                <a:cubicBezTo>
                  <a:pt x="36" y="65"/>
                  <a:pt x="43" y="72"/>
                  <a:pt x="43" y="79"/>
                </a:cubicBezTo>
                <a:cubicBezTo>
                  <a:pt x="43" y="87"/>
                  <a:pt x="36" y="94"/>
                  <a:pt x="29" y="94"/>
                </a:cubicBezTo>
                <a:close/>
                <a:moveTo>
                  <a:pt x="316" y="15"/>
                </a:moveTo>
                <a:cubicBezTo>
                  <a:pt x="324" y="15"/>
                  <a:pt x="331" y="21"/>
                  <a:pt x="331" y="29"/>
                </a:cubicBezTo>
                <a:cubicBezTo>
                  <a:pt x="331" y="37"/>
                  <a:pt x="324" y="44"/>
                  <a:pt x="316" y="44"/>
                </a:cubicBezTo>
                <a:cubicBezTo>
                  <a:pt x="308" y="44"/>
                  <a:pt x="302" y="37"/>
                  <a:pt x="302" y="29"/>
                </a:cubicBezTo>
                <a:cubicBezTo>
                  <a:pt x="302" y="21"/>
                  <a:pt x="308" y="15"/>
                  <a:pt x="316" y="15"/>
                </a:cubicBezTo>
                <a:close/>
                <a:moveTo>
                  <a:pt x="29" y="331"/>
                </a:moveTo>
                <a:cubicBezTo>
                  <a:pt x="21" y="331"/>
                  <a:pt x="14" y="325"/>
                  <a:pt x="14" y="317"/>
                </a:cubicBezTo>
                <a:cubicBezTo>
                  <a:pt x="14" y="309"/>
                  <a:pt x="21" y="302"/>
                  <a:pt x="29" y="302"/>
                </a:cubicBezTo>
                <a:cubicBezTo>
                  <a:pt x="36" y="302"/>
                  <a:pt x="43" y="309"/>
                  <a:pt x="43" y="317"/>
                </a:cubicBezTo>
                <a:cubicBezTo>
                  <a:pt x="43" y="325"/>
                  <a:pt x="36" y="331"/>
                  <a:pt x="29" y="331"/>
                </a:cubicBezTo>
                <a:close/>
                <a:moveTo>
                  <a:pt x="208" y="317"/>
                </a:moveTo>
                <a:cubicBezTo>
                  <a:pt x="208" y="325"/>
                  <a:pt x="202" y="331"/>
                  <a:pt x="194" y="331"/>
                </a:cubicBezTo>
                <a:cubicBezTo>
                  <a:pt x="186" y="331"/>
                  <a:pt x="179" y="325"/>
                  <a:pt x="179" y="317"/>
                </a:cubicBezTo>
                <a:cubicBezTo>
                  <a:pt x="179" y="309"/>
                  <a:pt x="186" y="302"/>
                  <a:pt x="194" y="302"/>
                </a:cubicBezTo>
                <a:cubicBezTo>
                  <a:pt x="202" y="302"/>
                  <a:pt x="208" y="309"/>
                  <a:pt x="208" y="317"/>
                </a:cubicBezTo>
                <a:close/>
                <a:moveTo>
                  <a:pt x="194" y="202"/>
                </a:moveTo>
                <a:cubicBezTo>
                  <a:pt x="166" y="202"/>
                  <a:pt x="144" y="179"/>
                  <a:pt x="144" y="151"/>
                </a:cubicBezTo>
                <a:cubicBezTo>
                  <a:pt x="144" y="124"/>
                  <a:pt x="166" y="101"/>
                  <a:pt x="194" y="101"/>
                </a:cubicBezTo>
                <a:cubicBezTo>
                  <a:pt x="222" y="101"/>
                  <a:pt x="244" y="124"/>
                  <a:pt x="244" y="151"/>
                </a:cubicBezTo>
                <a:cubicBezTo>
                  <a:pt x="244" y="179"/>
                  <a:pt x="222" y="202"/>
                  <a:pt x="194" y="202"/>
                </a:cubicBezTo>
                <a:close/>
                <a:moveTo>
                  <a:pt x="316" y="223"/>
                </a:moveTo>
                <a:cubicBezTo>
                  <a:pt x="308" y="223"/>
                  <a:pt x="302" y="217"/>
                  <a:pt x="302" y="209"/>
                </a:cubicBezTo>
                <a:cubicBezTo>
                  <a:pt x="302" y="201"/>
                  <a:pt x="308" y="194"/>
                  <a:pt x="316" y="194"/>
                </a:cubicBezTo>
                <a:cubicBezTo>
                  <a:pt x="324" y="194"/>
                  <a:pt x="331" y="201"/>
                  <a:pt x="331" y="209"/>
                </a:cubicBezTo>
                <a:cubicBezTo>
                  <a:pt x="331" y="217"/>
                  <a:pt x="324" y="223"/>
                  <a:pt x="316" y="223"/>
                </a:cubicBezTo>
                <a:close/>
              </a:path>
            </a:pathLst>
          </a:custGeom>
          <a:solidFill>
            <a:schemeClr val="accent2"/>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nvGrpSpPr>
          <p:cNvPr id="83" name="Group 82"/>
          <p:cNvGrpSpPr/>
          <p:nvPr/>
        </p:nvGrpSpPr>
        <p:grpSpPr>
          <a:xfrm>
            <a:off x="9768792" y="2699289"/>
            <a:ext cx="361195" cy="345597"/>
            <a:chOff x="10185400" y="-73025"/>
            <a:chExt cx="1176338" cy="1125538"/>
          </a:xfrm>
          <a:solidFill>
            <a:schemeClr val="accent2"/>
          </a:solidFill>
        </p:grpSpPr>
        <p:sp>
          <p:nvSpPr>
            <p:cNvPr id="84" name="Freeform 25"/>
            <p:cNvSpPr>
              <a:spLocks noEditPoints="1"/>
            </p:cNvSpPr>
            <p:nvPr/>
          </p:nvSpPr>
          <p:spPr bwMode="auto">
            <a:xfrm>
              <a:off x="10185400" y="-73025"/>
              <a:ext cx="1176338" cy="1125538"/>
            </a:xfrm>
            <a:custGeom>
              <a:avLst/>
              <a:gdLst>
                <a:gd name="T0" fmla="*/ 307 w 314"/>
                <a:gd name="T1" fmla="*/ 0 h 300"/>
                <a:gd name="T2" fmla="*/ 7 w 314"/>
                <a:gd name="T3" fmla="*/ 0 h 300"/>
                <a:gd name="T4" fmla="*/ 0 w 314"/>
                <a:gd name="T5" fmla="*/ 7 h 300"/>
                <a:gd name="T6" fmla="*/ 0 w 314"/>
                <a:gd name="T7" fmla="*/ 293 h 300"/>
                <a:gd name="T8" fmla="*/ 7 w 314"/>
                <a:gd name="T9" fmla="*/ 300 h 300"/>
                <a:gd name="T10" fmla="*/ 307 w 314"/>
                <a:gd name="T11" fmla="*/ 300 h 300"/>
                <a:gd name="T12" fmla="*/ 314 w 314"/>
                <a:gd name="T13" fmla="*/ 293 h 300"/>
                <a:gd name="T14" fmla="*/ 314 w 314"/>
                <a:gd name="T15" fmla="*/ 7 h 300"/>
                <a:gd name="T16" fmla="*/ 307 w 314"/>
                <a:gd name="T17" fmla="*/ 0 h 300"/>
                <a:gd name="T18" fmla="*/ 300 w 314"/>
                <a:gd name="T19" fmla="*/ 286 h 300"/>
                <a:gd name="T20" fmla="*/ 14 w 314"/>
                <a:gd name="T21" fmla="*/ 286 h 300"/>
                <a:gd name="T22" fmla="*/ 14 w 314"/>
                <a:gd name="T23" fmla="*/ 15 h 300"/>
                <a:gd name="T24" fmla="*/ 300 w 314"/>
                <a:gd name="T25" fmla="*/ 15 h 300"/>
                <a:gd name="T26" fmla="*/ 300 w 314"/>
                <a:gd name="T27" fmla="*/ 28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300">
                  <a:moveTo>
                    <a:pt x="307" y="0"/>
                  </a:moveTo>
                  <a:cubicBezTo>
                    <a:pt x="7" y="0"/>
                    <a:pt x="7" y="0"/>
                    <a:pt x="7" y="0"/>
                  </a:cubicBezTo>
                  <a:cubicBezTo>
                    <a:pt x="3" y="0"/>
                    <a:pt x="0" y="4"/>
                    <a:pt x="0" y="7"/>
                  </a:cubicBezTo>
                  <a:cubicBezTo>
                    <a:pt x="0" y="293"/>
                    <a:pt x="0" y="293"/>
                    <a:pt x="0" y="293"/>
                  </a:cubicBezTo>
                  <a:cubicBezTo>
                    <a:pt x="0" y="297"/>
                    <a:pt x="3" y="300"/>
                    <a:pt x="7" y="300"/>
                  </a:cubicBezTo>
                  <a:cubicBezTo>
                    <a:pt x="307" y="300"/>
                    <a:pt x="307" y="300"/>
                    <a:pt x="307" y="300"/>
                  </a:cubicBezTo>
                  <a:cubicBezTo>
                    <a:pt x="311" y="300"/>
                    <a:pt x="314" y="297"/>
                    <a:pt x="314" y="293"/>
                  </a:cubicBezTo>
                  <a:cubicBezTo>
                    <a:pt x="314" y="7"/>
                    <a:pt x="314" y="7"/>
                    <a:pt x="314" y="7"/>
                  </a:cubicBezTo>
                  <a:cubicBezTo>
                    <a:pt x="314" y="4"/>
                    <a:pt x="311" y="0"/>
                    <a:pt x="307" y="0"/>
                  </a:cubicBezTo>
                  <a:close/>
                  <a:moveTo>
                    <a:pt x="300" y="286"/>
                  </a:moveTo>
                  <a:cubicBezTo>
                    <a:pt x="14" y="286"/>
                    <a:pt x="14" y="286"/>
                    <a:pt x="14" y="286"/>
                  </a:cubicBezTo>
                  <a:cubicBezTo>
                    <a:pt x="14" y="15"/>
                    <a:pt x="14" y="15"/>
                    <a:pt x="14" y="15"/>
                  </a:cubicBezTo>
                  <a:cubicBezTo>
                    <a:pt x="300" y="15"/>
                    <a:pt x="300" y="15"/>
                    <a:pt x="300" y="15"/>
                  </a:cubicBezTo>
                  <a:lnTo>
                    <a:pt x="300" y="28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85" name="Freeform 26"/>
            <p:cNvSpPr>
              <a:spLocks noEditPoints="1"/>
            </p:cNvSpPr>
            <p:nvPr/>
          </p:nvSpPr>
          <p:spPr bwMode="auto">
            <a:xfrm>
              <a:off x="11039475" y="301625"/>
              <a:ext cx="217488" cy="379413"/>
            </a:xfrm>
            <a:custGeom>
              <a:avLst/>
              <a:gdLst>
                <a:gd name="T0" fmla="*/ 5 w 58"/>
                <a:gd name="T1" fmla="*/ 100 h 101"/>
                <a:gd name="T2" fmla="*/ 7 w 58"/>
                <a:gd name="T3" fmla="*/ 101 h 101"/>
                <a:gd name="T4" fmla="*/ 13 w 58"/>
                <a:gd name="T5" fmla="*/ 98 h 101"/>
                <a:gd name="T6" fmla="*/ 55 w 58"/>
                <a:gd name="T7" fmla="*/ 56 h 101"/>
                <a:gd name="T8" fmla="*/ 55 w 58"/>
                <a:gd name="T9" fmla="*/ 45 h 101"/>
                <a:gd name="T10" fmla="*/ 13 w 58"/>
                <a:gd name="T11" fmla="*/ 3 h 101"/>
                <a:gd name="T12" fmla="*/ 5 w 58"/>
                <a:gd name="T13" fmla="*/ 1 h 101"/>
                <a:gd name="T14" fmla="*/ 0 w 58"/>
                <a:gd name="T15" fmla="*/ 8 h 101"/>
                <a:gd name="T16" fmla="*/ 0 w 58"/>
                <a:gd name="T17" fmla="*/ 93 h 101"/>
                <a:gd name="T18" fmla="*/ 5 w 58"/>
                <a:gd name="T19" fmla="*/ 100 h 101"/>
                <a:gd name="T20" fmla="*/ 15 w 58"/>
                <a:gd name="T21" fmla="*/ 25 h 101"/>
                <a:gd name="T22" fmla="*/ 40 w 58"/>
                <a:gd name="T23" fmla="*/ 51 h 101"/>
                <a:gd name="T24" fmla="*/ 15 w 58"/>
                <a:gd name="T25" fmla="*/ 76 h 101"/>
                <a:gd name="T26" fmla="*/ 15 w 58"/>
                <a:gd name="T27" fmla="*/ 2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01">
                  <a:moveTo>
                    <a:pt x="5" y="100"/>
                  </a:moveTo>
                  <a:cubicBezTo>
                    <a:pt x="6" y="100"/>
                    <a:pt x="7" y="101"/>
                    <a:pt x="7" y="101"/>
                  </a:cubicBezTo>
                  <a:cubicBezTo>
                    <a:pt x="9" y="101"/>
                    <a:pt x="11" y="100"/>
                    <a:pt x="13" y="98"/>
                  </a:cubicBezTo>
                  <a:cubicBezTo>
                    <a:pt x="55" y="56"/>
                    <a:pt x="55" y="56"/>
                    <a:pt x="55" y="56"/>
                  </a:cubicBezTo>
                  <a:cubicBezTo>
                    <a:pt x="58" y="53"/>
                    <a:pt x="58" y="48"/>
                    <a:pt x="55" y="45"/>
                  </a:cubicBezTo>
                  <a:cubicBezTo>
                    <a:pt x="13" y="3"/>
                    <a:pt x="13" y="3"/>
                    <a:pt x="13" y="3"/>
                  </a:cubicBezTo>
                  <a:cubicBezTo>
                    <a:pt x="10" y="1"/>
                    <a:pt x="7" y="0"/>
                    <a:pt x="5" y="1"/>
                  </a:cubicBezTo>
                  <a:cubicBezTo>
                    <a:pt x="2" y="2"/>
                    <a:pt x="0" y="5"/>
                    <a:pt x="0" y="8"/>
                  </a:cubicBezTo>
                  <a:cubicBezTo>
                    <a:pt x="0" y="93"/>
                    <a:pt x="0" y="93"/>
                    <a:pt x="0" y="93"/>
                  </a:cubicBezTo>
                  <a:cubicBezTo>
                    <a:pt x="0" y="96"/>
                    <a:pt x="2" y="99"/>
                    <a:pt x="5" y="100"/>
                  </a:cubicBezTo>
                  <a:close/>
                  <a:moveTo>
                    <a:pt x="15" y="25"/>
                  </a:moveTo>
                  <a:cubicBezTo>
                    <a:pt x="40" y="51"/>
                    <a:pt x="40" y="51"/>
                    <a:pt x="40" y="51"/>
                  </a:cubicBezTo>
                  <a:cubicBezTo>
                    <a:pt x="15" y="76"/>
                    <a:pt x="15" y="76"/>
                    <a:pt x="15" y="76"/>
                  </a:cubicBezTo>
                  <a:lnTo>
                    <a:pt x="1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86" name="Freeform 27"/>
            <p:cNvSpPr>
              <a:spLocks noEditPoints="1"/>
            </p:cNvSpPr>
            <p:nvPr/>
          </p:nvSpPr>
          <p:spPr bwMode="auto">
            <a:xfrm>
              <a:off x="10290175" y="301625"/>
              <a:ext cx="212725" cy="379413"/>
            </a:xfrm>
            <a:custGeom>
              <a:avLst/>
              <a:gdLst>
                <a:gd name="T0" fmla="*/ 45 w 57"/>
                <a:gd name="T1" fmla="*/ 98 h 101"/>
                <a:gd name="T2" fmla="*/ 50 w 57"/>
                <a:gd name="T3" fmla="*/ 101 h 101"/>
                <a:gd name="T4" fmla="*/ 53 w 57"/>
                <a:gd name="T5" fmla="*/ 100 h 101"/>
                <a:gd name="T6" fmla="*/ 57 w 57"/>
                <a:gd name="T7" fmla="*/ 93 h 101"/>
                <a:gd name="T8" fmla="*/ 57 w 57"/>
                <a:gd name="T9" fmla="*/ 8 h 101"/>
                <a:gd name="T10" fmla="*/ 53 w 57"/>
                <a:gd name="T11" fmla="*/ 1 h 101"/>
                <a:gd name="T12" fmla="*/ 45 w 57"/>
                <a:gd name="T13" fmla="*/ 3 h 101"/>
                <a:gd name="T14" fmla="*/ 2 w 57"/>
                <a:gd name="T15" fmla="*/ 45 h 101"/>
                <a:gd name="T16" fmla="*/ 2 w 57"/>
                <a:gd name="T17" fmla="*/ 56 h 101"/>
                <a:gd name="T18" fmla="*/ 45 w 57"/>
                <a:gd name="T19" fmla="*/ 98 h 101"/>
                <a:gd name="T20" fmla="*/ 43 w 57"/>
                <a:gd name="T21" fmla="*/ 25 h 101"/>
                <a:gd name="T22" fmla="*/ 43 w 57"/>
                <a:gd name="T23" fmla="*/ 76 h 101"/>
                <a:gd name="T24" fmla="*/ 18 w 57"/>
                <a:gd name="T25" fmla="*/ 51 h 101"/>
                <a:gd name="T26" fmla="*/ 43 w 57"/>
                <a:gd name="T27" fmla="*/ 2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01">
                  <a:moveTo>
                    <a:pt x="45" y="98"/>
                  </a:moveTo>
                  <a:cubicBezTo>
                    <a:pt x="47" y="100"/>
                    <a:pt x="48" y="101"/>
                    <a:pt x="50" y="101"/>
                  </a:cubicBezTo>
                  <a:cubicBezTo>
                    <a:pt x="51" y="101"/>
                    <a:pt x="52" y="100"/>
                    <a:pt x="53" y="100"/>
                  </a:cubicBezTo>
                  <a:cubicBezTo>
                    <a:pt x="56" y="99"/>
                    <a:pt x="57" y="96"/>
                    <a:pt x="57" y="93"/>
                  </a:cubicBezTo>
                  <a:cubicBezTo>
                    <a:pt x="57" y="8"/>
                    <a:pt x="57" y="8"/>
                    <a:pt x="57" y="8"/>
                  </a:cubicBezTo>
                  <a:cubicBezTo>
                    <a:pt x="57" y="5"/>
                    <a:pt x="56" y="2"/>
                    <a:pt x="53" y="1"/>
                  </a:cubicBezTo>
                  <a:cubicBezTo>
                    <a:pt x="50" y="0"/>
                    <a:pt x="47" y="1"/>
                    <a:pt x="45" y="3"/>
                  </a:cubicBezTo>
                  <a:cubicBezTo>
                    <a:pt x="2" y="45"/>
                    <a:pt x="2" y="45"/>
                    <a:pt x="2" y="45"/>
                  </a:cubicBezTo>
                  <a:cubicBezTo>
                    <a:pt x="0" y="48"/>
                    <a:pt x="0" y="53"/>
                    <a:pt x="2" y="56"/>
                  </a:cubicBezTo>
                  <a:lnTo>
                    <a:pt x="45" y="98"/>
                  </a:lnTo>
                  <a:close/>
                  <a:moveTo>
                    <a:pt x="43" y="25"/>
                  </a:moveTo>
                  <a:cubicBezTo>
                    <a:pt x="43" y="76"/>
                    <a:pt x="43" y="76"/>
                    <a:pt x="43" y="76"/>
                  </a:cubicBezTo>
                  <a:cubicBezTo>
                    <a:pt x="18" y="51"/>
                    <a:pt x="18" y="51"/>
                    <a:pt x="18" y="51"/>
                  </a:cubicBezTo>
                  <a:lnTo>
                    <a:pt x="43"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87" name="Freeform 28"/>
            <p:cNvSpPr>
              <a:spLocks noEditPoints="1"/>
            </p:cNvSpPr>
            <p:nvPr/>
          </p:nvSpPr>
          <p:spPr bwMode="auto">
            <a:xfrm>
              <a:off x="10582275" y="733425"/>
              <a:ext cx="379413" cy="214313"/>
            </a:xfrm>
            <a:custGeom>
              <a:avLst/>
              <a:gdLst>
                <a:gd name="T0" fmla="*/ 46 w 101"/>
                <a:gd name="T1" fmla="*/ 55 h 57"/>
                <a:gd name="T2" fmla="*/ 51 w 101"/>
                <a:gd name="T3" fmla="*/ 57 h 57"/>
                <a:gd name="T4" fmla="*/ 56 w 101"/>
                <a:gd name="T5" fmla="*/ 55 h 57"/>
                <a:gd name="T6" fmla="*/ 99 w 101"/>
                <a:gd name="T7" fmla="*/ 12 h 57"/>
                <a:gd name="T8" fmla="*/ 100 w 101"/>
                <a:gd name="T9" fmla="*/ 4 h 57"/>
                <a:gd name="T10" fmla="*/ 94 w 101"/>
                <a:gd name="T11" fmla="*/ 0 h 57"/>
                <a:gd name="T12" fmla="*/ 8 w 101"/>
                <a:gd name="T13" fmla="*/ 0 h 57"/>
                <a:gd name="T14" fmla="*/ 1 w 101"/>
                <a:gd name="T15" fmla="*/ 4 h 57"/>
                <a:gd name="T16" fmla="*/ 3 w 101"/>
                <a:gd name="T17" fmla="*/ 12 h 57"/>
                <a:gd name="T18" fmla="*/ 46 w 101"/>
                <a:gd name="T19" fmla="*/ 55 h 57"/>
                <a:gd name="T20" fmla="*/ 77 w 101"/>
                <a:gd name="T21" fmla="*/ 14 h 57"/>
                <a:gd name="T22" fmla="*/ 51 w 101"/>
                <a:gd name="T23" fmla="*/ 40 h 57"/>
                <a:gd name="T24" fmla="*/ 25 w 101"/>
                <a:gd name="T25" fmla="*/ 14 h 57"/>
                <a:gd name="T26" fmla="*/ 77 w 101"/>
                <a:gd name="T27"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57">
                  <a:moveTo>
                    <a:pt x="46" y="55"/>
                  </a:moveTo>
                  <a:cubicBezTo>
                    <a:pt x="47" y="56"/>
                    <a:pt x="49" y="57"/>
                    <a:pt x="51" y="57"/>
                  </a:cubicBezTo>
                  <a:cubicBezTo>
                    <a:pt x="53" y="57"/>
                    <a:pt x="55" y="56"/>
                    <a:pt x="56" y="55"/>
                  </a:cubicBezTo>
                  <a:cubicBezTo>
                    <a:pt x="99" y="12"/>
                    <a:pt x="99" y="12"/>
                    <a:pt x="99" y="12"/>
                  </a:cubicBezTo>
                  <a:cubicBezTo>
                    <a:pt x="101" y="10"/>
                    <a:pt x="101" y="7"/>
                    <a:pt x="100" y="4"/>
                  </a:cubicBezTo>
                  <a:cubicBezTo>
                    <a:pt x="99" y="2"/>
                    <a:pt x="97" y="0"/>
                    <a:pt x="94" y="0"/>
                  </a:cubicBezTo>
                  <a:cubicBezTo>
                    <a:pt x="8" y="0"/>
                    <a:pt x="8" y="0"/>
                    <a:pt x="8" y="0"/>
                  </a:cubicBezTo>
                  <a:cubicBezTo>
                    <a:pt x="5" y="0"/>
                    <a:pt x="3" y="2"/>
                    <a:pt x="1" y="4"/>
                  </a:cubicBezTo>
                  <a:cubicBezTo>
                    <a:pt x="0" y="7"/>
                    <a:pt x="1" y="10"/>
                    <a:pt x="3" y="12"/>
                  </a:cubicBezTo>
                  <a:lnTo>
                    <a:pt x="46" y="55"/>
                  </a:lnTo>
                  <a:close/>
                  <a:moveTo>
                    <a:pt x="77" y="14"/>
                  </a:moveTo>
                  <a:cubicBezTo>
                    <a:pt x="51" y="40"/>
                    <a:pt x="51" y="40"/>
                    <a:pt x="51" y="40"/>
                  </a:cubicBezTo>
                  <a:cubicBezTo>
                    <a:pt x="25" y="14"/>
                    <a:pt x="25" y="14"/>
                    <a:pt x="25" y="14"/>
                  </a:cubicBezTo>
                  <a:lnTo>
                    <a:pt x="77"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88" name="Freeform 29"/>
            <p:cNvSpPr>
              <a:spLocks noEditPoints="1"/>
            </p:cNvSpPr>
            <p:nvPr/>
          </p:nvSpPr>
          <p:spPr bwMode="auto">
            <a:xfrm>
              <a:off x="10582275" y="31750"/>
              <a:ext cx="379413" cy="217488"/>
            </a:xfrm>
            <a:custGeom>
              <a:avLst/>
              <a:gdLst>
                <a:gd name="T0" fmla="*/ 8 w 101"/>
                <a:gd name="T1" fmla="*/ 58 h 58"/>
                <a:gd name="T2" fmla="*/ 94 w 101"/>
                <a:gd name="T3" fmla="*/ 58 h 58"/>
                <a:gd name="T4" fmla="*/ 100 w 101"/>
                <a:gd name="T5" fmla="*/ 54 h 58"/>
                <a:gd name="T6" fmla="*/ 99 w 101"/>
                <a:gd name="T7" fmla="*/ 46 h 58"/>
                <a:gd name="T8" fmla="*/ 56 w 101"/>
                <a:gd name="T9" fmla="*/ 3 h 58"/>
                <a:gd name="T10" fmla="*/ 46 w 101"/>
                <a:gd name="T11" fmla="*/ 3 h 58"/>
                <a:gd name="T12" fmla="*/ 3 w 101"/>
                <a:gd name="T13" fmla="*/ 46 h 58"/>
                <a:gd name="T14" fmla="*/ 1 w 101"/>
                <a:gd name="T15" fmla="*/ 54 h 58"/>
                <a:gd name="T16" fmla="*/ 8 w 101"/>
                <a:gd name="T17" fmla="*/ 58 h 58"/>
                <a:gd name="T18" fmla="*/ 51 w 101"/>
                <a:gd name="T19" fmla="*/ 18 h 58"/>
                <a:gd name="T20" fmla="*/ 77 w 101"/>
                <a:gd name="T21" fmla="*/ 44 h 58"/>
                <a:gd name="T22" fmla="*/ 25 w 101"/>
                <a:gd name="T23" fmla="*/ 44 h 58"/>
                <a:gd name="T24" fmla="*/ 51 w 101"/>
                <a:gd name="T25"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58">
                  <a:moveTo>
                    <a:pt x="8" y="58"/>
                  </a:moveTo>
                  <a:cubicBezTo>
                    <a:pt x="94" y="58"/>
                    <a:pt x="94" y="58"/>
                    <a:pt x="94" y="58"/>
                  </a:cubicBezTo>
                  <a:cubicBezTo>
                    <a:pt x="97" y="58"/>
                    <a:pt x="99" y="56"/>
                    <a:pt x="100" y="54"/>
                  </a:cubicBezTo>
                  <a:cubicBezTo>
                    <a:pt x="101" y="51"/>
                    <a:pt x="101" y="48"/>
                    <a:pt x="99" y="46"/>
                  </a:cubicBezTo>
                  <a:cubicBezTo>
                    <a:pt x="56" y="3"/>
                    <a:pt x="56" y="3"/>
                    <a:pt x="56" y="3"/>
                  </a:cubicBezTo>
                  <a:cubicBezTo>
                    <a:pt x="53" y="0"/>
                    <a:pt x="49" y="0"/>
                    <a:pt x="46" y="3"/>
                  </a:cubicBezTo>
                  <a:cubicBezTo>
                    <a:pt x="3" y="46"/>
                    <a:pt x="3" y="46"/>
                    <a:pt x="3" y="46"/>
                  </a:cubicBezTo>
                  <a:cubicBezTo>
                    <a:pt x="1" y="48"/>
                    <a:pt x="0" y="51"/>
                    <a:pt x="1" y="54"/>
                  </a:cubicBezTo>
                  <a:cubicBezTo>
                    <a:pt x="3" y="56"/>
                    <a:pt x="5" y="58"/>
                    <a:pt x="8" y="58"/>
                  </a:cubicBezTo>
                  <a:close/>
                  <a:moveTo>
                    <a:pt x="51" y="18"/>
                  </a:moveTo>
                  <a:cubicBezTo>
                    <a:pt x="77" y="44"/>
                    <a:pt x="77" y="44"/>
                    <a:pt x="77" y="44"/>
                  </a:cubicBezTo>
                  <a:cubicBezTo>
                    <a:pt x="25" y="44"/>
                    <a:pt x="25" y="44"/>
                    <a:pt x="25" y="44"/>
                  </a:cubicBezTo>
                  <a:lnTo>
                    <a:pt x="51"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sp>
        <p:nvSpPr>
          <p:cNvPr id="89" name="TextBox 46"/>
          <p:cNvSpPr txBox="1"/>
          <p:nvPr/>
        </p:nvSpPr>
        <p:spPr>
          <a:xfrm>
            <a:off x="7555187" y="5431633"/>
            <a:ext cx="849670" cy="430887"/>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cs typeface="Arial" charset="0"/>
              </a:rPr>
              <a:t>Active Directory</a:t>
            </a:r>
          </a:p>
        </p:txBody>
      </p:sp>
      <p:grpSp>
        <p:nvGrpSpPr>
          <p:cNvPr id="90" name="Group 89"/>
          <p:cNvGrpSpPr/>
          <p:nvPr/>
        </p:nvGrpSpPr>
        <p:grpSpPr>
          <a:xfrm>
            <a:off x="7746934" y="5014820"/>
            <a:ext cx="466178" cy="363294"/>
            <a:chOff x="10291763" y="-201613"/>
            <a:chExt cx="1273175" cy="992188"/>
          </a:xfrm>
          <a:solidFill>
            <a:schemeClr val="accent2"/>
          </a:solidFill>
        </p:grpSpPr>
        <p:sp>
          <p:nvSpPr>
            <p:cNvPr id="91" name="Freeform 43"/>
            <p:cNvSpPr>
              <a:spLocks noEditPoints="1"/>
            </p:cNvSpPr>
            <p:nvPr/>
          </p:nvSpPr>
          <p:spPr bwMode="auto">
            <a:xfrm>
              <a:off x="10739438" y="26987"/>
              <a:ext cx="404813" cy="534988"/>
            </a:xfrm>
            <a:custGeom>
              <a:avLst/>
              <a:gdLst>
                <a:gd name="T0" fmla="*/ 0 w 108"/>
                <a:gd name="T1" fmla="*/ 54 h 143"/>
                <a:gd name="T2" fmla="*/ 48 w 108"/>
                <a:gd name="T3" fmla="*/ 140 h 143"/>
                <a:gd name="T4" fmla="*/ 54 w 108"/>
                <a:gd name="T5" fmla="*/ 143 h 143"/>
                <a:gd name="T6" fmla="*/ 59 w 108"/>
                <a:gd name="T7" fmla="*/ 140 h 143"/>
                <a:gd name="T8" fmla="*/ 108 w 108"/>
                <a:gd name="T9" fmla="*/ 54 h 143"/>
                <a:gd name="T10" fmla="*/ 54 w 108"/>
                <a:gd name="T11" fmla="*/ 0 h 143"/>
                <a:gd name="T12" fmla="*/ 0 w 108"/>
                <a:gd name="T13" fmla="*/ 54 h 143"/>
                <a:gd name="T14" fmla="*/ 94 w 108"/>
                <a:gd name="T15" fmla="*/ 54 h 143"/>
                <a:gd name="T16" fmla="*/ 54 w 108"/>
                <a:gd name="T17" fmla="*/ 125 h 143"/>
                <a:gd name="T18" fmla="*/ 14 w 108"/>
                <a:gd name="T19" fmla="*/ 54 h 143"/>
                <a:gd name="T20" fmla="*/ 54 w 108"/>
                <a:gd name="T21" fmla="*/ 14 h 143"/>
                <a:gd name="T22" fmla="*/ 94 w 108"/>
                <a:gd name="T23"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43">
                  <a:moveTo>
                    <a:pt x="0" y="54"/>
                  </a:moveTo>
                  <a:cubicBezTo>
                    <a:pt x="0" y="81"/>
                    <a:pt x="43" y="134"/>
                    <a:pt x="48" y="140"/>
                  </a:cubicBezTo>
                  <a:cubicBezTo>
                    <a:pt x="50" y="142"/>
                    <a:pt x="52" y="143"/>
                    <a:pt x="54" y="143"/>
                  </a:cubicBezTo>
                  <a:cubicBezTo>
                    <a:pt x="56" y="143"/>
                    <a:pt x="58" y="142"/>
                    <a:pt x="59" y="140"/>
                  </a:cubicBezTo>
                  <a:cubicBezTo>
                    <a:pt x="64" y="134"/>
                    <a:pt x="108" y="81"/>
                    <a:pt x="108" y="54"/>
                  </a:cubicBezTo>
                  <a:cubicBezTo>
                    <a:pt x="108" y="24"/>
                    <a:pt x="84" y="0"/>
                    <a:pt x="54" y="0"/>
                  </a:cubicBezTo>
                  <a:cubicBezTo>
                    <a:pt x="24" y="0"/>
                    <a:pt x="0" y="24"/>
                    <a:pt x="0" y="54"/>
                  </a:cubicBezTo>
                  <a:close/>
                  <a:moveTo>
                    <a:pt x="94" y="54"/>
                  </a:moveTo>
                  <a:cubicBezTo>
                    <a:pt x="94" y="70"/>
                    <a:pt x="69" y="106"/>
                    <a:pt x="54" y="125"/>
                  </a:cubicBezTo>
                  <a:cubicBezTo>
                    <a:pt x="39" y="106"/>
                    <a:pt x="14" y="70"/>
                    <a:pt x="14" y="54"/>
                  </a:cubicBezTo>
                  <a:cubicBezTo>
                    <a:pt x="14" y="32"/>
                    <a:pt x="32" y="14"/>
                    <a:pt x="54" y="14"/>
                  </a:cubicBezTo>
                  <a:cubicBezTo>
                    <a:pt x="76" y="14"/>
                    <a:pt x="94" y="32"/>
                    <a:pt x="94"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92" name="Freeform 44"/>
            <p:cNvSpPr>
              <a:spLocks noEditPoints="1"/>
            </p:cNvSpPr>
            <p:nvPr/>
          </p:nvSpPr>
          <p:spPr bwMode="auto">
            <a:xfrm>
              <a:off x="10847388" y="134937"/>
              <a:ext cx="187325" cy="184150"/>
            </a:xfrm>
            <a:custGeom>
              <a:avLst/>
              <a:gdLst>
                <a:gd name="T0" fmla="*/ 0 w 50"/>
                <a:gd name="T1" fmla="*/ 25 h 49"/>
                <a:gd name="T2" fmla="*/ 25 w 50"/>
                <a:gd name="T3" fmla="*/ 49 h 49"/>
                <a:gd name="T4" fmla="*/ 50 w 50"/>
                <a:gd name="T5" fmla="*/ 25 h 49"/>
                <a:gd name="T6" fmla="*/ 25 w 50"/>
                <a:gd name="T7" fmla="*/ 0 h 49"/>
                <a:gd name="T8" fmla="*/ 0 w 50"/>
                <a:gd name="T9" fmla="*/ 25 h 49"/>
                <a:gd name="T10" fmla="*/ 35 w 50"/>
                <a:gd name="T11" fmla="*/ 25 h 49"/>
                <a:gd name="T12" fmla="*/ 25 w 50"/>
                <a:gd name="T13" fmla="*/ 35 h 49"/>
                <a:gd name="T14" fmla="*/ 14 w 50"/>
                <a:gd name="T15" fmla="*/ 25 h 49"/>
                <a:gd name="T16" fmla="*/ 25 w 50"/>
                <a:gd name="T17" fmla="*/ 14 h 49"/>
                <a:gd name="T18" fmla="*/ 35 w 50"/>
                <a:gd name="T19"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9">
                  <a:moveTo>
                    <a:pt x="0" y="25"/>
                  </a:moveTo>
                  <a:cubicBezTo>
                    <a:pt x="0" y="38"/>
                    <a:pt x="11" y="49"/>
                    <a:pt x="25" y="49"/>
                  </a:cubicBezTo>
                  <a:cubicBezTo>
                    <a:pt x="39" y="49"/>
                    <a:pt x="50" y="38"/>
                    <a:pt x="50" y="25"/>
                  </a:cubicBezTo>
                  <a:cubicBezTo>
                    <a:pt x="50" y="11"/>
                    <a:pt x="39" y="0"/>
                    <a:pt x="25" y="0"/>
                  </a:cubicBezTo>
                  <a:cubicBezTo>
                    <a:pt x="11" y="0"/>
                    <a:pt x="0" y="11"/>
                    <a:pt x="0" y="25"/>
                  </a:cubicBezTo>
                  <a:close/>
                  <a:moveTo>
                    <a:pt x="35" y="25"/>
                  </a:moveTo>
                  <a:cubicBezTo>
                    <a:pt x="35" y="30"/>
                    <a:pt x="31" y="35"/>
                    <a:pt x="25" y="35"/>
                  </a:cubicBezTo>
                  <a:cubicBezTo>
                    <a:pt x="19" y="35"/>
                    <a:pt x="14" y="30"/>
                    <a:pt x="14" y="25"/>
                  </a:cubicBezTo>
                  <a:cubicBezTo>
                    <a:pt x="14" y="19"/>
                    <a:pt x="19" y="14"/>
                    <a:pt x="25" y="14"/>
                  </a:cubicBezTo>
                  <a:cubicBezTo>
                    <a:pt x="31" y="14"/>
                    <a:pt x="35" y="19"/>
                    <a:pt x="35"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93" name="Freeform 45"/>
            <p:cNvSpPr>
              <a:spLocks/>
            </p:cNvSpPr>
            <p:nvPr/>
          </p:nvSpPr>
          <p:spPr bwMode="auto">
            <a:xfrm>
              <a:off x="10291763" y="-201613"/>
              <a:ext cx="1009650" cy="669925"/>
            </a:xfrm>
            <a:custGeom>
              <a:avLst/>
              <a:gdLst>
                <a:gd name="T0" fmla="*/ 99 w 269"/>
                <a:gd name="T1" fmla="*/ 112 h 179"/>
                <a:gd name="T2" fmla="*/ 89 w 269"/>
                <a:gd name="T3" fmla="*/ 112 h 179"/>
                <a:gd name="T4" fmla="*/ 53 w 269"/>
                <a:gd name="T5" fmla="*/ 156 h 179"/>
                <a:gd name="T6" fmla="*/ 68 w 269"/>
                <a:gd name="T7" fmla="*/ 81 h 179"/>
                <a:gd name="T8" fmla="*/ 144 w 269"/>
                <a:gd name="T9" fmla="*/ 25 h 179"/>
                <a:gd name="T10" fmla="*/ 255 w 269"/>
                <a:gd name="T11" fmla="*/ 60 h 179"/>
                <a:gd name="T12" fmla="*/ 266 w 269"/>
                <a:gd name="T13" fmla="*/ 61 h 179"/>
                <a:gd name="T14" fmla="*/ 266 w 269"/>
                <a:gd name="T15" fmla="*/ 51 h 179"/>
                <a:gd name="T16" fmla="*/ 140 w 269"/>
                <a:gd name="T17" fmla="*/ 11 h 179"/>
                <a:gd name="T18" fmla="*/ 56 w 269"/>
                <a:gd name="T19" fmla="*/ 73 h 179"/>
                <a:gd name="T20" fmla="*/ 37 w 269"/>
                <a:gd name="T21" fmla="*/ 142 h 179"/>
                <a:gd name="T22" fmla="*/ 14 w 269"/>
                <a:gd name="T23" fmla="*/ 109 h 179"/>
                <a:gd name="T24" fmla="*/ 5 w 269"/>
                <a:gd name="T25" fmla="*/ 107 h 179"/>
                <a:gd name="T26" fmla="*/ 3 w 269"/>
                <a:gd name="T27" fmla="*/ 117 h 179"/>
                <a:gd name="T28" fmla="*/ 42 w 269"/>
                <a:gd name="T29" fmla="*/ 176 h 179"/>
                <a:gd name="T30" fmla="*/ 48 w 269"/>
                <a:gd name="T31" fmla="*/ 179 h 179"/>
                <a:gd name="T32" fmla="*/ 48 w 269"/>
                <a:gd name="T33" fmla="*/ 179 h 179"/>
                <a:gd name="T34" fmla="*/ 54 w 269"/>
                <a:gd name="T35" fmla="*/ 176 h 179"/>
                <a:gd name="T36" fmla="*/ 100 w 269"/>
                <a:gd name="T37" fmla="*/ 122 h 179"/>
                <a:gd name="T38" fmla="*/ 99 w 269"/>
                <a:gd name="T39" fmla="*/ 11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9" h="179">
                  <a:moveTo>
                    <a:pt x="99" y="112"/>
                  </a:moveTo>
                  <a:cubicBezTo>
                    <a:pt x="96" y="109"/>
                    <a:pt x="91" y="109"/>
                    <a:pt x="89" y="112"/>
                  </a:cubicBezTo>
                  <a:cubicBezTo>
                    <a:pt x="53" y="156"/>
                    <a:pt x="53" y="156"/>
                    <a:pt x="53" y="156"/>
                  </a:cubicBezTo>
                  <a:cubicBezTo>
                    <a:pt x="49" y="130"/>
                    <a:pt x="54" y="104"/>
                    <a:pt x="68" y="81"/>
                  </a:cubicBezTo>
                  <a:cubicBezTo>
                    <a:pt x="85" y="53"/>
                    <a:pt x="112" y="32"/>
                    <a:pt x="144" y="25"/>
                  </a:cubicBezTo>
                  <a:cubicBezTo>
                    <a:pt x="185" y="15"/>
                    <a:pt x="227" y="29"/>
                    <a:pt x="255" y="60"/>
                  </a:cubicBezTo>
                  <a:cubicBezTo>
                    <a:pt x="258" y="63"/>
                    <a:pt x="263" y="64"/>
                    <a:pt x="266" y="61"/>
                  </a:cubicBezTo>
                  <a:cubicBezTo>
                    <a:pt x="269" y="58"/>
                    <a:pt x="269" y="54"/>
                    <a:pt x="266" y="51"/>
                  </a:cubicBezTo>
                  <a:cubicBezTo>
                    <a:pt x="235" y="15"/>
                    <a:pt x="186" y="0"/>
                    <a:pt x="140" y="11"/>
                  </a:cubicBezTo>
                  <a:cubicBezTo>
                    <a:pt x="105" y="19"/>
                    <a:pt x="75" y="42"/>
                    <a:pt x="56" y="73"/>
                  </a:cubicBezTo>
                  <a:cubicBezTo>
                    <a:pt x="43" y="95"/>
                    <a:pt x="37" y="118"/>
                    <a:pt x="37" y="142"/>
                  </a:cubicBezTo>
                  <a:cubicBezTo>
                    <a:pt x="14" y="109"/>
                    <a:pt x="14" y="109"/>
                    <a:pt x="14" y="109"/>
                  </a:cubicBezTo>
                  <a:cubicBezTo>
                    <a:pt x="12" y="105"/>
                    <a:pt x="8" y="104"/>
                    <a:pt x="5" y="107"/>
                  </a:cubicBezTo>
                  <a:cubicBezTo>
                    <a:pt x="1" y="109"/>
                    <a:pt x="0" y="113"/>
                    <a:pt x="3" y="117"/>
                  </a:cubicBezTo>
                  <a:cubicBezTo>
                    <a:pt x="42" y="176"/>
                    <a:pt x="42" y="176"/>
                    <a:pt x="42" y="176"/>
                  </a:cubicBezTo>
                  <a:cubicBezTo>
                    <a:pt x="44" y="178"/>
                    <a:pt x="46" y="179"/>
                    <a:pt x="48" y="179"/>
                  </a:cubicBezTo>
                  <a:cubicBezTo>
                    <a:pt x="48" y="179"/>
                    <a:pt x="48" y="179"/>
                    <a:pt x="48" y="179"/>
                  </a:cubicBezTo>
                  <a:cubicBezTo>
                    <a:pt x="50" y="179"/>
                    <a:pt x="52" y="178"/>
                    <a:pt x="54" y="176"/>
                  </a:cubicBezTo>
                  <a:cubicBezTo>
                    <a:pt x="100" y="122"/>
                    <a:pt x="100" y="122"/>
                    <a:pt x="100" y="122"/>
                  </a:cubicBezTo>
                  <a:cubicBezTo>
                    <a:pt x="102" y="119"/>
                    <a:pt x="102" y="114"/>
                    <a:pt x="99" y="1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94" name="Freeform 46"/>
            <p:cNvSpPr>
              <a:spLocks/>
            </p:cNvSpPr>
            <p:nvPr/>
          </p:nvSpPr>
          <p:spPr bwMode="auto">
            <a:xfrm>
              <a:off x="10580688" y="198437"/>
              <a:ext cx="984250" cy="592138"/>
            </a:xfrm>
            <a:custGeom>
              <a:avLst/>
              <a:gdLst>
                <a:gd name="T0" fmla="*/ 260 w 262"/>
                <a:gd name="T1" fmla="*/ 63 h 158"/>
                <a:gd name="T2" fmla="*/ 220 w 262"/>
                <a:gd name="T3" fmla="*/ 4 h 158"/>
                <a:gd name="T4" fmla="*/ 215 w 262"/>
                <a:gd name="T5" fmla="*/ 1 h 158"/>
                <a:gd name="T6" fmla="*/ 209 w 262"/>
                <a:gd name="T7" fmla="*/ 3 h 158"/>
                <a:gd name="T8" fmla="*/ 208 w 262"/>
                <a:gd name="T9" fmla="*/ 4 h 158"/>
                <a:gd name="T10" fmla="*/ 163 w 262"/>
                <a:gd name="T11" fmla="*/ 58 h 158"/>
                <a:gd name="T12" fmla="*/ 164 w 262"/>
                <a:gd name="T13" fmla="*/ 68 h 158"/>
                <a:gd name="T14" fmla="*/ 174 w 262"/>
                <a:gd name="T15" fmla="*/ 67 h 158"/>
                <a:gd name="T16" fmla="*/ 208 w 262"/>
                <a:gd name="T17" fmla="*/ 26 h 158"/>
                <a:gd name="T18" fmla="*/ 119 w 262"/>
                <a:gd name="T19" fmla="*/ 140 h 158"/>
                <a:gd name="T20" fmla="*/ 12 w 262"/>
                <a:gd name="T21" fmla="*/ 110 h 158"/>
                <a:gd name="T22" fmla="*/ 2 w 262"/>
                <a:gd name="T23" fmla="*/ 110 h 158"/>
                <a:gd name="T24" fmla="*/ 2 w 262"/>
                <a:gd name="T25" fmla="*/ 121 h 158"/>
                <a:gd name="T26" fmla="*/ 93 w 262"/>
                <a:gd name="T27" fmla="*/ 158 h 158"/>
                <a:gd name="T28" fmla="*/ 122 w 262"/>
                <a:gd name="T29" fmla="*/ 154 h 158"/>
                <a:gd name="T30" fmla="*/ 223 w 262"/>
                <a:gd name="T31" fmla="*/ 33 h 158"/>
                <a:gd name="T32" fmla="*/ 248 w 262"/>
                <a:gd name="T33" fmla="*/ 71 h 158"/>
                <a:gd name="T34" fmla="*/ 254 w 262"/>
                <a:gd name="T35" fmla="*/ 74 h 158"/>
                <a:gd name="T36" fmla="*/ 258 w 262"/>
                <a:gd name="T37" fmla="*/ 73 h 158"/>
                <a:gd name="T38" fmla="*/ 260 w 262"/>
                <a:gd name="T39" fmla="*/ 6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 h="158">
                  <a:moveTo>
                    <a:pt x="260" y="63"/>
                  </a:moveTo>
                  <a:cubicBezTo>
                    <a:pt x="220" y="4"/>
                    <a:pt x="220" y="4"/>
                    <a:pt x="220" y="4"/>
                  </a:cubicBezTo>
                  <a:cubicBezTo>
                    <a:pt x="219" y="2"/>
                    <a:pt x="217" y="1"/>
                    <a:pt x="215" y="1"/>
                  </a:cubicBezTo>
                  <a:cubicBezTo>
                    <a:pt x="213" y="0"/>
                    <a:pt x="210" y="1"/>
                    <a:pt x="209" y="3"/>
                  </a:cubicBezTo>
                  <a:cubicBezTo>
                    <a:pt x="209" y="3"/>
                    <a:pt x="208" y="4"/>
                    <a:pt x="208" y="4"/>
                  </a:cubicBezTo>
                  <a:cubicBezTo>
                    <a:pt x="163" y="58"/>
                    <a:pt x="163" y="58"/>
                    <a:pt x="163" y="58"/>
                  </a:cubicBezTo>
                  <a:cubicBezTo>
                    <a:pt x="160" y="61"/>
                    <a:pt x="161" y="65"/>
                    <a:pt x="164" y="68"/>
                  </a:cubicBezTo>
                  <a:cubicBezTo>
                    <a:pt x="167" y="71"/>
                    <a:pt x="171" y="70"/>
                    <a:pt x="174" y="67"/>
                  </a:cubicBezTo>
                  <a:cubicBezTo>
                    <a:pt x="208" y="26"/>
                    <a:pt x="208" y="26"/>
                    <a:pt x="208" y="26"/>
                  </a:cubicBezTo>
                  <a:cubicBezTo>
                    <a:pt x="210" y="78"/>
                    <a:pt x="172" y="128"/>
                    <a:pt x="119" y="140"/>
                  </a:cubicBezTo>
                  <a:cubicBezTo>
                    <a:pt x="81" y="149"/>
                    <a:pt x="41" y="138"/>
                    <a:pt x="12" y="110"/>
                  </a:cubicBezTo>
                  <a:cubicBezTo>
                    <a:pt x="10" y="108"/>
                    <a:pt x="5" y="108"/>
                    <a:pt x="2" y="110"/>
                  </a:cubicBezTo>
                  <a:cubicBezTo>
                    <a:pt x="0" y="113"/>
                    <a:pt x="0" y="118"/>
                    <a:pt x="2" y="121"/>
                  </a:cubicBezTo>
                  <a:cubicBezTo>
                    <a:pt x="27" y="145"/>
                    <a:pt x="59" y="158"/>
                    <a:pt x="93" y="158"/>
                  </a:cubicBezTo>
                  <a:cubicBezTo>
                    <a:pt x="102" y="158"/>
                    <a:pt x="112" y="157"/>
                    <a:pt x="122" y="154"/>
                  </a:cubicBezTo>
                  <a:cubicBezTo>
                    <a:pt x="180" y="141"/>
                    <a:pt x="221" y="89"/>
                    <a:pt x="223" y="33"/>
                  </a:cubicBezTo>
                  <a:cubicBezTo>
                    <a:pt x="248" y="71"/>
                    <a:pt x="248" y="71"/>
                    <a:pt x="248" y="71"/>
                  </a:cubicBezTo>
                  <a:cubicBezTo>
                    <a:pt x="250" y="73"/>
                    <a:pt x="252" y="74"/>
                    <a:pt x="254" y="74"/>
                  </a:cubicBezTo>
                  <a:cubicBezTo>
                    <a:pt x="255" y="74"/>
                    <a:pt x="257" y="74"/>
                    <a:pt x="258" y="73"/>
                  </a:cubicBezTo>
                  <a:cubicBezTo>
                    <a:pt x="261" y="71"/>
                    <a:pt x="262" y="66"/>
                    <a:pt x="260"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grpSp>
        <p:nvGrpSpPr>
          <p:cNvPr id="124" name="Group 123"/>
          <p:cNvGrpSpPr/>
          <p:nvPr/>
        </p:nvGrpSpPr>
        <p:grpSpPr>
          <a:xfrm>
            <a:off x="7823477" y="3720352"/>
            <a:ext cx="335077" cy="335077"/>
            <a:chOff x="11401426" y="1395413"/>
            <a:chExt cx="328613" cy="328613"/>
          </a:xfrm>
          <a:solidFill>
            <a:schemeClr val="accent2"/>
          </a:solidFill>
        </p:grpSpPr>
        <p:sp>
          <p:nvSpPr>
            <p:cNvPr id="125" name="Freeform 51"/>
            <p:cNvSpPr>
              <a:spLocks noEditPoints="1"/>
            </p:cNvSpPr>
            <p:nvPr/>
          </p:nvSpPr>
          <p:spPr bwMode="auto">
            <a:xfrm>
              <a:off x="11401426" y="1395413"/>
              <a:ext cx="328613" cy="328613"/>
            </a:xfrm>
            <a:custGeom>
              <a:avLst/>
              <a:gdLst>
                <a:gd name="T0" fmla="*/ 341 w 343"/>
                <a:gd name="T1" fmla="*/ 2 h 343"/>
                <a:gd name="T2" fmla="*/ 336 w 343"/>
                <a:gd name="T3" fmla="*/ 0 h 343"/>
                <a:gd name="T4" fmla="*/ 8 w 343"/>
                <a:gd name="T5" fmla="*/ 0 h 343"/>
                <a:gd name="T6" fmla="*/ 3 w 343"/>
                <a:gd name="T7" fmla="*/ 2 h 343"/>
                <a:gd name="T8" fmla="*/ 0 w 343"/>
                <a:gd name="T9" fmla="*/ 7 h 343"/>
                <a:gd name="T10" fmla="*/ 0 w 343"/>
                <a:gd name="T11" fmla="*/ 221 h 343"/>
                <a:gd name="T12" fmla="*/ 3 w 343"/>
                <a:gd name="T13" fmla="*/ 226 h 343"/>
                <a:gd name="T14" fmla="*/ 8 w 343"/>
                <a:gd name="T15" fmla="*/ 228 h 343"/>
                <a:gd name="T16" fmla="*/ 157 w 343"/>
                <a:gd name="T17" fmla="*/ 228 h 343"/>
                <a:gd name="T18" fmla="*/ 157 w 343"/>
                <a:gd name="T19" fmla="*/ 261 h 343"/>
                <a:gd name="T20" fmla="*/ 88 w 343"/>
                <a:gd name="T21" fmla="*/ 330 h 343"/>
                <a:gd name="T22" fmla="*/ 88 w 343"/>
                <a:gd name="T23" fmla="*/ 340 h 343"/>
                <a:gd name="T24" fmla="*/ 98 w 343"/>
                <a:gd name="T25" fmla="*/ 340 h 343"/>
                <a:gd name="T26" fmla="*/ 98 w 343"/>
                <a:gd name="T27" fmla="*/ 340 h 343"/>
                <a:gd name="T28" fmla="*/ 164 w 343"/>
                <a:gd name="T29" fmla="*/ 274 h 343"/>
                <a:gd name="T30" fmla="*/ 231 w 343"/>
                <a:gd name="T31" fmla="*/ 340 h 343"/>
                <a:gd name="T32" fmla="*/ 241 w 343"/>
                <a:gd name="T33" fmla="*/ 340 h 343"/>
                <a:gd name="T34" fmla="*/ 241 w 343"/>
                <a:gd name="T35" fmla="*/ 330 h 343"/>
                <a:gd name="T36" fmla="*/ 172 w 343"/>
                <a:gd name="T37" fmla="*/ 261 h 343"/>
                <a:gd name="T38" fmla="*/ 172 w 343"/>
                <a:gd name="T39" fmla="*/ 228 h 343"/>
                <a:gd name="T40" fmla="*/ 336 w 343"/>
                <a:gd name="T41" fmla="*/ 228 h 343"/>
                <a:gd name="T42" fmla="*/ 341 w 343"/>
                <a:gd name="T43" fmla="*/ 226 h 343"/>
                <a:gd name="T44" fmla="*/ 343 w 343"/>
                <a:gd name="T45" fmla="*/ 221 h 343"/>
                <a:gd name="T46" fmla="*/ 343 w 343"/>
                <a:gd name="T47" fmla="*/ 7 h 343"/>
                <a:gd name="T48" fmla="*/ 341 w 343"/>
                <a:gd name="T49" fmla="*/ 2 h 343"/>
                <a:gd name="T50" fmla="*/ 15 w 343"/>
                <a:gd name="T51" fmla="*/ 14 h 343"/>
                <a:gd name="T52" fmla="*/ 328 w 343"/>
                <a:gd name="T53" fmla="*/ 14 h 343"/>
                <a:gd name="T54" fmla="*/ 328 w 343"/>
                <a:gd name="T55" fmla="*/ 214 h 343"/>
                <a:gd name="T56" fmla="*/ 15 w 343"/>
                <a:gd name="T57" fmla="*/ 214 h 343"/>
                <a:gd name="T58" fmla="*/ 15 w 343"/>
                <a:gd name="T59" fmla="*/ 14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3" h="343">
                  <a:moveTo>
                    <a:pt x="341" y="2"/>
                  </a:moveTo>
                  <a:cubicBezTo>
                    <a:pt x="339" y="1"/>
                    <a:pt x="337" y="0"/>
                    <a:pt x="336" y="0"/>
                  </a:cubicBezTo>
                  <a:cubicBezTo>
                    <a:pt x="8" y="0"/>
                    <a:pt x="8" y="0"/>
                    <a:pt x="8" y="0"/>
                  </a:cubicBezTo>
                  <a:cubicBezTo>
                    <a:pt x="6" y="0"/>
                    <a:pt x="4" y="1"/>
                    <a:pt x="3" y="2"/>
                  </a:cubicBezTo>
                  <a:cubicBezTo>
                    <a:pt x="1" y="3"/>
                    <a:pt x="0" y="5"/>
                    <a:pt x="0" y="7"/>
                  </a:cubicBezTo>
                  <a:cubicBezTo>
                    <a:pt x="0" y="221"/>
                    <a:pt x="0" y="221"/>
                    <a:pt x="0" y="221"/>
                  </a:cubicBezTo>
                  <a:cubicBezTo>
                    <a:pt x="0" y="223"/>
                    <a:pt x="1" y="225"/>
                    <a:pt x="3" y="226"/>
                  </a:cubicBezTo>
                  <a:cubicBezTo>
                    <a:pt x="4" y="227"/>
                    <a:pt x="6" y="228"/>
                    <a:pt x="8" y="228"/>
                  </a:cubicBezTo>
                  <a:cubicBezTo>
                    <a:pt x="157" y="228"/>
                    <a:pt x="157" y="228"/>
                    <a:pt x="157" y="228"/>
                  </a:cubicBezTo>
                  <a:cubicBezTo>
                    <a:pt x="157" y="261"/>
                    <a:pt x="157" y="261"/>
                    <a:pt x="157" y="261"/>
                  </a:cubicBezTo>
                  <a:cubicBezTo>
                    <a:pt x="88" y="330"/>
                    <a:pt x="88" y="330"/>
                    <a:pt x="88" y="330"/>
                  </a:cubicBezTo>
                  <a:cubicBezTo>
                    <a:pt x="85" y="333"/>
                    <a:pt x="85" y="337"/>
                    <a:pt x="88" y="340"/>
                  </a:cubicBezTo>
                  <a:cubicBezTo>
                    <a:pt x="91" y="343"/>
                    <a:pt x="95" y="343"/>
                    <a:pt x="98" y="340"/>
                  </a:cubicBezTo>
                  <a:cubicBezTo>
                    <a:pt x="98" y="340"/>
                    <a:pt x="98" y="340"/>
                    <a:pt x="98" y="340"/>
                  </a:cubicBezTo>
                  <a:cubicBezTo>
                    <a:pt x="164" y="274"/>
                    <a:pt x="164" y="274"/>
                    <a:pt x="164" y="274"/>
                  </a:cubicBezTo>
                  <a:cubicBezTo>
                    <a:pt x="231" y="340"/>
                    <a:pt x="231" y="340"/>
                    <a:pt x="231" y="340"/>
                  </a:cubicBezTo>
                  <a:cubicBezTo>
                    <a:pt x="233" y="343"/>
                    <a:pt x="238" y="343"/>
                    <a:pt x="241" y="340"/>
                  </a:cubicBezTo>
                  <a:cubicBezTo>
                    <a:pt x="244" y="337"/>
                    <a:pt x="244" y="333"/>
                    <a:pt x="241" y="330"/>
                  </a:cubicBezTo>
                  <a:cubicBezTo>
                    <a:pt x="172" y="261"/>
                    <a:pt x="172" y="261"/>
                    <a:pt x="172" y="261"/>
                  </a:cubicBezTo>
                  <a:cubicBezTo>
                    <a:pt x="172" y="228"/>
                    <a:pt x="172" y="228"/>
                    <a:pt x="172" y="228"/>
                  </a:cubicBezTo>
                  <a:cubicBezTo>
                    <a:pt x="336" y="228"/>
                    <a:pt x="336" y="228"/>
                    <a:pt x="336" y="228"/>
                  </a:cubicBezTo>
                  <a:cubicBezTo>
                    <a:pt x="337" y="228"/>
                    <a:pt x="339" y="227"/>
                    <a:pt x="341" y="226"/>
                  </a:cubicBezTo>
                  <a:cubicBezTo>
                    <a:pt x="342" y="225"/>
                    <a:pt x="343" y="223"/>
                    <a:pt x="343" y="221"/>
                  </a:cubicBezTo>
                  <a:cubicBezTo>
                    <a:pt x="343" y="7"/>
                    <a:pt x="343" y="7"/>
                    <a:pt x="343" y="7"/>
                  </a:cubicBezTo>
                  <a:cubicBezTo>
                    <a:pt x="343" y="5"/>
                    <a:pt x="342" y="3"/>
                    <a:pt x="341" y="2"/>
                  </a:cubicBezTo>
                  <a:close/>
                  <a:moveTo>
                    <a:pt x="15" y="14"/>
                  </a:moveTo>
                  <a:cubicBezTo>
                    <a:pt x="328" y="14"/>
                    <a:pt x="328" y="14"/>
                    <a:pt x="328" y="14"/>
                  </a:cubicBezTo>
                  <a:cubicBezTo>
                    <a:pt x="328" y="214"/>
                    <a:pt x="328" y="214"/>
                    <a:pt x="328" y="214"/>
                  </a:cubicBezTo>
                  <a:cubicBezTo>
                    <a:pt x="15" y="214"/>
                    <a:pt x="15" y="214"/>
                    <a:pt x="15" y="214"/>
                  </a:cubicBezTo>
                  <a:lnTo>
                    <a:pt x="15"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26" name="Freeform 52"/>
            <p:cNvSpPr>
              <a:spLocks noEditPoints="1"/>
            </p:cNvSpPr>
            <p:nvPr/>
          </p:nvSpPr>
          <p:spPr bwMode="auto">
            <a:xfrm>
              <a:off x="11430001" y="1422400"/>
              <a:ext cx="273050" cy="165100"/>
            </a:xfrm>
            <a:custGeom>
              <a:avLst/>
              <a:gdLst>
                <a:gd name="T0" fmla="*/ 283 w 285"/>
                <a:gd name="T1" fmla="*/ 170 h 172"/>
                <a:gd name="T2" fmla="*/ 285 w 285"/>
                <a:gd name="T3" fmla="*/ 164 h 172"/>
                <a:gd name="T4" fmla="*/ 285 w 285"/>
                <a:gd name="T5" fmla="*/ 8 h 172"/>
                <a:gd name="T6" fmla="*/ 283 w 285"/>
                <a:gd name="T7" fmla="*/ 3 h 172"/>
                <a:gd name="T8" fmla="*/ 278 w 285"/>
                <a:gd name="T9" fmla="*/ 0 h 172"/>
                <a:gd name="T10" fmla="*/ 7 w 285"/>
                <a:gd name="T11" fmla="*/ 0 h 172"/>
                <a:gd name="T12" fmla="*/ 2 w 285"/>
                <a:gd name="T13" fmla="*/ 3 h 172"/>
                <a:gd name="T14" fmla="*/ 0 w 285"/>
                <a:gd name="T15" fmla="*/ 8 h 172"/>
                <a:gd name="T16" fmla="*/ 0 w 285"/>
                <a:gd name="T17" fmla="*/ 164 h 172"/>
                <a:gd name="T18" fmla="*/ 2 w 285"/>
                <a:gd name="T19" fmla="*/ 170 h 172"/>
                <a:gd name="T20" fmla="*/ 7 w 285"/>
                <a:gd name="T21" fmla="*/ 172 h 172"/>
                <a:gd name="T22" fmla="*/ 278 w 285"/>
                <a:gd name="T23" fmla="*/ 172 h 172"/>
                <a:gd name="T24" fmla="*/ 283 w 285"/>
                <a:gd name="T25" fmla="*/ 170 h 172"/>
                <a:gd name="T26" fmla="*/ 14 w 285"/>
                <a:gd name="T27" fmla="*/ 100 h 172"/>
                <a:gd name="T28" fmla="*/ 64 w 285"/>
                <a:gd name="T29" fmla="*/ 100 h 172"/>
                <a:gd name="T30" fmla="*/ 70 w 285"/>
                <a:gd name="T31" fmla="*/ 98 h 172"/>
                <a:gd name="T32" fmla="*/ 91 w 285"/>
                <a:gd name="T33" fmla="*/ 71 h 172"/>
                <a:gd name="T34" fmla="*/ 115 w 285"/>
                <a:gd name="T35" fmla="*/ 125 h 172"/>
                <a:gd name="T36" fmla="*/ 120 w 285"/>
                <a:gd name="T37" fmla="*/ 129 h 172"/>
                <a:gd name="T38" fmla="*/ 127 w 285"/>
                <a:gd name="T39" fmla="*/ 126 h 172"/>
                <a:gd name="T40" fmla="*/ 157 w 285"/>
                <a:gd name="T41" fmla="*/ 89 h 172"/>
                <a:gd name="T42" fmla="*/ 180 w 285"/>
                <a:gd name="T43" fmla="*/ 112 h 172"/>
                <a:gd name="T44" fmla="*/ 186 w 285"/>
                <a:gd name="T45" fmla="*/ 115 h 172"/>
                <a:gd name="T46" fmla="*/ 191 w 285"/>
                <a:gd name="T47" fmla="*/ 112 h 172"/>
                <a:gd name="T48" fmla="*/ 241 w 285"/>
                <a:gd name="T49" fmla="*/ 40 h 172"/>
                <a:gd name="T50" fmla="*/ 239 w 285"/>
                <a:gd name="T51" fmla="*/ 30 h 172"/>
                <a:gd name="T52" fmla="*/ 229 w 285"/>
                <a:gd name="T53" fmla="*/ 32 h 172"/>
                <a:gd name="T54" fmla="*/ 184 w 285"/>
                <a:gd name="T55" fmla="*/ 96 h 172"/>
                <a:gd name="T56" fmla="*/ 162 w 285"/>
                <a:gd name="T57" fmla="*/ 74 h 172"/>
                <a:gd name="T58" fmla="*/ 156 w 285"/>
                <a:gd name="T59" fmla="*/ 72 h 172"/>
                <a:gd name="T60" fmla="*/ 151 w 285"/>
                <a:gd name="T61" fmla="*/ 74 h 172"/>
                <a:gd name="T62" fmla="*/ 123 w 285"/>
                <a:gd name="T63" fmla="*/ 108 h 172"/>
                <a:gd name="T64" fmla="*/ 99 w 285"/>
                <a:gd name="T65" fmla="*/ 55 h 172"/>
                <a:gd name="T66" fmla="*/ 94 w 285"/>
                <a:gd name="T67" fmla="*/ 50 h 172"/>
                <a:gd name="T68" fmla="*/ 87 w 285"/>
                <a:gd name="T69" fmla="*/ 53 h 172"/>
                <a:gd name="T70" fmla="*/ 61 w 285"/>
                <a:gd name="T71" fmla="*/ 86 h 172"/>
                <a:gd name="T72" fmla="*/ 14 w 285"/>
                <a:gd name="T73" fmla="*/ 86 h 172"/>
                <a:gd name="T74" fmla="*/ 14 w 285"/>
                <a:gd name="T75" fmla="*/ 15 h 172"/>
                <a:gd name="T76" fmla="*/ 271 w 285"/>
                <a:gd name="T77" fmla="*/ 15 h 172"/>
                <a:gd name="T78" fmla="*/ 271 w 285"/>
                <a:gd name="T79" fmla="*/ 157 h 172"/>
                <a:gd name="T80" fmla="*/ 14 w 285"/>
                <a:gd name="T81" fmla="*/ 157 h 172"/>
                <a:gd name="T82" fmla="*/ 14 w 285"/>
                <a:gd name="T83" fmla="*/ 10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172">
                  <a:moveTo>
                    <a:pt x="283" y="170"/>
                  </a:moveTo>
                  <a:cubicBezTo>
                    <a:pt x="284" y="168"/>
                    <a:pt x="285" y="166"/>
                    <a:pt x="285" y="164"/>
                  </a:cubicBezTo>
                  <a:cubicBezTo>
                    <a:pt x="285" y="8"/>
                    <a:pt x="285" y="8"/>
                    <a:pt x="285" y="8"/>
                  </a:cubicBezTo>
                  <a:cubicBezTo>
                    <a:pt x="285" y="6"/>
                    <a:pt x="284" y="4"/>
                    <a:pt x="283" y="3"/>
                  </a:cubicBezTo>
                  <a:cubicBezTo>
                    <a:pt x="282" y="1"/>
                    <a:pt x="280" y="0"/>
                    <a:pt x="278" y="0"/>
                  </a:cubicBezTo>
                  <a:cubicBezTo>
                    <a:pt x="7" y="0"/>
                    <a:pt x="7" y="0"/>
                    <a:pt x="7" y="0"/>
                  </a:cubicBezTo>
                  <a:cubicBezTo>
                    <a:pt x="5" y="0"/>
                    <a:pt x="3" y="1"/>
                    <a:pt x="2" y="3"/>
                  </a:cubicBezTo>
                  <a:cubicBezTo>
                    <a:pt x="1" y="4"/>
                    <a:pt x="0" y="6"/>
                    <a:pt x="0" y="8"/>
                  </a:cubicBezTo>
                  <a:cubicBezTo>
                    <a:pt x="0" y="164"/>
                    <a:pt x="0" y="164"/>
                    <a:pt x="0" y="164"/>
                  </a:cubicBezTo>
                  <a:cubicBezTo>
                    <a:pt x="0" y="166"/>
                    <a:pt x="1" y="168"/>
                    <a:pt x="2" y="170"/>
                  </a:cubicBezTo>
                  <a:cubicBezTo>
                    <a:pt x="3" y="171"/>
                    <a:pt x="5" y="172"/>
                    <a:pt x="7" y="172"/>
                  </a:cubicBezTo>
                  <a:cubicBezTo>
                    <a:pt x="278" y="172"/>
                    <a:pt x="278" y="172"/>
                    <a:pt x="278" y="172"/>
                  </a:cubicBezTo>
                  <a:cubicBezTo>
                    <a:pt x="280" y="172"/>
                    <a:pt x="282" y="171"/>
                    <a:pt x="283" y="170"/>
                  </a:cubicBezTo>
                  <a:close/>
                  <a:moveTo>
                    <a:pt x="14" y="100"/>
                  </a:moveTo>
                  <a:cubicBezTo>
                    <a:pt x="64" y="100"/>
                    <a:pt x="64" y="100"/>
                    <a:pt x="64" y="100"/>
                  </a:cubicBezTo>
                  <a:cubicBezTo>
                    <a:pt x="66" y="100"/>
                    <a:pt x="68" y="99"/>
                    <a:pt x="70" y="98"/>
                  </a:cubicBezTo>
                  <a:cubicBezTo>
                    <a:pt x="91" y="71"/>
                    <a:pt x="91" y="71"/>
                    <a:pt x="91" y="71"/>
                  </a:cubicBezTo>
                  <a:cubicBezTo>
                    <a:pt x="115" y="125"/>
                    <a:pt x="115" y="125"/>
                    <a:pt x="115" y="125"/>
                  </a:cubicBezTo>
                  <a:cubicBezTo>
                    <a:pt x="116" y="127"/>
                    <a:pt x="118" y="128"/>
                    <a:pt x="120" y="129"/>
                  </a:cubicBezTo>
                  <a:cubicBezTo>
                    <a:pt x="123" y="129"/>
                    <a:pt x="125" y="128"/>
                    <a:pt x="127" y="126"/>
                  </a:cubicBezTo>
                  <a:cubicBezTo>
                    <a:pt x="157" y="89"/>
                    <a:pt x="157" y="89"/>
                    <a:pt x="157" y="89"/>
                  </a:cubicBezTo>
                  <a:cubicBezTo>
                    <a:pt x="180" y="112"/>
                    <a:pt x="180" y="112"/>
                    <a:pt x="180" y="112"/>
                  </a:cubicBezTo>
                  <a:cubicBezTo>
                    <a:pt x="182" y="114"/>
                    <a:pt x="184" y="115"/>
                    <a:pt x="186" y="115"/>
                  </a:cubicBezTo>
                  <a:cubicBezTo>
                    <a:pt x="188" y="114"/>
                    <a:pt x="190" y="113"/>
                    <a:pt x="191" y="112"/>
                  </a:cubicBezTo>
                  <a:cubicBezTo>
                    <a:pt x="241" y="40"/>
                    <a:pt x="241" y="40"/>
                    <a:pt x="241" y="40"/>
                  </a:cubicBezTo>
                  <a:cubicBezTo>
                    <a:pt x="243" y="37"/>
                    <a:pt x="243" y="33"/>
                    <a:pt x="239" y="30"/>
                  </a:cubicBezTo>
                  <a:cubicBezTo>
                    <a:pt x="236" y="28"/>
                    <a:pt x="232" y="29"/>
                    <a:pt x="229" y="32"/>
                  </a:cubicBezTo>
                  <a:cubicBezTo>
                    <a:pt x="184" y="96"/>
                    <a:pt x="184" y="96"/>
                    <a:pt x="184" y="96"/>
                  </a:cubicBezTo>
                  <a:cubicBezTo>
                    <a:pt x="162" y="74"/>
                    <a:pt x="162" y="74"/>
                    <a:pt x="162" y="74"/>
                  </a:cubicBezTo>
                  <a:cubicBezTo>
                    <a:pt x="160" y="72"/>
                    <a:pt x="158" y="72"/>
                    <a:pt x="156" y="72"/>
                  </a:cubicBezTo>
                  <a:cubicBezTo>
                    <a:pt x="154" y="72"/>
                    <a:pt x="153" y="73"/>
                    <a:pt x="151" y="74"/>
                  </a:cubicBezTo>
                  <a:cubicBezTo>
                    <a:pt x="123" y="108"/>
                    <a:pt x="123" y="108"/>
                    <a:pt x="123" y="108"/>
                  </a:cubicBezTo>
                  <a:cubicBezTo>
                    <a:pt x="99" y="55"/>
                    <a:pt x="99" y="55"/>
                    <a:pt x="99" y="55"/>
                  </a:cubicBezTo>
                  <a:cubicBezTo>
                    <a:pt x="98" y="52"/>
                    <a:pt x="96" y="51"/>
                    <a:pt x="94" y="50"/>
                  </a:cubicBezTo>
                  <a:cubicBezTo>
                    <a:pt x="91" y="50"/>
                    <a:pt x="89" y="51"/>
                    <a:pt x="87" y="53"/>
                  </a:cubicBezTo>
                  <a:cubicBezTo>
                    <a:pt x="61" y="86"/>
                    <a:pt x="61" y="86"/>
                    <a:pt x="61" y="86"/>
                  </a:cubicBezTo>
                  <a:cubicBezTo>
                    <a:pt x="14" y="86"/>
                    <a:pt x="14" y="86"/>
                    <a:pt x="14" y="86"/>
                  </a:cubicBezTo>
                  <a:cubicBezTo>
                    <a:pt x="14" y="15"/>
                    <a:pt x="14" y="15"/>
                    <a:pt x="14" y="15"/>
                  </a:cubicBezTo>
                  <a:cubicBezTo>
                    <a:pt x="271" y="15"/>
                    <a:pt x="271" y="15"/>
                    <a:pt x="271" y="15"/>
                  </a:cubicBezTo>
                  <a:cubicBezTo>
                    <a:pt x="271" y="157"/>
                    <a:pt x="271" y="157"/>
                    <a:pt x="271" y="157"/>
                  </a:cubicBezTo>
                  <a:cubicBezTo>
                    <a:pt x="14" y="157"/>
                    <a:pt x="14" y="157"/>
                    <a:pt x="14" y="157"/>
                  </a:cubicBezTo>
                  <a:lnTo>
                    <a:pt x="14"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grpSp>
        <p:nvGrpSpPr>
          <p:cNvPr id="127" name="Group 126"/>
          <p:cNvGrpSpPr/>
          <p:nvPr/>
        </p:nvGrpSpPr>
        <p:grpSpPr>
          <a:xfrm>
            <a:off x="9797652" y="3756672"/>
            <a:ext cx="316930" cy="348668"/>
            <a:chOff x="10018713" y="101600"/>
            <a:chExt cx="1125537" cy="1238250"/>
          </a:xfrm>
          <a:solidFill>
            <a:schemeClr val="accent2"/>
          </a:solidFill>
        </p:grpSpPr>
        <p:sp>
          <p:nvSpPr>
            <p:cNvPr id="128" name="Freeform 57"/>
            <p:cNvSpPr>
              <a:spLocks noEditPoints="1"/>
            </p:cNvSpPr>
            <p:nvPr/>
          </p:nvSpPr>
          <p:spPr bwMode="auto">
            <a:xfrm>
              <a:off x="10018713" y="187325"/>
              <a:ext cx="1125537" cy="1152525"/>
            </a:xfrm>
            <a:custGeom>
              <a:avLst/>
              <a:gdLst>
                <a:gd name="T0" fmla="*/ 297 w 300"/>
                <a:gd name="T1" fmla="*/ 1 h 307"/>
                <a:gd name="T2" fmla="*/ 290 w 300"/>
                <a:gd name="T3" fmla="*/ 1 h 307"/>
                <a:gd name="T4" fmla="*/ 150 w 300"/>
                <a:gd name="T5" fmla="*/ 71 h 307"/>
                <a:gd name="T6" fmla="*/ 11 w 300"/>
                <a:gd name="T7" fmla="*/ 1 h 307"/>
                <a:gd name="T8" fmla="*/ 4 w 300"/>
                <a:gd name="T9" fmla="*/ 1 h 307"/>
                <a:gd name="T10" fmla="*/ 0 w 300"/>
                <a:gd name="T11" fmla="*/ 7 h 307"/>
                <a:gd name="T12" fmla="*/ 0 w 300"/>
                <a:gd name="T13" fmla="*/ 229 h 307"/>
                <a:gd name="T14" fmla="*/ 4 w 300"/>
                <a:gd name="T15" fmla="*/ 235 h 307"/>
                <a:gd name="T16" fmla="*/ 147 w 300"/>
                <a:gd name="T17" fmla="*/ 306 h 307"/>
                <a:gd name="T18" fmla="*/ 147 w 300"/>
                <a:gd name="T19" fmla="*/ 306 h 307"/>
                <a:gd name="T20" fmla="*/ 148 w 300"/>
                <a:gd name="T21" fmla="*/ 307 h 307"/>
                <a:gd name="T22" fmla="*/ 149 w 300"/>
                <a:gd name="T23" fmla="*/ 307 h 307"/>
                <a:gd name="T24" fmla="*/ 150 w 300"/>
                <a:gd name="T25" fmla="*/ 307 h 307"/>
                <a:gd name="T26" fmla="*/ 152 w 300"/>
                <a:gd name="T27" fmla="*/ 307 h 307"/>
                <a:gd name="T28" fmla="*/ 152 w 300"/>
                <a:gd name="T29" fmla="*/ 307 h 307"/>
                <a:gd name="T30" fmla="*/ 153 w 300"/>
                <a:gd name="T31" fmla="*/ 306 h 307"/>
                <a:gd name="T32" fmla="*/ 154 w 300"/>
                <a:gd name="T33" fmla="*/ 306 h 307"/>
                <a:gd name="T34" fmla="*/ 296 w 300"/>
                <a:gd name="T35" fmla="*/ 235 h 307"/>
                <a:gd name="T36" fmla="*/ 300 w 300"/>
                <a:gd name="T37" fmla="*/ 229 h 307"/>
                <a:gd name="T38" fmla="*/ 300 w 300"/>
                <a:gd name="T39" fmla="*/ 7 h 307"/>
                <a:gd name="T40" fmla="*/ 297 w 300"/>
                <a:gd name="T41" fmla="*/ 1 h 307"/>
                <a:gd name="T42" fmla="*/ 15 w 300"/>
                <a:gd name="T43" fmla="*/ 19 h 307"/>
                <a:gd name="T44" fmla="*/ 143 w 300"/>
                <a:gd name="T45" fmla="*/ 83 h 307"/>
                <a:gd name="T46" fmla="*/ 143 w 300"/>
                <a:gd name="T47" fmla="*/ 288 h 307"/>
                <a:gd name="T48" fmla="*/ 15 w 300"/>
                <a:gd name="T49" fmla="*/ 224 h 307"/>
                <a:gd name="T50" fmla="*/ 15 w 300"/>
                <a:gd name="T51" fmla="*/ 19 h 307"/>
                <a:gd name="T52" fmla="*/ 286 w 300"/>
                <a:gd name="T53" fmla="*/ 224 h 307"/>
                <a:gd name="T54" fmla="*/ 157 w 300"/>
                <a:gd name="T55" fmla="*/ 288 h 307"/>
                <a:gd name="T56" fmla="*/ 157 w 300"/>
                <a:gd name="T57" fmla="*/ 83 h 307"/>
                <a:gd name="T58" fmla="*/ 286 w 300"/>
                <a:gd name="T59" fmla="*/ 19 h 307"/>
                <a:gd name="T60" fmla="*/ 286 w 300"/>
                <a:gd name="T61" fmla="*/ 22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0" h="307">
                  <a:moveTo>
                    <a:pt x="297" y="1"/>
                  </a:moveTo>
                  <a:cubicBezTo>
                    <a:pt x="295" y="0"/>
                    <a:pt x="292" y="0"/>
                    <a:pt x="290" y="1"/>
                  </a:cubicBezTo>
                  <a:cubicBezTo>
                    <a:pt x="150" y="71"/>
                    <a:pt x="150" y="71"/>
                    <a:pt x="150" y="71"/>
                  </a:cubicBezTo>
                  <a:cubicBezTo>
                    <a:pt x="11" y="1"/>
                    <a:pt x="11" y="1"/>
                    <a:pt x="11" y="1"/>
                  </a:cubicBezTo>
                  <a:cubicBezTo>
                    <a:pt x="9" y="0"/>
                    <a:pt x="6" y="0"/>
                    <a:pt x="4" y="1"/>
                  </a:cubicBezTo>
                  <a:cubicBezTo>
                    <a:pt x="2" y="3"/>
                    <a:pt x="0" y="5"/>
                    <a:pt x="0" y="7"/>
                  </a:cubicBezTo>
                  <a:cubicBezTo>
                    <a:pt x="0" y="229"/>
                    <a:pt x="0" y="229"/>
                    <a:pt x="0" y="229"/>
                  </a:cubicBezTo>
                  <a:cubicBezTo>
                    <a:pt x="0" y="231"/>
                    <a:pt x="2" y="234"/>
                    <a:pt x="4" y="235"/>
                  </a:cubicBezTo>
                  <a:cubicBezTo>
                    <a:pt x="147" y="306"/>
                    <a:pt x="147" y="306"/>
                    <a:pt x="147" y="306"/>
                  </a:cubicBezTo>
                  <a:cubicBezTo>
                    <a:pt x="147" y="306"/>
                    <a:pt x="147" y="306"/>
                    <a:pt x="147" y="306"/>
                  </a:cubicBezTo>
                  <a:cubicBezTo>
                    <a:pt x="148" y="307"/>
                    <a:pt x="148" y="307"/>
                    <a:pt x="148" y="307"/>
                  </a:cubicBezTo>
                  <a:cubicBezTo>
                    <a:pt x="149" y="307"/>
                    <a:pt x="149" y="307"/>
                    <a:pt x="149" y="307"/>
                  </a:cubicBezTo>
                  <a:cubicBezTo>
                    <a:pt x="149" y="307"/>
                    <a:pt x="150" y="307"/>
                    <a:pt x="150" y="307"/>
                  </a:cubicBezTo>
                  <a:cubicBezTo>
                    <a:pt x="151" y="307"/>
                    <a:pt x="151" y="307"/>
                    <a:pt x="152" y="307"/>
                  </a:cubicBezTo>
                  <a:cubicBezTo>
                    <a:pt x="152" y="307"/>
                    <a:pt x="152" y="307"/>
                    <a:pt x="152" y="307"/>
                  </a:cubicBezTo>
                  <a:cubicBezTo>
                    <a:pt x="153" y="307"/>
                    <a:pt x="153" y="307"/>
                    <a:pt x="153" y="306"/>
                  </a:cubicBezTo>
                  <a:cubicBezTo>
                    <a:pt x="153" y="306"/>
                    <a:pt x="153" y="306"/>
                    <a:pt x="154" y="306"/>
                  </a:cubicBezTo>
                  <a:cubicBezTo>
                    <a:pt x="296" y="235"/>
                    <a:pt x="296" y="235"/>
                    <a:pt x="296" y="235"/>
                  </a:cubicBezTo>
                  <a:cubicBezTo>
                    <a:pt x="299" y="234"/>
                    <a:pt x="300" y="231"/>
                    <a:pt x="300" y="229"/>
                  </a:cubicBezTo>
                  <a:cubicBezTo>
                    <a:pt x="300" y="7"/>
                    <a:pt x="300" y="7"/>
                    <a:pt x="300" y="7"/>
                  </a:cubicBezTo>
                  <a:cubicBezTo>
                    <a:pt x="300" y="5"/>
                    <a:pt x="299" y="3"/>
                    <a:pt x="297" y="1"/>
                  </a:cubicBezTo>
                  <a:close/>
                  <a:moveTo>
                    <a:pt x="15" y="19"/>
                  </a:moveTo>
                  <a:cubicBezTo>
                    <a:pt x="143" y="83"/>
                    <a:pt x="143" y="83"/>
                    <a:pt x="143" y="83"/>
                  </a:cubicBezTo>
                  <a:cubicBezTo>
                    <a:pt x="143" y="288"/>
                    <a:pt x="143" y="288"/>
                    <a:pt x="143" y="288"/>
                  </a:cubicBezTo>
                  <a:cubicBezTo>
                    <a:pt x="15" y="224"/>
                    <a:pt x="15" y="224"/>
                    <a:pt x="15" y="224"/>
                  </a:cubicBezTo>
                  <a:lnTo>
                    <a:pt x="15" y="19"/>
                  </a:lnTo>
                  <a:close/>
                  <a:moveTo>
                    <a:pt x="286" y="224"/>
                  </a:moveTo>
                  <a:cubicBezTo>
                    <a:pt x="157" y="288"/>
                    <a:pt x="157" y="288"/>
                    <a:pt x="157" y="288"/>
                  </a:cubicBezTo>
                  <a:cubicBezTo>
                    <a:pt x="157" y="83"/>
                    <a:pt x="157" y="83"/>
                    <a:pt x="157" y="83"/>
                  </a:cubicBezTo>
                  <a:cubicBezTo>
                    <a:pt x="286" y="19"/>
                    <a:pt x="286" y="19"/>
                    <a:pt x="286" y="19"/>
                  </a:cubicBezTo>
                  <a:lnTo>
                    <a:pt x="286" y="2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29" name="Freeform 58"/>
            <p:cNvSpPr>
              <a:spLocks/>
            </p:cNvSpPr>
            <p:nvPr/>
          </p:nvSpPr>
          <p:spPr bwMode="auto">
            <a:xfrm>
              <a:off x="10123488" y="101600"/>
              <a:ext cx="919162" cy="274638"/>
            </a:xfrm>
            <a:custGeom>
              <a:avLst/>
              <a:gdLst>
                <a:gd name="T0" fmla="*/ 5 w 245"/>
                <a:gd name="T1" fmla="*/ 15 h 73"/>
                <a:gd name="T2" fmla="*/ 119 w 245"/>
                <a:gd name="T3" fmla="*/ 73 h 73"/>
                <a:gd name="T4" fmla="*/ 122 w 245"/>
                <a:gd name="T5" fmla="*/ 73 h 73"/>
                <a:gd name="T6" fmla="*/ 126 w 245"/>
                <a:gd name="T7" fmla="*/ 73 h 73"/>
                <a:gd name="T8" fmla="*/ 240 w 245"/>
                <a:gd name="T9" fmla="*/ 15 h 73"/>
                <a:gd name="T10" fmla="*/ 243 w 245"/>
                <a:gd name="T11" fmla="*/ 5 h 73"/>
                <a:gd name="T12" fmla="*/ 233 w 245"/>
                <a:gd name="T13" fmla="*/ 2 h 73"/>
                <a:gd name="T14" fmla="*/ 122 w 245"/>
                <a:gd name="T15" fmla="*/ 58 h 73"/>
                <a:gd name="T16" fmla="*/ 11 w 245"/>
                <a:gd name="T17" fmla="*/ 2 h 73"/>
                <a:gd name="T18" fmla="*/ 2 w 245"/>
                <a:gd name="T19" fmla="*/ 5 h 73"/>
                <a:gd name="T20" fmla="*/ 5 w 245"/>
                <a:gd name="T21"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73">
                  <a:moveTo>
                    <a:pt x="5" y="15"/>
                  </a:moveTo>
                  <a:cubicBezTo>
                    <a:pt x="119" y="73"/>
                    <a:pt x="119" y="73"/>
                    <a:pt x="119" y="73"/>
                  </a:cubicBezTo>
                  <a:cubicBezTo>
                    <a:pt x="120" y="73"/>
                    <a:pt x="121" y="73"/>
                    <a:pt x="122" y="73"/>
                  </a:cubicBezTo>
                  <a:cubicBezTo>
                    <a:pt x="123" y="73"/>
                    <a:pt x="125" y="73"/>
                    <a:pt x="126" y="73"/>
                  </a:cubicBezTo>
                  <a:cubicBezTo>
                    <a:pt x="240" y="15"/>
                    <a:pt x="240" y="15"/>
                    <a:pt x="240" y="15"/>
                  </a:cubicBezTo>
                  <a:cubicBezTo>
                    <a:pt x="243" y="13"/>
                    <a:pt x="245" y="9"/>
                    <a:pt x="243" y="5"/>
                  </a:cubicBezTo>
                  <a:cubicBezTo>
                    <a:pt x="241" y="2"/>
                    <a:pt x="237" y="0"/>
                    <a:pt x="233" y="2"/>
                  </a:cubicBezTo>
                  <a:cubicBezTo>
                    <a:pt x="122" y="58"/>
                    <a:pt x="122" y="58"/>
                    <a:pt x="122" y="58"/>
                  </a:cubicBezTo>
                  <a:cubicBezTo>
                    <a:pt x="11" y="2"/>
                    <a:pt x="11" y="2"/>
                    <a:pt x="11" y="2"/>
                  </a:cubicBezTo>
                  <a:cubicBezTo>
                    <a:pt x="8" y="0"/>
                    <a:pt x="4" y="2"/>
                    <a:pt x="2" y="5"/>
                  </a:cubicBezTo>
                  <a:cubicBezTo>
                    <a:pt x="0" y="9"/>
                    <a:pt x="1" y="13"/>
                    <a:pt x="5"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sp>
        <p:nvSpPr>
          <p:cNvPr id="131" name="Footer Placeholder 3"/>
          <p:cNvSpPr txBox="1">
            <a:spLocks/>
          </p:cNvSpPr>
          <p:nvPr/>
        </p:nvSpPr>
        <p:spPr>
          <a:xfrm>
            <a:off x="474651" y="6696680"/>
            <a:ext cx="3755080" cy="16927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lang="en-US"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505050"/>
                </a:solidFill>
                <a:effectLst/>
                <a:uLnTx/>
                <a:uFillTx/>
                <a:latin typeface="+mj-lt"/>
                <a:ea typeface="+mn-ea"/>
                <a:cs typeface="+mn-cs"/>
              </a:rPr>
              <a:t>Copyright © 2016 Accenture  All rights reserved.</a:t>
            </a:r>
          </a:p>
        </p:txBody>
      </p:sp>
    </p:spTree>
    <p:extLst>
      <p:ext uri="{BB962C8B-B14F-4D97-AF65-F5344CB8AC3E}">
        <p14:creationId xmlns:p14="http://schemas.microsoft.com/office/powerpoint/2010/main" val="6967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1889564" cy="1383049"/>
          </a:xfrm>
        </p:spPr>
        <p:txBody>
          <a:bodyPr/>
          <a:lstStyle/>
          <a:p>
            <a:r>
              <a:rPr lang="en-US" dirty="0" err="1"/>
              <a:t>IoT</a:t>
            </a:r>
            <a:r>
              <a:rPr lang="en-US" dirty="0"/>
              <a:t> Industry Solutions with Microsoft</a:t>
            </a:r>
          </a:p>
        </p:txBody>
      </p:sp>
      <p:cxnSp>
        <p:nvCxnSpPr>
          <p:cNvPr id="128" name="Straight Connector 127"/>
          <p:cNvCxnSpPr/>
          <p:nvPr/>
        </p:nvCxnSpPr>
        <p:spPr>
          <a:xfrm>
            <a:off x="5044085" y="102889"/>
            <a:ext cx="1052941" cy="0"/>
          </a:xfrm>
          <a:prstGeom prst="line">
            <a:avLst/>
          </a:prstGeom>
          <a:ln w="127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318"/>
          <p:cNvSpPr txBox="1"/>
          <p:nvPr/>
        </p:nvSpPr>
        <p:spPr>
          <a:xfrm>
            <a:off x="341313" y="3421481"/>
            <a:ext cx="1614113" cy="430887"/>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ea typeface="Segoe UI" panose="020B0502040204020203" pitchFamily="34" charset="0"/>
                <a:cs typeface="Arial" panose="020B0604020202020204" pitchFamily="34" charset="0"/>
              </a:rPr>
              <a:t>Connected Asset Management</a:t>
            </a:r>
          </a:p>
        </p:txBody>
      </p:sp>
      <p:sp>
        <p:nvSpPr>
          <p:cNvPr id="64" name="TextBox 318"/>
          <p:cNvSpPr txBox="1"/>
          <p:nvPr/>
        </p:nvSpPr>
        <p:spPr>
          <a:xfrm>
            <a:off x="6809403" y="3396128"/>
            <a:ext cx="1101245" cy="430887"/>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ea typeface="Segoe UI" panose="020B0502040204020203" pitchFamily="34" charset="0"/>
                <a:cs typeface="Arial" panose="020B0604020202020204" pitchFamily="34" charset="0"/>
              </a:rPr>
              <a:t>Connected Fleet</a:t>
            </a:r>
          </a:p>
        </p:txBody>
      </p:sp>
      <p:sp>
        <p:nvSpPr>
          <p:cNvPr id="137" name="TextBox 80"/>
          <p:cNvSpPr txBox="1"/>
          <p:nvPr/>
        </p:nvSpPr>
        <p:spPr>
          <a:xfrm>
            <a:off x="610597" y="5231726"/>
            <a:ext cx="1101245" cy="430887"/>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ea typeface="Segoe UI" panose="020B0502040204020203" pitchFamily="34" charset="0"/>
                <a:cs typeface="Arial" panose="020B0604020202020204" pitchFamily="34" charset="0"/>
              </a:rPr>
              <a:t>Connected Mine</a:t>
            </a:r>
          </a:p>
        </p:txBody>
      </p:sp>
      <p:grpSp>
        <p:nvGrpSpPr>
          <p:cNvPr id="144" name="Group 143"/>
          <p:cNvGrpSpPr/>
          <p:nvPr/>
        </p:nvGrpSpPr>
        <p:grpSpPr>
          <a:xfrm>
            <a:off x="673100" y="2399393"/>
            <a:ext cx="863600" cy="930738"/>
            <a:chOff x="5763553" y="2373392"/>
            <a:chExt cx="611486" cy="659025"/>
          </a:xfrm>
          <a:solidFill>
            <a:schemeClr val="accent2"/>
          </a:solidFill>
        </p:grpSpPr>
        <p:grpSp>
          <p:nvGrpSpPr>
            <p:cNvPr id="145" name="Group 101"/>
            <p:cNvGrpSpPr>
              <a:grpSpLocks noChangeAspect="1"/>
            </p:cNvGrpSpPr>
            <p:nvPr/>
          </p:nvGrpSpPr>
          <p:grpSpPr bwMode="auto">
            <a:xfrm>
              <a:off x="6170021" y="2373392"/>
              <a:ext cx="168965" cy="166239"/>
              <a:chOff x="3947" y="1925"/>
              <a:chExt cx="124" cy="122"/>
            </a:xfrm>
            <a:grpFill/>
          </p:grpSpPr>
          <p:sp>
            <p:nvSpPr>
              <p:cNvPr id="163" name="Freeform 102"/>
              <p:cNvSpPr>
                <a:spLocks/>
              </p:cNvSpPr>
              <p:nvPr/>
            </p:nvSpPr>
            <p:spPr bwMode="auto">
              <a:xfrm>
                <a:off x="3962" y="1925"/>
                <a:ext cx="109" cy="109"/>
              </a:xfrm>
              <a:custGeom>
                <a:avLst/>
                <a:gdLst>
                  <a:gd name="T0" fmla="*/ 42 w 46"/>
                  <a:gd name="T1" fmla="*/ 46 h 46"/>
                  <a:gd name="T2" fmla="*/ 38 w 46"/>
                  <a:gd name="T3" fmla="*/ 42 h 46"/>
                  <a:gd name="T4" fmla="*/ 3 w 46"/>
                  <a:gd name="T5" fmla="*/ 8 h 46"/>
                  <a:gd name="T6" fmla="*/ 0 w 46"/>
                  <a:gd name="T7" fmla="*/ 4 h 46"/>
                  <a:gd name="T8" fmla="*/ 4 w 46"/>
                  <a:gd name="T9" fmla="*/ 0 h 46"/>
                  <a:gd name="T10" fmla="*/ 46 w 46"/>
                  <a:gd name="T11" fmla="*/ 42 h 46"/>
                  <a:gd name="T12" fmla="*/ 42 w 46"/>
                  <a:gd name="T13" fmla="*/ 46 h 46"/>
                  <a:gd name="T14" fmla="*/ 42 w 4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42" y="46"/>
                    </a:moveTo>
                    <a:cubicBezTo>
                      <a:pt x="40" y="46"/>
                      <a:pt x="38" y="44"/>
                      <a:pt x="38" y="42"/>
                    </a:cubicBezTo>
                    <a:cubicBezTo>
                      <a:pt x="35" y="9"/>
                      <a:pt x="5" y="8"/>
                      <a:pt x="3" y="8"/>
                    </a:cubicBezTo>
                    <a:cubicBezTo>
                      <a:pt x="1" y="8"/>
                      <a:pt x="0" y="6"/>
                      <a:pt x="0" y="4"/>
                    </a:cubicBezTo>
                    <a:cubicBezTo>
                      <a:pt x="0" y="1"/>
                      <a:pt x="1" y="0"/>
                      <a:pt x="4" y="0"/>
                    </a:cubicBezTo>
                    <a:cubicBezTo>
                      <a:pt x="4" y="0"/>
                      <a:pt x="42" y="1"/>
                      <a:pt x="46" y="42"/>
                    </a:cubicBezTo>
                    <a:cubicBezTo>
                      <a:pt x="46" y="44"/>
                      <a:pt x="44" y="46"/>
                      <a:pt x="42" y="46"/>
                    </a:cubicBezTo>
                    <a:cubicBezTo>
                      <a:pt x="42" y="46"/>
                      <a:pt x="42" y="46"/>
                      <a:pt x="42" y="4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65" name="Freeform 103"/>
              <p:cNvSpPr>
                <a:spLocks/>
              </p:cNvSpPr>
              <p:nvPr/>
            </p:nvSpPr>
            <p:spPr bwMode="auto">
              <a:xfrm>
                <a:off x="3954" y="1955"/>
                <a:ext cx="85" cy="85"/>
              </a:xfrm>
              <a:custGeom>
                <a:avLst/>
                <a:gdLst>
                  <a:gd name="T0" fmla="*/ 32 w 36"/>
                  <a:gd name="T1" fmla="*/ 36 h 36"/>
                  <a:gd name="T2" fmla="*/ 28 w 36"/>
                  <a:gd name="T3" fmla="*/ 32 h 36"/>
                  <a:gd name="T4" fmla="*/ 4 w 36"/>
                  <a:gd name="T5" fmla="*/ 8 h 36"/>
                  <a:gd name="T6" fmla="*/ 1 w 36"/>
                  <a:gd name="T7" fmla="*/ 4 h 36"/>
                  <a:gd name="T8" fmla="*/ 5 w 36"/>
                  <a:gd name="T9" fmla="*/ 0 h 36"/>
                  <a:gd name="T10" fmla="*/ 36 w 36"/>
                  <a:gd name="T11" fmla="*/ 32 h 36"/>
                  <a:gd name="T12" fmla="*/ 33 w 36"/>
                  <a:gd name="T13" fmla="*/ 36 h 36"/>
                  <a:gd name="T14" fmla="*/ 3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2" y="36"/>
                    </a:moveTo>
                    <a:cubicBezTo>
                      <a:pt x="30" y="36"/>
                      <a:pt x="28" y="34"/>
                      <a:pt x="28" y="32"/>
                    </a:cubicBezTo>
                    <a:cubicBezTo>
                      <a:pt x="26" y="9"/>
                      <a:pt x="5" y="8"/>
                      <a:pt x="4" y="8"/>
                    </a:cubicBezTo>
                    <a:cubicBezTo>
                      <a:pt x="2" y="8"/>
                      <a:pt x="0" y="6"/>
                      <a:pt x="1" y="4"/>
                    </a:cubicBezTo>
                    <a:cubicBezTo>
                      <a:pt x="1" y="2"/>
                      <a:pt x="2" y="0"/>
                      <a:pt x="5" y="0"/>
                    </a:cubicBezTo>
                    <a:cubicBezTo>
                      <a:pt x="13" y="1"/>
                      <a:pt x="34" y="6"/>
                      <a:pt x="36" y="32"/>
                    </a:cubicBezTo>
                    <a:cubicBezTo>
                      <a:pt x="36" y="34"/>
                      <a:pt x="35" y="36"/>
                      <a:pt x="33" y="36"/>
                    </a:cubicBezTo>
                    <a:cubicBezTo>
                      <a:pt x="32" y="36"/>
                      <a:pt x="32" y="36"/>
                      <a:pt x="32" y="3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66" name="Freeform 104"/>
              <p:cNvSpPr>
                <a:spLocks/>
              </p:cNvSpPr>
              <p:nvPr/>
            </p:nvSpPr>
            <p:spPr bwMode="auto">
              <a:xfrm>
                <a:off x="3947" y="1987"/>
                <a:ext cx="62" cy="60"/>
              </a:xfrm>
              <a:custGeom>
                <a:avLst/>
                <a:gdLst>
                  <a:gd name="T0" fmla="*/ 21 w 26"/>
                  <a:gd name="T1" fmla="*/ 25 h 25"/>
                  <a:gd name="T2" fmla="*/ 17 w 26"/>
                  <a:gd name="T3" fmla="*/ 22 h 25"/>
                  <a:gd name="T4" fmla="*/ 4 w 26"/>
                  <a:gd name="T5" fmla="*/ 8 h 25"/>
                  <a:gd name="T6" fmla="*/ 0 w 26"/>
                  <a:gd name="T7" fmla="*/ 4 h 25"/>
                  <a:gd name="T8" fmla="*/ 4 w 26"/>
                  <a:gd name="T9" fmla="*/ 0 h 25"/>
                  <a:gd name="T10" fmla="*/ 25 w 26"/>
                  <a:gd name="T11" fmla="*/ 21 h 25"/>
                  <a:gd name="T12" fmla="*/ 22 w 26"/>
                  <a:gd name="T13" fmla="*/ 25 h 25"/>
                  <a:gd name="T14" fmla="*/ 21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21" y="25"/>
                    </a:moveTo>
                    <a:cubicBezTo>
                      <a:pt x="19" y="25"/>
                      <a:pt x="18" y="24"/>
                      <a:pt x="17" y="22"/>
                    </a:cubicBezTo>
                    <a:cubicBezTo>
                      <a:pt x="16" y="9"/>
                      <a:pt x="5" y="8"/>
                      <a:pt x="4" y="8"/>
                    </a:cubicBezTo>
                    <a:cubicBezTo>
                      <a:pt x="2" y="8"/>
                      <a:pt x="0" y="6"/>
                      <a:pt x="0" y="4"/>
                    </a:cubicBezTo>
                    <a:cubicBezTo>
                      <a:pt x="0" y="2"/>
                      <a:pt x="2" y="0"/>
                      <a:pt x="4" y="0"/>
                    </a:cubicBezTo>
                    <a:cubicBezTo>
                      <a:pt x="9" y="0"/>
                      <a:pt x="24" y="4"/>
                      <a:pt x="25" y="21"/>
                    </a:cubicBezTo>
                    <a:cubicBezTo>
                      <a:pt x="26" y="23"/>
                      <a:pt x="24" y="25"/>
                      <a:pt x="22" y="25"/>
                    </a:cubicBezTo>
                    <a:cubicBezTo>
                      <a:pt x="22" y="25"/>
                      <a:pt x="21" y="25"/>
                      <a:pt x="21" y="25"/>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sp>
          <p:nvSpPr>
            <p:cNvPr id="148" name="Freeform 27"/>
            <p:cNvSpPr>
              <a:spLocks noEditPoints="1"/>
            </p:cNvSpPr>
            <p:nvPr/>
          </p:nvSpPr>
          <p:spPr bwMode="auto">
            <a:xfrm flipH="1">
              <a:off x="6091087" y="2748465"/>
              <a:ext cx="166409" cy="165089"/>
            </a:xfrm>
            <a:custGeom>
              <a:avLst/>
              <a:gdLst>
                <a:gd name="T0" fmla="*/ 27 w 53"/>
                <a:gd name="T1" fmla="*/ 0 h 53"/>
                <a:gd name="T2" fmla="*/ 0 w 53"/>
                <a:gd name="T3" fmla="*/ 26 h 53"/>
                <a:gd name="T4" fmla="*/ 27 w 53"/>
                <a:gd name="T5" fmla="*/ 53 h 53"/>
                <a:gd name="T6" fmla="*/ 53 w 53"/>
                <a:gd name="T7" fmla="*/ 26 h 53"/>
                <a:gd name="T8" fmla="*/ 27 w 53"/>
                <a:gd name="T9" fmla="*/ 0 h 53"/>
                <a:gd name="T10" fmla="*/ 27 w 53"/>
                <a:gd name="T11" fmla="*/ 45 h 53"/>
                <a:gd name="T12" fmla="*/ 8 w 53"/>
                <a:gd name="T13" fmla="*/ 26 h 53"/>
                <a:gd name="T14" fmla="*/ 27 w 53"/>
                <a:gd name="T15" fmla="*/ 8 h 53"/>
                <a:gd name="T16" fmla="*/ 45 w 53"/>
                <a:gd name="T17" fmla="*/ 26 h 53"/>
                <a:gd name="T18" fmla="*/ 27 w 53"/>
                <a:gd name="T19"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7" y="0"/>
                  </a:moveTo>
                  <a:cubicBezTo>
                    <a:pt x="12" y="0"/>
                    <a:pt x="0" y="12"/>
                    <a:pt x="0" y="26"/>
                  </a:cubicBezTo>
                  <a:cubicBezTo>
                    <a:pt x="0" y="41"/>
                    <a:pt x="12" y="53"/>
                    <a:pt x="27" y="53"/>
                  </a:cubicBezTo>
                  <a:cubicBezTo>
                    <a:pt x="41" y="53"/>
                    <a:pt x="53" y="41"/>
                    <a:pt x="53" y="26"/>
                  </a:cubicBezTo>
                  <a:cubicBezTo>
                    <a:pt x="53" y="12"/>
                    <a:pt x="41" y="0"/>
                    <a:pt x="27" y="0"/>
                  </a:cubicBezTo>
                  <a:close/>
                  <a:moveTo>
                    <a:pt x="27" y="45"/>
                  </a:moveTo>
                  <a:cubicBezTo>
                    <a:pt x="16" y="45"/>
                    <a:pt x="8" y="36"/>
                    <a:pt x="8" y="26"/>
                  </a:cubicBezTo>
                  <a:cubicBezTo>
                    <a:pt x="8" y="16"/>
                    <a:pt x="16" y="8"/>
                    <a:pt x="27" y="8"/>
                  </a:cubicBezTo>
                  <a:cubicBezTo>
                    <a:pt x="37" y="8"/>
                    <a:pt x="45" y="16"/>
                    <a:pt x="45" y="26"/>
                  </a:cubicBezTo>
                  <a:cubicBezTo>
                    <a:pt x="45" y="36"/>
                    <a:pt x="37" y="45"/>
                    <a:pt x="27"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149" name="Freeform 28"/>
            <p:cNvSpPr>
              <a:spLocks noEditPoints="1"/>
            </p:cNvSpPr>
            <p:nvPr/>
          </p:nvSpPr>
          <p:spPr bwMode="auto">
            <a:xfrm flipH="1">
              <a:off x="5972224" y="2625639"/>
              <a:ext cx="402815" cy="406778"/>
            </a:xfrm>
            <a:custGeom>
              <a:avLst/>
              <a:gdLst>
                <a:gd name="T0" fmla="*/ 111 w 129"/>
                <a:gd name="T1" fmla="*/ 51 h 130"/>
                <a:gd name="T2" fmla="*/ 116 w 129"/>
                <a:gd name="T3" fmla="*/ 31 h 130"/>
                <a:gd name="T4" fmla="*/ 104 w 129"/>
                <a:gd name="T5" fmla="*/ 14 h 130"/>
                <a:gd name="T6" fmla="*/ 88 w 129"/>
                <a:gd name="T7" fmla="*/ 22 h 130"/>
                <a:gd name="T8" fmla="*/ 77 w 129"/>
                <a:gd name="T9" fmla="*/ 5 h 130"/>
                <a:gd name="T10" fmla="*/ 56 w 129"/>
                <a:gd name="T11" fmla="*/ 1 h 130"/>
                <a:gd name="T12" fmla="*/ 51 w 129"/>
                <a:gd name="T13" fmla="*/ 18 h 130"/>
                <a:gd name="T14" fmla="*/ 30 w 129"/>
                <a:gd name="T15" fmla="*/ 14 h 130"/>
                <a:gd name="T16" fmla="*/ 19 w 129"/>
                <a:gd name="T17" fmla="*/ 19 h 130"/>
                <a:gd name="T18" fmla="*/ 13 w 129"/>
                <a:gd name="T19" fmla="*/ 26 h 130"/>
                <a:gd name="T20" fmla="*/ 22 w 129"/>
                <a:gd name="T21" fmla="*/ 42 h 130"/>
                <a:gd name="T22" fmla="*/ 4 w 129"/>
                <a:gd name="T23" fmla="*/ 53 h 130"/>
                <a:gd name="T24" fmla="*/ 0 w 129"/>
                <a:gd name="T25" fmla="*/ 64 h 130"/>
                <a:gd name="T26" fmla="*/ 1 w 129"/>
                <a:gd name="T27" fmla="*/ 74 h 130"/>
                <a:gd name="T28" fmla="*/ 18 w 129"/>
                <a:gd name="T29" fmla="*/ 79 h 130"/>
                <a:gd name="T30" fmla="*/ 13 w 129"/>
                <a:gd name="T31" fmla="*/ 99 h 130"/>
                <a:gd name="T32" fmla="*/ 18 w 129"/>
                <a:gd name="T33" fmla="*/ 110 h 130"/>
                <a:gd name="T34" fmla="*/ 26 w 129"/>
                <a:gd name="T35" fmla="*/ 117 h 130"/>
                <a:gd name="T36" fmla="*/ 42 w 129"/>
                <a:gd name="T37" fmla="*/ 108 h 130"/>
                <a:gd name="T38" fmla="*/ 52 w 129"/>
                <a:gd name="T39" fmla="*/ 126 h 130"/>
                <a:gd name="T40" fmla="*/ 65 w 129"/>
                <a:gd name="T41" fmla="*/ 130 h 130"/>
                <a:gd name="T42" fmla="*/ 77 w 129"/>
                <a:gd name="T43" fmla="*/ 126 h 130"/>
                <a:gd name="T44" fmla="*/ 88 w 129"/>
                <a:gd name="T45" fmla="*/ 108 h 130"/>
                <a:gd name="T46" fmla="*/ 104 w 129"/>
                <a:gd name="T47" fmla="*/ 117 h 130"/>
                <a:gd name="T48" fmla="*/ 116 w 129"/>
                <a:gd name="T49" fmla="*/ 99 h 130"/>
                <a:gd name="T50" fmla="*/ 111 w 129"/>
                <a:gd name="T51" fmla="*/ 79 h 130"/>
                <a:gd name="T52" fmla="*/ 129 w 129"/>
                <a:gd name="T53" fmla="*/ 74 h 130"/>
                <a:gd name="T54" fmla="*/ 129 w 129"/>
                <a:gd name="T55" fmla="*/ 56 h 130"/>
                <a:gd name="T56" fmla="*/ 121 w 129"/>
                <a:gd name="T57" fmla="*/ 70 h 130"/>
                <a:gd name="T58" fmla="*/ 104 w 129"/>
                <a:gd name="T59" fmla="*/ 75 h 130"/>
                <a:gd name="T60" fmla="*/ 100 w 129"/>
                <a:gd name="T61" fmla="*/ 91 h 130"/>
                <a:gd name="T62" fmla="*/ 101 w 129"/>
                <a:gd name="T63" fmla="*/ 109 h 130"/>
                <a:gd name="T64" fmla="*/ 86 w 129"/>
                <a:gd name="T65" fmla="*/ 100 h 130"/>
                <a:gd name="T66" fmla="*/ 71 w 129"/>
                <a:gd name="T67" fmla="*/ 108 h 130"/>
                <a:gd name="T68" fmla="*/ 60 w 129"/>
                <a:gd name="T69" fmla="*/ 122 h 130"/>
                <a:gd name="T70" fmla="*/ 55 w 129"/>
                <a:gd name="T71" fmla="*/ 105 h 130"/>
                <a:gd name="T72" fmla="*/ 39 w 129"/>
                <a:gd name="T73" fmla="*/ 100 h 130"/>
                <a:gd name="T74" fmla="*/ 25 w 129"/>
                <a:gd name="T75" fmla="*/ 106 h 130"/>
                <a:gd name="T76" fmla="*/ 21 w 129"/>
                <a:gd name="T77" fmla="*/ 102 h 130"/>
                <a:gd name="T78" fmla="*/ 30 w 129"/>
                <a:gd name="T79" fmla="*/ 87 h 130"/>
                <a:gd name="T80" fmla="*/ 21 w 129"/>
                <a:gd name="T81" fmla="*/ 72 h 130"/>
                <a:gd name="T82" fmla="*/ 8 w 129"/>
                <a:gd name="T83" fmla="*/ 66 h 130"/>
                <a:gd name="T84" fmla="*/ 8 w 129"/>
                <a:gd name="T85" fmla="*/ 60 h 130"/>
                <a:gd name="T86" fmla="*/ 25 w 129"/>
                <a:gd name="T87" fmla="*/ 56 h 130"/>
                <a:gd name="T88" fmla="*/ 29 w 129"/>
                <a:gd name="T89" fmla="*/ 39 h 130"/>
                <a:gd name="T90" fmla="*/ 24 w 129"/>
                <a:gd name="T91" fmla="*/ 26 h 130"/>
                <a:gd name="T92" fmla="*/ 28 w 129"/>
                <a:gd name="T93" fmla="*/ 22 h 130"/>
                <a:gd name="T94" fmla="*/ 43 w 129"/>
                <a:gd name="T95" fmla="*/ 30 h 130"/>
                <a:gd name="T96" fmla="*/ 58 w 129"/>
                <a:gd name="T97" fmla="*/ 22 h 130"/>
                <a:gd name="T98" fmla="*/ 70 w 129"/>
                <a:gd name="T99" fmla="*/ 9 h 130"/>
                <a:gd name="T100" fmla="*/ 74 w 129"/>
                <a:gd name="T101" fmla="*/ 25 h 130"/>
                <a:gd name="T102" fmla="*/ 91 w 129"/>
                <a:gd name="T103" fmla="*/ 30 h 130"/>
                <a:gd name="T104" fmla="*/ 108 w 129"/>
                <a:gd name="T105" fmla="*/ 29 h 130"/>
                <a:gd name="T106" fmla="*/ 100 w 129"/>
                <a:gd name="T107" fmla="*/ 44 h 130"/>
                <a:gd name="T108" fmla="*/ 108 w 129"/>
                <a:gd name="T109" fmla="*/ 59 h 130"/>
                <a:gd name="T110" fmla="*/ 121 w 129"/>
                <a:gd name="T111"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 h="130">
                  <a:moveTo>
                    <a:pt x="125" y="53"/>
                  </a:moveTo>
                  <a:cubicBezTo>
                    <a:pt x="111" y="51"/>
                    <a:pt x="111" y="51"/>
                    <a:pt x="111" y="51"/>
                  </a:cubicBezTo>
                  <a:cubicBezTo>
                    <a:pt x="111" y="48"/>
                    <a:pt x="109" y="45"/>
                    <a:pt x="108" y="42"/>
                  </a:cubicBezTo>
                  <a:cubicBezTo>
                    <a:pt x="116" y="31"/>
                    <a:pt x="116" y="31"/>
                    <a:pt x="116" y="31"/>
                  </a:cubicBezTo>
                  <a:cubicBezTo>
                    <a:pt x="117" y="30"/>
                    <a:pt x="117" y="28"/>
                    <a:pt x="116" y="26"/>
                  </a:cubicBezTo>
                  <a:cubicBezTo>
                    <a:pt x="113" y="21"/>
                    <a:pt x="108" y="17"/>
                    <a:pt x="104" y="14"/>
                  </a:cubicBezTo>
                  <a:cubicBezTo>
                    <a:pt x="102" y="12"/>
                    <a:pt x="100" y="12"/>
                    <a:pt x="99" y="14"/>
                  </a:cubicBezTo>
                  <a:cubicBezTo>
                    <a:pt x="88" y="22"/>
                    <a:pt x="88" y="22"/>
                    <a:pt x="88" y="22"/>
                  </a:cubicBezTo>
                  <a:cubicBezTo>
                    <a:pt x="85" y="21"/>
                    <a:pt x="82" y="19"/>
                    <a:pt x="79" y="18"/>
                  </a:cubicBezTo>
                  <a:cubicBezTo>
                    <a:pt x="77" y="5"/>
                    <a:pt x="77" y="5"/>
                    <a:pt x="77" y="5"/>
                  </a:cubicBezTo>
                  <a:cubicBezTo>
                    <a:pt x="77" y="3"/>
                    <a:pt x="75" y="1"/>
                    <a:pt x="74" y="1"/>
                  </a:cubicBezTo>
                  <a:cubicBezTo>
                    <a:pt x="68" y="0"/>
                    <a:pt x="62" y="0"/>
                    <a:pt x="56" y="1"/>
                  </a:cubicBezTo>
                  <a:cubicBezTo>
                    <a:pt x="54" y="1"/>
                    <a:pt x="53" y="3"/>
                    <a:pt x="52" y="5"/>
                  </a:cubicBezTo>
                  <a:cubicBezTo>
                    <a:pt x="51" y="18"/>
                    <a:pt x="51" y="18"/>
                    <a:pt x="51" y="18"/>
                  </a:cubicBezTo>
                  <a:cubicBezTo>
                    <a:pt x="47" y="19"/>
                    <a:pt x="44" y="21"/>
                    <a:pt x="42" y="22"/>
                  </a:cubicBezTo>
                  <a:cubicBezTo>
                    <a:pt x="30" y="14"/>
                    <a:pt x="30" y="14"/>
                    <a:pt x="30" y="14"/>
                  </a:cubicBezTo>
                  <a:cubicBezTo>
                    <a:pt x="29" y="12"/>
                    <a:pt x="27" y="12"/>
                    <a:pt x="26" y="14"/>
                  </a:cubicBezTo>
                  <a:cubicBezTo>
                    <a:pt x="24" y="15"/>
                    <a:pt x="21" y="17"/>
                    <a:pt x="19" y="19"/>
                  </a:cubicBezTo>
                  <a:cubicBezTo>
                    <a:pt x="18" y="20"/>
                    <a:pt x="18" y="20"/>
                    <a:pt x="18" y="20"/>
                  </a:cubicBezTo>
                  <a:cubicBezTo>
                    <a:pt x="17" y="22"/>
                    <a:pt x="15" y="24"/>
                    <a:pt x="13" y="26"/>
                  </a:cubicBezTo>
                  <a:cubicBezTo>
                    <a:pt x="12" y="28"/>
                    <a:pt x="12" y="30"/>
                    <a:pt x="13" y="31"/>
                  </a:cubicBezTo>
                  <a:cubicBezTo>
                    <a:pt x="22" y="42"/>
                    <a:pt x="22" y="42"/>
                    <a:pt x="22" y="42"/>
                  </a:cubicBezTo>
                  <a:cubicBezTo>
                    <a:pt x="20" y="45"/>
                    <a:pt x="19" y="48"/>
                    <a:pt x="18" y="51"/>
                  </a:cubicBezTo>
                  <a:cubicBezTo>
                    <a:pt x="4" y="53"/>
                    <a:pt x="4" y="53"/>
                    <a:pt x="4" y="53"/>
                  </a:cubicBezTo>
                  <a:cubicBezTo>
                    <a:pt x="2" y="53"/>
                    <a:pt x="1" y="54"/>
                    <a:pt x="1" y="56"/>
                  </a:cubicBezTo>
                  <a:cubicBezTo>
                    <a:pt x="0" y="59"/>
                    <a:pt x="0" y="62"/>
                    <a:pt x="0" y="64"/>
                  </a:cubicBezTo>
                  <a:cubicBezTo>
                    <a:pt x="0" y="66"/>
                    <a:pt x="0" y="66"/>
                    <a:pt x="0" y="66"/>
                  </a:cubicBezTo>
                  <a:cubicBezTo>
                    <a:pt x="0" y="69"/>
                    <a:pt x="0" y="71"/>
                    <a:pt x="1" y="74"/>
                  </a:cubicBezTo>
                  <a:cubicBezTo>
                    <a:pt x="1" y="76"/>
                    <a:pt x="2" y="77"/>
                    <a:pt x="4" y="77"/>
                  </a:cubicBezTo>
                  <a:cubicBezTo>
                    <a:pt x="18" y="79"/>
                    <a:pt x="18" y="79"/>
                    <a:pt x="18" y="79"/>
                  </a:cubicBezTo>
                  <a:cubicBezTo>
                    <a:pt x="19" y="82"/>
                    <a:pt x="20" y="85"/>
                    <a:pt x="22" y="88"/>
                  </a:cubicBezTo>
                  <a:cubicBezTo>
                    <a:pt x="13" y="99"/>
                    <a:pt x="13" y="99"/>
                    <a:pt x="13" y="99"/>
                  </a:cubicBezTo>
                  <a:cubicBezTo>
                    <a:pt x="12" y="101"/>
                    <a:pt x="12" y="103"/>
                    <a:pt x="13" y="104"/>
                  </a:cubicBezTo>
                  <a:cubicBezTo>
                    <a:pt x="15" y="106"/>
                    <a:pt x="17" y="108"/>
                    <a:pt x="18" y="110"/>
                  </a:cubicBezTo>
                  <a:cubicBezTo>
                    <a:pt x="19" y="111"/>
                    <a:pt x="19" y="111"/>
                    <a:pt x="19" y="111"/>
                  </a:cubicBezTo>
                  <a:cubicBezTo>
                    <a:pt x="21" y="113"/>
                    <a:pt x="24" y="115"/>
                    <a:pt x="26" y="117"/>
                  </a:cubicBezTo>
                  <a:cubicBezTo>
                    <a:pt x="27" y="118"/>
                    <a:pt x="29" y="118"/>
                    <a:pt x="30" y="117"/>
                  </a:cubicBezTo>
                  <a:cubicBezTo>
                    <a:pt x="42" y="108"/>
                    <a:pt x="42" y="108"/>
                    <a:pt x="42" y="108"/>
                  </a:cubicBezTo>
                  <a:cubicBezTo>
                    <a:pt x="44" y="110"/>
                    <a:pt x="47" y="111"/>
                    <a:pt x="51" y="112"/>
                  </a:cubicBezTo>
                  <a:cubicBezTo>
                    <a:pt x="52" y="126"/>
                    <a:pt x="52" y="126"/>
                    <a:pt x="52" y="126"/>
                  </a:cubicBezTo>
                  <a:cubicBezTo>
                    <a:pt x="53" y="128"/>
                    <a:pt x="54" y="129"/>
                    <a:pt x="56" y="129"/>
                  </a:cubicBezTo>
                  <a:cubicBezTo>
                    <a:pt x="59" y="130"/>
                    <a:pt x="62" y="130"/>
                    <a:pt x="65" y="130"/>
                  </a:cubicBezTo>
                  <a:cubicBezTo>
                    <a:pt x="68" y="130"/>
                    <a:pt x="71" y="130"/>
                    <a:pt x="74" y="129"/>
                  </a:cubicBezTo>
                  <a:cubicBezTo>
                    <a:pt x="75" y="129"/>
                    <a:pt x="77" y="128"/>
                    <a:pt x="77" y="126"/>
                  </a:cubicBezTo>
                  <a:cubicBezTo>
                    <a:pt x="79" y="112"/>
                    <a:pt x="79" y="112"/>
                    <a:pt x="79" y="112"/>
                  </a:cubicBezTo>
                  <a:cubicBezTo>
                    <a:pt x="82" y="111"/>
                    <a:pt x="85" y="110"/>
                    <a:pt x="88" y="108"/>
                  </a:cubicBezTo>
                  <a:cubicBezTo>
                    <a:pt x="99" y="117"/>
                    <a:pt x="99" y="117"/>
                    <a:pt x="99" y="117"/>
                  </a:cubicBezTo>
                  <a:cubicBezTo>
                    <a:pt x="100" y="118"/>
                    <a:pt x="102" y="118"/>
                    <a:pt x="104" y="117"/>
                  </a:cubicBezTo>
                  <a:cubicBezTo>
                    <a:pt x="108" y="113"/>
                    <a:pt x="113" y="109"/>
                    <a:pt x="116" y="104"/>
                  </a:cubicBezTo>
                  <a:cubicBezTo>
                    <a:pt x="117" y="103"/>
                    <a:pt x="117" y="101"/>
                    <a:pt x="116" y="99"/>
                  </a:cubicBezTo>
                  <a:cubicBezTo>
                    <a:pt x="108" y="88"/>
                    <a:pt x="108" y="88"/>
                    <a:pt x="108" y="88"/>
                  </a:cubicBezTo>
                  <a:cubicBezTo>
                    <a:pt x="109" y="85"/>
                    <a:pt x="111" y="82"/>
                    <a:pt x="111" y="79"/>
                  </a:cubicBezTo>
                  <a:cubicBezTo>
                    <a:pt x="125" y="77"/>
                    <a:pt x="125" y="77"/>
                    <a:pt x="125" y="77"/>
                  </a:cubicBezTo>
                  <a:cubicBezTo>
                    <a:pt x="127" y="77"/>
                    <a:pt x="128" y="76"/>
                    <a:pt x="129" y="74"/>
                  </a:cubicBezTo>
                  <a:cubicBezTo>
                    <a:pt x="129" y="71"/>
                    <a:pt x="129" y="68"/>
                    <a:pt x="129" y="65"/>
                  </a:cubicBezTo>
                  <a:cubicBezTo>
                    <a:pt x="129" y="62"/>
                    <a:pt x="129" y="59"/>
                    <a:pt x="129" y="56"/>
                  </a:cubicBezTo>
                  <a:cubicBezTo>
                    <a:pt x="128" y="54"/>
                    <a:pt x="127" y="53"/>
                    <a:pt x="125" y="53"/>
                  </a:cubicBezTo>
                  <a:close/>
                  <a:moveTo>
                    <a:pt x="121" y="70"/>
                  </a:moveTo>
                  <a:cubicBezTo>
                    <a:pt x="108" y="72"/>
                    <a:pt x="108" y="72"/>
                    <a:pt x="108" y="72"/>
                  </a:cubicBezTo>
                  <a:cubicBezTo>
                    <a:pt x="106" y="72"/>
                    <a:pt x="105" y="73"/>
                    <a:pt x="104" y="75"/>
                  </a:cubicBezTo>
                  <a:cubicBezTo>
                    <a:pt x="103" y="79"/>
                    <a:pt x="102" y="83"/>
                    <a:pt x="100" y="87"/>
                  </a:cubicBezTo>
                  <a:cubicBezTo>
                    <a:pt x="99" y="88"/>
                    <a:pt x="99" y="90"/>
                    <a:pt x="100" y="91"/>
                  </a:cubicBezTo>
                  <a:cubicBezTo>
                    <a:pt x="108" y="102"/>
                    <a:pt x="108" y="102"/>
                    <a:pt x="108" y="102"/>
                  </a:cubicBezTo>
                  <a:cubicBezTo>
                    <a:pt x="106" y="104"/>
                    <a:pt x="104" y="106"/>
                    <a:pt x="101" y="109"/>
                  </a:cubicBezTo>
                  <a:cubicBezTo>
                    <a:pt x="91" y="100"/>
                    <a:pt x="91" y="100"/>
                    <a:pt x="91" y="100"/>
                  </a:cubicBezTo>
                  <a:cubicBezTo>
                    <a:pt x="89" y="99"/>
                    <a:pt x="87" y="99"/>
                    <a:pt x="86" y="100"/>
                  </a:cubicBezTo>
                  <a:cubicBezTo>
                    <a:pt x="82" y="102"/>
                    <a:pt x="78" y="104"/>
                    <a:pt x="74" y="105"/>
                  </a:cubicBezTo>
                  <a:cubicBezTo>
                    <a:pt x="73" y="105"/>
                    <a:pt x="72" y="107"/>
                    <a:pt x="71" y="108"/>
                  </a:cubicBezTo>
                  <a:cubicBezTo>
                    <a:pt x="70" y="122"/>
                    <a:pt x="70" y="122"/>
                    <a:pt x="70" y="122"/>
                  </a:cubicBezTo>
                  <a:cubicBezTo>
                    <a:pt x="66" y="122"/>
                    <a:pt x="63" y="122"/>
                    <a:pt x="60" y="122"/>
                  </a:cubicBezTo>
                  <a:cubicBezTo>
                    <a:pt x="58" y="108"/>
                    <a:pt x="58" y="108"/>
                    <a:pt x="58" y="108"/>
                  </a:cubicBezTo>
                  <a:cubicBezTo>
                    <a:pt x="58" y="107"/>
                    <a:pt x="57" y="105"/>
                    <a:pt x="55" y="105"/>
                  </a:cubicBezTo>
                  <a:cubicBezTo>
                    <a:pt x="51" y="104"/>
                    <a:pt x="47" y="102"/>
                    <a:pt x="43" y="100"/>
                  </a:cubicBezTo>
                  <a:cubicBezTo>
                    <a:pt x="42" y="99"/>
                    <a:pt x="40" y="99"/>
                    <a:pt x="39" y="100"/>
                  </a:cubicBezTo>
                  <a:cubicBezTo>
                    <a:pt x="28" y="109"/>
                    <a:pt x="28" y="109"/>
                    <a:pt x="28" y="109"/>
                  </a:cubicBezTo>
                  <a:cubicBezTo>
                    <a:pt x="27" y="108"/>
                    <a:pt x="26" y="107"/>
                    <a:pt x="25" y="106"/>
                  </a:cubicBezTo>
                  <a:cubicBezTo>
                    <a:pt x="24" y="105"/>
                    <a:pt x="24" y="105"/>
                    <a:pt x="24" y="105"/>
                  </a:cubicBezTo>
                  <a:cubicBezTo>
                    <a:pt x="23" y="104"/>
                    <a:pt x="22" y="103"/>
                    <a:pt x="21" y="102"/>
                  </a:cubicBezTo>
                  <a:cubicBezTo>
                    <a:pt x="29" y="91"/>
                    <a:pt x="29" y="91"/>
                    <a:pt x="29" y="91"/>
                  </a:cubicBezTo>
                  <a:cubicBezTo>
                    <a:pt x="30" y="90"/>
                    <a:pt x="31" y="88"/>
                    <a:pt x="30" y="87"/>
                  </a:cubicBezTo>
                  <a:cubicBezTo>
                    <a:pt x="27" y="83"/>
                    <a:pt x="26" y="79"/>
                    <a:pt x="25" y="75"/>
                  </a:cubicBezTo>
                  <a:cubicBezTo>
                    <a:pt x="24" y="73"/>
                    <a:pt x="23" y="72"/>
                    <a:pt x="21" y="72"/>
                  </a:cubicBezTo>
                  <a:cubicBezTo>
                    <a:pt x="8" y="70"/>
                    <a:pt x="8" y="70"/>
                    <a:pt x="8" y="70"/>
                  </a:cubicBezTo>
                  <a:cubicBezTo>
                    <a:pt x="8" y="69"/>
                    <a:pt x="8" y="67"/>
                    <a:pt x="8" y="66"/>
                  </a:cubicBezTo>
                  <a:cubicBezTo>
                    <a:pt x="8" y="64"/>
                    <a:pt x="8" y="64"/>
                    <a:pt x="8" y="64"/>
                  </a:cubicBezTo>
                  <a:cubicBezTo>
                    <a:pt x="8" y="63"/>
                    <a:pt x="8" y="62"/>
                    <a:pt x="8" y="60"/>
                  </a:cubicBezTo>
                  <a:cubicBezTo>
                    <a:pt x="21" y="59"/>
                    <a:pt x="21" y="59"/>
                    <a:pt x="21" y="59"/>
                  </a:cubicBezTo>
                  <a:cubicBezTo>
                    <a:pt x="23" y="58"/>
                    <a:pt x="24" y="57"/>
                    <a:pt x="25" y="56"/>
                  </a:cubicBezTo>
                  <a:cubicBezTo>
                    <a:pt x="26" y="51"/>
                    <a:pt x="27" y="47"/>
                    <a:pt x="30" y="44"/>
                  </a:cubicBezTo>
                  <a:cubicBezTo>
                    <a:pt x="31" y="42"/>
                    <a:pt x="30" y="41"/>
                    <a:pt x="29" y="39"/>
                  </a:cubicBezTo>
                  <a:cubicBezTo>
                    <a:pt x="21" y="29"/>
                    <a:pt x="21" y="29"/>
                    <a:pt x="21" y="29"/>
                  </a:cubicBezTo>
                  <a:cubicBezTo>
                    <a:pt x="22" y="28"/>
                    <a:pt x="23" y="27"/>
                    <a:pt x="24" y="26"/>
                  </a:cubicBezTo>
                  <a:cubicBezTo>
                    <a:pt x="25" y="25"/>
                    <a:pt x="25" y="25"/>
                    <a:pt x="25" y="25"/>
                  </a:cubicBezTo>
                  <a:cubicBezTo>
                    <a:pt x="26" y="24"/>
                    <a:pt x="27" y="23"/>
                    <a:pt x="28" y="22"/>
                  </a:cubicBezTo>
                  <a:cubicBezTo>
                    <a:pt x="39" y="30"/>
                    <a:pt x="39" y="30"/>
                    <a:pt x="39" y="30"/>
                  </a:cubicBezTo>
                  <a:cubicBezTo>
                    <a:pt x="40" y="31"/>
                    <a:pt x="42" y="31"/>
                    <a:pt x="43" y="30"/>
                  </a:cubicBezTo>
                  <a:cubicBezTo>
                    <a:pt x="47" y="28"/>
                    <a:pt x="51" y="26"/>
                    <a:pt x="55" y="25"/>
                  </a:cubicBezTo>
                  <a:cubicBezTo>
                    <a:pt x="57" y="25"/>
                    <a:pt x="58" y="24"/>
                    <a:pt x="58" y="22"/>
                  </a:cubicBezTo>
                  <a:cubicBezTo>
                    <a:pt x="60" y="9"/>
                    <a:pt x="60" y="9"/>
                    <a:pt x="60" y="9"/>
                  </a:cubicBezTo>
                  <a:cubicBezTo>
                    <a:pt x="63" y="8"/>
                    <a:pt x="66" y="8"/>
                    <a:pt x="70" y="9"/>
                  </a:cubicBezTo>
                  <a:cubicBezTo>
                    <a:pt x="71" y="22"/>
                    <a:pt x="71" y="22"/>
                    <a:pt x="71" y="22"/>
                  </a:cubicBezTo>
                  <a:cubicBezTo>
                    <a:pt x="72" y="24"/>
                    <a:pt x="73" y="25"/>
                    <a:pt x="74" y="25"/>
                  </a:cubicBezTo>
                  <a:cubicBezTo>
                    <a:pt x="78" y="26"/>
                    <a:pt x="82" y="28"/>
                    <a:pt x="86" y="30"/>
                  </a:cubicBezTo>
                  <a:cubicBezTo>
                    <a:pt x="87" y="31"/>
                    <a:pt x="89" y="31"/>
                    <a:pt x="91" y="30"/>
                  </a:cubicBezTo>
                  <a:cubicBezTo>
                    <a:pt x="101" y="22"/>
                    <a:pt x="101" y="22"/>
                    <a:pt x="101" y="22"/>
                  </a:cubicBezTo>
                  <a:cubicBezTo>
                    <a:pt x="104" y="24"/>
                    <a:pt x="106" y="26"/>
                    <a:pt x="108" y="29"/>
                  </a:cubicBezTo>
                  <a:cubicBezTo>
                    <a:pt x="100" y="39"/>
                    <a:pt x="100" y="39"/>
                    <a:pt x="100" y="39"/>
                  </a:cubicBezTo>
                  <a:cubicBezTo>
                    <a:pt x="99" y="41"/>
                    <a:pt x="99" y="42"/>
                    <a:pt x="100" y="44"/>
                  </a:cubicBezTo>
                  <a:cubicBezTo>
                    <a:pt x="102" y="47"/>
                    <a:pt x="103" y="51"/>
                    <a:pt x="104" y="56"/>
                  </a:cubicBezTo>
                  <a:cubicBezTo>
                    <a:pt x="105" y="57"/>
                    <a:pt x="106" y="58"/>
                    <a:pt x="108" y="59"/>
                  </a:cubicBezTo>
                  <a:cubicBezTo>
                    <a:pt x="121" y="60"/>
                    <a:pt x="121" y="60"/>
                    <a:pt x="121" y="60"/>
                  </a:cubicBezTo>
                  <a:cubicBezTo>
                    <a:pt x="121" y="62"/>
                    <a:pt x="121" y="64"/>
                    <a:pt x="121" y="65"/>
                  </a:cubicBezTo>
                  <a:cubicBezTo>
                    <a:pt x="121" y="67"/>
                    <a:pt x="121" y="68"/>
                    <a:pt x="12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152" name="Freeform 29"/>
            <p:cNvSpPr>
              <a:spLocks noEditPoints="1"/>
            </p:cNvSpPr>
            <p:nvPr/>
          </p:nvSpPr>
          <p:spPr bwMode="auto">
            <a:xfrm flipH="1">
              <a:off x="5848078" y="2504135"/>
              <a:ext cx="121505" cy="116222"/>
            </a:xfrm>
            <a:custGeom>
              <a:avLst/>
              <a:gdLst>
                <a:gd name="T0" fmla="*/ 26 w 39"/>
                <a:gd name="T1" fmla="*/ 2 h 37"/>
                <a:gd name="T2" fmla="*/ 19 w 39"/>
                <a:gd name="T3" fmla="*/ 0 h 37"/>
                <a:gd name="T4" fmla="*/ 2 w 39"/>
                <a:gd name="T5" fmla="*/ 12 h 37"/>
                <a:gd name="T6" fmla="*/ 2 w 39"/>
                <a:gd name="T7" fmla="*/ 26 h 37"/>
                <a:gd name="T8" fmla="*/ 12 w 39"/>
                <a:gd name="T9" fmla="*/ 36 h 37"/>
                <a:gd name="T10" fmla="*/ 19 w 39"/>
                <a:gd name="T11" fmla="*/ 37 h 37"/>
                <a:gd name="T12" fmla="*/ 37 w 39"/>
                <a:gd name="T13" fmla="*/ 26 h 37"/>
                <a:gd name="T14" fmla="*/ 37 w 39"/>
                <a:gd name="T15" fmla="*/ 12 h 37"/>
                <a:gd name="T16" fmla="*/ 26 w 39"/>
                <a:gd name="T17" fmla="*/ 2 h 37"/>
                <a:gd name="T18" fmla="*/ 29 w 39"/>
                <a:gd name="T19" fmla="*/ 23 h 37"/>
                <a:gd name="T20" fmla="*/ 19 w 39"/>
                <a:gd name="T21" fmla="*/ 29 h 37"/>
                <a:gd name="T22" fmla="*/ 15 w 39"/>
                <a:gd name="T23" fmla="*/ 29 h 37"/>
                <a:gd name="T24" fmla="*/ 10 w 39"/>
                <a:gd name="T25" fmla="*/ 23 h 37"/>
                <a:gd name="T26" fmla="*/ 10 w 39"/>
                <a:gd name="T27" fmla="*/ 15 h 37"/>
                <a:gd name="T28" fmla="*/ 19 w 39"/>
                <a:gd name="T29" fmla="*/ 8 h 37"/>
                <a:gd name="T30" fmla="*/ 23 w 39"/>
                <a:gd name="T31" fmla="*/ 9 h 37"/>
                <a:gd name="T32" fmla="*/ 29 w 39"/>
                <a:gd name="T33" fmla="*/ 15 h 37"/>
                <a:gd name="T34" fmla="*/ 29 w 39"/>
                <a:gd name="T35"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7">
                  <a:moveTo>
                    <a:pt x="26" y="2"/>
                  </a:moveTo>
                  <a:cubicBezTo>
                    <a:pt x="24" y="1"/>
                    <a:pt x="22" y="0"/>
                    <a:pt x="19" y="0"/>
                  </a:cubicBezTo>
                  <a:cubicBezTo>
                    <a:pt x="12" y="0"/>
                    <a:pt x="5" y="5"/>
                    <a:pt x="2" y="12"/>
                  </a:cubicBezTo>
                  <a:cubicBezTo>
                    <a:pt x="0" y="16"/>
                    <a:pt x="0" y="21"/>
                    <a:pt x="2" y="26"/>
                  </a:cubicBezTo>
                  <a:cubicBezTo>
                    <a:pt x="4" y="30"/>
                    <a:pt x="8" y="34"/>
                    <a:pt x="12" y="36"/>
                  </a:cubicBezTo>
                  <a:cubicBezTo>
                    <a:pt x="15" y="37"/>
                    <a:pt x="17" y="37"/>
                    <a:pt x="19" y="37"/>
                  </a:cubicBezTo>
                  <a:cubicBezTo>
                    <a:pt x="27" y="37"/>
                    <a:pt x="34" y="33"/>
                    <a:pt x="37" y="26"/>
                  </a:cubicBezTo>
                  <a:cubicBezTo>
                    <a:pt x="39" y="21"/>
                    <a:pt x="38" y="16"/>
                    <a:pt x="37" y="12"/>
                  </a:cubicBezTo>
                  <a:cubicBezTo>
                    <a:pt x="35" y="7"/>
                    <a:pt x="31" y="3"/>
                    <a:pt x="26" y="2"/>
                  </a:cubicBezTo>
                  <a:close/>
                  <a:moveTo>
                    <a:pt x="29" y="23"/>
                  </a:moveTo>
                  <a:cubicBezTo>
                    <a:pt x="28" y="27"/>
                    <a:pt x="24" y="29"/>
                    <a:pt x="19" y="29"/>
                  </a:cubicBezTo>
                  <a:cubicBezTo>
                    <a:pt x="18" y="29"/>
                    <a:pt x="17" y="29"/>
                    <a:pt x="15" y="29"/>
                  </a:cubicBezTo>
                  <a:cubicBezTo>
                    <a:pt x="13" y="27"/>
                    <a:pt x="11" y="25"/>
                    <a:pt x="10" y="23"/>
                  </a:cubicBezTo>
                  <a:cubicBezTo>
                    <a:pt x="9" y="20"/>
                    <a:pt x="9" y="17"/>
                    <a:pt x="10" y="15"/>
                  </a:cubicBezTo>
                  <a:cubicBezTo>
                    <a:pt x="11" y="11"/>
                    <a:pt x="15" y="8"/>
                    <a:pt x="19" y="8"/>
                  </a:cubicBezTo>
                  <a:cubicBezTo>
                    <a:pt x="21" y="8"/>
                    <a:pt x="22" y="8"/>
                    <a:pt x="23" y="9"/>
                  </a:cubicBezTo>
                  <a:cubicBezTo>
                    <a:pt x="26" y="10"/>
                    <a:pt x="28" y="12"/>
                    <a:pt x="29" y="15"/>
                  </a:cubicBezTo>
                  <a:cubicBezTo>
                    <a:pt x="30" y="17"/>
                    <a:pt x="30" y="20"/>
                    <a:pt x="29"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157" name="Freeform 30"/>
            <p:cNvSpPr>
              <a:spLocks noEditPoints="1"/>
            </p:cNvSpPr>
            <p:nvPr/>
          </p:nvSpPr>
          <p:spPr bwMode="auto">
            <a:xfrm flipH="1">
              <a:off x="5763553" y="2416968"/>
              <a:ext cx="290555" cy="290555"/>
            </a:xfrm>
            <a:custGeom>
              <a:avLst/>
              <a:gdLst>
                <a:gd name="T0" fmla="*/ 83 w 93"/>
                <a:gd name="T1" fmla="*/ 49 h 93"/>
                <a:gd name="T2" fmla="*/ 91 w 93"/>
                <a:gd name="T3" fmla="*/ 39 h 93"/>
                <a:gd name="T4" fmla="*/ 88 w 93"/>
                <a:gd name="T5" fmla="*/ 22 h 93"/>
                <a:gd name="T6" fmla="*/ 74 w 93"/>
                <a:gd name="T7" fmla="*/ 23 h 93"/>
                <a:gd name="T8" fmla="*/ 72 w 93"/>
                <a:gd name="T9" fmla="*/ 10 h 93"/>
                <a:gd name="T10" fmla="*/ 65 w 93"/>
                <a:gd name="T11" fmla="*/ 2 h 93"/>
                <a:gd name="T12" fmla="*/ 54 w 93"/>
                <a:gd name="T13" fmla="*/ 2 h 93"/>
                <a:gd name="T14" fmla="*/ 43 w 93"/>
                <a:gd name="T15" fmla="*/ 10 h 93"/>
                <a:gd name="T16" fmla="*/ 34 w 93"/>
                <a:gd name="T17" fmla="*/ 0 h 93"/>
                <a:gd name="T18" fmla="*/ 28 w 93"/>
                <a:gd name="T19" fmla="*/ 3 h 93"/>
                <a:gd name="T20" fmla="*/ 20 w 93"/>
                <a:gd name="T21" fmla="*/ 10 h 93"/>
                <a:gd name="T22" fmla="*/ 19 w 93"/>
                <a:gd name="T23" fmla="*/ 23 h 93"/>
                <a:gd name="T24" fmla="*/ 5 w 93"/>
                <a:gd name="T25" fmla="*/ 23 h 93"/>
                <a:gd name="T26" fmla="*/ 2 w 93"/>
                <a:gd name="T27" fmla="*/ 29 h 93"/>
                <a:gd name="T28" fmla="*/ 2 w 93"/>
                <a:gd name="T29" fmla="*/ 39 h 93"/>
                <a:gd name="T30" fmla="*/ 10 w 93"/>
                <a:gd name="T31" fmla="*/ 50 h 93"/>
                <a:gd name="T32" fmla="*/ 0 w 93"/>
                <a:gd name="T33" fmla="*/ 59 h 93"/>
                <a:gd name="T34" fmla="*/ 3 w 93"/>
                <a:gd name="T35" fmla="*/ 66 h 93"/>
                <a:gd name="T36" fmla="*/ 10 w 93"/>
                <a:gd name="T37" fmla="*/ 73 h 93"/>
                <a:gd name="T38" fmla="*/ 23 w 93"/>
                <a:gd name="T39" fmla="*/ 75 h 93"/>
                <a:gd name="T40" fmla="*/ 22 w 93"/>
                <a:gd name="T41" fmla="*/ 88 h 93"/>
                <a:gd name="T42" fmla="*/ 35 w 93"/>
                <a:gd name="T43" fmla="*/ 93 h 93"/>
                <a:gd name="T44" fmla="*/ 39 w 93"/>
                <a:gd name="T45" fmla="*/ 91 h 93"/>
                <a:gd name="T46" fmla="*/ 50 w 93"/>
                <a:gd name="T47" fmla="*/ 83 h 93"/>
                <a:gd name="T48" fmla="*/ 59 w 93"/>
                <a:gd name="T49" fmla="*/ 93 h 93"/>
                <a:gd name="T50" fmla="*/ 73 w 93"/>
                <a:gd name="T51" fmla="*/ 83 h 93"/>
                <a:gd name="T52" fmla="*/ 74 w 93"/>
                <a:gd name="T53" fmla="*/ 70 h 93"/>
                <a:gd name="T54" fmla="*/ 88 w 93"/>
                <a:gd name="T55" fmla="*/ 71 h 93"/>
                <a:gd name="T56" fmla="*/ 93 w 93"/>
                <a:gd name="T57" fmla="*/ 59 h 93"/>
                <a:gd name="T58" fmla="*/ 83 w 93"/>
                <a:gd name="T59" fmla="*/ 62 h 93"/>
                <a:gd name="T60" fmla="*/ 74 w 93"/>
                <a:gd name="T61" fmla="*/ 62 h 93"/>
                <a:gd name="T62" fmla="*/ 63 w 93"/>
                <a:gd name="T63" fmla="*/ 70 h 93"/>
                <a:gd name="T64" fmla="*/ 64 w 93"/>
                <a:gd name="T65" fmla="*/ 82 h 93"/>
                <a:gd name="T66" fmla="*/ 55 w 93"/>
                <a:gd name="T67" fmla="*/ 77 h 93"/>
                <a:gd name="T68" fmla="*/ 42 w 93"/>
                <a:gd name="T69" fmla="*/ 75 h 93"/>
                <a:gd name="T70" fmla="*/ 34 w 93"/>
                <a:gd name="T71" fmla="*/ 84 h 93"/>
                <a:gd name="T72" fmla="*/ 29 w 93"/>
                <a:gd name="T73" fmla="*/ 83 h 93"/>
                <a:gd name="T74" fmla="*/ 30 w 93"/>
                <a:gd name="T75" fmla="*/ 70 h 93"/>
                <a:gd name="T76" fmla="*/ 19 w 93"/>
                <a:gd name="T77" fmla="*/ 62 h 93"/>
                <a:gd name="T78" fmla="*/ 10 w 93"/>
                <a:gd name="T79" fmla="*/ 63 h 93"/>
                <a:gd name="T80" fmla="*/ 9 w 93"/>
                <a:gd name="T81" fmla="*/ 60 h 93"/>
                <a:gd name="T82" fmla="*/ 18 w 93"/>
                <a:gd name="T83" fmla="*/ 51 h 93"/>
                <a:gd name="T84" fmla="*/ 16 w 93"/>
                <a:gd name="T85" fmla="*/ 38 h 93"/>
                <a:gd name="T86" fmla="*/ 9 w 93"/>
                <a:gd name="T87" fmla="*/ 32 h 93"/>
                <a:gd name="T88" fmla="*/ 11 w 93"/>
                <a:gd name="T89" fmla="*/ 29 h 93"/>
                <a:gd name="T90" fmla="*/ 23 w 93"/>
                <a:gd name="T91" fmla="*/ 30 h 93"/>
                <a:gd name="T92" fmla="*/ 31 w 93"/>
                <a:gd name="T93" fmla="*/ 20 h 93"/>
                <a:gd name="T94" fmla="*/ 31 w 93"/>
                <a:gd name="T95" fmla="*/ 10 h 93"/>
                <a:gd name="T96" fmla="*/ 33 w 93"/>
                <a:gd name="T97" fmla="*/ 9 h 93"/>
                <a:gd name="T98" fmla="*/ 42 w 93"/>
                <a:gd name="T99" fmla="*/ 19 h 93"/>
                <a:gd name="T100" fmla="*/ 55 w 93"/>
                <a:gd name="T101" fmla="*/ 17 h 93"/>
                <a:gd name="T102" fmla="*/ 62 w 93"/>
                <a:gd name="T103" fmla="*/ 10 h 93"/>
                <a:gd name="T104" fmla="*/ 62 w 93"/>
                <a:gd name="T105" fmla="*/ 19 h 93"/>
                <a:gd name="T106" fmla="*/ 69 w 93"/>
                <a:gd name="T107" fmla="*/ 30 h 93"/>
                <a:gd name="T108" fmla="*/ 82 w 93"/>
                <a:gd name="T109" fmla="*/ 29 h 93"/>
                <a:gd name="T110" fmla="*/ 76 w 93"/>
                <a:gd name="T111" fmla="*/ 38 h 93"/>
                <a:gd name="T112" fmla="*/ 75 w 93"/>
                <a:gd name="T113" fmla="*/ 51 h 93"/>
                <a:gd name="T114" fmla="*/ 84 w 93"/>
                <a:gd name="T115" fmla="*/ 5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93">
                  <a:moveTo>
                    <a:pt x="91" y="54"/>
                  </a:moveTo>
                  <a:cubicBezTo>
                    <a:pt x="83" y="49"/>
                    <a:pt x="83" y="49"/>
                    <a:pt x="83" y="49"/>
                  </a:cubicBezTo>
                  <a:cubicBezTo>
                    <a:pt x="83" y="48"/>
                    <a:pt x="83" y="46"/>
                    <a:pt x="83" y="44"/>
                  </a:cubicBezTo>
                  <a:cubicBezTo>
                    <a:pt x="91" y="39"/>
                    <a:pt x="91" y="39"/>
                    <a:pt x="91" y="39"/>
                  </a:cubicBezTo>
                  <a:cubicBezTo>
                    <a:pt x="92" y="38"/>
                    <a:pt x="93" y="36"/>
                    <a:pt x="93" y="34"/>
                  </a:cubicBezTo>
                  <a:cubicBezTo>
                    <a:pt x="92" y="30"/>
                    <a:pt x="90" y="26"/>
                    <a:pt x="88" y="22"/>
                  </a:cubicBezTo>
                  <a:cubicBezTo>
                    <a:pt x="87" y="21"/>
                    <a:pt x="85" y="20"/>
                    <a:pt x="83" y="21"/>
                  </a:cubicBezTo>
                  <a:cubicBezTo>
                    <a:pt x="74" y="23"/>
                    <a:pt x="74" y="23"/>
                    <a:pt x="74" y="23"/>
                  </a:cubicBezTo>
                  <a:cubicBezTo>
                    <a:pt x="73" y="22"/>
                    <a:pt x="71" y="20"/>
                    <a:pt x="70" y="19"/>
                  </a:cubicBezTo>
                  <a:cubicBezTo>
                    <a:pt x="72" y="10"/>
                    <a:pt x="72" y="10"/>
                    <a:pt x="72" y="10"/>
                  </a:cubicBezTo>
                  <a:cubicBezTo>
                    <a:pt x="73" y="8"/>
                    <a:pt x="72" y="6"/>
                    <a:pt x="70" y="5"/>
                  </a:cubicBezTo>
                  <a:cubicBezTo>
                    <a:pt x="69" y="4"/>
                    <a:pt x="67" y="3"/>
                    <a:pt x="65" y="2"/>
                  </a:cubicBezTo>
                  <a:cubicBezTo>
                    <a:pt x="63" y="2"/>
                    <a:pt x="60" y="1"/>
                    <a:pt x="58" y="0"/>
                  </a:cubicBezTo>
                  <a:cubicBezTo>
                    <a:pt x="57" y="0"/>
                    <a:pt x="55" y="1"/>
                    <a:pt x="54" y="2"/>
                  </a:cubicBezTo>
                  <a:cubicBezTo>
                    <a:pt x="49" y="10"/>
                    <a:pt x="49" y="10"/>
                    <a:pt x="49" y="10"/>
                  </a:cubicBezTo>
                  <a:cubicBezTo>
                    <a:pt x="47" y="10"/>
                    <a:pt x="45" y="10"/>
                    <a:pt x="43" y="10"/>
                  </a:cubicBezTo>
                  <a:cubicBezTo>
                    <a:pt x="39" y="2"/>
                    <a:pt x="39" y="2"/>
                    <a:pt x="39" y="2"/>
                  </a:cubicBezTo>
                  <a:cubicBezTo>
                    <a:pt x="38" y="1"/>
                    <a:pt x="36" y="0"/>
                    <a:pt x="34" y="0"/>
                  </a:cubicBezTo>
                  <a:cubicBezTo>
                    <a:pt x="32" y="1"/>
                    <a:pt x="30" y="2"/>
                    <a:pt x="28" y="2"/>
                  </a:cubicBezTo>
                  <a:cubicBezTo>
                    <a:pt x="28" y="3"/>
                    <a:pt x="28" y="3"/>
                    <a:pt x="28" y="3"/>
                  </a:cubicBezTo>
                  <a:cubicBezTo>
                    <a:pt x="26" y="4"/>
                    <a:pt x="24" y="5"/>
                    <a:pt x="22" y="6"/>
                  </a:cubicBezTo>
                  <a:cubicBezTo>
                    <a:pt x="21" y="6"/>
                    <a:pt x="20" y="8"/>
                    <a:pt x="20" y="10"/>
                  </a:cubicBezTo>
                  <a:cubicBezTo>
                    <a:pt x="23" y="19"/>
                    <a:pt x="23" y="19"/>
                    <a:pt x="23" y="19"/>
                  </a:cubicBezTo>
                  <a:cubicBezTo>
                    <a:pt x="21" y="20"/>
                    <a:pt x="20" y="22"/>
                    <a:pt x="19" y="23"/>
                  </a:cubicBezTo>
                  <a:cubicBezTo>
                    <a:pt x="10" y="21"/>
                    <a:pt x="10" y="21"/>
                    <a:pt x="10" y="21"/>
                  </a:cubicBezTo>
                  <a:cubicBezTo>
                    <a:pt x="8" y="20"/>
                    <a:pt x="6" y="21"/>
                    <a:pt x="5" y="23"/>
                  </a:cubicBezTo>
                  <a:cubicBezTo>
                    <a:pt x="4" y="24"/>
                    <a:pt x="3" y="26"/>
                    <a:pt x="2" y="28"/>
                  </a:cubicBezTo>
                  <a:cubicBezTo>
                    <a:pt x="2" y="29"/>
                    <a:pt x="2" y="29"/>
                    <a:pt x="2" y="29"/>
                  </a:cubicBezTo>
                  <a:cubicBezTo>
                    <a:pt x="1" y="31"/>
                    <a:pt x="1" y="33"/>
                    <a:pt x="0" y="35"/>
                  </a:cubicBezTo>
                  <a:cubicBezTo>
                    <a:pt x="0" y="37"/>
                    <a:pt x="0" y="38"/>
                    <a:pt x="2" y="39"/>
                  </a:cubicBezTo>
                  <a:cubicBezTo>
                    <a:pt x="10" y="44"/>
                    <a:pt x="10" y="44"/>
                    <a:pt x="10" y="44"/>
                  </a:cubicBezTo>
                  <a:cubicBezTo>
                    <a:pt x="10" y="46"/>
                    <a:pt x="10" y="48"/>
                    <a:pt x="10" y="50"/>
                  </a:cubicBezTo>
                  <a:cubicBezTo>
                    <a:pt x="2" y="54"/>
                    <a:pt x="2" y="54"/>
                    <a:pt x="2" y="54"/>
                  </a:cubicBezTo>
                  <a:cubicBezTo>
                    <a:pt x="1" y="55"/>
                    <a:pt x="0" y="57"/>
                    <a:pt x="0" y="59"/>
                  </a:cubicBezTo>
                  <a:cubicBezTo>
                    <a:pt x="1" y="61"/>
                    <a:pt x="1" y="63"/>
                    <a:pt x="2" y="65"/>
                  </a:cubicBezTo>
                  <a:cubicBezTo>
                    <a:pt x="3" y="66"/>
                    <a:pt x="3" y="66"/>
                    <a:pt x="3" y="66"/>
                  </a:cubicBezTo>
                  <a:cubicBezTo>
                    <a:pt x="3" y="68"/>
                    <a:pt x="4" y="69"/>
                    <a:pt x="5" y="71"/>
                  </a:cubicBezTo>
                  <a:cubicBezTo>
                    <a:pt x="6" y="73"/>
                    <a:pt x="8" y="73"/>
                    <a:pt x="10" y="73"/>
                  </a:cubicBezTo>
                  <a:cubicBezTo>
                    <a:pt x="19" y="70"/>
                    <a:pt x="19" y="70"/>
                    <a:pt x="19" y="70"/>
                  </a:cubicBezTo>
                  <a:cubicBezTo>
                    <a:pt x="20" y="72"/>
                    <a:pt x="21" y="73"/>
                    <a:pt x="23" y="75"/>
                  </a:cubicBezTo>
                  <a:cubicBezTo>
                    <a:pt x="21" y="84"/>
                    <a:pt x="21" y="84"/>
                    <a:pt x="21" y="84"/>
                  </a:cubicBezTo>
                  <a:cubicBezTo>
                    <a:pt x="20" y="85"/>
                    <a:pt x="21" y="87"/>
                    <a:pt x="22" y="88"/>
                  </a:cubicBezTo>
                  <a:cubicBezTo>
                    <a:pt x="24" y="89"/>
                    <a:pt x="26" y="90"/>
                    <a:pt x="28" y="91"/>
                  </a:cubicBezTo>
                  <a:cubicBezTo>
                    <a:pt x="30" y="92"/>
                    <a:pt x="32" y="92"/>
                    <a:pt x="35" y="93"/>
                  </a:cubicBezTo>
                  <a:cubicBezTo>
                    <a:pt x="35" y="93"/>
                    <a:pt x="35" y="93"/>
                    <a:pt x="36" y="93"/>
                  </a:cubicBezTo>
                  <a:cubicBezTo>
                    <a:pt x="37" y="93"/>
                    <a:pt x="38" y="92"/>
                    <a:pt x="39" y="91"/>
                  </a:cubicBezTo>
                  <a:cubicBezTo>
                    <a:pt x="44" y="83"/>
                    <a:pt x="44" y="83"/>
                    <a:pt x="44" y="83"/>
                  </a:cubicBezTo>
                  <a:cubicBezTo>
                    <a:pt x="46" y="83"/>
                    <a:pt x="48" y="83"/>
                    <a:pt x="50" y="83"/>
                  </a:cubicBezTo>
                  <a:cubicBezTo>
                    <a:pt x="54" y="91"/>
                    <a:pt x="54" y="91"/>
                    <a:pt x="54" y="91"/>
                  </a:cubicBezTo>
                  <a:cubicBezTo>
                    <a:pt x="55" y="93"/>
                    <a:pt x="57" y="93"/>
                    <a:pt x="59" y="93"/>
                  </a:cubicBezTo>
                  <a:cubicBezTo>
                    <a:pt x="63" y="92"/>
                    <a:pt x="67" y="90"/>
                    <a:pt x="71" y="88"/>
                  </a:cubicBezTo>
                  <a:cubicBezTo>
                    <a:pt x="72" y="87"/>
                    <a:pt x="73" y="85"/>
                    <a:pt x="73" y="83"/>
                  </a:cubicBezTo>
                  <a:cubicBezTo>
                    <a:pt x="70" y="74"/>
                    <a:pt x="70" y="74"/>
                    <a:pt x="70" y="74"/>
                  </a:cubicBezTo>
                  <a:cubicBezTo>
                    <a:pt x="72" y="73"/>
                    <a:pt x="73" y="72"/>
                    <a:pt x="74" y="70"/>
                  </a:cubicBezTo>
                  <a:cubicBezTo>
                    <a:pt x="83" y="73"/>
                    <a:pt x="83" y="73"/>
                    <a:pt x="83" y="73"/>
                  </a:cubicBezTo>
                  <a:cubicBezTo>
                    <a:pt x="85" y="73"/>
                    <a:pt x="87" y="72"/>
                    <a:pt x="88" y="71"/>
                  </a:cubicBezTo>
                  <a:cubicBezTo>
                    <a:pt x="89" y="69"/>
                    <a:pt x="90" y="67"/>
                    <a:pt x="91" y="65"/>
                  </a:cubicBezTo>
                  <a:cubicBezTo>
                    <a:pt x="91" y="63"/>
                    <a:pt x="92" y="61"/>
                    <a:pt x="93" y="59"/>
                  </a:cubicBezTo>
                  <a:cubicBezTo>
                    <a:pt x="93" y="57"/>
                    <a:pt x="92" y="55"/>
                    <a:pt x="91" y="54"/>
                  </a:cubicBezTo>
                  <a:close/>
                  <a:moveTo>
                    <a:pt x="83" y="62"/>
                  </a:moveTo>
                  <a:cubicBezTo>
                    <a:pt x="83" y="63"/>
                    <a:pt x="83" y="63"/>
                    <a:pt x="82" y="64"/>
                  </a:cubicBezTo>
                  <a:cubicBezTo>
                    <a:pt x="74" y="62"/>
                    <a:pt x="74" y="62"/>
                    <a:pt x="74" y="62"/>
                  </a:cubicBezTo>
                  <a:cubicBezTo>
                    <a:pt x="72" y="61"/>
                    <a:pt x="70" y="62"/>
                    <a:pt x="70" y="63"/>
                  </a:cubicBezTo>
                  <a:cubicBezTo>
                    <a:pt x="68" y="66"/>
                    <a:pt x="66" y="68"/>
                    <a:pt x="63" y="70"/>
                  </a:cubicBezTo>
                  <a:cubicBezTo>
                    <a:pt x="62" y="71"/>
                    <a:pt x="61" y="72"/>
                    <a:pt x="62" y="74"/>
                  </a:cubicBezTo>
                  <a:cubicBezTo>
                    <a:pt x="64" y="82"/>
                    <a:pt x="64" y="82"/>
                    <a:pt x="64" y="82"/>
                  </a:cubicBezTo>
                  <a:cubicBezTo>
                    <a:pt x="63" y="83"/>
                    <a:pt x="61" y="84"/>
                    <a:pt x="60" y="84"/>
                  </a:cubicBezTo>
                  <a:cubicBezTo>
                    <a:pt x="55" y="77"/>
                    <a:pt x="55" y="77"/>
                    <a:pt x="55" y="77"/>
                  </a:cubicBezTo>
                  <a:cubicBezTo>
                    <a:pt x="54" y="75"/>
                    <a:pt x="53" y="75"/>
                    <a:pt x="51" y="75"/>
                  </a:cubicBezTo>
                  <a:cubicBezTo>
                    <a:pt x="48" y="75"/>
                    <a:pt x="45" y="75"/>
                    <a:pt x="42" y="75"/>
                  </a:cubicBezTo>
                  <a:cubicBezTo>
                    <a:pt x="41" y="75"/>
                    <a:pt x="39" y="75"/>
                    <a:pt x="38" y="77"/>
                  </a:cubicBezTo>
                  <a:cubicBezTo>
                    <a:pt x="34" y="84"/>
                    <a:pt x="34" y="84"/>
                    <a:pt x="34" y="84"/>
                  </a:cubicBezTo>
                  <a:cubicBezTo>
                    <a:pt x="33" y="84"/>
                    <a:pt x="32" y="84"/>
                    <a:pt x="31" y="84"/>
                  </a:cubicBezTo>
                  <a:cubicBezTo>
                    <a:pt x="31" y="83"/>
                    <a:pt x="30" y="83"/>
                    <a:pt x="29" y="83"/>
                  </a:cubicBezTo>
                  <a:cubicBezTo>
                    <a:pt x="31" y="74"/>
                    <a:pt x="31" y="74"/>
                    <a:pt x="31" y="74"/>
                  </a:cubicBezTo>
                  <a:cubicBezTo>
                    <a:pt x="32" y="72"/>
                    <a:pt x="31" y="71"/>
                    <a:pt x="30" y="70"/>
                  </a:cubicBezTo>
                  <a:cubicBezTo>
                    <a:pt x="27" y="68"/>
                    <a:pt x="25" y="66"/>
                    <a:pt x="24" y="64"/>
                  </a:cubicBezTo>
                  <a:cubicBezTo>
                    <a:pt x="23" y="62"/>
                    <a:pt x="21" y="62"/>
                    <a:pt x="19" y="62"/>
                  </a:cubicBezTo>
                  <a:cubicBezTo>
                    <a:pt x="11" y="64"/>
                    <a:pt x="11" y="64"/>
                    <a:pt x="11" y="64"/>
                  </a:cubicBezTo>
                  <a:cubicBezTo>
                    <a:pt x="10" y="64"/>
                    <a:pt x="10" y="63"/>
                    <a:pt x="10" y="63"/>
                  </a:cubicBezTo>
                  <a:cubicBezTo>
                    <a:pt x="10" y="62"/>
                    <a:pt x="10" y="62"/>
                    <a:pt x="10" y="62"/>
                  </a:cubicBezTo>
                  <a:cubicBezTo>
                    <a:pt x="9" y="61"/>
                    <a:pt x="9" y="60"/>
                    <a:pt x="9" y="60"/>
                  </a:cubicBezTo>
                  <a:cubicBezTo>
                    <a:pt x="16" y="55"/>
                    <a:pt x="16" y="55"/>
                    <a:pt x="16" y="55"/>
                  </a:cubicBezTo>
                  <a:cubicBezTo>
                    <a:pt x="18" y="54"/>
                    <a:pt x="19" y="53"/>
                    <a:pt x="18" y="51"/>
                  </a:cubicBezTo>
                  <a:cubicBezTo>
                    <a:pt x="18" y="48"/>
                    <a:pt x="18" y="45"/>
                    <a:pt x="18" y="42"/>
                  </a:cubicBezTo>
                  <a:cubicBezTo>
                    <a:pt x="19" y="41"/>
                    <a:pt x="18" y="39"/>
                    <a:pt x="16" y="38"/>
                  </a:cubicBezTo>
                  <a:cubicBezTo>
                    <a:pt x="9" y="34"/>
                    <a:pt x="9" y="34"/>
                    <a:pt x="9" y="34"/>
                  </a:cubicBezTo>
                  <a:cubicBezTo>
                    <a:pt x="9" y="33"/>
                    <a:pt x="9" y="33"/>
                    <a:pt x="9" y="32"/>
                  </a:cubicBezTo>
                  <a:cubicBezTo>
                    <a:pt x="10" y="31"/>
                    <a:pt x="10" y="31"/>
                    <a:pt x="10" y="31"/>
                  </a:cubicBezTo>
                  <a:cubicBezTo>
                    <a:pt x="10" y="30"/>
                    <a:pt x="10" y="30"/>
                    <a:pt x="11" y="29"/>
                  </a:cubicBezTo>
                  <a:cubicBezTo>
                    <a:pt x="19" y="32"/>
                    <a:pt x="19" y="32"/>
                    <a:pt x="19" y="32"/>
                  </a:cubicBezTo>
                  <a:cubicBezTo>
                    <a:pt x="21" y="32"/>
                    <a:pt x="22" y="31"/>
                    <a:pt x="23" y="30"/>
                  </a:cubicBezTo>
                  <a:cubicBezTo>
                    <a:pt x="25" y="28"/>
                    <a:pt x="27" y="26"/>
                    <a:pt x="30" y="24"/>
                  </a:cubicBezTo>
                  <a:cubicBezTo>
                    <a:pt x="31" y="23"/>
                    <a:pt x="32" y="21"/>
                    <a:pt x="31" y="20"/>
                  </a:cubicBezTo>
                  <a:cubicBezTo>
                    <a:pt x="29" y="11"/>
                    <a:pt x="29" y="11"/>
                    <a:pt x="29" y="11"/>
                  </a:cubicBezTo>
                  <a:cubicBezTo>
                    <a:pt x="29" y="11"/>
                    <a:pt x="30" y="10"/>
                    <a:pt x="31" y="10"/>
                  </a:cubicBezTo>
                  <a:cubicBezTo>
                    <a:pt x="31" y="10"/>
                    <a:pt x="31" y="10"/>
                    <a:pt x="31" y="10"/>
                  </a:cubicBezTo>
                  <a:cubicBezTo>
                    <a:pt x="32" y="10"/>
                    <a:pt x="33" y="9"/>
                    <a:pt x="33" y="9"/>
                  </a:cubicBezTo>
                  <a:cubicBezTo>
                    <a:pt x="38" y="17"/>
                    <a:pt x="38" y="17"/>
                    <a:pt x="38" y="17"/>
                  </a:cubicBezTo>
                  <a:cubicBezTo>
                    <a:pt x="39" y="18"/>
                    <a:pt x="40" y="19"/>
                    <a:pt x="42" y="19"/>
                  </a:cubicBezTo>
                  <a:cubicBezTo>
                    <a:pt x="45" y="18"/>
                    <a:pt x="48" y="18"/>
                    <a:pt x="51" y="19"/>
                  </a:cubicBezTo>
                  <a:cubicBezTo>
                    <a:pt x="52" y="19"/>
                    <a:pt x="54" y="18"/>
                    <a:pt x="55" y="17"/>
                  </a:cubicBezTo>
                  <a:cubicBezTo>
                    <a:pt x="59" y="9"/>
                    <a:pt x="59" y="9"/>
                    <a:pt x="59" y="9"/>
                  </a:cubicBezTo>
                  <a:cubicBezTo>
                    <a:pt x="60" y="9"/>
                    <a:pt x="61" y="9"/>
                    <a:pt x="62" y="10"/>
                  </a:cubicBezTo>
                  <a:cubicBezTo>
                    <a:pt x="62" y="10"/>
                    <a:pt x="63" y="10"/>
                    <a:pt x="64" y="11"/>
                  </a:cubicBezTo>
                  <a:cubicBezTo>
                    <a:pt x="62" y="19"/>
                    <a:pt x="62" y="19"/>
                    <a:pt x="62" y="19"/>
                  </a:cubicBezTo>
                  <a:cubicBezTo>
                    <a:pt x="61" y="21"/>
                    <a:pt x="62" y="23"/>
                    <a:pt x="63" y="24"/>
                  </a:cubicBezTo>
                  <a:cubicBezTo>
                    <a:pt x="66" y="25"/>
                    <a:pt x="68" y="27"/>
                    <a:pt x="69" y="30"/>
                  </a:cubicBezTo>
                  <a:cubicBezTo>
                    <a:pt x="70" y="31"/>
                    <a:pt x="72" y="32"/>
                    <a:pt x="74" y="31"/>
                  </a:cubicBezTo>
                  <a:cubicBezTo>
                    <a:pt x="82" y="29"/>
                    <a:pt x="82" y="29"/>
                    <a:pt x="82" y="29"/>
                  </a:cubicBezTo>
                  <a:cubicBezTo>
                    <a:pt x="83" y="31"/>
                    <a:pt x="84" y="32"/>
                    <a:pt x="84" y="34"/>
                  </a:cubicBezTo>
                  <a:cubicBezTo>
                    <a:pt x="76" y="38"/>
                    <a:pt x="76" y="38"/>
                    <a:pt x="76" y="38"/>
                  </a:cubicBezTo>
                  <a:cubicBezTo>
                    <a:pt x="75" y="39"/>
                    <a:pt x="74" y="41"/>
                    <a:pt x="75" y="42"/>
                  </a:cubicBezTo>
                  <a:cubicBezTo>
                    <a:pt x="75" y="45"/>
                    <a:pt x="75" y="48"/>
                    <a:pt x="75" y="51"/>
                  </a:cubicBezTo>
                  <a:cubicBezTo>
                    <a:pt x="74" y="53"/>
                    <a:pt x="75" y="54"/>
                    <a:pt x="77" y="55"/>
                  </a:cubicBezTo>
                  <a:cubicBezTo>
                    <a:pt x="84" y="59"/>
                    <a:pt x="84" y="59"/>
                    <a:pt x="84" y="59"/>
                  </a:cubicBezTo>
                  <a:cubicBezTo>
                    <a:pt x="84" y="60"/>
                    <a:pt x="84" y="61"/>
                    <a:pt x="83"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grpSp>
      <p:grpSp>
        <p:nvGrpSpPr>
          <p:cNvPr id="23" name="Group 22"/>
          <p:cNvGrpSpPr/>
          <p:nvPr/>
        </p:nvGrpSpPr>
        <p:grpSpPr>
          <a:xfrm>
            <a:off x="726717" y="4441436"/>
            <a:ext cx="949683" cy="676855"/>
            <a:chOff x="2359640" y="3167315"/>
            <a:chExt cx="408606" cy="291220"/>
          </a:xfrm>
          <a:solidFill>
            <a:schemeClr val="accent2"/>
          </a:solidFill>
        </p:grpSpPr>
        <p:grpSp>
          <p:nvGrpSpPr>
            <p:cNvPr id="22" name="Group 21"/>
            <p:cNvGrpSpPr/>
            <p:nvPr/>
          </p:nvGrpSpPr>
          <p:grpSpPr>
            <a:xfrm flipH="1">
              <a:off x="2359640" y="3212645"/>
              <a:ext cx="365660" cy="245890"/>
              <a:chOff x="4535488" y="2246313"/>
              <a:chExt cx="1279525" cy="860424"/>
            </a:xfrm>
            <a:grpFill/>
          </p:grpSpPr>
          <p:sp>
            <p:nvSpPr>
              <p:cNvPr id="20" name="Freeform 6"/>
              <p:cNvSpPr>
                <a:spLocks/>
              </p:cNvSpPr>
              <p:nvPr/>
            </p:nvSpPr>
            <p:spPr bwMode="auto">
              <a:xfrm>
                <a:off x="4746626" y="2460625"/>
                <a:ext cx="217488" cy="217487"/>
              </a:xfrm>
              <a:custGeom>
                <a:avLst/>
                <a:gdLst>
                  <a:gd name="T0" fmla="*/ 5 w 58"/>
                  <a:gd name="T1" fmla="*/ 57 h 58"/>
                  <a:gd name="T2" fmla="*/ 8 w 58"/>
                  <a:gd name="T3" fmla="*/ 58 h 58"/>
                  <a:gd name="T4" fmla="*/ 15 w 58"/>
                  <a:gd name="T5" fmla="*/ 54 h 58"/>
                  <a:gd name="T6" fmla="*/ 34 w 58"/>
                  <a:gd name="T7" fmla="*/ 15 h 58"/>
                  <a:gd name="T8" fmla="*/ 51 w 58"/>
                  <a:gd name="T9" fmla="*/ 15 h 58"/>
                  <a:gd name="T10" fmla="*/ 58 w 58"/>
                  <a:gd name="T11" fmla="*/ 8 h 58"/>
                  <a:gd name="T12" fmla="*/ 51 w 58"/>
                  <a:gd name="T13" fmla="*/ 0 h 58"/>
                  <a:gd name="T14" fmla="*/ 30 w 58"/>
                  <a:gd name="T15" fmla="*/ 0 h 58"/>
                  <a:gd name="T16" fmla="*/ 23 w 58"/>
                  <a:gd name="T17" fmla="*/ 4 h 58"/>
                  <a:gd name="T18" fmla="*/ 2 w 58"/>
                  <a:gd name="T19" fmla="*/ 47 h 58"/>
                  <a:gd name="T20" fmla="*/ 5 w 58"/>
                  <a:gd name="T21"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5" y="57"/>
                    </a:moveTo>
                    <a:cubicBezTo>
                      <a:pt x="6" y="57"/>
                      <a:pt x="7" y="58"/>
                      <a:pt x="8" y="58"/>
                    </a:cubicBezTo>
                    <a:cubicBezTo>
                      <a:pt x="11" y="58"/>
                      <a:pt x="13" y="56"/>
                      <a:pt x="15" y="54"/>
                    </a:cubicBezTo>
                    <a:cubicBezTo>
                      <a:pt x="34" y="15"/>
                      <a:pt x="34" y="15"/>
                      <a:pt x="34" y="15"/>
                    </a:cubicBezTo>
                    <a:cubicBezTo>
                      <a:pt x="51" y="15"/>
                      <a:pt x="51" y="15"/>
                      <a:pt x="51" y="15"/>
                    </a:cubicBezTo>
                    <a:cubicBezTo>
                      <a:pt x="55" y="15"/>
                      <a:pt x="58" y="12"/>
                      <a:pt x="58" y="8"/>
                    </a:cubicBezTo>
                    <a:cubicBezTo>
                      <a:pt x="58" y="4"/>
                      <a:pt x="55" y="0"/>
                      <a:pt x="51" y="0"/>
                    </a:cubicBezTo>
                    <a:cubicBezTo>
                      <a:pt x="30" y="0"/>
                      <a:pt x="30" y="0"/>
                      <a:pt x="30" y="0"/>
                    </a:cubicBezTo>
                    <a:cubicBezTo>
                      <a:pt x="27" y="0"/>
                      <a:pt x="24" y="2"/>
                      <a:pt x="23" y="4"/>
                    </a:cubicBezTo>
                    <a:cubicBezTo>
                      <a:pt x="2" y="47"/>
                      <a:pt x="2" y="47"/>
                      <a:pt x="2" y="47"/>
                    </a:cubicBezTo>
                    <a:cubicBezTo>
                      <a:pt x="0" y="51"/>
                      <a:pt x="1" y="55"/>
                      <a:pt x="5" y="5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1" name="Freeform 7"/>
              <p:cNvSpPr>
                <a:spLocks noEditPoints="1"/>
              </p:cNvSpPr>
              <p:nvPr/>
            </p:nvSpPr>
            <p:spPr bwMode="auto">
              <a:xfrm>
                <a:off x="4535488" y="2246313"/>
                <a:ext cx="1279525" cy="860424"/>
              </a:xfrm>
              <a:custGeom>
                <a:avLst/>
                <a:gdLst>
                  <a:gd name="T0" fmla="*/ 341 w 341"/>
                  <a:gd name="T1" fmla="*/ 100 h 229"/>
                  <a:gd name="T2" fmla="*/ 341 w 341"/>
                  <a:gd name="T3" fmla="*/ 98 h 229"/>
                  <a:gd name="T4" fmla="*/ 341 w 341"/>
                  <a:gd name="T5" fmla="*/ 97 h 229"/>
                  <a:gd name="T6" fmla="*/ 340 w 341"/>
                  <a:gd name="T7" fmla="*/ 97 h 229"/>
                  <a:gd name="T8" fmla="*/ 299 w 341"/>
                  <a:gd name="T9" fmla="*/ 18 h 229"/>
                  <a:gd name="T10" fmla="*/ 152 w 341"/>
                  <a:gd name="T11" fmla="*/ 15 h 229"/>
                  <a:gd name="T12" fmla="*/ 129 w 341"/>
                  <a:gd name="T13" fmla="*/ 0 h 229"/>
                  <a:gd name="T14" fmla="*/ 86 w 341"/>
                  <a:gd name="T15" fmla="*/ 7 h 229"/>
                  <a:gd name="T16" fmla="*/ 126 w 341"/>
                  <a:gd name="T17" fmla="*/ 15 h 229"/>
                  <a:gd name="T18" fmla="*/ 203 w 341"/>
                  <a:gd name="T19" fmla="*/ 137 h 229"/>
                  <a:gd name="T20" fmla="*/ 128 w 341"/>
                  <a:gd name="T21" fmla="*/ 33 h 229"/>
                  <a:gd name="T22" fmla="*/ 71 w 341"/>
                  <a:gd name="T23" fmla="*/ 29 h 229"/>
                  <a:gd name="T24" fmla="*/ 30 w 341"/>
                  <a:gd name="T25" fmla="*/ 96 h 229"/>
                  <a:gd name="T26" fmla="*/ 0 w 341"/>
                  <a:gd name="T27" fmla="*/ 129 h 229"/>
                  <a:gd name="T28" fmla="*/ 7 w 341"/>
                  <a:gd name="T29" fmla="*/ 200 h 229"/>
                  <a:gd name="T30" fmla="*/ 71 w 341"/>
                  <a:gd name="T31" fmla="*/ 229 h 229"/>
                  <a:gd name="T32" fmla="*/ 236 w 341"/>
                  <a:gd name="T33" fmla="*/ 200 h 229"/>
                  <a:gd name="T34" fmla="*/ 307 w 341"/>
                  <a:gd name="T35" fmla="*/ 193 h 229"/>
                  <a:gd name="T36" fmla="*/ 340 w 341"/>
                  <a:gd name="T37" fmla="*/ 104 h 229"/>
                  <a:gd name="T38" fmla="*/ 341 w 341"/>
                  <a:gd name="T39" fmla="*/ 101 h 229"/>
                  <a:gd name="T40" fmla="*/ 236 w 341"/>
                  <a:gd name="T41" fmla="*/ 186 h 229"/>
                  <a:gd name="T42" fmla="*/ 100 w 341"/>
                  <a:gd name="T43" fmla="*/ 172 h 229"/>
                  <a:gd name="T44" fmla="*/ 144 w 341"/>
                  <a:gd name="T45" fmla="*/ 171 h 229"/>
                  <a:gd name="T46" fmla="*/ 290 w 341"/>
                  <a:gd name="T47" fmla="*/ 163 h 229"/>
                  <a:gd name="T48" fmla="*/ 232 w 341"/>
                  <a:gd name="T49" fmla="*/ 29 h 229"/>
                  <a:gd name="T50" fmla="*/ 254 w 341"/>
                  <a:gd name="T51" fmla="*/ 120 h 229"/>
                  <a:gd name="T52" fmla="*/ 232 w 341"/>
                  <a:gd name="T53" fmla="*/ 29 h 229"/>
                  <a:gd name="T54" fmla="*/ 291 w 341"/>
                  <a:gd name="T55" fmla="*/ 107 h 229"/>
                  <a:gd name="T56" fmla="*/ 289 w 341"/>
                  <a:gd name="T57" fmla="*/ 29 h 229"/>
                  <a:gd name="T58" fmla="*/ 162 w 341"/>
                  <a:gd name="T59" fmla="*/ 29 h 229"/>
                  <a:gd name="T60" fmla="*/ 240 w 341"/>
                  <a:gd name="T61" fmla="*/ 124 h 229"/>
                  <a:gd name="T62" fmla="*/ 162 w 341"/>
                  <a:gd name="T63" fmla="*/ 29 h 229"/>
                  <a:gd name="T64" fmla="*/ 42 w 341"/>
                  <a:gd name="T65" fmla="*/ 104 h 229"/>
                  <a:gd name="T66" fmla="*/ 117 w 341"/>
                  <a:gd name="T67" fmla="*/ 43 h 229"/>
                  <a:gd name="T68" fmla="*/ 141 w 341"/>
                  <a:gd name="T69" fmla="*/ 157 h 229"/>
                  <a:gd name="T70" fmla="*/ 14 w 341"/>
                  <a:gd name="T71" fmla="*/ 132 h 229"/>
                  <a:gd name="T72" fmla="*/ 14 w 341"/>
                  <a:gd name="T73" fmla="*/ 172 h 229"/>
                  <a:gd name="T74" fmla="*/ 36 w 341"/>
                  <a:gd name="T75" fmla="*/ 186 h 229"/>
                  <a:gd name="T76" fmla="*/ 14 w 341"/>
                  <a:gd name="T77" fmla="*/ 172 h 229"/>
                  <a:gd name="T78" fmla="*/ 50 w 341"/>
                  <a:gd name="T79" fmla="*/ 193 h 229"/>
                  <a:gd name="T80" fmla="*/ 93 w 341"/>
                  <a:gd name="T81" fmla="*/ 193 h 229"/>
                  <a:gd name="T82" fmla="*/ 272 w 341"/>
                  <a:gd name="T83" fmla="*/ 215 h 229"/>
                  <a:gd name="T84" fmla="*/ 272 w 341"/>
                  <a:gd name="T85" fmla="*/ 172 h 229"/>
                  <a:gd name="T86" fmla="*/ 272 w 341"/>
                  <a:gd name="T87" fmla="*/ 21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1" h="229">
                    <a:moveTo>
                      <a:pt x="341" y="101"/>
                    </a:moveTo>
                    <a:cubicBezTo>
                      <a:pt x="341" y="100"/>
                      <a:pt x="341" y="100"/>
                      <a:pt x="341" y="100"/>
                    </a:cubicBezTo>
                    <a:cubicBezTo>
                      <a:pt x="341" y="100"/>
                      <a:pt x="341" y="99"/>
                      <a:pt x="341" y="99"/>
                    </a:cubicBezTo>
                    <a:cubicBezTo>
                      <a:pt x="341" y="99"/>
                      <a:pt x="341" y="99"/>
                      <a:pt x="341" y="98"/>
                    </a:cubicBezTo>
                    <a:cubicBezTo>
                      <a:pt x="341" y="98"/>
                      <a:pt x="341" y="98"/>
                      <a:pt x="341" y="98"/>
                    </a:cubicBezTo>
                    <a:cubicBezTo>
                      <a:pt x="341" y="98"/>
                      <a:pt x="341" y="98"/>
                      <a:pt x="341" y="97"/>
                    </a:cubicBezTo>
                    <a:cubicBezTo>
                      <a:pt x="341" y="97"/>
                      <a:pt x="341" y="97"/>
                      <a:pt x="341" y="97"/>
                    </a:cubicBezTo>
                    <a:cubicBezTo>
                      <a:pt x="340" y="97"/>
                      <a:pt x="340" y="97"/>
                      <a:pt x="340" y="97"/>
                    </a:cubicBezTo>
                    <a:cubicBezTo>
                      <a:pt x="340" y="97"/>
                      <a:pt x="340" y="97"/>
                      <a:pt x="340" y="97"/>
                    </a:cubicBezTo>
                    <a:cubicBezTo>
                      <a:pt x="299" y="18"/>
                      <a:pt x="299" y="18"/>
                      <a:pt x="299" y="18"/>
                    </a:cubicBezTo>
                    <a:cubicBezTo>
                      <a:pt x="298" y="16"/>
                      <a:pt x="296" y="15"/>
                      <a:pt x="293" y="15"/>
                    </a:cubicBezTo>
                    <a:cubicBezTo>
                      <a:pt x="152" y="15"/>
                      <a:pt x="152" y="15"/>
                      <a:pt x="152" y="15"/>
                    </a:cubicBezTo>
                    <a:cubicBezTo>
                      <a:pt x="132" y="1"/>
                      <a:pt x="132" y="1"/>
                      <a:pt x="132" y="1"/>
                    </a:cubicBezTo>
                    <a:cubicBezTo>
                      <a:pt x="131" y="1"/>
                      <a:pt x="130" y="0"/>
                      <a:pt x="129" y="0"/>
                    </a:cubicBezTo>
                    <a:cubicBezTo>
                      <a:pt x="93" y="0"/>
                      <a:pt x="93" y="0"/>
                      <a:pt x="93" y="0"/>
                    </a:cubicBezTo>
                    <a:cubicBezTo>
                      <a:pt x="89" y="0"/>
                      <a:pt x="86" y="3"/>
                      <a:pt x="86" y="7"/>
                    </a:cubicBezTo>
                    <a:cubicBezTo>
                      <a:pt x="86" y="11"/>
                      <a:pt x="89" y="15"/>
                      <a:pt x="93" y="15"/>
                    </a:cubicBezTo>
                    <a:cubicBezTo>
                      <a:pt x="126" y="15"/>
                      <a:pt x="126" y="15"/>
                      <a:pt x="126" y="15"/>
                    </a:cubicBezTo>
                    <a:cubicBezTo>
                      <a:pt x="144" y="26"/>
                      <a:pt x="144" y="26"/>
                      <a:pt x="144" y="26"/>
                    </a:cubicBezTo>
                    <a:cubicBezTo>
                      <a:pt x="203" y="137"/>
                      <a:pt x="203" y="137"/>
                      <a:pt x="203" y="137"/>
                    </a:cubicBezTo>
                    <a:cubicBezTo>
                      <a:pt x="180" y="145"/>
                      <a:pt x="180" y="145"/>
                      <a:pt x="180" y="145"/>
                    </a:cubicBezTo>
                    <a:cubicBezTo>
                      <a:pt x="128" y="33"/>
                      <a:pt x="128" y="33"/>
                      <a:pt x="128" y="33"/>
                    </a:cubicBezTo>
                    <a:cubicBezTo>
                      <a:pt x="127" y="30"/>
                      <a:pt x="124" y="29"/>
                      <a:pt x="121" y="29"/>
                    </a:cubicBezTo>
                    <a:cubicBezTo>
                      <a:pt x="71" y="29"/>
                      <a:pt x="71" y="29"/>
                      <a:pt x="71" y="29"/>
                    </a:cubicBezTo>
                    <a:cubicBezTo>
                      <a:pt x="69" y="29"/>
                      <a:pt x="66" y="30"/>
                      <a:pt x="65" y="32"/>
                    </a:cubicBezTo>
                    <a:cubicBezTo>
                      <a:pt x="30" y="96"/>
                      <a:pt x="30" y="96"/>
                      <a:pt x="30" y="96"/>
                    </a:cubicBezTo>
                    <a:cubicBezTo>
                      <a:pt x="2" y="124"/>
                      <a:pt x="2" y="124"/>
                      <a:pt x="2" y="124"/>
                    </a:cubicBezTo>
                    <a:cubicBezTo>
                      <a:pt x="1" y="125"/>
                      <a:pt x="0" y="127"/>
                      <a:pt x="0" y="129"/>
                    </a:cubicBezTo>
                    <a:cubicBezTo>
                      <a:pt x="0" y="193"/>
                      <a:pt x="0" y="193"/>
                      <a:pt x="0" y="193"/>
                    </a:cubicBezTo>
                    <a:cubicBezTo>
                      <a:pt x="0" y="197"/>
                      <a:pt x="3" y="200"/>
                      <a:pt x="7" y="200"/>
                    </a:cubicBezTo>
                    <a:cubicBezTo>
                      <a:pt x="36" y="200"/>
                      <a:pt x="36" y="200"/>
                      <a:pt x="36" y="200"/>
                    </a:cubicBezTo>
                    <a:cubicBezTo>
                      <a:pt x="40" y="217"/>
                      <a:pt x="54" y="229"/>
                      <a:pt x="71" y="229"/>
                    </a:cubicBezTo>
                    <a:cubicBezTo>
                      <a:pt x="89" y="229"/>
                      <a:pt x="103" y="217"/>
                      <a:pt x="106" y="200"/>
                    </a:cubicBezTo>
                    <a:cubicBezTo>
                      <a:pt x="236" y="200"/>
                      <a:pt x="236" y="200"/>
                      <a:pt x="236" y="200"/>
                    </a:cubicBezTo>
                    <a:cubicBezTo>
                      <a:pt x="240" y="217"/>
                      <a:pt x="254" y="229"/>
                      <a:pt x="272" y="229"/>
                    </a:cubicBezTo>
                    <a:cubicBezTo>
                      <a:pt x="291" y="229"/>
                      <a:pt x="307" y="213"/>
                      <a:pt x="307" y="193"/>
                    </a:cubicBezTo>
                    <a:cubicBezTo>
                      <a:pt x="307" y="186"/>
                      <a:pt x="305" y="179"/>
                      <a:pt x="301" y="173"/>
                    </a:cubicBezTo>
                    <a:cubicBezTo>
                      <a:pt x="340" y="104"/>
                      <a:pt x="340" y="104"/>
                      <a:pt x="340" y="104"/>
                    </a:cubicBezTo>
                    <a:cubicBezTo>
                      <a:pt x="341" y="104"/>
                      <a:pt x="341" y="104"/>
                      <a:pt x="341" y="104"/>
                    </a:cubicBezTo>
                    <a:cubicBezTo>
                      <a:pt x="341" y="103"/>
                      <a:pt x="341" y="102"/>
                      <a:pt x="341" y="101"/>
                    </a:cubicBezTo>
                    <a:close/>
                    <a:moveTo>
                      <a:pt x="272" y="157"/>
                    </a:moveTo>
                    <a:cubicBezTo>
                      <a:pt x="254" y="157"/>
                      <a:pt x="240" y="170"/>
                      <a:pt x="236" y="186"/>
                    </a:cubicBezTo>
                    <a:cubicBezTo>
                      <a:pt x="106" y="186"/>
                      <a:pt x="106" y="186"/>
                      <a:pt x="106" y="186"/>
                    </a:cubicBezTo>
                    <a:cubicBezTo>
                      <a:pt x="105" y="181"/>
                      <a:pt x="103" y="176"/>
                      <a:pt x="100" y="172"/>
                    </a:cubicBezTo>
                    <a:cubicBezTo>
                      <a:pt x="142" y="172"/>
                      <a:pt x="142" y="172"/>
                      <a:pt x="142" y="172"/>
                    </a:cubicBezTo>
                    <a:cubicBezTo>
                      <a:pt x="143" y="172"/>
                      <a:pt x="143" y="172"/>
                      <a:pt x="144" y="171"/>
                    </a:cubicBezTo>
                    <a:cubicBezTo>
                      <a:pt x="319" y="113"/>
                      <a:pt x="319" y="113"/>
                      <a:pt x="319" y="113"/>
                    </a:cubicBezTo>
                    <a:cubicBezTo>
                      <a:pt x="290" y="163"/>
                      <a:pt x="290" y="163"/>
                      <a:pt x="290" y="163"/>
                    </a:cubicBezTo>
                    <a:cubicBezTo>
                      <a:pt x="285" y="159"/>
                      <a:pt x="278" y="157"/>
                      <a:pt x="272" y="157"/>
                    </a:cubicBezTo>
                    <a:close/>
                    <a:moveTo>
                      <a:pt x="232" y="29"/>
                    </a:moveTo>
                    <a:cubicBezTo>
                      <a:pt x="277" y="112"/>
                      <a:pt x="277" y="112"/>
                      <a:pt x="277" y="112"/>
                    </a:cubicBezTo>
                    <a:cubicBezTo>
                      <a:pt x="254" y="120"/>
                      <a:pt x="254" y="120"/>
                      <a:pt x="254" y="120"/>
                    </a:cubicBezTo>
                    <a:cubicBezTo>
                      <a:pt x="205" y="29"/>
                      <a:pt x="205" y="29"/>
                      <a:pt x="205" y="29"/>
                    </a:cubicBezTo>
                    <a:lnTo>
                      <a:pt x="232" y="29"/>
                    </a:lnTo>
                    <a:close/>
                    <a:moveTo>
                      <a:pt x="324" y="96"/>
                    </a:moveTo>
                    <a:cubicBezTo>
                      <a:pt x="291" y="107"/>
                      <a:pt x="291" y="107"/>
                      <a:pt x="291" y="107"/>
                    </a:cubicBezTo>
                    <a:cubicBezTo>
                      <a:pt x="248" y="29"/>
                      <a:pt x="248" y="29"/>
                      <a:pt x="248" y="29"/>
                    </a:cubicBezTo>
                    <a:cubicBezTo>
                      <a:pt x="289" y="29"/>
                      <a:pt x="289" y="29"/>
                      <a:pt x="289" y="29"/>
                    </a:cubicBezTo>
                    <a:lnTo>
                      <a:pt x="324" y="96"/>
                    </a:lnTo>
                    <a:close/>
                    <a:moveTo>
                      <a:pt x="162" y="29"/>
                    </a:moveTo>
                    <a:cubicBezTo>
                      <a:pt x="189" y="29"/>
                      <a:pt x="189" y="29"/>
                      <a:pt x="189" y="29"/>
                    </a:cubicBezTo>
                    <a:cubicBezTo>
                      <a:pt x="240" y="124"/>
                      <a:pt x="240" y="124"/>
                      <a:pt x="240" y="124"/>
                    </a:cubicBezTo>
                    <a:cubicBezTo>
                      <a:pt x="217" y="132"/>
                      <a:pt x="217" y="132"/>
                      <a:pt x="217" y="132"/>
                    </a:cubicBezTo>
                    <a:lnTo>
                      <a:pt x="162" y="29"/>
                    </a:lnTo>
                    <a:close/>
                    <a:moveTo>
                      <a:pt x="41" y="105"/>
                    </a:moveTo>
                    <a:cubicBezTo>
                      <a:pt x="41" y="105"/>
                      <a:pt x="42" y="104"/>
                      <a:pt x="42" y="104"/>
                    </a:cubicBezTo>
                    <a:cubicBezTo>
                      <a:pt x="76" y="43"/>
                      <a:pt x="76" y="43"/>
                      <a:pt x="76" y="43"/>
                    </a:cubicBezTo>
                    <a:cubicBezTo>
                      <a:pt x="117" y="43"/>
                      <a:pt x="117" y="43"/>
                      <a:pt x="117" y="43"/>
                    </a:cubicBezTo>
                    <a:cubicBezTo>
                      <a:pt x="166" y="149"/>
                      <a:pt x="166" y="149"/>
                      <a:pt x="166" y="149"/>
                    </a:cubicBezTo>
                    <a:cubicBezTo>
                      <a:pt x="141" y="157"/>
                      <a:pt x="141" y="157"/>
                      <a:pt x="141" y="157"/>
                    </a:cubicBezTo>
                    <a:cubicBezTo>
                      <a:pt x="14" y="157"/>
                      <a:pt x="14" y="157"/>
                      <a:pt x="14" y="157"/>
                    </a:cubicBezTo>
                    <a:cubicBezTo>
                      <a:pt x="14" y="132"/>
                      <a:pt x="14" y="132"/>
                      <a:pt x="14" y="132"/>
                    </a:cubicBezTo>
                    <a:lnTo>
                      <a:pt x="41" y="105"/>
                    </a:lnTo>
                    <a:close/>
                    <a:moveTo>
                      <a:pt x="14" y="172"/>
                    </a:moveTo>
                    <a:cubicBezTo>
                      <a:pt x="43" y="172"/>
                      <a:pt x="43" y="172"/>
                      <a:pt x="43" y="172"/>
                    </a:cubicBezTo>
                    <a:cubicBezTo>
                      <a:pt x="40" y="176"/>
                      <a:pt x="37" y="181"/>
                      <a:pt x="36" y="186"/>
                    </a:cubicBezTo>
                    <a:cubicBezTo>
                      <a:pt x="14" y="186"/>
                      <a:pt x="14" y="186"/>
                      <a:pt x="14" y="186"/>
                    </a:cubicBezTo>
                    <a:lnTo>
                      <a:pt x="14" y="172"/>
                    </a:lnTo>
                    <a:close/>
                    <a:moveTo>
                      <a:pt x="71" y="215"/>
                    </a:moveTo>
                    <a:cubicBezTo>
                      <a:pt x="59" y="215"/>
                      <a:pt x="50" y="205"/>
                      <a:pt x="50" y="193"/>
                    </a:cubicBezTo>
                    <a:cubicBezTo>
                      <a:pt x="50" y="181"/>
                      <a:pt x="59" y="172"/>
                      <a:pt x="71" y="172"/>
                    </a:cubicBezTo>
                    <a:cubicBezTo>
                      <a:pt x="83" y="172"/>
                      <a:pt x="93" y="181"/>
                      <a:pt x="93" y="193"/>
                    </a:cubicBezTo>
                    <a:cubicBezTo>
                      <a:pt x="93" y="205"/>
                      <a:pt x="83" y="215"/>
                      <a:pt x="71" y="215"/>
                    </a:cubicBezTo>
                    <a:close/>
                    <a:moveTo>
                      <a:pt x="272" y="215"/>
                    </a:moveTo>
                    <a:cubicBezTo>
                      <a:pt x="260" y="215"/>
                      <a:pt x="250" y="205"/>
                      <a:pt x="250" y="193"/>
                    </a:cubicBezTo>
                    <a:cubicBezTo>
                      <a:pt x="250" y="181"/>
                      <a:pt x="260" y="172"/>
                      <a:pt x="272" y="172"/>
                    </a:cubicBezTo>
                    <a:cubicBezTo>
                      <a:pt x="283" y="172"/>
                      <a:pt x="293" y="181"/>
                      <a:pt x="293" y="193"/>
                    </a:cubicBezTo>
                    <a:cubicBezTo>
                      <a:pt x="293" y="205"/>
                      <a:pt x="283" y="215"/>
                      <a:pt x="272" y="2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grpSp>
        <p:grpSp>
          <p:nvGrpSpPr>
            <p:cNvPr id="167" name="Group 166"/>
            <p:cNvGrpSpPr/>
            <p:nvPr/>
          </p:nvGrpSpPr>
          <p:grpSpPr>
            <a:xfrm>
              <a:off x="2676948" y="3167315"/>
              <a:ext cx="91298" cy="91299"/>
              <a:chOff x="1024613" y="1396496"/>
              <a:chExt cx="153889" cy="153891"/>
            </a:xfrm>
            <a:grpFill/>
          </p:grpSpPr>
          <p:sp>
            <p:nvSpPr>
              <p:cNvPr id="168" name="Freeform 87"/>
              <p:cNvSpPr>
                <a:spLocks/>
              </p:cNvSpPr>
              <p:nvPr/>
            </p:nvSpPr>
            <p:spPr bwMode="auto">
              <a:xfrm>
                <a:off x="1031245" y="1396496"/>
                <a:ext cx="147257" cy="143277"/>
              </a:xfrm>
              <a:custGeom>
                <a:avLst/>
                <a:gdLst>
                  <a:gd name="T0" fmla="*/ 43 w 47"/>
                  <a:gd name="T1" fmla="*/ 46 h 46"/>
                  <a:gd name="T2" fmla="*/ 39 w 47"/>
                  <a:gd name="T3" fmla="*/ 43 h 46"/>
                  <a:gd name="T4" fmla="*/ 4 w 47"/>
                  <a:gd name="T5" fmla="*/ 8 h 46"/>
                  <a:gd name="T6" fmla="*/ 0 w 47"/>
                  <a:gd name="T7" fmla="*/ 4 h 46"/>
                  <a:gd name="T8" fmla="*/ 4 w 47"/>
                  <a:gd name="T9" fmla="*/ 0 h 46"/>
                  <a:gd name="T10" fmla="*/ 47 w 47"/>
                  <a:gd name="T11" fmla="*/ 42 h 46"/>
                  <a:gd name="T12" fmla="*/ 43 w 47"/>
                  <a:gd name="T13" fmla="*/ 46 h 46"/>
                  <a:gd name="T14" fmla="*/ 43 w 4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6">
                    <a:moveTo>
                      <a:pt x="43" y="46"/>
                    </a:moveTo>
                    <a:cubicBezTo>
                      <a:pt x="41" y="46"/>
                      <a:pt x="39" y="45"/>
                      <a:pt x="39" y="43"/>
                    </a:cubicBezTo>
                    <a:cubicBezTo>
                      <a:pt x="36" y="9"/>
                      <a:pt x="5" y="8"/>
                      <a:pt x="4" y="8"/>
                    </a:cubicBezTo>
                    <a:cubicBezTo>
                      <a:pt x="2" y="8"/>
                      <a:pt x="0" y="6"/>
                      <a:pt x="0" y="4"/>
                    </a:cubicBezTo>
                    <a:cubicBezTo>
                      <a:pt x="0" y="2"/>
                      <a:pt x="2" y="0"/>
                      <a:pt x="4" y="0"/>
                    </a:cubicBezTo>
                    <a:cubicBezTo>
                      <a:pt x="5" y="0"/>
                      <a:pt x="43" y="1"/>
                      <a:pt x="47" y="42"/>
                    </a:cubicBezTo>
                    <a:cubicBezTo>
                      <a:pt x="47" y="44"/>
                      <a:pt x="45" y="46"/>
                      <a:pt x="43" y="46"/>
                    </a:cubicBezTo>
                    <a:cubicBezTo>
                      <a:pt x="43" y="46"/>
                      <a:pt x="43" y="46"/>
                      <a:pt x="43" y="46"/>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69" name="Freeform 88"/>
              <p:cNvSpPr>
                <a:spLocks/>
              </p:cNvSpPr>
              <p:nvPr/>
            </p:nvSpPr>
            <p:spPr bwMode="auto">
              <a:xfrm>
                <a:off x="1028593" y="1433642"/>
                <a:ext cx="112764" cy="110112"/>
              </a:xfrm>
              <a:custGeom>
                <a:avLst/>
                <a:gdLst>
                  <a:gd name="T0" fmla="*/ 32 w 36"/>
                  <a:gd name="T1" fmla="*/ 35 h 35"/>
                  <a:gd name="T2" fmla="*/ 28 w 36"/>
                  <a:gd name="T3" fmla="*/ 32 h 35"/>
                  <a:gd name="T4" fmla="*/ 4 w 36"/>
                  <a:gd name="T5" fmla="*/ 8 h 35"/>
                  <a:gd name="T6" fmla="*/ 0 w 36"/>
                  <a:gd name="T7" fmla="*/ 4 h 35"/>
                  <a:gd name="T8" fmla="*/ 4 w 36"/>
                  <a:gd name="T9" fmla="*/ 0 h 35"/>
                  <a:gd name="T10" fmla="*/ 36 w 36"/>
                  <a:gd name="T11" fmla="*/ 31 h 35"/>
                  <a:gd name="T12" fmla="*/ 32 w 36"/>
                  <a:gd name="T13" fmla="*/ 35 h 35"/>
                  <a:gd name="T14" fmla="*/ 32 w 3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5">
                    <a:moveTo>
                      <a:pt x="32" y="35"/>
                    </a:moveTo>
                    <a:cubicBezTo>
                      <a:pt x="30" y="35"/>
                      <a:pt x="28" y="34"/>
                      <a:pt x="28" y="32"/>
                    </a:cubicBezTo>
                    <a:cubicBezTo>
                      <a:pt x="26" y="9"/>
                      <a:pt x="5" y="8"/>
                      <a:pt x="4" y="8"/>
                    </a:cubicBezTo>
                    <a:cubicBezTo>
                      <a:pt x="2" y="8"/>
                      <a:pt x="0" y="6"/>
                      <a:pt x="0" y="4"/>
                    </a:cubicBezTo>
                    <a:cubicBezTo>
                      <a:pt x="0" y="1"/>
                      <a:pt x="2" y="0"/>
                      <a:pt x="4" y="0"/>
                    </a:cubicBezTo>
                    <a:cubicBezTo>
                      <a:pt x="12" y="0"/>
                      <a:pt x="34" y="6"/>
                      <a:pt x="36" y="31"/>
                    </a:cubicBezTo>
                    <a:cubicBezTo>
                      <a:pt x="36" y="33"/>
                      <a:pt x="34" y="35"/>
                      <a:pt x="32" y="35"/>
                    </a:cubicBezTo>
                    <a:cubicBezTo>
                      <a:pt x="32" y="35"/>
                      <a:pt x="32" y="35"/>
                      <a:pt x="32" y="35"/>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70" name="Freeform 89"/>
              <p:cNvSpPr>
                <a:spLocks/>
              </p:cNvSpPr>
              <p:nvPr/>
            </p:nvSpPr>
            <p:spPr bwMode="auto">
              <a:xfrm>
                <a:off x="1024613" y="1470788"/>
                <a:ext cx="79599" cy="79599"/>
              </a:xfrm>
              <a:custGeom>
                <a:avLst/>
                <a:gdLst>
                  <a:gd name="T0" fmla="*/ 21 w 25"/>
                  <a:gd name="T1" fmla="*/ 25 h 25"/>
                  <a:gd name="T2" fmla="*/ 17 w 25"/>
                  <a:gd name="T3" fmla="*/ 21 h 25"/>
                  <a:gd name="T4" fmla="*/ 4 w 25"/>
                  <a:gd name="T5" fmla="*/ 8 h 25"/>
                  <a:gd name="T6" fmla="*/ 0 w 25"/>
                  <a:gd name="T7" fmla="*/ 3 h 25"/>
                  <a:gd name="T8" fmla="*/ 4 w 25"/>
                  <a:gd name="T9" fmla="*/ 0 h 25"/>
                  <a:gd name="T10" fmla="*/ 25 w 25"/>
                  <a:gd name="T11" fmla="*/ 20 h 25"/>
                  <a:gd name="T12" fmla="*/ 21 w 25"/>
                  <a:gd name="T13" fmla="*/ 25 h 25"/>
                  <a:gd name="T14" fmla="*/ 21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21" y="25"/>
                    </a:moveTo>
                    <a:cubicBezTo>
                      <a:pt x="19" y="25"/>
                      <a:pt x="17" y="23"/>
                      <a:pt x="17" y="21"/>
                    </a:cubicBezTo>
                    <a:cubicBezTo>
                      <a:pt x="16" y="8"/>
                      <a:pt x="5" y="8"/>
                      <a:pt x="4" y="8"/>
                    </a:cubicBezTo>
                    <a:cubicBezTo>
                      <a:pt x="1" y="7"/>
                      <a:pt x="0" y="6"/>
                      <a:pt x="0" y="3"/>
                    </a:cubicBezTo>
                    <a:cubicBezTo>
                      <a:pt x="0" y="1"/>
                      <a:pt x="2" y="0"/>
                      <a:pt x="4" y="0"/>
                    </a:cubicBezTo>
                    <a:cubicBezTo>
                      <a:pt x="9" y="0"/>
                      <a:pt x="23" y="3"/>
                      <a:pt x="25" y="20"/>
                    </a:cubicBezTo>
                    <a:cubicBezTo>
                      <a:pt x="25" y="23"/>
                      <a:pt x="24" y="24"/>
                      <a:pt x="21" y="25"/>
                    </a:cubicBezTo>
                    <a:cubicBezTo>
                      <a:pt x="21" y="25"/>
                      <a:pt x="21" y="25"/>
                      <a:pt x="21" y="25"/>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grpSp>
      <p:grpSp>
        <p:nvGrpSpPr>
          <p:cNvPr id="54" name="Group 53"/>
          <p:cNvGrpSpPr/>
          <p:nvPr/>
        </p:nvGrpSpPr>
        <p:grpSpPr>
          <a:xfrm>
            <a:off x="6969596" y="2566715"/>
            <a:ext cx="810421" cy="725363"/>
            <a:chOff x="5478463" y="2879725"/>
            <a:chExt cx="544512" cy="487363"/>
          </a:xfrm>
          <a:solidFill>
            <a:schemeClr val="accent2"/>
          </a:solidFill>
        </p:grpSpPr>
        <p:sp>
          <p:nvSpPr>
            <p:cNvPr id="49" name="Freeform 34"/>
            <p:cNvSpPr>
              <a:spLocks/>
            </p:cNvSpPr>
            <p:nvPr/>
          </p:nvSpPr>
          <p:spPr bwMode="auto">
            <a:xfrm>
              <a:off x="5918200" y="2879725"/>
              <a:ext cx="104775" cy="411163"/>
            </a:xfrm>
            <a:custGeom>
              <a:avLst/>
              <a:gdLst>
                <a:gd name="T0" fmla="*/ 13 w 63"/>
                <a:gd name="T1" fmla="*/ 3 h 248"/>
                <a:gd name="T2" fmla="*/ 3 w 63"/>
                <a:gd name="T3" fmla="*/ 3 h 248"/>
                <a:gd name="T4" fmla="*/ 3 w 63"/>
                <a:gd name="T5" fmla="*/ 13 h 248"/>
                <a:gd name="T6" fmla="*/ 49 w 63"/>
                <a:gd name="T7" fmla="*/ 124 h 248"/>
                <a:gd name="T8" fmla="*/ 3 w 63"/>
                <a:gd name="T9" fmla="*/ 235 h 248"/>
                <a:gd name="T10" fmla="*/ 3 w 63"/>
                <a:gd name="T11" fmla="*/ 245 h 248"/>
                <a:gd name="T12" fmla="*/ 8 w 63"/>
                <a:gd name="T13" fmla="*/ 248 h 248"/>
                <a:gd name="T14" fmla="*/ 13 w 63"/>
                <a:gd name="T15" fmla="*/ 245 h 248"/>
                <a:gd name="T16" fmla="*/ 63 w 63"/>
                <a:gd name="T17" fmla="*/ 124 h 248"/>
                <a:gd name="T18" fmla="*/ 13 w 63"/>
                <a:gd name="T19" fmla="*/ 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48">
                  <a:moveTo>
                    <a:pt x="13" y="3"/>
                  </a:moveTo>
                  <a:cubicBezTo>
                    <a:pt x="10" y="0"/>
                    <a:pt x="6" y="0"/>
                    <a:pt x="3" y="3"/>
                  </a:cubicBezTo>
                  <a:cubicBezTo>
                    <a:pt x="0" y="6"/>
                    <a:pt x="0" y="11"/>
                    <a:pt x="3" y="13"/>
                  </a:cubicBezTo>
                  <a:cubicBezTo>
                    <a:pt x="33" y="43"/>
                    <a:pt x="49" y="82"/>
                    <a:pt x="49" y="124"/>
                  </a:cubicBezTo>
                  <a:cubicBezTo>
                    <a:pt x="49" y="166"/>
                    <a:pt x="33" y="206"/>
                    <a:pt x="3" y="235"/>
                  </a:cubicBezTo>
                  <a:cubicBezTo>
                    <a:pt x="0" y="238"/>
                    <a:pt x="0" y="243"/>
                    <a:pt x="3" y="245"/>
                  </a:cubicBezTo>
                  <a:cubicBezTo>
                    <a:pt x="4" y="247"/>
                    <a:pt x="6" y="248"/>
                    <a:pt x="8" y="248"/>
                  </a:cubicBezTo>
                  <a:cubicBezTo>
                    <a:pt x="10" y="248"/>
                    <a:pt x="12" y="247"/>
                    <a:pt x="13" y="245"/>
                  </a:cubicBezTo>
                  <a:cubicBezTo>
                    <a:pt x="46" y="213"/>
                    <a:pt x="63" y="170"/>
                    <a:pt x="63" y="124"/>
                  </a:cubicBezTo>
                  <a:cubicBezTo>
                    <a:pt x="63" y="79"/>
                    <a:pt x="46" y="36"/>
                    <a:pt x="1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B900"/>
                </a:solidFill>
                <a:effectLst/>
                <a:uLnTx/>
                <a:uFillTx/>
                <a:cs typeface="Arial" charset="0"/>
              </a:endParaRPr>
            </a:p>
          </p:txBody>
        </p:sp>
        <p:sp>
          <p:nvSpPr>
            <p:cNvPr id="50" name="Freeform 35"/>
            <p:cNvSpPr>
              <a:spLocks/>
            </p:cNvSpPr>
            <p:nvPr/>
          </p:nvSpPr>
          <p:spPr bwMode="auto">
            <a:xfrm>
              <a:off x="5851525" y="2947988"/>
              <a:ext cx="76200" cy="274638"/>
            </a:xfrm>
            <a:custGeom>
              <a:avLst/>
              <a:gdLst>
                <a:gd name="T0" fmla="*/ 13 w 46"/>
                <a:gd name="T1" fmla="*/ 3 h 166"/>
                <a:gd name="T2" fmla="*/ 3 w 46"/>
                <a:gd name="T3" fmla="*/ 3 h 166"/>
                <a:gd name="T4" fmla="*/ 3 w 46"/>
                <a:gd name="T5" fmla="*/ 13 h 166"/>
                <a:gd name="T6" fmla="*/ 32 w 46"/>
                <a:gd name="T7" fmla="*/ 83 h 166"/>
                <a:gd name="T8" fmla="*/ 3 w 46"/>
                <a:gd name="T9" fmla="*/ 154 h 166"/>
                <a:gd name="T10" fmla="*/ 3 w 46"/>
                <a:gd name="T11" fmla="*/ 164 h 166"/>
                <a:gd name="T12" fmla="*/ 8 w 46"/>
                <a:gd name="T13" fmla="*/ 166 h 166"/>
                <a:gd name="T14" fmla="*/ 13 w 46"/>
                <a:gd name="T15" fmla="*/ 164 h 166"/>
                <a:gd name="T16" fmla="*/ 46 w 46"/>
                <a:gd name="T17" fmla="*/ 83 h 166"/>
                <a:gd name="T18" fmla="*/ 13 w 46"/>
                <a:gd name="T19"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66">
                  <a:moveTo>
                    <a:pt x="13" y="3"/>
                  </a:moveTo>
                  <a:cubicBezTo>
                    <a:pt x="10" y="0"/>
                    <a:pt x="5" y="0"/>
                    <a:pt x="3" y="3"/>
                  </a:cubicBezTo>
                  <a:cubicBezTo>
                    <a:pt x="0" y="5"/>
                    <a:pt x="0" y="10"/>
                    <a:pt x="3" y="13"/>
                  </a:cubicBezTo>
                  <a:cubicBezTo>
                    <a:pt x="22" y="32"/>
                    <a:pt x="32" y="57"/>
                    <a:pt x="32" y="83"/>
                  </a:cubicBezTo>
                  <a:cubicBezTo>
                    <a:pt x="32" y="110"/>
                    <a:pt x="22" y="135"/>
                    <a:pt x="3" y="154"/>
                  </a:cubicBezTo>
                  <a:cubicBezTo>
                    <a:pt x="0" y="157"/>
                    <a:pt x="0" y="161"/>
                    <a:pt x="3" y="164"/>
                  </a:cubicBezTo>
                  <a:cubicBezTo>
                    <a:pt x="4" y="165"/>
                    <a:pt x="6" y="166"/>
                    <a:pt x="8" y="166"/>
                  </a:cubicBezTo>
                  <a:cubicBezTo>
                    <a:pt x="10" y="166"/>
                    <a:pt x="11" y="165"/>
                    <a:pt x="13" y="164"/>
                  </a:cubicBezTo>
                  <a:cubicBezTo>
                    <a:pt x="34" y="142"/>
                    <a:pt x="46" y="114"/>
                    <a:pt x="46" y="83"/>
                  </a:cubicBezTo>
                  <a:cubicBezTo>
                    <a:pt x="46" y="53"/>
                    <a:pt x="34" y="24"/>
                    <a:pt x="1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B900"/>
                </a:solidFill>
                <a:effectLst/>
                <a:uLnTx/>
                <a:uFillTx/>
                <a:cs typeface="Arial" charset="0"/>
              </a:endParaRPr>
            </a:p>
          </p:txBody>
        </p:sp>
        <p:sp>
          <p:nvSpPr>
            <p:cNvPr id="51" name="Freeform 36"/>
            <p:cNvSpPr>
              <a:spLocks/>
            </p:cNvSpPr>
            <p:nvPr/>
          </p:nvSpPr>
          <p:spPr bwMode="auto">
            <a:xfrm>
              <a:off x="5478463" y="2879725"/>
              <a:ext cx="104775" cy="411163"/>
            </a:xfrm>
            <a:custGeom>
              <a:avLst/>
              <a:gdLst>
                <a:gd name="T0" fmla="*/ 14 w 63"/>
                <a:gd name="T1" fmla="*/ 124 h 248"/>
                <a:gd name="T2" fmla="*/ 60 w 63"/>
                <a:gd name="T3" fmla="*/ 13 h 248"/>
                <a:gd name="T4" fmla="*/ 60 w 63"/>
                <a:gd name="T5" fmla="*/ 3 h 248"/>
                <a:gd name="T6" fmla="*/ 50 w 63"/>
                <a:gd name="T7" fmla="*/ 3 h 248"/>
                <a:gd name="T8" fmla="*/ 0 w 63"/>
                <a:gd name="T9" fmla="*/ 124 h 248"/>
                <a:gd name="T10" fmla="*/ 50 w 63"/>
                <a:gd name="T11" fmla="*/ 245 h 248"/>
                <a:gd name="T12" fmla="*/ 55 w 63"/>
                <a:gd name="T13" fmla="*/ 248 h 248"/>
                <a:gd name="T14" fmla="*/ 60 w 63"/>
                <a:gd name="T15" fmla="*/ 245 h 248"/>
                <a:gd name="T16" fmla="*/ 60 w 63"/>
                <a:gd name="T17" fmla="*/ 235 h 248"/>
                <a:gd name="T18" fmla="*/ 14 w 63"/>
                <a:gd name="T1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48">
                  <a:moveTo>
                    <a:pt x="14" y="124"/>
                  </a:moveTo>
                  <a:cubicBezTo>
                    <a:pt x="14" y="82"/>
                    <a:pt x="31" y="43"/>
                    <a:pt x="60" y="13"/>
                  </a:cubicBezTo>
                  <a:cubicBezTo>
                    <a:pt x="63" y="11"/>
                    <a:pt x="63" y="6"/>
                    <a:pt x="60" y="3"/>
                  </a:cubicBezTo>
                  <a:cubicBezTo>
                    <a:pt x="58" y="0"/>
                    <a:pt x="53" y="0"/>
                    <a:pt x="50" y="3"/>
                  </a:cubicBezTo>
                  <a:cubicBezTo>
                    <a:pt x="18" y="36"/>
                    <a:pt x="0" y="79"/>
                    <a:pt x="0" y="124"/>
                  </a:cubicBezTo>
                  <a:cubicBezTo>
                    <a:pt x="0" y="170"/>
                    <a:pt x="18" y="213"/>
                    <a:pt x="50" y="245"/>
                  </a:cubicBezTo>
                  <a:cubicBezTo>
                    <a:pt x="52" y="247"/>
                    <a:pt x="53" y="248"/>
                    <a:pt x="55" y="248"/>
                  </a:cubicBezTo>
                  <a:cubicBezTo>
                    <a:pt x="57" y="248"/>
                    <a:pt x="59" y="247"/>
                    <a:pt x="60" y="245"/>
                  </a:cubicBezTo>
                  <a:cubicBezTo>
                    <a:pt x="63" y="243"/>
                    <a:pt x="63" y="238"/>
                    <a:pt x="60" y="235"/>
                  </a:cubicBezTo>
                  <a:cubicBezTo>
                    <a:pt x="31" y="206"/>
                    <a:pt x="14" y="166"/>
                    <a:pt x="14" y="1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B900"/>
                </a:solidFill>
                <a:effectLst/>
                <a:uLnTx/>
                <a:uFillTx/>
                <a:cs typeface="Arial" charset="0"/>
              </a:endParaRPr>
            </a:p>
          </p:txBody>
        </p:sp>
        <p:sp>
          <p:nvSpPr>
            <p:cNvPr id="52" name="Freeform 37"/>
            <p:cNvSpPr>
              <a:spLocks/>
            </p:cNvSpPr>
            <p:nvPr/>
          </p:nvSpPr>
          <p:spPr bwMode="auto">
            <a:xfrm>
              <a:off x="5573713" y="2947988"/>
              <a:ext cx="76200" cy="274638"/>
            </a:xfrm>
            <a:custGeom>
              <a:avLst/>
              <a:gdLst>
                <a:gd name="T0" fmla="*/ 44 w 46"/>
                <a:gd name="T1" fmla="*/ 3 h 166"/>
                <a:gd name="T2" fmla="*/ 34 w 46"/>
                <a:gd name="T3" fmla="*/ 3 h 166"/>
                <a:gd name="T4" fmla="*/ 0 w 46"/>
                <a:gd name="T5" fmla="*/ 83 h 166"/>
                <a:gd name="T6" fmla="*/ 34 w 46"/>
                <a:gd name="T7" fmla="*/ 164 h 166"/>
                <a:gd name="T8" fmla="*/ 39 w 46"/>
                <a:gd name="T9" fmla="*/ 166 h 166"/>
                <a:gd name="T10" fmla="*/ 44 w 46"/>
                <a:gd name="T11" fmla="*/ 164 h 166"/>
                <a:gd name="T12" fmla="*/ 44 w 46"/>
                <a:gd name="T13" fmla="*/ 154 h 166"/>
                <a:gd name="T14" fmla="*/ 14 w 46"/>
                <a:gd name="T15" fmla="*/ 83 h 166"/>
                <a:gd name="T16" fmla="*/ 44 w 46"/>
                <a:gd name="T17" fmla="*/ 13 h 166"/>
                <a:gd name="T18" fmla="*/ 44 w 46"/>
                <a:gd name="T19"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66">
                  <a:moveTo>
                    <a:pt x="44" y="3"/>
                  </a:moveTo>
                  <a:cubicBezTo>
                    <a:pt x="41" y="0"/>
                    <a:pt x="36" y="0"/>
                    <a:pt x="34" y="3"/>
                  </a:cubicBezTo>
                  <a:cubicBezTo>
                    <a:pt x="12" y="24"/>
                    <a:pt x="0" y="53"/>
                    <a:pt x="0" y="83"/>
                  </a:cubicBezTo>
                  <a:cubicBezTo>
                    <a:pt x="0" y="114"/>
                    <a:pt x="12" y="142"/>
                    <a:pt x="34" y="164"/>
                  </a:cubicBezTo>
                  <a:cubicBezTo>
                    <a:pt x="35" y="165"/>
                    <a:pt x="37" y="166"/>
                    <a:pt x="39" y="166"/>
                  </a:cubicBezTo>
                  <a:cubicBezTo>
                    <a:pt x="40" y="166"/>
                    <a:pt x="42" y="165"/>
                    <a:pt x="44" y="164"/>
                  </a:cubicBezTo>
                  <a:cubicBezTo>
                    <a:pt x="46" y="161"/>
                    <a:pt x="46" y="157"/>
                    <a:pt x="44" y="154"/>
                  </a:cubicBezTo>
                  <a:cubicBezTo>
                    <a:pt x="25" y="135"/>
                    <a:pt x="14" y="110"/>
                    <a:pt x="14" y="83"/>
                  </a:cubicBezTo>
                  <a:cubicBezTo>
                    <a:pt x="14" y="57"/>
                    <a:pt x="25" y="32"/>
                    <a:pt x="44" y="13"/>
                  </a:cubicBezTo>
                  <a:cubicBezTo>
                    <a:pt x="46" y="10"/>
                    <a:pt x="46" y="5"/>
                    <a:pt x="44"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B900"/>
                </a:solidFill>
                <a:effectLst/>
                <a:uLnTx/>
                <a:uFillTx/>
                <a:cs typeface="Arial" charset="0"/>
              </a:endParaRPr>
            </a:p>
          </p:txBody>
        </p:sp>
        <p:sp>
          <p:nvSpPr>
            <p:cNvPr id="53" name="Freeform 38"/>
            <p:cNvSpPr>
              <a:spLocks noEditPoints="1"/>
            </p:cNvSpPr>
            <p:nvPr/>
          </p:nvSpPr>
          <p:spPr bwMode="auto">
            <a:xfrm>
              <a:off x="5667375" y="2998788"/>
              <a:ext cx="166688" cy="368300"/>
            </a:xfrm>
            <a:custGeom>
              <a:avLst/>
              <a:gdLst>
                <a:gd name="T0" fmla="*/ 50 w 100"/>
                <a:gd name="T1" fmla="*/ 0 h 222"/>
                <a:gd name="T2" fmla="*/ 0 w 100"/>
                <a:gd name="T3" fmla="*/ 50 h 222"/>
                <a:gd name="T4" fmla="*/ 43 w 100"/>
                <a:gd name="T5" fmla="*/ 100 h 222"/>
                <a:gd name="T6" fmla="*/ 43 w 100"/>
                <a:gd name="T7" fmla="*/ 215 h 222"/>
                <a:gd name="T8" fmla="*/ 50 w 100"/>
                <a:gd name="T9" fmla="*/ 222 h 222"/>
                <a:gd name="T10" fmla="*/ 57 w 100"/>
                <a:gd name="T11" fmla="*/ 215 h 222"/>
                <a:gd name="T12" fmla="*/ 57 w 100"/>
                <a:gd name="T13" fmla="*/ 100 h 222"/>
                <a:gd name="T14" fmla="*/ 100 w 100"/>
                <a:gd name="T15" fmla="*/ 50 h 222"/>
                <a:gd name="T16" fmla="*/ 50 w 100"/>
                <a:gd name="T17" fmla="*/ 0 h 222"/>
                <a:gd name="T18" fmla="*/ 50 w 100"/>
                <a:gd name="T19" fmla="*/ 86 h 222"/>
                <a:gd name="T20" fmla="*/ 15 w 100"/>
                <a:gd name="T21" fmla="*/ 50 h 222"/>
                <a:gd name="T22" fmla="*/ 50 w 100"/>
                <a:gd name="T23" fmla="*/ 15 h 222"/>
                <a:gd name="T24" fmla="*/ 86 w 100"/>
                <a:gd name="T25" fmla="*/ 50 h 222"/>
                <a:gd name="T26" fmla="*/ 50 w 100"/>
                <a:gd name="T27" fmla="*/ 8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222">
                  <a:moveTo>
                    <a:pt x="50" y="0"/>
                  </a:moveTo>
                  <a:cubicBezTo>
                    <a:pt x="23" y="0"/>
                    <a:pt x="0" y="23"/>
                    <a:pt x="0" y="50"/>
                  </a:cubicBezTo>
                  <a:cubicBezTo>
                    <a:pt x="0" y="76"/>
                    <a:pt x="19" y="96"/>
                    <a:pt x="43" y="100"/>
                  </a:cubicBezTo>
                  <a:cubicBezTo>
                    <a:pt x="43" y="215"/>
                    <a:pt x="43" y="215"/>
                    <a:pt x="43" y="215"/>
                  </a:cubicBezTo>
                  <a:cubicBezTo>
                    <a:pt x="43" y="219"/>
                    <a:pt x="46" y="222"/>
                    <a:pt x="50" y="222"/>
                  </a:cubicBezTo>
                  <a:cubicBezTo>
                    <a:pt x="54" y="222"/>
                    <a:pt x="57" y="219"/>
                    <a:pt x="57" y="215"/>
                  </a:cubicBezTo>
                  <a:cubicBezTo>
                    <a:pt x="57" y="100"/>
                    <a:pt x="57" y="100"/>
                    <a:pt x="57" y="100"/>
                  </a:cubicBezTo>
                  <a:cubicBezTo>
                    <a:pt x="82" y="96"/>
                    <a:pt x="100" y="76"/>
                    <a:pt x="100" y="50"/>
                  </a:cubicBezTo>
                  <a:cubicBezTo>
                    <a:pt x="100" y="23"/>
                    <a:pt x="78" y="0"/>
                    <a:pt x="50" y="0"/>
                  </a:cubicBezTo>
                  <a:close/>
                  <a:moveTo>
                    <a:pt x="50" y="86"/>
                  </a:moveTo>
                  <a:cubicBezTo>
                    <a:pt x="31" y="86"/>
                    <a:pt x="15" y="70"/>
                    <a:pt x="15" y="50"/>
                  </a:cubicBezTo>
                  <a:cubicBezTo>
                    <a:pt x="15" y="31"/>
                    <a:pt x="31" y="15"/>
                    <a:pt x="50" y="15"/>
                  </a:cubicBezTo>
                  <a:cubicBezTo>
                    <a:pt x="70" y="15"/>
                    <a:pt x="86" y="31"/>
                    <a:pt x="86" y="50"/>
                  </a:cubicBezTo>
                  <a:cubicBezTo>
                    <a:pt x="86" y="70"/>
                    <a:pt x="70" y="86"/>
                    <a:pt x="50" y="8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FFB900"/>
                </a:solidFill>
                <a:effectLst/>
                <a:uLnTx/>
                <a:uFillTx/>
                <a:cs typeface="Arial" charset="0"/>
              </a:endParaRPr>
            </a:p>
          </p:txBody>
        </p:sp>
      </p:grpSp>
      <p:sp>
        <p:nvSpPr>
          <p:cNvPr id="98" name="TextBox 318"/>
          <p:cNvSpPr txBox="1"/>
          <p:nvPr/>
        </p:nvSpPr>
        <p:spPr>
          <a:xfrm>
            <a:off x="6805613" y="5229985"/>
            <a:ext cx="1101245" cy="439479"/>
          </a:xfrm>
          <a:prstGeom prst="rect">
            <a:avLst/>
          </a:prstGeom>
          <a:noFill/>
        </p:spPr>
        <p:txBody>
          <a:bodyPr wrap="square" lIns="0" tIns="0" rIns="0" bIns="0" rtlCol="0">
            <a:spAutoFit/>
          </a:bodyPr>
          <a:lstStyle/>
          <a:p>
            <a:pPr marL="0" marR="0" lvl="0" indent="0" algn="ctr" defTabSz="9317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8FCD"/>
                </a:solidFill>
                <a:effectLst/>
                <a:uLnTx/>
                <a:uFillTx/>
                <a:ea typeface="Segoe UI" panose="020B0502040204020203" pitchFamily="34" charset="0"/>
                <a:cs typeface="Arial" panose="020B0604020202020204" pitchFamily="34" charset="0"/>
              </a:rPr>
              <a:t>Connected Campus</a:t>
            </a:r>
          </a:p>
        </p:txBody>
      </p:sp>
      <p:sp>
        <p:nvSpPr>
          <p:cNvPr id="4" name="Rectangle 3"/>
          <p:cNvSpPr/>
          <p:nvPr/>
        </p:nvSpPr>
        <p:spPr>
          <a:xfrm>
            <a:off x="462896" y="1374559"/>
            <a:ext cx="11768792" cy="738664"/>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D83B01"/>
                </a:solidFill>
                <a:effectLst/>
                <a:uLnTx/>
                <a:uFillTx/>
              </a:rPr>
              <a:t>Helping enterprises harness the power of </a:t>
            </a:r>
            <a:r>
              <a:rPr kumimoji="0" lang="en-US" sz="2400" b="0" i="0" u="none" strike="noStrike" kern="0" cap="none" spc="0" normalizeH="0" baseline="0" noProof="0" dirty="0" err="1">
                <a:ln>
                  <a:noFill/>
                </a:ln>
                <a:solidFill>
                  <a:srgbClr val="D83B01"/>
                </a:solidFill>
                <a:effectLst/>
                <a:uLnTx/>
                <a:uFillTx/>
              </a:rPr>
              <a:t>IoT</a:t>
            </a:r>
            <a:r>
              <a:rPr kumimoji="0" lang="en-US" sz="2400" b="0" i="0" u="none" strike="noStrike" kern="0" cap="none" spc="0" normalizeH="0" baseline="0" noProof="0" dirty="0">
                <a:ln>
                  <a:noFill/>
                </a:ln>
                <a:solidFill>
                  <a:srgbClr val="D83B01"/>
                </a:solidFill>
                <a:effectLst/>
                <a:uLnTx/>
                <a:uFillTx/>
              </a:rPr>
              <a:t> and advanced analytics with </a:t>
            </a:r>
            <a:br>
              <a:rPr kumimoji="0" lang="en-US" sz="2400" b="0" i="0" u="none" strike="noStrike" kern="0" cap="none" spc="0" normalizeH="0" baseline="0" noProof="0" dirty="0">
                <a:ln>
                  <a:noFill/>
                </a:ln>
                <a:solidFill>
                  <a:srgbClr val="D83B01"/>
                </a:solidFill>
                <a:effectLst/>
                <a:uLnTx/>
                <a:uFillTx/>
              </a:rPr>
            </a:br>
            <a:r>
              <a:rPr kumimoji="0" lang="en-US" sz="2400" b="0" i="0" u="none" strike="noStrike" kern="0" cap="none" spc="0" normalizeH="0" baseline="0" noProof="0" dirty="0">
                <a:ln>
                  <a:noFill/>
                </a:ln>
                <a:solidFill>
                  <a:srgbClr val="D83B01"/>
                </a:solidFill>
                <a:effectLst/>
                <a:uLnTx/>
                <a:uFillTx/>
              </a:rPr>
              <a:t>complete solutions, including the software stack, cloud infrastructure, and services</a:t>
            </a:r>
          </a:p>
        </p:txBody>
      </p:sp>
      <p:sp>
        <p:nvSpPr>
          <p:cNvPr id="151" name="TextBox 150"/>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accent1"/>
                </a:solidFill>
                <a:effectLst/>
                <a:uLnTx/>
                <a:uFillTx/>
              </a:rPr>
              <a:t>22</a:t>
            </a:r>
            <a:endParaRPr kumimoji="0" lang="en-US" sz="1200" b="0" i="0" u="none" strike="noStrike" kern="0" cap="none" spc="0" normalizeH="0" baseline="0" noProof="0" dirty="0">
              <a:ln>
                <a:noFill/>
              </a:ln>
              <a:solidFill>
                <a:schemeClr val="accent1"/>
              </a:solidFill>
              <a:effectLst/>
              <a:uLnTx/>
              <a:uFillTx/>
            </a:endParaRPr>
          </a:p>
        </p:txBody>
      </p:sp>
      <p:sp>
        <p:nvSpPr>
          <p:cNvPr id="3" name="Rectangle 2"/>
          <p:cNvSpPr/>
          <p:nvPr/>
        </p:nvSpPr>
        <p:spPr>
          <a:xfrm>
            <a:off x="1880314" y="2816685"/>
            <a:ext cx="4057113"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4546A"/>
                </a:solidFill>
                <a:effectLst/>
                <a:uLnTx/>
                <a:uFillTx/>
                <a:latin typeface="Segoe UI" panose="020B0502040204020203" pitchFamily="34" charset="0"/>
                <a:ea typeface="Calibri" panose="020F0502020204030204" pitchFamily="34" charset="0"/>
                <a:cs typeface="Segoe UI" panose="020B0502040204020203" pitchFamily="34" charset="0"/>
              </a:rPr>
              <a:t>Proactively manage assets, make quicker decisions, and optimize business processes </a:t>
            </a:r>
            <a:endPar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
        <p:nvSpPr>
          <p:cNvPr id="5" name="Rectangle 4"/>
          <p:cNvSpPr/>
          <p:nvPr/>
        </p:nvSpPr>
        <p:spPr>
          <a:xfrm>
            <a:off x="1861864" y="4582859"/>
            <a:ext cx="4488420"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4546A"/>
                </a:solidFill>
                <a:effectLst/>
                <a:uLnTx/>
                <a:uFillTx/>
                <a:latin typeface="Segoe UI" panose="020B0502040204020203" pitchFamily="34" charset="0"/>
                <a:ea typeface="Calibri" panose="020F0502020204030204" pitchFamily="34" charset="0"/>
                <a:cs typeface="Segoe UI" panose="020B0502040204020203" pitchFamily="34" charset="0"/>
              </a:rPr>
              <a:t>Connect operations from mine-to-market, maximize existing assets and investments, and reducing operating costs</a:t>
            </a:r>
            <a:endPar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
        <p:nvSpPr>
          <p:cNvPr id="6" name="Rectangle 5"/>
          <p:cNvSpPr/>
          <p:nvPr/>
        </p:nvSpPr>
        <p:spPr>
          <a:xfrm>
            <a:off x="8041565" y="2672767"/>
            <a:ext cx="3650902" cy="147732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4546A"/>
                </a:solidFill>
                <a:effectLst/>
                <a:uLnTx/>
                <a:uFillTx/>
                <a:latin typeface="Segoe UI" panose="020B0502040204020203" pitchFamily="34" charset="0"/>
                <a:ea typeface="Calibri" panose="020F0502020204030204" pitchFamily="34" charset="0"/>
                <a:cs typeface="Segoe UI" panose="020B0502040204020203" pitchFamily="34" charset="0"/>
              </a:rPr>
              <a:t>Track an entire fleet in real-time, manage logistics, improve driving behaviors, increase operational efficiency, and help maximize the total value of the fleet lifecycle</a:t>
            </a:r>
            <a:endPar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
        <p:nvSpPr>
          <p:cNvPr id="7" name="Rectangle 6"/>
          <p:cNvSpPr/>
          <p:nvPr/>
        </p:nvSpPr>
        <p:spPr>
          <a:xfrm>
            <a:off x="8012440" y="4561941"/>
            <a:ext cx="4002603"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750"/>
              </a:spcAft>
              <a:buClrTx/>
              <a:buSzTx/>
              <a:buFontTx/>
              <a:buNone/>
              <a:tabLst/>
              <a:defRPr/>
            </a:pPr>
            <a:r>
              <a:rPr kumimoji="0" lang="en-US" sz="1800" b="0" i="0" u="none" strike="noStrike" kern="0" cap="none" spc="0" normalizeH="0" baseline="0" noProof="0" dirty="0">
                <a:ln>
                  <a:noFill/>
                </a:ln>
                <a:solidFill>
                  <a:srgbClr val="44546A"/>
                </a:solidFill>
                <a:effectLst/>
                <a:uLnTx/>
                <a:uFillTx/>
                <a:latin typeface="Segoe UI" panose="020B0502040204020203" pitchFamily="34" charset="0"/>
                <a:ea typeface="Calibri" panose="020F0502020204030204" pitchFamily="34" charset="0"/>
                <a:cs typeface="Segoe UI" panose="020B0502040204020203" pitchFamily="34" charset="0"/>
              </a:rPr>
              <a:t>Improve campus facility management processes with an integrated solution and preconfigured digital services</a:t>
            </a:r>
          </a:p>
        </p:txBody>
      </p:sp>
      <p:sp>
        <p:nvSpPr>
          <p:cNvPr id="39" name="Footer Placeholder 3"/>
          <p:cNvSpPr txBox="1">
            <a:spLocks/>
          </p:cNvSpPr>
          <p:nvPr/>
        </p:nvSpPr>
        <p:spPr>
          <a:xfrm>
            <a:off x="474651" y="6696680"/>
            <a:ext cx="3755080" cy="16927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lang="en-US"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14" rtl="0" eaLnBrk="1" fontAlgn="auto" latinLnBrk="0" hangingPunct="1">
              <a:lnSpc>
                <a:spcPct val="90000"/>
              </a:lnSpc>
              <a:spcBef>
                <a:spcPct val="20000"/>
              </a:spcBef>
              <a:spcAft>
                <a:spcPts val="0"/>
              </a:spcAft>
              <a:buClrTx/>
              <a:buSzPct val="90000"/>
              <a:buFont typeface="Arial" pitchFamily="34" charset="0"/>
              <a:buNone/>
              <a:tabLst/>
              <a:defRPr/>
            </a:pPr>
            <a:r>
              <a:rPr kumimoji="0" lang="en-AU" sz="1200" b="0" i="0" u="none" strike="noStrike" kern="0" cap="none" spc="0" normalizeH="0" baseline="0" noProof="0" dirty="0">
                <a:ln>
                  <a:noFill/>
                </a:ln>
                <a:solidFill>
                  <a:srgbClr val="505050"/>
                </a:solidFill>
                <a:effectLst/>
                <a:uLnTx/>
                <a:uFillTx/>
                <a:latin typeface="+mj-lt"/>
                <a:ea typeface="+mn-ea"/>
                <a:cs typeface="+mn-cs"/>
              </a:rPr>
              <a:t>Copyright © 2016 Accenture  All rights reserved.</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0815" y="4318190"/>
            <a:ext cx="899100" cy="899100"/>
          </a:xfrm>
          <a:prstGeom prst="rect">
            <a:avLst/>
          </a:prstGeom>
        </p:spPr>
      </p:pic>
    </p:spTree>
    <p:extLst>
      <p:ext uri="{BB962C8B-B14F-4D97-AF65-F5344CB8AC3E}">
        <p14:creationId xmlns:p14="http://schemas.microsoft.com/office/powerpoint/2010/main" val="173342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209973"/>
            <a:ext cx="8229599" cy="1181862"/>
          </a:xfrm>
        </p:spPr>
        <p:txBody>
          <a:bodyPr/>
          <a:lstStyle/>
          <a:p>
            <a:r>
              <a:rPr lang="en-US" dirty="0"/>
              <a:t>Industry Examples</a:t>
            </a:r>
          </a:p>
        </p:txBody>
      </p:sp>
    </p:spTree>
    <p:extLst>
      <p:ext uri="{BB962C8B-B14F-4D97-AF65-F5344CB8AC3E}">
        <p14:creationId xmlns:p14="http://schemas.microsoft.com/office/powerpoint/2010/main" val="654987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6187828" cy="6994525"/>
          </a:xfrm>
          <a:prstGeom prst="rect">
            <a:avLst/>
          </a:prstGeom>
          <a:solidFill>
            <a:srgbClr val="505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Footer Placeholder 4"/>
          <p:cNvSpPr txBox="1">
            <a:spLocks/>
          </p:cNvSpPr>
          <p:nvPr/>
        </p:nvSpPr>
        <p:spPr>
          <a:xfrm>
            <a:off x="479036" y="6716036"/>
            <a:ext cx="5518787" cy="131148"/>
          </a:xfrm>
          <a:prstGeom prst="rect">
            <a:avLst/>
          </a:prstGeom>
          <a:noFill/>
        </p:spPr>
        <p:txBody>
          <a:bodyPr wrap="square" lIns="0" tIns="55486" rIns="110973" bIns="55486" anchor="ctr" anchorCtr="0">
            <a:noAutofit/>
          </a:bodyPr>
          <a:lstStyle>
            <a:defPPr>
              <a:defRPr lang="en-US"/>
            </a:defPPr>
            <a:lvl1pPr algn="l" rtl="0" fontAlgn="base">
              <a:spcBef>
                <a:spcPct val="0"/>
              </a:spcBef>
              <a:spcAft>
                <a:spcPct val="0"/>
              </a:spcAft>
              <a:defRPr lang="en-AU" sz="1000" kern="1200">
                <a:solidFill>
                  <a:schemeClr val="tx2"/>
                </a:solidFill>
                <a:latin typeface="+mn-lt"/>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r>
              <a:rPr kumimoji="0" lang="en-US" sz="1020" b="0" i="0" u="none" strike="noStrike" kern="1200" cap="none" spc="0" normalizeH="0" baseline="0" noProof="0" dirty="0">
                <a:ln>
                  <a:noFill/>
                </a:ln>
                <a:solidFill>
                  <a:schemeClr val="bg1"/>
                </a:solidFill>
                <a:effectLst/>
                <a:uLnTx/>
                <a:uFillTx/>
                <a:latin typeface="Arial"/>
                <a:ea typeface="+mn-ea"/>
                <a:cs typeface="Arial" charset="0"/>
              </a:rPr>
              <a:t>Copyright © 2016 Accenture. All rights reserved. </a:t>
            </a:r>
          </a:p>
        </p:txBody>
      </p:sp>
      <p:sp>
        <p:nvSpPr>
          <p:cNvPr id="17" name="Slide Number Placeholder 5"/>
          <p:cNvSpPr txBox="1">
            <a:spLocks/>
          </p:cNvSpPr>
          <p:nvPr/>
        </p:nvSpPr>
        <p:spPr>
          <a:xfrm>
            <a:off x="11209408" y="6716036"/>
            <a:ext cx="744793" cy="131148"/>
          </a:xfrm>
          <a:prstGeom prst="rect">
            <a:avLst/>
          </a:prstGeom>
        </p:spPr>
        <p:txBody>
          <a:bodyPr vert="horz" wrap="square" lIns="110973" tIns="55486" rIns="0" bIns="55486" numCol="1" anchor="ctr" anchorCtr="0" compatLnSpc="1">
            <a:prstTxWarp prst="textNoShape">
              <a:avLst/>
            </a:prstTxWarp>
            <a:noAutofit/>
          </a:bodyPr>
          <a:lstStyle>
            <a:defPPr>
              <a:defRPr lang="en-US"/>
            </a:defPPr>
            <a:lvl1pPr algn="r" rtl="0" fontAlgn="base">
              <a:spcBef>
                <a:spcPct val="0"/>
              </a:spcBef>
              <a:spcAft>
                <a:spcPct val="0"/>
              </a:spcAft>
              <a:defRPr sz="1000" kern="1200">
                <a:solidFill>
                  <a:schemeClr val="tx2"/>
                </a:solidFill>
                <a:latin typeface="+mn-lt"/>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r" defTabSz="932414" rtl="0" eaLnBrk="1" fontAlgn="base" latinLnBrk="0" hangingPunct="1">
              <a:lnSpc>
                <a:spcPct val="100000"/>
              </a:lnSpc>
              <a:spcBef>
                <a:spcPct val="0"/>
              </a:spcBef>
              <a:spcAft>
                <a:spcPct val="0"/>
              </a:spcAft>
              <a:buClrTx/>
              <a:buSzTx/>
              <a:buFontTx/>
              <a:buNone/>
              <a:tabLst/>
              <a:defRPr/>
            </a:pPr>
            <a:fld id="{90CBDC3A-D49F-4631-A8C7-55D59B33E5FA}" type="slidenum">
              <a:rPr kumimoji="0" lang="en-US" sz="1020" b="0" i="0" u="none" strike="noStrike" kern="1200" cap="none" spc="0" normalizeH="0" baseline="0" noProof="0">
                <a:ln>
                  <a:noFill/>
                </a:ln>
                <a:solidFill>
                  <a:srgbClr val="666666"/>
                </a:solidFill>
                <a:effectLst/>
                <a:uLnTx/>
                <a:uFillTx/>
                <a:latin typeface="Arial"/>
                <a:ea typeface="+mn-ea"/>
                <a:cs typeface="Arial" charset="0"/>
              </a:rPr>
              <a:pPr marL="0" marR="0" lvl="0" indent="0" algn="r" defTabSz="932414" rtl="0" eaLnBrk="1" fontAlgn="base" latinLnBrk="0" hangingPunct="1">
                <a:lnSpc>
                  <a:spcPct val="100000"/>
                </a:lnSpc>
                <a:spcBef>
                  <a:spcPct val="0"/>
                </a:spcBef>
                <a:spcAft>
                  <a:spcPct val="0"/>
                </a:spcAft>
                <a:buClrTx/>
                <a:buSzTx/>
                <a:buFontTx/>
                <a:buNone/>
                <a:tabLst/>
                <a:defRPr/>
              </a:pPr>
              <a:t>23</a:t>
            </a:fld>
            <a:endParaRPr kumimoji="0" lang="en-US" sz="1020" b="0" i="0" u="none" strike="noStrike" kern="1200" cap="none" spc="0" normalizeH="0" baseline="0" noProof="0" dirty="0">
              <a:ln>
                <a:noFill/>
              </a:ln>
              <a:solidFill>
                <a:srgbClr val="666666"/>
              </a:solidFill>
              <a:effectLst/>
              <a:uLnTx/>
              <a:uFillTx/>
              <a:latin typeface="Arial"/>
              <a:ea typeface="+mn-ea"/>
              <a:cs typeface="Arial" charset="0"/>
            </a:endParaRPr>
          </a:p>
        </p:txBody>
      </p:sp>
      <p:sp>
        <p:nvSpPr>
          <p:cNvPr id="11" name="Title 3"/>
          <p:cNvSpPr txBox="1">
            <a:spLocks/>
          </p:cNvSpPr>
          <p:nvPr/>
        </p:nvSpPr>
        <p:spPr>
          <a:xfrm>
            <a:off x="310197" y="323046"/>
            <a:ext cx="5706640" cy="2291820"/>
          </a:xfrm>
          <a:prstGeom prst="rect">
            <a:avLst/>
          </a:prstGeom>
        </p:spPr>
        <p:txBody>
          <a:bodyPr vert="horz" wrap="square" lIns="146304" tIns="91440" rIns="146304" bIns="91440"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w="3175">
                  <a:noFill/>
                </a:ln>
                <a:solidFill>
                  <a:srgbClr val="FFB900"/>
                </a:solidFill>
                <a:effectLst/>
                <a:uLnTx/>
                <a:uFillTx/>
                <a:latin typeface="Segoe UI Light"/>
                <a:ea typeface="+mn-ea"/>
                <a:cs typeface="Segoe UI" pitchFamily="34" charset="0"/>
              </a:rPr>
              <a:t>Global Mining Co.</a:t>
            </a:r>
            <a:endParaRPr kumimoji="0" lang="en-US" altLang="en-US" sz="4800" b="0" i="0" u="none" strike="noStrike" kern="1200" cap="none" spc="-150" normalizeH="0" baseline="0" noProof="0" dirty="0">
              <a:ln w="3175">
                <a:noFill/>
              </a:ln>
              <a:solidFill>
                <a:srgbClr val="FFB900"/>
              </a:solidFill>
              <a:effectLst/>
              <a:uLnTx/>
              <a:uFillTx/>
              <a:latin typeface="Segoe UI Light"/>
              <a:ea typeface="+mn-ea"/>
              <a:cs typeface="Segoe UI" pitchFamily="34" charset="0"/>
            </a:endParaRPr>
          </a:p>
        </p:txBody>
      </p:sp>
      <p:sp>
        <p:nvSpPr>
          <p:cNvPr id="12" name="Content Placeholder 1"/>
          <p:cNvSpPr txBox="1">
            <a:spLocks/>
          </p:cNvSpPr>
          <p:nvPr/>
        </p:nvSpPr>
        <p:spPr bwMode="auto">
          <a:xfrm>
            <a:off x="476145" y="1295400"/>
            <a:ext cx="5010256" cy="495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1200">
                <a:solidFill>
                  <a:schemeClr val="tx1"/>
                </a:solidFill>
                <a:latin typeface="Arial" pitchFamily="34" charset="0"/>
                <a:ea typeface="华文楷体"/>
                <a:cs typeface="华文楷体"/>
              </a:defRPr>
            </a:lvl1pPr>
            <a:lvl2pPr marL="742950" indent="-285750" eaLnBrk="0" hangingPunct="0">
              <a:defRPr sz="1200">
                <a:solidFill>
                  <a:schemeClr val="tx1"/>
                </a:solidFill>
                <a:latin typeface="Arial" pitchFamily="34" charset="0"/>
                <a:ea typeface="华文楷体"/>
                <a:cs typeface="华文楷体"/>
              </a:defRPr>
            </a:lvl2pPr>
            <a:lvl3pPr marL="1143000" indent="-228600" eaLnBrk="0" hangingPunct="0">
              <a:defRPr sz="1200">
                <a:solidFill>
                  <a:schemeClr val="tx1"/>
                </a:solidFill>
                <a:latin typeface="Arial" pitchFamily="34" charset="0"/>
                <a:ea typeface="华文楷体"/>
                <a:cs typeface="华文楷体"/>
              </a:defRPr>
            </a:lvl3pPr>
            <a:lvl4pPr marL="1600200" indent="-228600" eaLnBrk="0" hangingPunct="0">
              <a:defRPr sz="1200">
                <a:solidFill>
                  <a:schemeClr val="tx1"/>
                </a:solidFill>
                <a:latin typeface="Arial" pitchFamily="34" charset="0"/>
                <a:ea typeface="华文楷体"/>
                <a:cs typeface="华文楷体"/>
              </a:defRPr>
            </a:lvl4pPr>
            <a:lvl5pPr marL="2057400" indent="-228600" eaLnBrk="0" hangingPunct="0">
              <a:defRPr sz="1200">
                <a:solidFill>
                  <a:schemeClr val="tx1"/>
                </a:solidFill>
                <a:latin typeface="Arial" pitchFamily="34" charset="0"/>
                <a:ea typeface="华文楷体"/>
                <a:cs typeface="华文楷体"/>
              </a:defRPr>
            </a:lvl5pPr>
            <a:lvl6pPr marL="2514600" indent="-228600" eaLnBrk="0" fontAlgn="base" hangingPunct="0">
              <a:spcBef>
                <a:spcPct val="0"/>
              </a:spcBef>
              <a:spcAft>
                <a:spcPct val="0"/>
              </a:spcAft>
              <a:defRPr sz="1200">
                <a:solidFill>
                  <a:schemeClr val="tx1"/>
                </a:solidFill>
                <a:latin typeface="Arial" pitchFamily="34" charset="0"/>
                <a:ea typeface="华文楷体"/>
                <a:cs typeface="华文楷体"/>
              </a:defRPr>
            </a:lvl6pPr>
            <a:lvl7pPr marL="2971800" indent="-228600" eaLnBrk="0" fontAlgn="base" hangingPunct="0">
              <a:spcBef>
                <a:spcPct val="0"/>
              </a:spcBef>
              <a:spcAft>
                <a:spcPct val="0"/>
              </a:spcAft>
              <a:defRPr sz="1200">
                <a:solidFill>
                  <a:schemeClr val="tx1"/>
                </a:solidFill>
                <a:latin typeface="Arial" pitchFamily="34" charset="0"/>
                <a:ea typeface="华文楷体"/>
                <a:cs typeface="华文楷体"/>
              </a:defRPr>
            </a:lvl7pPr>
            <a:lvl8pPr marL="3429000" indent="-228600" eaLnBrk="0" fontAlgn="base" hangingPunct="0">
              <a:spcBef>
                <a:spcPct val="0"/>
              </a:spcBef>
              <a:spcAft>
                <a:spcPct val="0"/>
              </a:spcAft>
              <a:defRPr sz="1200">
                <a:solidFill>
                  <a:schemeClr val="tx1"/>
                </a:solidFill>
                <a:latin typeface="Arial" pitchFamily="34" charset="0"/>
                <a:ea typeface="华文楷体"/>
                <a:cs typeface="华文楷体"/>
              </a:defRPr>
            </a:lvl8pPr>
            <a:lvl9pPr marL="3886200" indent="-228600" eaLnBrk="0" fontAlgn="base" hangingPunct="0">
              <a:spcBef>
                <a:spcPct val="0"/>
              </a:spcBef>
              <a:spcAft>
                <a:spcPct val="0"/>
              </a:spcAft>
              <a:defRPr sz="1200">
                <a:solidFill>
                  <a:schemeClr val="tx1"/>
                </a:solidFill>
                <a:latin typeface="Arial" pitchFamily="34" charset="0"/>
                <a:ea typeface="华文楷体"/>
                <a:cs typeface="华文楷体"/>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A large, global mining company </a:t>
            </a:r>
            <a:b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b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engaged Accenture and Avanade to help operationalize dozens of distinct, siloed, </a:t>
            </a:r>
            <a:b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br>
            <a:r>
              <a:rPr kumimoji="0" lang="en-AU" sz="2000" b="0" i="0" u="none" strike="noStrike" kern="0" cap="none" spc="0" normalizeH="0" baseline="0" noProof="0" dirty="0" err="1">
                <a:ln>
                  <a:noFill/>
                </a:ln>
                <a:solidFill>
                  <a:schemeClr val="bg1"/>
                </a:solidFill>
                <a:effectLst/>
                <a:uLnTx/>
                <a:uFillTx/>
                <a:latin typeface="Segoe UI" panose="020B0502040204020203" pitchFamily="34" charset="0"/>
                <a:ea typeface="华文楷体"/>
                <a:cs typeface="Segoe UI" panose="020B0502040204020203" pitchFamily="34" charset="0"/>
              </a:rPr>
              <a:t>on-premise</a:t>
            </a: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 solutions from various </a:t>
            </a:r>
            <a:b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b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vendors at one of their large mines.</a:t>
            </a:r>
          </a:p>
          <a:p>
            <a:pPr marL="0" marR="0" lvl="0" indent="0" defTabSz="914400" eaLnBrk="0" fontAlgn="auto" latinLnBrk="0" hangingPunct="0">
              <a:lnSpc>
                <a:spcPct val="100000"/>
              </a:lnSpc>
              <a:spcBef>
                <a:spcPts val="0"/>
              </a:spcBef>
              <a:spcAft>
                <a:spcPts val="0"/>
              </a:spcAft>
              <a:buClrTx/>
              <a:buSzTx/>
              <a:buFontTx/>
              <a:buNone/>
              <a:tabLst/>
              <a:defRPr/>
            </a:pPr>
            <a:endPar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We developed an Azure based solution to aggregate all the mine data in real-time into a cloud-based platform to enable actionable insights and alerts.</a:t>
            </a:r>
          </a:p>
          <a:p>
            <a:pPr marL="0" marR="0" lvl="0" indent="0" defTabSz="914400" eaLnBrk="0" fontAlgn="auto" latinLnBrk="0" hangingPunct="0">
              <a:lnSpc>
                <a:spcPct val="100000"/>
              </a:lnSpc>
              <a:spcBef>
                <a:spcPts val="0"/>
              </a:spcBef>
              <a:spcAft>
                <a:spcPts val="0"/>
              </a:spcAft>
              <a:buClrTx/>
              <a:buSzTx/>
              <a:buFontTx/>
              <a:buNone/>
              <a:tabLst/>
              <a:defRPr/>
            </a:pPr>
            <a:endPar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With the solution, issues can now be anticipated and gains in production throughput, asset utilization and operator performance can be achieved.</a:t>
            </a:r>
          </a:p>
          <a:p>
            <a:pPr marL="0" marR="0" lvl="0" indent="0" defTabSz="914400" eaLnBrk="0" fontAlgn="auto" latinLnBrk="0" hangingPunct="0">
              <a:lnSpc>
                <a:spcPct val="100000"/>
              </a:lnSpc>
              <a:spcBef>
                <a:spcPts val="0"/>
              </a:spcBef>
              <a:spcAft>
                <a:spcPts val="0"/>
              </a:spcAft>
              <a:buClrTx/>
              <a:buSzTx/>
              <a:buFontTx/>
              <a:buNone/>
              <a:tabLst/>
              <a:defRPr/>
            </a:pPr>
            <a:endParaRPr kumimoji="0" lang="en-AU" sz="2000" b="0" i="0" u="none" strike="noStrike" kern="0" cap="none" spc="0" normalizeH="0" baseline="0" noProof="0" dirty="0">
              <a:ln>
                <a:noFill/>
              </a:ln>
              <a:solidFill>
                <a:schemeClr val="bg1"/>
              </a:solidFill>
              <a:effectLst/>
              <a:uLnTx/>
              <a:uFillTx/>
              <a:latin typeface="Arial" pitchFamily="34" charset="0"/>
              <a:ea typeface="华文楷体"/>
              <a:cs typeface="华文楷体"/>
            </a:endParaRPr>
          </a:p>
          <a:p>
            <a:pPr marL="0" marR="0" lvl="0" indent="0" defTabSz="914400" eaLnBrk="0" fontAlgn="auto" latinLnBrk="0" hangingPunct="0">
              <a:lnSpc>
                <a:spcPct val="100000"/>
              </a:lnSpc>
              <a:spcBef>
                <a:spcPts val="0"/>
              </a:spcBef>
              <a:spcAft>
                <a:spcPts val="0"/>
              </a:spcAft>
              <a:buClrTx/>
              <a:buSzTx/>
              <a:buFontTx/>
              <a:buNone/>
              <a:tabLst/>
              <a:defRPr/>
            </a:pPr>
            <a:endParaRPr kumimoji="0" lang="en-AU" sz="2000" b="0" i="0" u="none" strike="noStrike" kern="0" cap="none" spc="0" normalizeH="0" baseline="0" noProof="0" dirty="0">
              <a:ln>
                <a:noFill/>
              </a:ln>
              <a:solidFill>
                <a:schemeClr val="bg1"/>
              </a:solidFill>
              <a:effectLst/>
              <a:uLnTx/>
              <a:uFillTx/>
              <a:latin typeface="Arial" pitchFamily="34" charset="0"/>
              <a:ea typeface="华文楷体"/>
              <a:cs typeface="华文楷体"/>
            </a:endParaRPr>
          </a:p>
        </p:txBody>
      </p:sp>
    </p:spTree>
    <p:extLst>
      <p:ext uri="{BB962C8B-B14F-4D97-AF65-F5344CB8AC3E}">
        <p14:creationId xmlns:p14="http://schemas.microsoft.com/office/powerpoint/2010/main" val="113111126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49" y="-2"/>
            <a:ext cx="12426978" cy="6994527"/>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0" y="0"/>
            <a:ext cx="6187828" cy="6994525"/>
          </a:xfrm>
          <a:prstGeom prst="rect">
            <a:avLst/>
          </a:prstGeom>
          <a:solidFill>
            <a:srgbClr val="505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Slide Number Placeholder 7"/>
          <p:cNvSpPr>
            <a:spLocks noGrp="1"/>
          </p:cNvSpPr>
          <p:nvPr>
            <p:ph type="sldNum" sz="quarter" idx="12"/>
          </p:nvPr>
        </p:nvSpPr>
        <p:spPr/>
        <p:txBody>
          <a:bodyPr/>
          <a:lstStyle/>
          <a:p>
            <a:pPr marL="0" marR="0" lvl="0" indent="0" defTabSz="932414" eaLnBrk="1" fontAlgn="auto" latinLnBrk="0" hangingPunct="1">
              <a:lnSpc>
                <a:spcPct val="100000"/>
              </a:lnSpc>
              <a:spcBef>
                <a:spcPts val="0"/>
              </a:spcBef>
              <a:spcAft>
                <a:spcPts val="0"/>
              </a:spcAft>
              <a:buClrTx/>
              <a:buSzTx/>
              <a:buFontTx/>
              <a:buNone/>
              <a:tabLst/>
              <a:defRPr/>
            </a:pPr>
            <a:fld id="{90CBDC3A-D49F-4631-A8C7-55D59B33E5FA}" type="slidenum">
              <a:rPr kumimoji="0" lang="en-US" sz="1835" b="0" i="0" u="none" strike="noStrike" kern="0" cap="none" spc="0" normalizeH="0" baseline="0" noProof="0">
                <a:ln>
                  <a:noFill/>
                </a:ln>
                <a:solidFill>
                  <a:schemeClr val="bg1"/>
                </a:solidFill>
                <a:effectLst/>
                <a:uLnTx/>
                <a:uFillTx/>
              </a:rPr>
              <a:pPr marL="0" marR="0" lvl="0" indent="0" defTabSz="932414" eaLnBrk="1" fontAlgn="auto" latinLnBrk="0" hangingPunct="1">
                <a:lnSpc>
                  <a:spcPct val="100000"/>
                </a:lnSpc>
                <a:spcBef>
                  <a:spcPts val="0"/>
                </a:spcBef>
                <a:spcAft>
                  <a:spcPts val="0"/>
                </a:spcAft>
                <a:buClrTx/>
                <a:buSzTx/>
                <a:buFontTx/>
                <a:buNone/>
                <a:tabLst/>
                <a:defRPr/>
              </a:pPr>
              <a:t>24</a:t>
            </a:fld>
            <a:endParaRPr kumimoji="0" lang="en-US" sz="1835" b="0" i="0" u="none" strike="noStrike" kern="0" cap="none" spc="0" normalizeH="0" baseline="0" noProof="0" dirty="0">
              <a:ln>
                <a:noFill/>
              </a:ln>
              <a:solidFill>
                <a:schemeClr val="bg1"/>
              </a:solidFill>
              <a:effectLst/>
              <a:uLnTx/>
              <a:uFillTx/>
            </a:endParaRPr>
          </a:p>
        </p:txBody>
      </p:sp>
      <p:sp>
        <p:nvSpPr>
          <p:cNvPr id="12" name="Footer Placeholder 4"/>
          <p:cNvSpPr txBox="1">
            <a:spLocks/>
          </p:cNvSpPr>
          <p:nvPr/>
        </p:nvSpPr>
        <p:spPr>
          <a:xfrm>
            <a:off x="479036" y="6716036"/>
            <a:ext cx="5518787" cy="131148"/>
          </a:xfrm>
          <a:prstGeom prst="rect">
            <a:avLst/>
          </a:prstGeom>
          <a:noFill/>
        </p:spPr>
        <p:txBody>
          <a:bodyPr wrap="square" lIns="0" tIns="55486" rIns="110973" bIns="55486" anchor="ctr" anchorCtr="0">
            <a:noAutofit/>
          </a:bodyPr>
          <a:lstStyle>
            <a:defPPr>
              <a:defRPr lang="en-US"/>
            </a:defPPr>
            <a:lvl1pPr algn="l" rtl="0" fontAlgn="base">
              <a:spcBef>
                <a:spcPct val="0"/>
              </a:spcBef>
              <a:spcAft>
                <a:spcPct val="0"/>
              </a:spcAft>
              <a:defRPr lang="en-AU" sz="1000" kern="1200">
                <a:solidFill>
                  <a:schemeClr val="tx2"/>
                </a:solidFill>
                <a:latin typeface="+mn-lt"/>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r>
              <a:rPr kumimoji="0" lang="en-US" sz="1020" b="0" i="0" u="none" strike="noStrike" kern="1200" cap="none" spc="0" normalizeH="0" baseline="0" noProof="0" dirty="0">
                <a:ln>
                  <a:noFill/>
                </a:ln>
                <a:solidFill>
                  <a:schemeClr val="bg1"/>
                </a:solidFill>
                <a:effectLst/>
                <a:uLnTx/>
                <a:uFillTx/>
                <a:latin typeface="Arial"/>
                <a:ea typeface="+mn-ea"/>
                <a:cs typeface="Arial" charset="0"/>
              </a:rPr>
              <a:t>Copyright © 2016 Accenture. All rights reserved. </a:t>
            </a:r>
          </a:p>
        </p:txBody>
      </p:sp>
      <p:sp>
        <p:nvSpPr>
          <p:cNvPr id="13" name="Title 3"/>
          <p:cNvSpPr txBox="1">
            <a:spLocks/>
          </p:cNvSpPr>
          <p:nvPr/>
        </p:nvSpPr>
        <p:spPr>
          <a:xfrm>
            <a:off x="310197" y="323046"/>
            <a:ext cx="5706640" cy="2291820"/>
          </a:xfrm>
          <a:prstGeom prst="rect">
            <a:avLst/>
          </a:prstGeom>
        </p:spPr>
        <p:txBody>
          <a:bodyPr vert="horz" wrap="square" lIns="146304" tIns="91440" rIns="146304" bIns="91440"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w="3175">
                  <a:noFill/>
                </a:ln>
                <a:solidFill>
                  <a:srgbClr val="FFB900"/>
                </a:solidFill>
                <a:effectLst/>
                <a:uLnTx/>
                <a:uFillTx/>
                <a:latin typeface="Segoe UI Light"/>
                <a:ea typeface="+mn-ea"/>
                <a:cs typeface="Segoe UI" pitchFamily="34" charset="0"/>
              </a:rPr>
              <a:t>Public Transportation</a:t>
            </a:r>
            <a:endParaRPr kumimoji="0" lang="en-US" altLang="en-US" sz="4800" b="0" i="0" u="none" strike="noStrike" kern="1200" cap="none" spc="-150" normalizeH="0" baseline="0" noProof="0" dirty="0">
              <a:ln w="3175">
                <a:noFill/>
              </a:ln>
              <a:solidFill>
                <a:srgbClr val="FFB900"/>
              </a:solidFill>
              <a:effectLst/>
              <a:uLnTx/>
              <a:uFillTx/>
              <a:latin typeface="Segoe UI Light"/>
              <a:ea typeface="+mn-ea"/>
              <a:cs typeface="Segoe UI" pitchFamily="34" charset="0"/>
            </a:endParaRPr>
          </a:p>
        </p:txBody>
      </p:sp>
      <p:sp>
        <p:nvSpPr>
          <p:cNvPr id="15" name="Content Placeholder 1"/>
          <p:cNvSpPr txBox="1">
            <a:spLocks/>
          </p:cNvSpPr>
          <p:nvPr/>
        </p:nvSpPr>
        <p:spPr bwMode="auto">
          <a:xfrm>
            <a:off x="476145" y="1295400"/>
            <a:ext cx="4802865" cy="495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1200">
                <a:solidFill>
                  <a:schemeClr val="tx1"/>
                </a:solidFill>
                <a:latin typeface="Arial" pitchFamily="34" charset="0"/>
                <a:ea typeface="华文楷体"/>
                <a:cs typeface="华文楷体"/>
              </a:defRPr>
            </a:lvl1pPr>
            <a:lvl2pPr marL="742950" indent="-285750" eaLnBrk="0" hangingPunct="0">
              <a:defRPr sz="1200">
                <a:solidFill>
                  <a:schemeClr val="tx1"/>
                </a:solidFill>
                <a:latin typeface="Arial" pitchFamily="34" charset="0"/>
                <a:ea typeface="华文楷体"/>
                <a:cs typeface="华文楷体"/>
              </a:defRPr>
            </a:lvl2pPr>
            <a:lvl3pPr marL="1143000" indent="-228600" eaLnBrk="0" hangingPunct="0">
              <a:defRPr sz="1200">
                <a:solidFill>
                  <a:schemeClr val="tx1"/>
                </a:solidFill>
                <a:latin typeface="Arial" pitchFamily="34" charset="0"/>
                <a:ea typeface="华文楷体"/>
                <a:cs typeface="华文楷体"/>
              </a:defRPr>
            </a:lvl3pPr>
            <a:lvl4pPr marL="1600200" indent="-228600" eaLnBrk="0" hangingPunct="0">
              <a:defRPr sz="1200">
                <a:solidFill>
                  <a:schemeClr val="tx1"/>
                </a:solidFill>
                <a:latin typeface="Arial" pitchFamily="34" charset="0"/>
                <a:ea typeface="华文楷体"/>
                <a:cs typeface="华文楷体"/>
              </a:defRPr>
            </a:lvl4pPr>
            <a:lvl5pPr marL="2057400" indent="-228600" eaLnBrk="0" hangingPunct="0">
              <a:defRPr sz="1200">
                <a:solidFill>
                  <a:schemeClr val="tx1"/>
                </a:solidFill>
                <a:latin typeface="Arial" pitchFamily="34" charset="0"/>
                <a:ea typeface="华文楷体"/>
                <a:cs typeface="华文楷体"/>
              </a:defRPr>
            </a:lvl5pPr>
            <a:lvl6pPr marL="2514600" indent="-228600" eaLnBrk="0" fontAlgn="base" hangingPunct="0">
              <a:spcBef>
                <a:spcPct val="0"/>
              </a:spcBef>
              <a:spcAft>
                <a:spcPct val="0"/>
              </a:spcAft>
              <a:defRPr sz="1200">
                <a:solidFill>
                  <a:schemeClr val="tx1"/>
                </a:solidFill>
                <a:latin typeface="Arial" pitchFamily="34" charset="0"/>
                <a:ea typeface="华文楷体"/>
                <a:cs typeface="华文楷体"/>
              </a:defRPr>
            </a:lvl6pPr>
            <a:lvl7pPr marL="2971800" indent="-228600" eaLnBrk="0" fontAlgn="base" hangingPunct="0">
              <a:spcBef>
                <a:spcPct val="0"/>
              </a:spcBef>
              <a:spcAft>
                <a:spcPct val="0"/>
              </a:spcAft>
              <a:defRPr sz="1200">
                <a:solidFill>
                  <a:schemeClr val="tx1"/>
                </a:solidFill>
                <a:latin typeface="Arial" pitchFamily="34" charset="0"/>
                <a:ea typeface="华文楷体"/>
                <a:cs typeface="华文楷体"/>
              </a:defRPr>
            </a:lvl7pPr>
            <a:lvl8pPr marL="3429000" indent="-228600" eaLnBrk="0" fontAlgn="base" hangingPunct="0">
              <a:spcBef>
                <a:spcPct val="0"/>
              </a:spcBef>
              <a:spcAft>
                <a:spcPct val="0"/>
              </a:spcAft>
              <a:defRPr sz="1200">
                <a:solidFill>
                  <a:schemeClr val="tx1"/>
                </a:solidFill>
                <a:latin typeface="Arial" pitchFamily="34" charset="0"/>
                <a:ea typeface="华文楷体"/>
                <a:cs typeface="华文楷体"/>
              </a:defRPr>
            </a:lvl8pPr>
            <a:lvl9pPr marL="3886200" indent="-228600" eaLnBrk="0" fontAlgn="base" hangingPunct="0">
              <a:spcBef>
                <a:spcPct val="0"/>
              </a:spcBef>
              <a:spcAft>
                <a:spcPct val="0"/>
              </a:spcAft>
              <a:defRPr sz="1200">
                <a:solidFill>
                  <a:schemeClr val="tx1"/>
                </a:solidFill>
                <a:latin typeface="Arial" pitchFamily="34" charset="0"/>
                <a:ea typeface="华文楷体"/>
                <a:cs typeface="华文楷体"/>
              </a:defRPr>
            </a:lvl9pPr>
          </a:lstStyle>
          <a:p>
            <a:pPr marL="0" marR="0" lvl="0" indent="0" defTabSz="932597"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We are working with a metro transit organization to design a new operational model </a:t>
            </a: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and scalable digital architecture to allow </a:t>
            </a: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for better control of </a:t>
            </a: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station equipment, security, and passenger information management.</a:t>
            </a:r>
          </a:p>
          <a:p>
            <a:pPr marL="0" marR="0" lvl="0" indent="0" defTabSz="932597"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endParaRPr>
          </a:p>
          <a:p>
            <a:pPr marL="0" marR="0" lvl="0" indent="0" defTabSz="932597"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The program will </a:t>
            </a:r>
            <a:r>
              <a:rPr kumimoji="0" lang="en-AU"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result in enhanced operations and greater passenger satisfaction, </a:t>
            </a: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in addition to the introduction of new </a:t>
            </a:r>
            <a:r>
              <a:rPr kumimoji="0" lang="en-US" sz="2000" b="0" i="0" u="none" strike="noStrike" kern="0" cap="none" spc="0" normalizeH="0" baseline="0" noProof="0" dirty="0" err="1">
                <a:ln>
                  <a:noFill/>
                </a:ln>
                <a:solidFill>
                  <a:schemeClr val="bg1"/>
                </a:solidFill>
                <a:effectLst/>
                <a:uLnTx/>
                <a:uFillTx/>
                <a:latin typeface="Segoe UI" panose="020B0502040204020203" pitchFamily="34" charset="0"/>
                <a:ea typeface="华文楷体"/>
                <a:cs typeface="Segoe UI" panose="020B0502040204020203" pitchFamily="34" charset="0"/>
              </a:rPr>
              <a:t>IoT</a:t>
            </a: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-enabled services. </a:t>
            </a:r>
          </a:p>
          <a:p>
            <a:pPr marL="0" marR="0" lvl="0" indent="0" defTabSz="932414" eaLnBrk="0" fontAlgn="auto" latinLnBrk="0" hangingPunct="0">
              <a:lnSpc>
                <a:spcPct val="100000"/>
              </a:lnSpc>
              <a:spcBef>
                <a:spcPts val="1224"/>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latin typeface="Segoe UI Light" panose="020B0502040204020203" pitchFamily="34" charset="0"/>
              <a:ea typeface="华文楷体"/>
              <a:cs typeface="Segoe UI Light" panose="020B0502040204020203" pitchFamily="34" charset="0"/>
            </a:endParaRPr>
          </a:p>
        </p:txBody>
      </p:sp>
    </p:spTree>
    <p:extLst>
      <p:ext uri="{BB962C8B-B14F-4D97-AF65-F5344CB8AC3E}">
        <p14:creationId xmlns:p14="http://schemas.microsoft.com/office/powerpoint/2010/main" val="150046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0341" y="0"/>
            <a:ext cx="10476134" cy="6994525"/>
          </a:xfrm>
          <a:prstGeom prst="rect">
            <a:avLst/>
          </a:prstGeom>
        </p:spPr>
      </p:pic>
      <p:sp>
        <p:nvSpPr>
          <p:cNvPr id="8" name="Rectangle 7"/>
          <p:cNvSpPr/>
          <p:nvPr/>
        </p:nvSpPr>
        <p:spPr>
          <a:xfrm>
            <a:off x="0" y="0"/>
            <a:ext cx="6187828" cy="6994525"/>
          </a:xfrm>
          <a:prstGeom prst="rect">
            <a:avLst/>
          </a:prstGeom>
          <a:solidFill>
            <a:srgbClr val="505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Footer Placeholder 4"/>
          <p:cNvSpPr txBox="1">
            <a:spLocks/>
          </p:cNvSpPr>
          <p:nvPr/>
        </p:nvSpPr>
        <p:spPr>
          <a:xfrm>
            <a:off x="479036" y="6716036"/>
            <a:ext cx="5518787" cy="131148"/>
          </a:xfrm>
          <a:prstGeom prst="rect">
            <a:avLst/>
          </a:prstGeom>
          <a:noFill/>
        </p:spPr>
        <p:txBody>
          <a:bodyPr wrap="square" lIns="0" tIns="55486" rIns="110973" bIns="55486" anchor="ctr" anchorCtr="0">
            <a:noAutofit/>
          </a:bodyPr>
          <a:lstStyle>
            <a:defPPr>
              <a:defRPr lang="en-US"/>
            </a:defPPr>
            <a:lvl1pPr algn="l" rtl="0" fontAlgn="base">
              <a:spcBef>
                <a:spcPct val="0"/>
              </a:spcBef>
              <a:spcAft>
                <a:spcPct val="0"/>
              </a:spcAft>
              <a:defRPr lang="en-AU" sz="1000" kern="1200">
                <a:solidFill>
                  <a:schemeClr val="tx2"/>
                </a:solidFill>
                <a:latin typeface="+mn-lt"/>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r>
              <a:rPr kumimoji="0" lang="en-US" sz="1020" b="0" i="0" u="none" strike="noStrike" kern="1200" cap="none" spc="0" normalizeH="0" baseline="0" noProof="0" dirty="0">
                <a:ln>
                  <a:noFill/>
                </a:ln>
                <a:solidFill>
                  <a:schemeClr val="bg1"/>
                </a:solidFill>
                <a:effectLst/>
                <a:uLnTx/>
                <a:uFillTx/>
                <a:latin typeface="Arial"/>
                <a:ea typeface="+mn-ea"/>
                <a:cs typeface="Arial" charset="0"/>
              </a:rPr>
              <a:t>Copyright © 2016 Accenture. All rights reserved. </a:t>
            </a:r>
          </a:p>
        </p:txBody>
      </p:sp>
      <p:sp>
        <p:nvSpPr>
          <p:cNvPr id="7" name="Title 3"/>
          <p:cNvSpPr txBox="1">
            <a:spLocks/>
          </p:cNvSpPr>
          <p:nvPr/>
        </p:nvSpPr>
        <p:spPr>
          <a:xfrm>
            <a:off x="310197" y="323046"/>
            <a:ext cx="5706640" cy="2291820"/>
          </a:xfrm>
          <a:prstGeom prst="rect">
            <a:avLst/>
          </a:prstGeom>
        </p:spPr>
        <p:txBody>
          <a:bodyPr vert="horz" wrap="square" lIns="146304" tIns="91440" rIns="146304" bIns="91440"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w="3175">
                  <a:noFill/>
                </a:ln>
                <a:solidFill>
                  <a:srgbClr val="FFB900"/>
                </a:solidFill>
                <a:effectLst/>
                <a:uLnTx/>
                <a:uFillTx/>
                <a:latin typeface="Segoe UI Light"/>
                <a:ea typeface="+mn-ea"/>
                <a:cs typeface="Segoe UI" pitchFamily="34" charset="0"/>
              </a:rPr>
              <a:t>Large Manufacturing Company</a:t>
            </a:r>
            <a:endParaRPr kumimoji="0" lang="en-US" altLang="en-US" sz="4800" b="0" i="0" u="none" strike="noStrike" kern="1200" cap="none" spc="-150" normalizeH="0" baseline="0" noProof="0" dirty="0">
              <a:ln w="3175">
                <a:noFill/>
              </a:ln>
              <a:solidFill>
                <a:srgbClr val="FFB900"/>
              </a:solidFill>
              <a:effectLst/>
              <a:uLnTx/>
              <a:uFillTx/>
              <a:latin typeface="Segoe UI Light"/>
              <a:ea typeface="+mn-ea"/>
              <a:cs typeface="Segoe UI" pitchFamily="34" charset="0"/>
            </a:endParaRPr>
          </a:p>
        </p:txBody>
      </p:sp>
      <p:sp>
        <p:nvSpPr>
          <p:cNvPr id="9" name="Content Placeholder 1"/>
          <p:cNvSpPr txBox="1">
            <a:spLocks/>
          </p:cNvSpPr>
          <p:nvPr/>
        </p:nvSpPr>
        <p:spPr bwMode="auto">
          <a:xfrm>
            <a:off x="476146" y="1964706"/>
            <a:ext cx="4416366" cy="3842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1200">
                <a:solidFill>
                  <a:schemeClr val="tx1"/>
                </a:solidFill>
                <a:latin typeface="Arial" pitchFamily="34" charset="0"/>
                <a:ea typeface="华文楷体"/>
                <a:cs typeface="华文楷体"/>
              </a:defRPr>
            </a:lvl1pPr>
            <a:lvl2pPr marL="742950" indent="-285750" eaLnBrk="0" hangingPunct="0">
              <a:defRPr sz="1200">
                <a:solidFill>
                  <a:schemeClr val="tx1"/>
                </a:solidFill>
                <a:latin typeface="Arial" pitchFamily="34" charset="0"/>
                <a:ea typeface="华文楷体"/>
                <a:cs typeface="华文楷体"/>
              </a:defRPr>
            </a:lvl2pPr>
            <a:lvl3pPr marL="1143000" indent="-228600" eaLnBrk="0" hangingPunct="0">
              <a:defRPr sz="1200">
                <a:solidFill>
                  <a:schemeClr val="tx1"/>
                </a:solidFill>
                <a:latin typeface="Arial" pitchFamily="34" charset="0"/>
                <a:ea typeface="华文楷体"/>
                <a:cs typeface="华文楷体"/>
              </a:defRPr>
            </a:lvl3pPr>
            <a:lvl4pPr marL="1600200" indent="-228600" eaLnBrk="0" hangingPunct="0">
              <a:defRPr sz="1200">
                <a:solidFill>
                  <a:schemeClr val="tx1"/>
                </a:solidFill>
                <a:latin typeface="Arial" pitchFamily="34" charset="0"/>
                <a:ea typeface="华文楷体"/>
                <a:cs typeface="华文楷体"/>
              </a:defRPr>
            </a:lvl4pPr>
            <a:lvl5pPr marL="2057400" indent="-228600" eaLnBrk="0" hangingPunct="0">
              <a:defRPr sz="1200">
                <a:solidFill>
                  <a:schemeClr val="tx1"/>
                </a:solidFill>
                <a:latin typeface="Arial" pitchFamily="34" charset="0"/>
                <a:ea typeface="华文楷体"/>
                <a:cs typeface="华文楷体"/>
              </a:defRPr>
            </a:lvl5pPr>
            <a:lvl6pPr marL="2514600" indent="-228600" eaLnBrk="0" fontAlgn="base" hangingPunct="0">
              <a:spcBef>
                <a:spcPct val="0"/>
              </a:spcBef>
              <a:spcAft>
                <a:spcPct val="0"/>
              </a:spcAft>
              <a:defRPr sz="1200">
                <a:solidFill>
                  <a:schemeClr val="tx1"/>
                </a:solidFill>
                <a:latin typeface="Arial" pitchFamily="34" charset="0"/>
                <a:ea typeface="华文楷体"/>
                <a:cs typeface="华文楷体"/>
              </a:defRPr>
            </a:lvl6pPr>
            <a:lvl7pPr marL="2971800" indent="-228600" eaLnBrk="0" fontAlgn="base" hangingPunct="0">
              <a:spcBef>
                <a:spcPct val="0"/>
              </a:spcBef>
              <a:spcAft>
                <a:spcPct val="0"/>
              </a:spcAft>
              <a:defRPr sz="1200">
                <a:solidFill>
                  <a:schemeClr val="tx1"/>
                </a:solidFill>
                <a:latin typeface="Arial" pitchFamily="34" charset="0"/>
                <a:ea typeface="华文楷体"/>
                <a:cs typeface="华文楷体"/>
              </a:defRPr>
            </a:lvl7pPr>
            <a:lvl8pPr marL="3429000" indent="-228600" eaLnBrk="0" fontAlgn="base" hangingPunct="0">
              <a:spcBef>
                <a:spcPct val="0"/>
              </a:spcBef>
              <a:spcAft>
                <a:spcPct val="0"/>
              </a:spcAft>
              <a:defRPr sz="1200">
                <a:solidFill>
                  <a:schemeClr val="tx1"/>
                </a:solidFill>
                <a:latin typeface="Arial" pitchFamily="34" charset="0"/>
                <a:ea typeface="华文楷体"/>
                <a:cs typeface="华文楷体"/>
              </a:defRPr>
            </a:lvl8pPr>
            <a:lvl9pPr marL="3886200" indent="-228600" eaLnBrk="0" fontAlgn="base" hangingPunct="0">
              <a:spcBef>
                <a:spcPct val="0"/>
              </a:spcBef>
              <a:spcAft>
                <a:spcPct val="0"/>
              </a:spcAft>
              <a:defRPr sz="1200">
                <a:solidFill>
                  <a:schemeClr val="tx1"/>
                </a:solidFill>
                <a:latin typeface="Arial" pitchFamily="34" charset="0"/>
                <a:ea typeface="华文楷体"/>
                <a:cs typeface="华文楷体"/>
              </a:defRPr>
            </a:lvl9pPr>
          </a:lstStyle>
          <a:p>
            <a:pPr marL="0" marR="0" lvl="0" indent="0" defTabSz="932597"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We are helping a leading multinational woodworking company implement </a:t>
            </a:r>
            <a:b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b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a comprehensive Connected Asset Management solution to better manage their mission critical equipment and other assets.</a:t>
            </a:r>
          </a:p>
          <a:p>
            <a:pPr marL="0" marR="0" lvl="0" indent="0" defTabSz="932597"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endParaRPr>
          </a:p>
          <a:p>
            <a:pPr marL="0" marR="0" lvl="0" indent="0" defTabSz="932597"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The solution will enable the company to improve its internal operational costs and extend the set of services provided to customers.</a:t>
            </a:r>
            <a:endParaRPr kumimoji="0" lang="en-US" altLang="en-US" sz="2000" b="1" i="0" u="none" strike="noStrike" kern="0" cap="none" spc="0" normalizeH="0" baseline="0" noProof="0" dirty="0">
              <a:ln>
                <a:noFill/>
              </a:ln>
              <a:solidFill>
                <a:srgbClr val="FF9900"/>
              </a:solidFill>
              <a:effectLst/>
              <a:uLnTx/>
              <a:uFillTx/>
              <a:latin typeface="Segoe UI" panose="020B0502040204020203" pitchFamily="34" charset="0"/>
              <a:ea typeface="华文楷体"/>
              <a:cs typeface="Segoe UI" panose="020B0502040204020203" pitchFamily="34" charset="0"/>
            </a:endParaRPr>
          </a:p>
        </p:txBody>
      </p:sp>
    </p:spTree>
    <p:extLst>
      <p:ext uri="{BB962C8B-B14F-4D97-AF65-F5344CB8AC3E}">
        <p14:creationId xmlns:p14="http://schemas.microsoft.com/office/powerpoint/2010/main" val="16496110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6187828" cy="6994525"/>
          </a:xfrm>
          <a:prstGeom prst="rect">
            <a:avLst/>
          </a:prstGeom>
          <a:solidFill>
            <a:srgbClr val="505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Footer Placeholder 4"/>
          <p:cNvSpPr txBox="1">
            <a:spLocks/>
          </p:cNvSpPr>
          <p:nvPr/>
        </p:nvSpPr>
        <p:spPr>
          <a:xfrm>
            <a:off x="479036" y="6716036"/>
            <a:ext cx="5518787" cy="131148"/>
          </a:xfrm>
          <a:prstGeom prst="rect">
            <a:avLst/>
          </a:prstGeom>
          <a:noFill/>
        </p:spPr>
        <p:txBody>
          <a:bodyPr wrap="square" lIns="0" tIns="55486" rIns="110973" bIns="55486" anchor="ctr" anchorCtr="0">
            <a:noAutofit/>
          </a:bodyPr>
          <a:lstStyle>
            <a:defPPr>
              <a:defRPr lang="en-US"/>
            </a:defPPr>
            <a:lvl1pPr algn="l" rtl="0" fontAlgn="base">
              <a:spcBef>
                <a:spcPct val="0"/>
              </a:spcBef>
              <a:spcAft>
                <a:spcPct val="0"/>
              </a:spcAft>
              <a:defRPr lang="en-AU" sz="1000" kern="1200">
                <a:solidFill>
                  <a:schemeClr val="tx2"/>
                </a:solidFill>
                <a:latin typeface="+mn-lt"/>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r>
              <a:rPr kumimoji="0" lang="en-US" sz="1020" b="0" i="0" u="none" strike="noStrike" kern="1200" cap="none" spc="0" normalizeH="0" baseline="0" noProof="0" dirty="0">
                <a:ln>
                  <a:noFill/>
                </a:ln>
                <a:solidFill>
                  <a:schemeClr val="bg1"/>
                </a:solidFill>
                <a:effectLst/>
                <a:uLnTx/>
                <a:uFillTx/>
                <a:latin typeface="Arial"/>
                <a:ea typeface="+mn-ea"/>
                <a:cs typeface="Arial" charset="0"/>
              </a:rPr>
              <a:t>Copyright © 2016 Accenture. All rights reserved. </a:t>
            </a:r>
          </a:p>
        </p:txBody>
      </p:sp>
      <p:sp>
        <p:nvSpPr>
          <p:cNvPr id="7" name="Title 3"/>
          <p:cNvSpPr txBox="1">
            <a:spLocks/>
          </p:cNvSpPr>
          <p:nvPr/>
        </p:nvSpPr>
        <p:spPr>
          <a:xfrm>
            <a:off x="310197" y="323046"/>
            <a:ext cx="6005936" cy="229182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w="3175">
                  <a:noFill/>
                </a:ln>
                <a:solidFill>
                  <a:srgbClr val="FFB900"/>
                </a:solidFill>
                <a:effectLst/>
                <a:uLnTx/>
                <a:uFillTx/>
                <a:latin typeface="+mj-lt"/>
                <a:ea typeface="+mn-ea"/>
                <a:cs typeface="Segoe UI" pitchFamily="34" charset="0"/>
              </a:rPr>
              <a:t>Connected Asset Management – Solution Demonstration</a:t>
            </a:r>
            <a:endParaRPr kumimoji="0" lang="en-US" altLang="en-US" sz="4800" b="0" i="0" u="none" strike="noStrike" kern="1200" cap="none" spc="-150" normalizeH="0" baseline="0" noProof="0" dirty="0">
              <a:ln w="3175">
                <a:noFill/>
              </a:ln>
              <a:solidFill>
                <a:srgbClr val="FFB900"/>
              </a:solidFill>
              <a:effectLst/>
              <a:uLnTx/>
              <a:uFillTx/>
              <a:latin typeface="Segoe UI Light"/>
              <a:ea typeface="+mn-ea"/>
              <a:cs typeface="Segoe UI" pitchFamily="34" charset="0"/>
            </a:endParaRPr>
          </a:p>
        </p:txBody>
      </p:sp>
      <p:sp>
        <p:nvSpPr>
          <p:cNvPr id="9" name="Content Placeholder 1"/>
          <p:cNvSpPr txBox="1">
            <a:spLocks/>
          </p:cNvSpPr>
          <p:nvPr/>
        </p:nvSpPr>
        <p:spPr bwMode="auto">
          <a:xfrm>
            <a:off x="479036" y="2873831"/>
            <a:ext cx="5110738" cy="3842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1200">
                <a:solidFill>
                  <a:schemeClr val="tx1"/>
                </a:solidFill>
                <a:latin typeface="Arial" pitchFamily="34" charset="0"/>
                <a:ea typeface="华文楷体"/>
                <a:cs typeface="华文楷体"/>
              </a:defRPr>
            </a:lvl1pPr>
            <a:lvl2pPr marL="742950" indent="-285750" eaLnBrk="0" hangingPunct="0">
              <a:defRPr sz="1200">
                <a:solidFill>
                  <a:schemeClr val="tx1"/>
                </a:solidFill>
                <a:latin typeface="Arial" pitchFamily="34" charset="0"/>
                <a:ea typeface="华文楷体"/>
                <a:cs typeface="华文楷体"/>
              </a:defRPr>
            </a:lvl2pPr>
            <a:lvl3pPr marL="1143000" indent="-228600" eaLnBrk="0" hangingPunct="0">
              <a:defRPr sz="1200">
                <a:solidFill>
                  <a:schemeClr val="tx1"/>
                </a:solidFill>
                <a:latin typeface="Arial" pitchFamily="34" charset="0"/>
                <a:ea typeface="华文楷体"/>
                <a:cs typeface="华文楷体"/>
              </a:defRPr>
            </a:lvl3pPr>
            <a:lvl4pPr marL="1600200" indent="-228600" eaLnBrk="0" hangingPunct="0">
              <a:defRPr sz="1200">
                <a:solidFill>
                  <a:schemeClr val="tx1"/>
                </a:solidFill>
                <a:latin typeface="Arial" pitchFamily="34" charset="0"/>
                <a:ea typeface="华文楷体"/>
                <a:cs typeface="华文楷体"/>
              </a:defRPr>
            </a:lvl4pPr>
            <a:lvl5pPr marL="2057400" indent="-228600" eaLnBrk="0" hangingPunct="0">
              <a:defRPr sz="1200">
                <a:solidFill>
                  <a:schemeClr val="tx1"/>
                </a:solidFill>
                <a:latin typeface="Arial" pitchFamily="34" charset="0"/>
                <a:ea typeface="华文楷体"/>
                <a:cs typeface="华文楷体"/>
              </a:defRPr>
            </a:lvl5pPr>
            <a:lvl6pPr marL="2514600" indent="-228600" eaLnBrk="0" fontAlgn="base" hangingPunct="0">
              <a:spcBef>
                <a:spcPct val="0"/>
              </a:spcBef>
              <a:spcAft>
                <a:spcPct val="0"/>
              </a:spcAft>
              <a:defRPr sz="1200">
                <a:solidFill>
                  <a:schemeClr val="tx1"/>
                </a:solidFill>
                <a:latin typeface="Arial" pitchFamily="34" charset="0"/>
                <a:ea typeface="华文楷体"/>
                <a:cs typeface="华文楷体"/>
              </a:defRPr>
            </a:lvl6pPr>
            <a:lvl7pPr marL="2971800" indent="-228600" eaLnBrk="0" fontAlgn="base" hangingPunct="0">
              <a:spcBef>
                <a:spcPct val="0"/>
              </a:spcBef>
              <a:spcAft>
                <a:spcPct val="0"/>
              </a:spcAft>
              <a:defRPr sz="1200">
                <a:solidFill>
                  <a:schemeClr val="tx1"/>
                </a:solidFill>
                <a:latin typeface="Arial" pitchFamily="34" charset="0"/>
                <a:ea typeface="华文楷体"/>
                <a:cs typeface="华文楷体"/>
              </a:defRPr>
            </a:lvl7pPr>
            <a:lvl8pPr marL="3429000" indent="-228600" eaLnBrk="0" fontAlgn="base" hangingPunct="0">
              <a:spcBef>
                <a:spcPct val="0"/>
              </a:spcBef>
              <a:spcAft>
                <a:spcPct val="0"/>
              </a:spcAft>
              <a:defRPr sz="1200">
                <a:solidFill>
                  <a:schemeClr val="tx1"/>
                </a:solidFill>
                <a:latin typeface="Arial" pitchFamily="34" charset="0"/>
                <a:ea typeface="华文楷体"/>
                <a:cs typeface="华文楷体"/>
              </a:defRPr>
            </a:lvl8pPr>
            <a:lvl9pPr marL="3886200" indent="-228600" eaLnBrk="0" fontAlgn="base" hangingPunct="0">
              <a:spcBef>
                <a:spcPct val="0"/>
              </a:spcBef>
              <a:spcAft>
                <a:spcPct val="0"/>
              </a:spcAft>
              <a:defRPr sz="1200">
                <a:solidFill>
                  <a:schemeClr val="tx1"/>
                </a:solidFill>
                <a:latin typeface="Arial" pitchFamily="34" charset="0"/>
                <a:ea typeface="华文楷体"/>
                <a:cs typeface="华文楷体"/>
              </a:defRPr>
            </a:lvl9pPr>
          </a:lstStyle>
          <a:p>
            <a:pPr marL="0" marR="0" lvl="0" indent="0" defTabSz="932597"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Empowers enterprises across multiple industries – including large industrial and manufacturing companies, oil &amp; gas facilities, and OEMs – to proactively manage their assets, make quicker and more informed decisions, and optimize business processes through the enablement and unlocking </a:t>
            </a:r>
            <a:b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b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of digital content, specialized analytics, </a:t>
            </a:r>
            <a:b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br>
            <a:r>
              <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rPr>
              <a:t>and prescriptive actions and insights.</a:t>
            </a:r>
            <a:endParaRPr kumimoji="0" lang="en-US" altLang="en-US" sz="2000" b="1" i="0" u="none" strike="noStrike" kern="0" cap="none" spc="0" normalizeH="0" baseline="0" noProof="0" dirty="0">
              <a:ln>
                <a:noFill/>
              </a:ln>
              <a:solidFill>
                <a:schemeClr val="bg1"/>
              </a:solidFill>
              <a:effectLst/>
              <a:uLnTx/>
              <a:uFillTx/>
              <a:latin typeface="Segoe UI" panose="020B0502040204020203" pitchFamily="34" charset="0"/>
              <a:ea typeface="华文楷体"/>
              <a:cs typeface="Segoe UI" panose="020B0502040204020203" pitchFamily="34" charset="0"/>
            </a:endParaRPr>
          </a:p>
          <a:p>
            <a:pPr marL="0" marR="0" lvl="0" indent="0" defTabSz="932597" eaLnBrk="1" fontAlgn="auto" latinLnBrk="0" hangingPunct="1">
              <a:lnSpc>
                <a:spcPct val="100000"/>
              </a:lnSpc>
              <a:spcBef>
                <a:spcPts val="0"/>
              </a:spcBef>
              <a:spcAft>
                <a:spcPts val="0"/>
              </a:spcAft>
              <a:buClr>
                <a:srgbClr val="000000"/>
              </a:buClr>
              <a:buSzTx/>
              <a:buFontTx/>
              <a:buNone/>
              <a:tabLst/>
              <a:defRPr/>
            </a:pPr>
            <a:endParaRPr kumimoji="0" lang="en-US" altLang="en-US" sz="2000" b="1" i="0" u="none" strike="noStrike" kern="0" cap="none" spc="0" normalizeH="0" baseline="0" noProof="0" dirty="0">
              <a:ln>
                <a:noFill/>
              </a:ln>
              <a:solidFill>
                <a:schemeClr val="bg1"/>
              </a:solidFill>
              <a:effectLst/>
              <a:uLnTx/>
              <a:uFillTx/>
              <a:latin typeface="Arial" pitchFamily="34" charset="0"/>
              <a:ea typeface="华文楷体"/>
              <a:cs typeface="华文楷体"/>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9188" y="0"/>
            <a:ext cx="6237287" cy="6994525"/>
          </a:xfrm>
          <a:prstGeom prst="rect">
            <a:avLst/>
          </a:prstGeom>
        </p:spPr>
      </p:pic>
    </p:spTree>
    <p:extLst>
      <p:ext uri="{BB962C8B-B14F-4D97-AF65-F5344CB8AC3E}">
        <p14:creationId xmlns:p14="http://schemas.microsoft.com/office/powerpoint/2010/main" val="8485369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74637" y="1209973"/>
            <a:ext cx="12044641" cy="3841052"/>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0" normalizeH="0" baseline="0" noProof="0" dirty="0">
                <a:ln w="3175">
                  <a:noFill/>
                </a:ln>
                <a:gradFill>
                  <a:gsLst>
                    <a:gs pos="100000">
                      <a:schemeClr val="tx1"/>
                    </a:gs>
                    <a:gs pos="0">
                      <a:schemeClr val="tx1"/>
                    </a:gs>
                  </a:gsLst>
                  <a:lin ang="5400000" scaled="0"/>
                </a:gradFill>
                <a:effectLst/>
                <a:uLnTx/>
                <a:uFillTx/>
                <a:latin typeface="+mj-lt"/>
                <a:ea typeface="+mn-ea"/>
                <a:cs typeface="Segoe UI" pitchFamily="34" charset="0"/>
              </a:rPr>
              <a:t>Now we want to </a:t>
            </a:r>
            <a:br>
              <a:rPr kumimoji="0" lang="en-US" sz="7200" b="0" i="0" u="none" strike="noStrike" kern="1200" cap="none" spc="-100" normalizeH="0" baseline="0" noProof="0" dirty="0">
                <a:ln w="3175">
                  <a:noFill/>
                </a:ln>
                <a:gradFill>
                  <a:gsLst>
                    <a:gs pos="100000">
                      <a:schemeClr val="tx1"/>
                    </a:gs>
                    <a:gs pos="0">
                      <a:schemeClr val="tx1"/>
                    </a:gs>
                  </a:gsLst>
                  <a:lin ang="5400000" scaled="0"/>
                </a:gradFill>
                <a:effectLst/>
                <a:uLnTx/>
                <a:uFillTx/>
                <a:latin typeface="+mj-lt"/>
                <a:ea typeface="+mn-ea"/>
                <a:cs typeface="Segoe UI" pitchFamily="34" charset="0"/>
              </a:rPr>
            </a:br>
            <a:r>
              <a:rPr kumimoji="0" lang="en-US" sz="7200" b="0" i="0" u="none" strike="noStrike" kern="1200" cap="none" spc="-100" normalizeH="0" baseline="0" noProof="0" dirty="0">
                <a:ln w="3175">
                  <a:noFill/>
                </a:ln>
                <a:gradFill>
                  <a:gsLst>
                    <a:gs pos="100000">
                      <a:schemeClr val="tx1"/>
                    </a:gs>
                    <a:gs pos="0">
                      <a:schemeClr val="tx1"/>
                    </a:gs>
                  </a:gsLst>
                  <a:lin ang="5400000" scaled="0"/>
                </a:gradFill>
                <a:effectLst/>
                <a:uLnTx/>
                <a:uFillTx/>
                <a:latin typeface="+mj-lt"/>
                <a:ea typeface="+mn-ea"/>
                <a:cs typeface="Segoe UI" pitchFamily="34" charset="0"/>
              </a:rPr>
              <a:t>hear from you!  </a:t>
            </a:r>
            <a:br>
              <a:rPr kumimoji="0" lang="en-US" sz="7200" b="0" i="0" u="none" strike="noStrike" kern="1200" cap="none" spc="-100" normalizeH="0" baseline="0" noProof="0" dirty="0">
                <a:ln w="3175">
                  <a:noFill/>
                </a:ln>
                <a:gradFill>
                  <a:gsLst>
                    <a:gs pos="100000">
                      <a:schemeClr val="tx1"/>
                    </a:gs>
                    <a:gs pos="0">
                      <a:schemeClr val="tx1"/>
                    </a:gs>
                  </a:gsLst>
                  <a:lin ang="5400000" scaled="0"/>
                </a:gradFill>
                <a:effectLst/>
                <a:uLnTx/>
                <a:uFillTx/>
                <a:latin typeface="+mj-lt"/>
                <a:ea typeface="+mn-ea"/>
                <a:cs typeface="Segoe UI" pitchFamily="34" charset="0"/>
              </a:rPr>
            </a:br>
            <a:br>
              <a:rPr kumimoji="0" lang="en-US" sz="7200" b="0" i="0" u="none" strike="noStrike" kern="1200" cap="none" spc="-100" normalizeH="0" baseline="0" noProof="0" dirty="0">
                <a:ln w="3175">
                  <a:noFill/>
                </a:ln>
                <a:gradFill>
                  <a:gsLst>
                    <a:gs pos="100000">
                      <a:schemeClr val="tx1"/>
                    </a:gs>
                    <a:gs pos="0">
                      <a:schemeClr val="tx1"/>
                    </a:gs>
                  </a:gsLst>
                  <a:lin ang="5400000" scaled="0"/>
                </a:gradFill>
                <a:effectLst/>
                <a:uLnTx/>
                <a:uFillTx/>
                <a:latin typeface="+mj-lt"/>
                <a:ea typeface="+mn-ea"/>
                <a:cs typeface="Segoe UI" pitchFamily="34" charset="0"/>
              </a:rPr>
            </a:br>
            <a:r>
              <a:rPr kumimoji="0" lang="en-US" sz="4800" b="0" i="0" u="none" strike="noStrike" kern="1200" cap="none" spc="-100" normalizeH="0" baseline="0" noProof="0" dirty="0">
                <a:ln w="3175">
                  <a:noFill/>
                </a:ln>
                <a:gradFill>
                  <a:gsLst>
                    <a:gs pos="100000">
                      <a:schemeClr val="tx1"/>
                    </a:gs>
                    <a:gs pos="0">
                      <a:schemeClr val="tx1"/>
                    </a:gs>
                  </a:gsLst>
                  <a:lin ang="5400000" scaled="0"/>
                </a:gradFill>
                <a:effectLst/>
                <a:uLnTx/>
                <a:uFillTx/>
                <a:latin typeface="+mj-lt"/>
                <a:ea typeface="+mn-ea"/>
                <a:cs typeface="Segoe UI" pitchFamily="34" charset="0"/>
              </a:rPr>
              <a:t>What questions do you have for us?</a:t>
            </a:r>
          </a:p>
        </p:txBody>
      </p:sp>
    </p:spTree>
    <p:extLst>
      <p:ext uri="{BB962C8B-B14F-4D97-AF65-F5344CB8AC3E}">
        <p14:creationId xmlns:p14="http://schemas.microsoft.com/office/powerpoint/2010/main" val="17118848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10" name="Group 9"/>
          <p:cNvGrpSpPr/>
          <p:nvPr/>
        </p:nvGrpSpPr>
        <p:grpSpPr>
          <a:xfrm>
            <a:off x="6192839" y="-1"/>
            <a:ext cx="6243636" cy="6994526"/>
            <a:chOff x="6068709" y="0"/>
            <a:chExt cx="6123184" cy="6859588"/>
          </a:xfrm>
        </p:grpSpPr>
        <p:pic>
          <p:nvPicPr>
            <p:cNvPr id="12"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68709" y="0"/>
              <a:ext cx="6123184"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p:cNvSpPr/>
            <p:nvPr/>
          </p:nvSpPr>
          <p:spPr>
            <a:xfrm>
              <a:off x="6068709" y="0"/>
              <a:ext cx="6120115" cy="6859588"/>
            </a:xfrm>
            <a:prstGeom prst="rect">
              <a:avLst/>
            </a:prstGeom>
            <a:gradFill>
              <a:gsLst>
                <a:gs pos="20000">
                  <a:schemeClr val="tx1">
                    <a:alpha val="23000"/>
                  </a:schemeClr>
                </a:gs>
                <a:gs pos="43000">
                  <a:schemeClr val="bg1">
                    <a:alpha val="0"/>
                  </a:schemeClr>
                </a:gs>
                <a:gs pos="100000">
                  <a:schemeClr val="bg1">
                    <a:alpha val="9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AU" sz="1835" b="0" i="0" u="none" strike="noStrike" kern="0" cap="none" spc="0" normalizeH="0" baseline="0" noProof="0">
                <a:ln>
                  <a:noFill/>
                </a:ln>
                <a:solidFill>
                  <a:srgbClr val="FFFFFF"/>
                </a:solidFill>
                <a:effectLst/>
                <a:uLnTx/>
                <a:uFillTx/>
              </a:endParaRPr>
            </a:p>
          </p:txBody>
        </p:sp>
      </p:gr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2973" y="6288798"/>
            <a:ext cx="1456418" cy="310896"/>
          </a:xfrm>
          <a:prstGeom prst="rect">
            <a:avLst/>
          </a:prstGeom>
        </p:spPr>
      </p:pic>
      <p:grpSp>
        <p:nvGrpSpPr>
          <p:cNvPr id="16" name="Group 15"/>
          <p:cNvGrpSpPr>
            <a:grpSpLocks noChangeAspect="1"/>
          </p:cNvGrpSpPr>
          <p:nvPr/>
        </p:nvGrpSpPr>
        <p:grpSpPr>
          <a:xfrm>
            <a:off x="10105649" y="6232936"/>
            <a:ext cx="1879401" cy="513458"/>
            <a:chOff x="4729163" y="1817688"/>
            <a:chExt cx="1214437" cy="331788"/>
          </a:xfrm>
        </p:grpSpPr>
        <p:sp>
          <p:nvSpPr>
            <p:cNvPr id="17" name="Freeform 5"/>
            <p:cNvSpPr>
              <a:spLocks noEditPoints="1"/>
            </p:cNvSpPr>
            <p:nvPr/>
          </p:nvSpPr>
          <p:spPr bwMode="auto">
            <a:xfrm>
              <a:off x="5059363" y="1895475"/>
              <a:ext cx="111125" cy="117475"/>
            </a:xfrm>
            <a:custGeom>
              <a:avLst/>
              <a:gdLst>
                <a:gd name="T0" fmla="*/ 104 w 152"/>
                <a:gd name="T1" fmla="*/ 102 h 161"/>
                <a:gd name="T2" fmla="*/ 67 w 152"/>
                <a:gd name="T3" fmla="*/ 133 h 161"/>
                <a:gd name="T4" fmla="*/ 43 w 152"/>
                <a:gd name="T5" fmla="*/ 115 h 161"/>
                <a:gd name="T6" fmla="*/ 70 w 152"/>
                <a:gd name="T7" fmla="*/ 94 h 161"/>
                <a:gd name="T8" fmla="*/ 86 w 152"/>
                <a:gd name="T9" fmla="*/ 92 h 161"/>
                <a:gd name="T10" fmla="*/ 104 w 152"/>
                <a:gd name="T11" fmla="*/ 85 h 161"/>
                <a:gd name="T12" fmla="*/ 104 w 152"/>
                <a:gd name="T13" fmla="*/ 102 h 161"/>
                <a:gd name="T14" fmla="*/ 148 w 152"/>
                <a:gd name="T15" fmla="*/ 44 h 161"/>
                <a:gd name="T16" fmla="*/ 78 w 152"/>
                <a:gd name="T17" fmla="*/ 0 h 161"/>
                <a:gd name="T18" fmla="*/ 9 w 152"/>
                <a:gd name="T19" fmla="*/ 39 h 161"/>
                <a:gd name="T20" fmla="*/ 28 w 152"/>
                <a:gd name="T21" fmla="*/ 55 h 161"/>
                <a:gd name="T22" fmla="*/ 77 w 152"/>
                <a:gd name="T23" fmla="*/ 31 h 161"/>
                <a:gd name="T24" fmla="*/ 104 w 152"/>
                <a:gd name="T25" fmla="*/ 49 h 161"/>
                <a:gd name="T26" fmla="*/ 86 w 152"/>
                <a:gd name="T27" fmla="*/ 65 h 161"/>
                <a:gd name="T28" fmla="*/ 60 w 152"/>
                <a:gd name="T29" fmla="*/ 68 h 161"/>
                <a:gd name="T30" fmla="*/ 0 w 152"/>
                <a:gd name="T31" fmla="*/ 117 h 161"/>
                <a:gd name="T32" fmla="*/ 48 w 152"/>
                <a:gd name="T33" fmla="*/ 161 h 161"/>
                <a:gd name="T34" fmla="*/ 107 w 152"/>
                <a:gd name="T35" fmla="*/ 136 h 161"/>
                <a:gd name="T36" fmla="*/ 132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4" y="102"/>
                  </a:moveTo>
                  <a:cubicBezTo>
                    <a:pt x="104" y="118"/>
                    <a:pt x="90" y="133"/>
                    <a:pt x="67" y="133"/>
                  </a:cubicBezTo>
                  <a:cubicBezTo>
                    <a:pt x="52" y="133"/>
                    <a:pt x="43" y="125"/>
                    <a:pt x="43" y="115"/>
                  </a:cubicBezTo>
                  <a:cubicBezTo>
                    <a:pt x="43" y="102"/>
                    <a:pt x="52" y="97"/>
                    <a:pt x="70" y="94"/>
                  </a:cubicBezTo>
                  <a:cubicBezTo>
                    <a:pt x="86" y="92"/>
                    <a:pt x="86" y="92"/>
                    <a:pt x="86" y="92"/>
                  </a:cubicBezTo>
                  <a:cubicBezTo>
                    <a:pt x="91" y="91"/>
                    <a:pt x="100" y="89"/>
                    <a:pt x="104" y="85"/>
                  </a:cubicBezTo>
                  <a:cubicBezTo>
                    <a:pt x="104" y="102"/>
                    <a:pt x="104" y="102"/>
                    <a:pt x="104" y="102"/>
                  </a:cubicBezTo>
                  <a:moveTo>
                    <a:pt x="148" y="44"/>
                  </a:moveTo>
                  <a:cubicBezTo>
                    <a:pt x="148" y="13"/>
                    <a:pt x="119" y="0"/>
                    <a:pt x="78" y="0"/>
                  </a:cubicBezTo>
                  <a:cubicBezTo>
                    <a:pt x="34" y="0"/>
                    <a:pt x="9" y="21"/>
                    <a:pt x="9" y="39"/>
                  </a:cubicBezTo>
                  <a:cubicBezTo>
                    <a:pt x="9" y="47"/>
                    <a:pt x="17" y="55"/>
                    <a:pt x="28" y="55"/>
                  </a:cubicBezTo>
                  <a:cubicBezTo>
                    <a:pt x="45" y="55"/>
                    <a:pt x="46" y="31"/>
                    <a:pt x="77" y="31"/>
                  </a:cubicBezTo>
                  <a:cubicBezTo>
                    <a:pt x="92" y="31"/>
                    <a:pt x="104" y="37"/>
                    <a:pt x="104" y="49"/>
                  </a:cubicBezTo>
                  <a:cubicBezTo>
                    <a:pt x="104" y="62"/>
                    <a:pt x="96" y="64"/>
                    <a:pt x="86" y="65"/>
                  </a:cubicBezTo>
                  <a:cubicBezTo>
                    <a:pt x="60" y="68"/>
                    <a:pt x="60" y="68"/>
                    <a:pt x="60" y="68"/>
                  </a:cubicBezTo>
                  <a:cubicBezTo>
                    <a:pt x="27" y="72"/>
                    <a:pt x="0" y="82"/>
                    <a:pt x="0" y="117"/>
                  </a:cubicBezTo>
                  <a:cubicBezTo>
                    <a:pt x="0" y="144"/>
                    <a:pt x="24" y="161"/>
                    <a:pt x="48" y="161"/>
                  </a:cubicBezTo>
                  <a:cubicBezTo>
                    <a:pt x="71" y="161"/>
                    <a:pt x="90" y="155"/>
                    <a:pt x="107" y="136"/>
                  </a:cubicBezTo>
                  <a:cubicBezTo>
                    <a:pt x="108" y="149"/>
                    <a:pt x="114" y="161"/>
                    <a:pt x="132"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8" name="Freeform 6"/>
            <p:cNvSpPr>
              <a:spLocks/>
            </p:cNvSpPr>
            <p:nvPr/>
          </p:nvSpPr>
          <p:spPr bwMode="auto">
            <a:xfrm>
              <a:off x="5176838" y="1895475"/>
              <a:ext cx="103187" cy="117475"/>
            </a:xfrm>
            <a:custGeom>
              <a:avLst/>
              <a:gdLst>
                <a:gd name="T0" fmla="*/ 3 w 143"/>
                <a:gd name="T1" fmla="*/ 33 h 161"/>
                <a:gd name="T2" fmla="*/ 0 w 143"/>
                <a:gd name="T3" fmla="*/ 22 h 161"/>
                <a:gd name="T4" fmla="*/ 21 w 143"/>
                <a:gd name="T5" fmla="*/ 0 h 161"/>
                <a:gd name="T6" fmla="*/ 42 w 143"/>
                <a:gd name="T7" fmla="*/ 18 h 161"/>
                <a:gd name="T8" fmla="*/ 71 w 143"/>
                <a:gd name="T9" fmla="*/ 115 h 161"/>
                <a:gd name="T10" fmla="*/ 72 w 143"/>
                <a:gd name="T11" fmla="*/ 115 h 161"/>
                <a:gd name="T12" fmla="*/ 101 w 143"/>
                <a:gd name="T13" fmla="*/ 18 h 161"/>
                <a:gd name="T14" fmla="*/ 122 w 143"/>
                <a:gd name="T15" fmla="*/ 0 h 161"/>
                <a:gd name="T16" fmla="*/ 143 w 143"/>
                <a:gd name="T17" fmla="*/ 22 h 161"/>
                <a:gd name="T18" fmla="*/ 140 w 143"/>
                <a:gd name="T19" fmla="*/ 33 h 161"/>
                <a:gd name="T20" fmla="*/ 100 w 143"/>
                <a:gd name="T21" fmla="*/ 146 h 161"/>
                <a:gd name="T22" fmla="*/ 71 w 143"/>
                <a:gd name="T23" fmla="*/ 161 h 161"/>
                <a:gd name="T24" fmla="*/ 43 w 143"/>
                <a:gd name="T25" fmla="*/ 146 h 161"/>
                <a:gd name="T26" fmla="*/ 3 w 143"/>
                <a:gd name="T27" fmla="*/ 3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1">
                  <a:moveTo>
                    <a:pt x="3" y="33"/>
                  </a:moveTo>
                  <a:cubicBezTo>
                    <a:pt x="1" y="29"/>
                    <a:pt x="0" y="25"/>
                    <a:pt x="0" y="22"/>
                  </a:cubicBezTo>
                  <a:cubicBezTo>
                    <a:pt x="0" y="7"/>
                    <a:pt x="10" y="0"/>
                    <a:pt x="21" y="0"/>
                  </a:cubicBezTo>
                  <a:cubicBezTo>
                    <a:pt x="37" y="0"/>
                    <a:pt x="41" y="13"/>
                    <a:pt x="42" y="18"/>
                  </a:cubicBezTo>
                  <a:cubicBezTo>
                    <a:pt x="71" y="115"/>
                    <a:pt x="71" y="115"/>
                    <a:pt x="71" y="115"/>
                  </a:cubicBezTo>
                  <a:cubicBezTo>
                    <a:pt x="72" y="115"/>
                    <a:pt x="72" y="115"/>
                    <a:pt x="72" y="115"/>
                  </a:cubicBezTo>
                  <a:cubicBezTo>
                    <a:pt x="101" y="18"/>
                    <a:pt x="101" y="18"/>
                    <a:pt x="101" y="18"/>
                  </a:cubicBezTo>
                  <a:cubicBezTo>
                    <a:pt x="102" y="13"/>
                    <a:pt x="106" y="0"/>
                    <a:pt x="122" y="0"/>
                  </a:cubicBezTo>
                  <a:cubicBezTo>
                    <a:pt x="133" y="0"/>
                    <a:pt x="143" y="7"/>
                    <a:pt x="143" y="22"/>
                  </a:cubicBezTo>
                  <a:cubicBezTo>
                    <a:pt x="143" y="25"/>
                    <a:pt x="142" y="29"/>
                    <a:pt x="140" y="33"/>
                  </a:cubicBezTo>
                  <a:cubicBezTo>
                    <a:pt x="100" y="146"/>
                    <a:pt x="100" y="146"/>
                    <a:pt x="100" y="146"/>
                  </a:cubicBezTo>
                  <a:cubicBezTo>
                    <a:pt x="96" y="157"/>
                    <a:pt x="93" y="161"/>
                    <a:pt x="71" y="161"/>
                  </a:cubicBezTo>
                  <a:cubicBezTo>
                    <a:pt x="50" y="161"/>
                    <a:pt x="47" y="157"/>
                    <a:pt x="43" y="146"/>
                  </a:cubicBezTo>
                  <a:cubicBezTo>
                    <a:pt x="3" y="33"/>
                    <a:pt x="3" y="33"/>
                    <a:pt x="3" y="33"/>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19" name="Freeform 7"/>
            <p:cNvSpPr>
              <a:spLocks noEditPoints="1"/>
            </p:cNvSpPr>
            <p:nvPr/>
          </p:nvSpPr>
          <p:spPr bwMode="auto">
            <a:xfrm>
              <a:off x="5284788" y="1895475"/>
              <a:ext cx="111125" cy="117475"/>
            </a:xfrm>
            <a:custGeom>
              <a:avLst/>
              <a:gdLst>
                <a:gd name="T0" fmla="*/ 105 w 153"/>
                <a:gd name="T1" fmla="*/ 102 h 161"/>
                <a:gd name="T2" fmla="*/ 67 w 153"/>
                <a:gd name="T3" fmla="*/ 133 h 161"/>
                <a:gd name="T4" fmla="*/ 43 w 153"/>
                <a:gd name="T5" fmla="*/ 115 h 161"/>
                <a:gd name="T6" fmla="*/ 71 w 153"/>
                <a:gd name="T7" fmla="*/ 94 h 161"/>
                <a:gd name="T8" fmla="*/ 87 w 153"/>
                <a:gd name="T9" fmla="*/ 92 h 161"/>
                <a:gd name="T10" fmla="*/ 105 w 153"/>
                <a:gd name="T11" fmla="*/ 85 h 161"/>
                <a:gd name="T12" fmla="*/ 105 w 153"/>
                <a:gd name="T13" fmla="*/ 102 h 161"/>
                <a:gd name="T14" fmla="*/ 148 w 153"/>
                <a:gd name="T15" fmla="*/ 44 h 161"/>
                <a:gd name="T16" fmla="*/ 78 w 153"/>
                <a:gd name="T17" fmla="*/ 0 h 161"/>
                <a:gd name="T18" fmla="*/ 10 w 153"/>
                <a:gd name="T19" fmla="*/ 39 h 161"/>
                <a:gd name="T20" fmla="*/ 28 w 153"/>
                <a:gd name="T21" fmla="*/ 55 h 161"/>
                <a:gd name="T22" fmla="*/ 78 w 153"/>
                <a:gd name="T23" fmla="*/ 31 h 161"/>
                <a:gd name="T24" fmla="*/ 105 w 153"/>
                <a:gd name="T25" fmla="*/ 49 h 161"/>
                <a:gd name="T26" fmla="*/ 87 w 153"/>
                <a:gd name="T27" fmla="*/ 65 h 161"/>
                <a:gd name="T28" fmla="*/ 61 w 153"/>
                <a:gd name="T29" fmla="*/ 68 h 161"/>
                <a:gd name="T30" fmla="*/ 0 w 153"/>
                <a:gd name="T31" fmla="*/ 117 h 161"/>
                <a:gd name="T32" fmla="*/ 49 w 153"/>
                <a:gd name="T33" fmla="*/ 161 h 161"/>
                <a:gd name="T34" fmla="*/ 108 w 153"/>
                <a:gd name="T35" fmla="*/ 136 h 161"/>
                <a:gd name="T36" fmla="*/ 133 w 153"/>
                <a:gd name="T37" fmla="*/ 161 h 161"/>
                <a:gd name="T38" fmla="*/ 153 w 153"/>
                <a:gd name="T39" fmla="*/ 145 h 161"/>
                <a:gd name="T40" fmla="*/ 148 w 153"/>
                <a:gd name="T41" fmla="*/ 116 h 161"/>
                <a:gd name="T42" fmla="*/ 148 w 153"/>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161">
                  <a:moveTo>
                    <a:pt x="105" y="102"/>
                  </a:moveTo>
                  <a:cubicBezTo>
                    <a:pt x="105" y="118"/>
                    <a:pt x="91" y="133"/>
                    <a:pt x="67" y="133"/>
                  </a:cubicBezTo>
                  <a:cubicBezTo>
                    <a:pt x="53" y="133"/>
                    <a:pt x="43" y="125"/>
                    <a:pt x="43" y="115"/>
                  </a:cubicBezTo>
                  <a:cubicBezTo>
                    <a:pt x="43" y="102"/>
                    <a:pt x="53" y="97"/>
                    <a:pt x="71" y="94"/>
                  </a:cubicBezTo>
                  <a:cubicBezTo>
                    <a:pt x="87" y="92"/>
                    <a:pt x="87" y="92"/>
                    <a:pt x="87" y="92"/>
                  </a:cubicBezTo>
                  <a:cubicBezTo>
                    <a:pt x="92" y="91"/>
                    <a:pt x="101" y="89"/>
                    <a:pt x="105" y="85"/>
                  </a:cubicBezTo>
                  <a:cubicBezTo>
                    <a:pt x="105" y="102"/>
                    <a:pt x="105" y="102"/>
                    <a:pt x="105" y="102"/>
                  </a:cubicBezTo>
                  <a:moveTo>
                    <a:pt x="148" y="44"/>
                  </a:moveTo>
                  <a:cubicBezTo>
                    <a:pt x="148" y="13"/>
                    <a:pt x="120" y="0"/>
                    <a:pt x="78" y="0"/>
                  </a:cubicBezTo>
                  <a:cubicBezTo>
                    <a:pt x="34" y="0"/>
                    <a:pt x="10" y="21"/>
                    <a:pt x="10" y="39"/>
                  </a:cubicBezTo>
                  <a:cubicBezTo>
                    <a:pt x="10" y="47"/>
                    <a:pt x="18" y="55"/>
                    <a:pt x="28" y="55"/>
                  </a:cubicBezTo>
                  <a:cubicBezTo>
                    <a:pt x="45" y="55"/>
                    <a:pt x="46" y="31"/>
                    <a:pt x="78" y="31"/>
                  </a:cubicBezTo>
                  <a:cubicBezTo>
                    <a:pt x="93" y="31"/>
                    <a:pt x="105" y="37"/>
                    <a:pt x="105" y="49"/>
                  </a:cubicBezTo>
                  <a:cubicBezTo>
                    <a:pt x="105" y="62"/>
                    <a:pt x="97" y="64"/>
                    <a:pt x="87" y="65"/>
                  </a:cubicBezTo>
                  <a:cubicBezTo>
                    <a:pt x="61" y="68"/>
                    <a:pt x="61" y="68"/>
                    <a:pt x="61" y="68"/>
                  </a:cubicBezTo>
                  <a:cubicBezTo>
                    <a:pt x="27" y="72"/>
                    <a:pt x="0" y="82"/>
                    <a:pt x="0" y="117"/>
                  </a:cubicBezTo>
                  <a:cubicBezTo>
                    <a:pt x="0" y="144"/>
                    <a:pt x="24" y="161"/>
                    <a:pt x="49" y="161"/>
                  </a:cubicBezTo>
                  <a:cubicBezTo>
                    <a:pt x="72" y="161"/>
                    <a:pt x="91" y="155"/>
                    <a:pt x="108" y="136"/>
                  </a:cubicBezTo>
                  <a:cubicBezTo>
                    <a:pt x="109" y="149"/>
                    <a:pt x="115" y="161"/>
                    <a:pt x="133" y="161"/>
                  </a:cubicBezTo>
                  <a:cubicBezTo>
                    <a:pt x="144" y="161"/>
                    <a:pt x="153" y="154"/>
                    <a:pt x="153" y="145"/>
                  </a:cubicBezTo>
                  <a:cubicBezTo>
                    <a:pt x="153"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0" name="Freeform 8"/>
            <p:cNvSpPr>
              <a:spLocks/>
            </p:cNvSpPr>
            <p:nvPr/>
          </p:nvSpPr>
          <p:spPr bwMode="auto">
            <a:xfrm>
              <a:off x="5413375" y="1895475"/>
              <a:ext cx="104775" cy="117475"/>
            </a:xfrm>
            <a:custGeom>
              <a:avLst/>
              <a:gdLst>
                <a:gd name="T0" fmla="*/ 0 w 145"/>
                <a:gd name="T1" fmla="*/ 21 h 161"/>
                <a:gd name="T2" fmla="*/ 19 w 145"/>
                <a:gd name="T3" fmla="*/ 0 h 161"/>
                <a:gd name="T4" fmla="*/ 38 w 145"/>
                <a:gd name="T5" fmla="*/ 21 h 161"/>
                <a:gd name="T6" fmla="*/ 38 w 145"/>
                <a:gd name="T7" fmla="*/ 27 h 161"/>
                <a:gd name="T8" fmla="*/ 39 w 145"/>
                <a:gd name="T9" fmla="*/ 27 h 161"/>
                <a:gd name="T10" fmla="*/ 91 w 145"/>
                <a:gd name="T11" fmla="*/ 0 h 161"/>
                <a:gd name="T12" fmla="*/ 145 w 145"/>
                <a:gd name="T13" fmla="*/ 56 h 161"/>
                <a:gd name="T14" fmla="*/ 145 w 145"/>
                <a:gd name="T15" fmla="*/ 140 h 161"/>
                <a:gd name="T16" fmla="*/ 124 w 145"/>
                <a:gd name="T17" fmla="*/ 161 h 161"/>
                <a:gd name="T18" fmla="*/ 102 w 145"/>
                <a:gd name="T19" fmla="*/ 140 h 161"/>
                <a:gd name="T20" fmla="*/ 102 w 145"/>
                <a:gd name="T21" fmla="*/ 65 h 161"/>
                <a:gd name="T22" fmla="*/ 75 w 145"/>
                <a:gd name="T23" fmla="*/ 35 h 161"/>
                <a:gd name="T24" fmla="*/ 43 w 145"/>
                <a:gd name="T25" fmla="*/ 69 h 161"/>
                <a:gd name="T26" fmla="*/ 43 w 145"/>
                <a:gd name="T27" fmla="*/ 140 h 161"/>
                <a:gd name="T28" fmla="*/ 21 w 145"/>
                <a:gd name="T29" fmla="*/ 161 h 161"/>
                <a:gd name="T30" fmla="*/ 0 w 145"/>
                <a:gd name="T31" fmla="*/ 140 h 161"/>
                <a:gd name="T32" fmla="*/ 0 w 145"/>
                <a:gd name="T33"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61">
                  <a:moveTo>
                    <a:pt x="0" y="21"/>
                  </a:moveTo>
                  <a:cubicBezTo>
                    <a:pt x="0" y="8"/>
                    <a:pt x="5" y="0"/>
                    <a:pt x="19" y="0"/>
                  </a:cubicBezTo>
                  <a:cubicBezTo>
                    <a:pt x="33" y="0"/>
                    <a:pt x="38" y="8"/>
                    <a:pt x="38" y="21"/>
                  </a:cubicBezTo>
                  <a:cubicBezTo>
                    <a:pt x="38" y="27"/>
                    <a:pt x="38" y="27"/>
                    <a:pt x="38" y="27"/>
                  </a:cubicBezTo>
                  <a:cubicBezTo>
                    <a:pt x="39" y="27"/>
                    <a:pt x="39" y="27"/>
                    <a:pt x="39" y="27"/>
                  </a:cubicBezTo>
                  <a:cubicBezTo>
                    <a:pt x="51" y="11"/>
                    <a:pt x="67" y="0"/>
                    <a:pt x="91" y="0"/>
                  </a:cubicBezTo>
                  <a:cubicBezTo>
                    <a:pt x="117" y="0"/>
                    <a:pt x="145" y="13"/>
                    <a:pt x="145" y="56"/>
                  </a:cubicBezTo>
                  <a:cubicBezTo>
                    <a:pt x="145" y="140"/>
                    <a:pt x="145" y="140"/>
                    <a:pt x="145" y="140"/>
                  </a:cubicBezTo>
                  <a:cubicBezTo>
                    <a:pt x="145" y="151"/>
                    <a:pt x="141" y="161"/>
                    <a:pt x="124" y="161"/>
                  </a:cubicBezTo>
                  <a:cubicBezTo>
                    <a:pt x="107" y="161"/>
                    <a:pt x="102" y="151"/>
                    <a:pt x="102" y="140"/>
                  </a:cubicBezTo>
                  <a:cubicBezTo>
                    <a:pt x="102" y="65"/>
                    <a:pt x="102" y="65"/>
                    <a:pt x="102" y="65"/>
                  </a:cubicBezTo>
                  <a:cubicBezTo>
                    <a:pt x="102" y="47"/>
                    <a:pt x="94" y="35"/>
                    <a:pt x="75" y="35"/>
                  </a:cubicBezTo>
                  <a:cubicBezTo>
                    <a:pt x="60" y="35"/>
                    <a:pt x="43" y="47"/>
                    <a:pt x="43" y="69"/>
                  </a:cubicBezTo>
                  <a:cubicBezTo>
                    <a:pt x="43" y="140"/>
                    <a:pt x="43" y="140"/>
                    <a:pt x="43" y="140"/>
                  </a:cubicBezTo>
                  <a:cubicBezTo>
                    <a:pt x="43" y="151"/>
                    <a:pt x="38" y="161"/>
                    <a:pt x="21" y="161"/>
                  </a:cubicBezTo>
                  <a:cubicBezTo>
                    <a:pt x="4" y="161"/>
                    <a:pt x="0" y="151"/>
                    <a:pt x="0" y="140"/>
                  </a:cubicBezTo>
                  <a:cubicBezTo>
                    <a:pt x="0" y="21"/>
                    <a:pt x="0" y="21"/>
                    <a:pt x="0" y="21"/>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1" name="Freeform 9"/>
            <p:cNvSpPr>
              <a:spLocks noEditPoints="1"/>
            </p:cNvSpPr>
            <p:nvPr/>
          </p:nvSpPr>
          <p:spPr bwMode="auto">
            <a:xfrm>
              <a:off x="5534025" y="1895475"/>
              <a:ext cx="109537" cy="117475"/>
            </a:xfrm>
            <a:custGeom>
              <a:avLst/>
              <a:gdLst>
                <a:gd name="T0" fmla="*/ 105 w 152"/>
                <a:gd name="T1" fmla="*/ 102 h 161"/>
                <a:gd name="T2" fmla="*/ 67 w 152"/>
                <a:gd name="T3" fmla="*/ 133 h 161"/>
                <a:gd name="T4" fmla="*/ 43 w 152"/>
                <a:gd name="T5" fmla="*/ 115 h 161"/>
                <a:gd name="T6" fmla="*/ 71 w 152"/>
                <a:gd name="T7" fmla="*/ 94 h 161"/>
                <a:gd name="T8" fmla="*/ 86 w 152"/>
                <a:gd name="T9" fmla="*/ 92 h 161"/>
                <a:gd name="T10" fmla="*/ 105 w 152"/>
                <a:gd name="T11" fmla="*/ 85 h 161"/>
                <a:gd name="T12" fmla="*/ 105 w 152"/>
                <a:gd name="T13" fmla="*/ 102 h 161"/>
                <a:gd name="T14" fmla="*/ 148 w 152"/>
                <a:gd name="T15" fmla="*/ 44 h 161"/>
                <a:gd name="T16" fmla="*/ 78 w 152"/>
                <a:gd name="T17" fmla="*/ 0 h 161"/>
                <a:gd name="T18" fmla="*/ 10 w 152"/>
                <a:gd name="T19" fmla="*/ 39 h 161"/>
                <a:gd name="T20" fmla="*/ 28 w 152"/>
                <a:gd name="T21" fmla="*/ 55 h 161"/>
                <a:gd name="T22" fmla="*/ 78 w 152"/>
                <a:gd name="T23" fmla="*/ 31 h 161"/>
                <a:gd name="T24" fmla="*/ 105 w 152"/>
                <a:gd name="T25" fmla="*/ 49 h 161"/>
                <a:gd name="T26" fmla="*/ 86 w 152"/>
                <a:gd name="T27" fmla="*/ 65 h 161"/>
                <a:gd name="T28" fmla="*/ 60 w 152"/>
                <a:gd name="T29" fmla="*/ 68 h 161"/>
                <a:gd name="T30" fmla="*/ 0 w 152"/>
                <a:gd name="T31" fmla="*/ 117 h 161"/>
                <a:gd name="T32" fmla="*/ 48 w 152"/>
                <a:gd name="T33" fmla="*/ 161 h 161"/>
                <a:gd name="T34" fmla="*/ 108 w 152"/>
                <a:gd name="T35" fmla="*/ 136 h 161"/>
                <a:gd name="T36" fmla="*/ 133 w 152"/>
                <a:gd name="T37" fmla="*/ 161 h 161"/>
                <a:gd name="T38" fmla="*/ 152 w 152"/>
                <a:gd name="T39" fmla="*/ 145 h 161"/>
                <a:gd name="T40" fmla="*/ 148 w 152"/>
                <a:gd name="T41" fmla="*/ 116 h 161"/>
                <a:gd name="T42" fmla="*/ 148 w 152"/>
                <a:gd name="T43"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61">
                  <a:moveTo>
                    <a:pt x="105" y="102"/>
                  </a:moveTo>
                  <a:cubicBezTo>
                    <a:pt x="105" y="118"/>
                    <a:pt x="90" y="133"/>
                    <a:pt x="67" y="133"/>
                  </a:cubicBezTo>
                  <a:cubicBezTo>
                    <a:pt x="52" y="133"/>
                    <a:pt x="43" y="125"/>
                    <a:pt x="43" y="115"/>
                  </a:cubicBezTo>
                  <a:cubicBezTo>
                    <a:pt x="43" y="102"/>
                    <a:pt x="53" y="97"/>
                    <a:pt x="71" y="94"/>
                  </a:cubicBezTo>
                  <a:cubicBezTo>
                    <a:pt x="86" y="92"/>
                    <a:pt x="86" y="92"/>
                    <a:pt x="86" y="92"/>
                  </a:cubicBezTo>
                  <a:cubicBezTo>
                    <a:pt x="91" y="91"/>
                    <a:pt x="100" y="89"/>
                    <a:pt x="105" y="85"/>
                  </a:cubicBezTo>
                  <a:cubicBezTo>
                    <a:pt x="105" y="102"/>
                    <a:pt x="105" y="102"/>
                    <a:pt x="105" y="102"/>
                  </a:cubicBezTo>
                  <a:moveTo>
                    <a:pt x="148" y="44"/>
                  </a:moveTo>
                  <a:cubicBezTo>
                    <a:pt x="148" y="13"/>
                    <a:pt x="119" y="0"/>
                    <a:pt x="78" y="0"/>
                  </a:cubicBezTo>
                  <a:cubicBezTo>
                    <a:pt x="34" y="0"/>
                    <a:pt x="10" y="21"/>
                    <a:pt x="10" y="39"/>
                  </a:cubicBezTo>
                  <a:cubicBezTo>
                    <a:pt x="10" y="47"/>
                    <a:pt x="17" y="55"/>
                    <a:pt x="28" y="55"/>
                  </a:cubicBezTo>
                  <a:cubicBezTo>
                    <a:pt x="45" y="55"/>
                    <a:pt x="46" y="31"/>
                    <a:pt x="78" y="31"/>
                  </a:cubicBezTo>
                  <a:cubicBezTo>
                    <a:pt x="92" y="31"/>
                    <a:pt x="105" y="37"/>
                    <a:pt x="105" y="49"/>
                  </a:cubicBezTo>
                  <a:cubicBezTo>
                    <a:pt x="105" y="62"/>
                    <a:pt x="97" y="64"/>
                    <a:pt x="86" y="65"/>
                  </a:cubicBezTo>
                  <a:cubicBezTo>
                    <a:pt x="60" y="68"/>
                    <a:pt x="60" y="68"/>
                    <a:pt x="60" y="68"/>
                  </a:cubicBezTo>
                  <a:cubicBezTo>
                    <a:pt x="27" y="72"/>
                    <a:pt x="0" y="82"/>
                    <a:pt x="0" y="117"/>
                  </a:cubicBezTo>
                  <a:cubicBezTo>
                    <a:pt x="0" y="144"/>
                    <a:pt x="24" y="161"/>
                    <a:pt x="48" y="161"/>
                  </a:cubicBezTo>
                  <a:cubicBezTo>
                    <a:pt x="71" y="161"/>
                    <a:pt x="91" y="155"/>
                    <a:pt x="108" y="136"/>
                  </a:cubicBezTo>
                  <a:cubicBezTo>
                    <a:pt x="108" y="149"/>
                    <a:pt x="114" y="161"/>
                    <a:pt x="133" y="161"/>
                  </a:cubicBezTo>
                  <a:cubicBezTo>
                    <a:pt x="143" y="161"/>
                    <a:pt x="152" y="154"/>
                    <a:pt x="152" y="145"/>
                  </a:cubicBezTo>
                  <a:cubicBezTo>
                    <a:pt x="152" y="138"/>
                    <a:pt x="148" y="134"/>
                    <a:pt x="148" y="116"/>
                  </a:cubicBezTo>
                  <a:lnTo>
                    <a:pt x="148"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2" name="Freeform 10"/>
            <p:cNvSpPr>
              <a:spLocks noEditPoints="1"/>
            </p:cNvSpPr>
            <p:nvPr/>
          </p:nvSpPr>
          <p:spPr bwMode="auto">
            <a:xfrm>
              <a:off x="5657850" y="1852613"/>
              <a:ext cx="109537" cy="160338"/>
            </a:xfrm>
            <a:custGeom>
              <a:avLst/>
              <a:gdLst>
                <a:gd name="T0" fmla="*/ 43 w 152"/>
                <a:gd name="T1" fmla="*/ 139 h 219"/>
                <a:gd name="T2" fmla="*/ 77 w 152"/>
                <a:gd name="T3" fmla="*/ 91 h 219"/>
                <a:gd name="T4" fmla="*/ 111 w 152"/>
                <a:gd name="T5" fmla="*/ 139 h 219"/>
                <a:gd name="T6" fmla="*/ 77 w 152"/>
                <a:gd name="T7" fmla="*/ 186 h 219"/>
                <a:gd name="T8" fmla="*/ 43 w 152"/>
                <a:gd name="T9" fmla="*/ 139 h 219"/>
                <a:gd name="T10" fmla="*/ 152 w 152"/>
                <a:gd name="T11" fmla="*/ 21 h 219"/>
                <a:gd name="T12" fmla="*/ 130 w 152"/>
                <a:gd name="T13" fmla="*/ 0 h 219"/>
                <a:gd name="T14" fmla="*/ 109 w 152"/>
                <a:gd name="T15" fmla="*/ 21 h 219"/>
                <a:gd name="T16" fmla="*/ 109 w 152"/>
                <a:gd name="T17" fmla="*/ 79 h 219"/>
                <a:gd name="T18" fmla="*/ 108 w 152"/>
                <a:gd name="T19" fmla="*/ 79 h 219"/>
                <a:gd name="T20" fmla="*/ 66 w 152"/>
                <a:gd name="T21" fmla="*/ 58 h 219"/>
                <a:gd name="T22" fmla="*/ 0 w 152"/>
                <a:gd name="T23" fmla="*/ 137 h 219"/>
                <a:gd name="T24" fmla="*/ 67 w 152"/>
                <a:gd name="T25" fmla="*/ 219 h 219"/>
                <a:gd name="T26" fmla="*/ 112 w 152"/>
                <a:gd name="T27" fmla="*/ 192 h 219"/>
                <a:gd name="T28" fmla="*/ 113 w 152"/>
                <a:gd name="T29" fmla="*/ 192 h 219"/>
                <a:gd name="T30" fmla="*/ 113 w 152"/>
                <a:gd name="T31" fmla="*/ 199 h 219"/>
                <a:gd name="T32" fmla="*/ 133 w 152"/>
                <a:gd name="T33" fmla="*/ 219 h 219"/>
                <a:gd name="T34" fmla="*/ 152 w 152"/>
                <a:gd name="T35" fmla="*/ 199 h 219"/>
                <a:gd name="T36" fmla="*/ 152 w 152"/>
                <a:gd name="T37"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19">
                  <a:moveTo>
                    <a:pt x="43" y="139"/>
                  </a:moveTo>
                  <a:cubicBezTo>
                    <a:pt x="43" y="119"/>
                    <a:pt x="49" y="91"/>
                    <a:pt x="77" y="91"/>
                  </a:cubicBezTo>
                  <a:cubicBezTo>
                    <a:pt x="103" y="91"/>
                    <a:pt x="111" y="117"/>
                    <a:pt x="111" y="139"/>
                  </a:cubicBezTo>
                  <a:cubicBezTo>
                    <a:pt x="111" y="163"/>
                    <a:pt x="102" y="186"/>
                    <a:pt x="77" y="186"/>
                  </a:cubicBezTo>
                  <a:cubicBezTo>
                    <a:pt x="54" y="185"/>
                    <a:pt x="43" y="164"/>
                    <a:pt x="43" y="139"/>
                  </a:cubicBezTo>
                  <a:moveTo>
                    <a:pt x="152" y="21"/>
                  </a:moveTo>
                  <a:cubicBezTo>
                    <a:pt x="152" y="7"/>
                    <a:pt x="143" y="0"/>
                    <a:pt x="130" y="0"/>
                  </a:cubicBezTo>
                  <a:cubicBezTo>
                    <a:pt x="118" y="0"/>
                    <a:pt x="109" y="7"/>
                    <a:pt x="109" y="21"/>
                  </a:cubicBezTo>
                  <a:cubicBezTo>
                    <a:pt x="109" y="79"/>
                    <a:pt x="109" y="79"/>
                    <a:pt x="109" y="79"/>
                  </a:cubicBezTo>
                  <a:cubicBezTo>
                    <a:pt x="108" y="79"/>
                    <a:pt x="108" y="79"/>
                    <a:pt x="108" y="79"/>
                  </a:cubicBezTo>
                  <a:cubicBezTo>
                    <a:pt x="100" y="66"/>
                    <a:pt x="85" y="58"/>
                    <a:pt x="66" y="58"/>
                  </a:cubicBezTo>
                  <a:cubicBezTo>
                    <a:pt x="21" y="58"/>
                    <a:pt x="0" y="96"/>
                    <a:pt x="0" y="137"/>
                  </a:cubicBezTo>
                  <a:cubicBezTo>
                    <a:pt x="0" y="193"/>
                    <a:pt x="31" y="219"/>
                    <a:pt x="67" y="219"/>
                  </a:cubicBezTo>
                  <a:cubicBezTo>
                    <a:pt x="88" y="219"/>
                    <a:pt x="105" y="210"/>
                    <a:pt x="112" y="192"/>
                  </a:cubicBezTo>
                  <a:cubicBezTo>
                    <a:pt x="113" y="192"/>
                    <a:pt x="113" y="192"/>
                    <a:pt x="113" y="192"/>
                  </a:cubicBezTo>
                  <a:cubicBezTo>
                    <a:pt x="113" y="199"/>
                    <a:pt x="113" y="199"/>
                    <a:pt x="113" y="199"/>
                  </a:cubicBezTo>
                  <a:cubicBezTo>
                    <a:pt x="113" y="212"/>
                    <a:pt x="120" y="219"/>
                    <a:pt x="133" y="219"/>
                  </a:cubicBezTo>
                  <a:cubicBezTo>
                    <a:pt x="146" y="219"/>
                    <a:pt x="152" y="212"/>
                    <a:pt x="152" y="199"/>
                  </a:cubicBezTo>
                  <a:lnTo>
                    <a:pt x="15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3" name="Freeform 11"/>
            <p:cNvSpPr>
              <a:spLocks noEditPoints="1"/>
            </p:cNvSpPr>
            <p:nvPr/>
          </p:nvSpPr>
          <p:spPr bwMode="auto">
            <a:xfrm>
              <a:off x="5781675" y="1895475"/>
              <a:ext cx="115887" cy="117475"/>
            </a:xfrm>
            <a:custGeom>
              <a:avLst/>
              <a:gdLst>
                <a:gd name="T0" fmla="*/ 43 w 159"/>
                <a:gd name="T1" fmla="*/ 64 h 161"/>
                <a:gd name="T2" fmla="*/ 82 w 159"/>
                <a:gd name="T3" fmla="*/ 30 h 161"/>
                <a:gd name="T4" fmla="*/ 118 w 159"/>
                <a:gd name="T5" fmla="*/ 64 h 161"/>
                <a:gd name="T6" fmla="*/ 43 w 159"/>
                <a:gd name="T7" fmla="*/ 64 h 161"/>
                <a:gd name="T8" fmla="*/ 140 w 159"/>
                <a:gd name="T9" fmla="*/ 89 h 161"/>
                <a:gd name="T10" fmla="*/ 159 w 159"/>
                <a:gd name="T11" fmla="*/ 70 h 161"/>
                <a:gd name="T12" fmla="*/ 81 w 159"/>
                <a:gd name="T13" fmla="*/ 0 h 161"/>
                <a:gd name="T14" fmla="*/ 0 w 159"/>
                <a:gd name="T15" fmla="*/ 83 h 161"/>
                <a:gd name="T16" fmla="*/ 83 w 159"/>
                <a:gd name="T17" fmla="*/ 161 h 161"/>
                <a:gd name="T18" fmla="*/ 150 w 159"/>
                <a:gd name="T19" fmla="*/ 123 h 161"/>
                <a:gd name="T20" fmla="*/ 133 w 159"/>
                <a:gd name="T21" fmla="*/ 107 h 161"/>
                <a:gd name="T22" fmla="*/ 83 w 159"/>
                <a:gd name="T23" fmla="*/ 128 h 161"/>
                <a:gd name="T24" fmla="*/ 43 w 159"/>
                <a:gd name="T25" fmla="*/ 89 h 161"/>
                <a:gd name="T26" fmla="*/ 140 w 159"/>
                <a:gd name="T27" fmla="*/ 8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61">
                  <a:moveTo>
                    <a:pt x="43" y="64"/>
                  </a:moveTo>
                  <a:cubicBezTo>
                    <a:pt x="48" y="43"/>
                    <a:pt x="61" y="30"/>
                    <a:pt x="82" y="30"/>
                  </a:cubicBezTo>
                  <a:cubicBezTo>
                    <a:pt x="101" y="30"/>
                    <a:pt x="116" y="44"/>
                    <a:pt x="118" y="64"/>
                  </a:cubicBezTo>
                  <a:cubicBezTo>
                    <a:pt x="43" y="64"/>
                    <a:pt x="43" y="64"/>
                    <a:pt x="43" y="64"/>
                  </a:cubicBezTo>
                  <a:moveTo>
                    <a:pt x="140" y="89"/>
                  </a:moveTo>
                  <a:cubicBezTo>
                    <a:pt x="155" y="89"/>
                    <a:pt x="159" y="85"/>
                    <a:pt x="159" y="70"/>
                  </a:cubicBezTo>
                  <a:cubicBezTo>
                    <a:pt x="159" y="35"/>
                    <a:pt x="131" y="0"/>
                    <a:pt x="81" y="0"/>
                  </a:cubicBezTo>
                  <a:cubicBezTo>
                    <a:pt x="30" y="0"/>
                    <a:pt x="0" y="33"/>
                    <a:pt x="0" y="83"/>
                  </a:cubicBezTo>
                  <a:cubicBezTo>
                    <a:pt x="0" y="121"/>
                    <a:pt x="23" y="161"/>
                    <a:pt x="83" y="161"/>
                  </a:cubicBezTo>
                  <a:cubicBezTo>
                    <a:pt x="109" y="161"/>
                    <a:pt x="150" y="149"/>
                    <a:pt x="150" y="123"/>
                  </a:cubicBezTo>
                  <a:cubicBezTo>
                    <a:pt x="150" y="115"/>
                    <a:pt x="143" y="107"/>
                    <a:pt x="133" y="107"/>
                  </a:cubicBezTo>
                  <a:cubicBezTo>
                    <a:pt x="115" y="107"/>
                    <a:pt x="115" y="128"/>
                    <a:pt x="83" y="128"/>
                  </a:cubicBezTo>
                  <a:cubicBezTo>
                    <a:pt x="58" y="128"/>
                    <a:pt x="43" y="111"/>
                    <a:pt x="43" y="89"/>
                  </a:cubicBezTo>
                  <a:lnTo>
                    <a:pt x="14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4" name="Freeform 12"/>
            <p:cNvSpPr>
              <a:spLocks noEditPoints="1"/>
            </p:cNvSpPr>
            <p:nvPr/>
          </p:nvSpPr>
          <p:spPr bwMode="auto">
            <a:xfrm>
              <a:off x="5899150" y="1862138"/>
              <a:ext cx="44450" cy="42863"/>
            </a:xfrm>
            <a:custGeom>
              <a:avLst/>
              <a:gdLst>
                <a:gd name="T0" fmla="*/ 6 w 61"/>
                <a:gd name="T1" fmla="*/ 30 h 60"/>
                <a:gd name="T2" fmla="*/ 31 w 61"/>
                <a:gd name="T3" fmla="*/ 5 h 60"/>
                <a:gd name="T4" fmla="*/ 55 w 61"/>
                <a:gd name="T5" fmla="*/ 30 h 60"/>
                <a:gd name="T6" fmla="*/ 31 w 61"/>
                <a:gd name="T7" fmla="*/ 55 h 60"/>
                <a:gd name="T8" fmla="*/ 6 w 61"/>
                <a:gd name="T9" fmla="*/ 30 h 60"/>
                <a:gd name="T10" fmla="*/ 31 w 61"/>
                <a:gd name="T11" fmla="*/ 60 h 60"/>
                <a:gd name="T12" fmla="*/ 61 w 61"/>
                <a:gd name="T13" fmla="*/ 30 h 60"/>
                <a:gd name="T14" fmla="*/ 31 w 61"/>
                <a:gd name="T15" fmla="*/ 0 h 60"/>
                <a:gd name="T16" fmla="*/ 0 w 61"/>
                <a:gd name="T17" fmla="*/ 30 h 60"/>
                <a:gd name="T18" fmla="*/ 31 w 61"/>
                <a:gd name="T19" fmla="*/ 60 h 60"/>
                <a:gd name="T20" fmla="*/ 25 w 61"/>
                <a:gd name="T21" fmla="*/ 32 h 60"/>
                <a:gd name="T22" fmla="*/ 31 w 61"/>
                <a:gd name="T23" fmla="*/ 32 h 60"/>
                <a:gd name="T24" fmla="*/ 40 w 61"/>
                <a:gd name="T25" fmla="*/ 47 h 60"/>
                <a:gd name="T26" fmla="*/ 46 w 61"/>
                <a:gd name="T27" fmla="*/ 47 h 60"/>
                <a:gd name="T28" fmla="*/ 36 w 61"/>
                <a:gd name="T29" fmla="*/ 32 h 60"/>
                <a:gd name="T30" fmla="*/ 45 w 61"/>
                <a:gd name="T31" fmla="*/ 22 h 60"/>
                <a:gd name="T32" fmla="*/ 33 w 61"/>
                <a:gd name="T33" fmla="*/ 12 h 60"/>
                <a:gd name="T34" fmla="*/ 19 w 61"/>
                <a:gd name="T35" fmla="*/ 12 h 60"/>
                <a:gd name="T36" fmla="*/ 19 w 61"/>
                <a:gd name="T37" fmla="*/ 47 h 60"/>
                <a:gd name="T38" fmla="*/ 25 w 61"/>
                <a:gd name="T39" fmla="*/ 47 h 60"/>
                <a:gd name="T40" fmla="*/ 25 w 61"/>
                <a:gd name="T41" fmla="*/ 32 h 60"/>
                <a:gd name="T42" fmla="*/ 25 w 61"/>
                <a:gd name="T43" fmla="*/ 27 h 60"/>
                <a:gd name="T44" fmla="*/ 25 w 61"/>
                <a:gd name="T45" fmla="*/ 17 h 60"/>
                <a:gd name="T46" fmla="*/ 32 w 61"/>
                <a:gd name="T47" fmla="*/ 17 h 60"/>
                <a:gd name="T48" fmla="*/ 39 w 61"/>
                <a:gd name="T49" fmla="*/ 22 h 60"/>
                <a:gd name="T50" fmla="*/ 31 w 61"/>
                <a:gd name="T51" fmla="*/ 27 h 60"/>
                <a:gd name="T52" fmla="*/ 25 w 61"/>
                <a:gd name="T53"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0">
                  <a:moveTo>
                    <a:pt x="6" y="30"/>
                  </a:moveTo>
                  <a:cubicBezTo>
                    <a:pt x="6" y="15"/>
                    <a:pt x="17" y="5"/>
                    <a:pt x="31" y="5"/>
                  </a:cubicBezTo>
                  <a:cubicBezTo>
                    <a:pt x="45" y="5"/>
                    <a:pt x="55" y="15"/>
                    <a:pt x="55" y="30"/>
                  </a:cubicBezTo>
                  <a:cubicBezTo>
                    <a:pt x="55" y="44"/>
                    <a:pt x="45" y="55"/>
                    <a:pt x="31" y="55"/>
                  </a:cubicBezTo>
                  <a:cubicBezTo>
                    <a:pt x="17" y="55"/>
                    <a:pt x="6" y="44"/>
                    <a:pt x="6" y="30"/>
                  </a:cubicBezTo>
                  <a:moveTo>
                    <a:pt x="31" y="60"/>
                  </a:moveTo>
                  <a:cubicBezTo>
                    <a:pt x="47" y="60"/>
                    <a:pt x="61" y="47"/>
                    <a:pt x="61" y="30"/>
                  </a:cubicBezTo>
                  <a:cubicBezTo>
                    <a:pt x="61" y="12"/>
                    <a:pt x="47" y="0"/>
                    <a:pt x="31" y="0"/>
                  </a:cubicBezTo>
                  <a:cubicBezTo>
                    <a:pt x="14" y="0"/>
                    <a:pt x="0" y="12"/>
                    <a:pt x="0" y="30"/>
                  </a:cubicBezTo>
                  <a:cubicBezTo>
                    <a:pt x="0" y="47"/>
                    <a:pt x="14" y="60"/>
                    <a:pt x="31" y="60"/>
                  </a:cubicBezTo>
                  <a:close/>
                  <a:moveTo>
                    <a:pt x="25" y="32"/>
                  </a:moveTo>
                  <a:cubicBezTo>
                    <a:pt x="31" y="32"/>
                    <a:pt x="31" y="32"/>
                    <a:pt x="31" y="32"/>
                  </a:cubicBezTo>
                  <a:cubicBezTo>
                    <a:pt x="40" y="47"/>
                    <a:pt x="40" y="47"/>
                    <a:pt x="40" y="47"/>
                  </a:cubicBezTo>
                  <a:cubicBezTo>
                    <a:pt x="46" y="47"/>
                    <a:pt x="46" y="47"/>
                    <a:pt x="46" y="47"/>
                  </a:cubicBezTo>
                  <a:cubicBezTo>
                    <a:pt x="36" y="32"/>
                    <a:pt x="36" y="32"/>
                    <a:pt x="36" y="32"/>
                  </a:cubicBezTo>
                  <a:cubicBezTo>
                    <a:pt x="41" y="31"/>
                    <a:pt x="45" y="28"/>
                    <a:pt x="45" y="22"/>
                  </a:cubicBezTo>
                  <a:cubicBezTo>
                    <a:pt x="45" y="15"/>
                    <a:pt x="41" y="12"/>
                    <a:pt x="33" y="12"/>
                  </a:cubicBezTo>
                  <a:cubicBezTo>
                    <a:pt x="19" y="12"/>
                    <a:pt x="19" y="12"/>
                    <a:pt x="19" y="12"/>
                  </a:cubicBezTo>
                  <a:cubicBezTo>
                    <a:pt x="19" y="47"/>
                    <a:pt x="19" y="47"/>
                    <a:pt x="19" y="47"/>
                  </a:cubicBezTo>
                  <a:cubicBezTo>
                    <a:pt x="25" y="47"/>
                    <a:pt x="25" y="47"/>
                    <a:pt x="25" y="47"/>
                  </a:cubicBezTo>
                  <a:lnTo>
                    <a:pt x="25" y="32"/>
                  </a:lnTo>
                  <a:close/>
                  <a:moveTo>
                    <a:pt x="25" y="27"/>
                  </a:moveTo>
                  <a:cubicBezTo>
                    <a:pt x="25" y="17"/>
                    <a:pt x="25" y="17"/>
                    <a:pt x="25" y="17"/>
                  </a:cubicBezTo>
                  <a:cubicBezTo>
                    <a:pt x="32" y="17"/>
                    <a:pt x="32" y="17"/>
                    <a:pt x="32" y="17"/>
                  </a:cubicBezTo>
                  <a:cubicBezTo>
                    <a:pt x="35" y="17"/>
                    <a:pt x="39" y="17"/>
                    <a:pt x="39" y="22"/>
                  </a:cubicBezTo>
                  <a:cubicBezTo>
                    <a:pt x="39" y="27"/>
                    <a:pt x="35" y="27"/>
                    <a:pt x="31" y="27"/>
                  </a:cubicBezTo>
                  <a:lnTo>
                    <a:pt x="2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5" name="Freeform 13"/>
            <p:cNvSpPr>
              <a:spLocks/>
            </p:cNvSpPr>
            <p:nvPr/>
          </p:nvSpPr>
          <p:spPr bwMode="auto">
            <a:xfrm>
              <a:off x="4830763" y="2012950"/>
              <a:ext cx="207962" cy="34925"/>
            </a:xfrm>
            <a:custGeom>
              <a:avLst/>
              <a:gdLst>
                <a:gd name="T0" fmla="*/ 23 w 287"/>
                <a:gd name="T1" fmla="*/ 0 h 48"/>
                <a:gd name="T2" fmla="*/ 0 w 287"/>
                <a:gd name="T3" fmla="*/ 24 h 48"/>
                <a:gd name="T4" fmla="*/ 23 w 287"/>
                <a:gd name="T5" fmla="*/ 48 h 48"/>
                <a:gd name="T6" fmla="*/ 263 w 287"/>
                <a:gd name="T7" fmla="*/ 48 h 48"/>
                <a:gd name="T8" fmla="*/ 287 w 287"/>
                <a:gd name="T9" fmla="*/ 24 h 48"/>
                <a:gd name="T10" fmla="*/ 263 w 287"/>
                <a:gd name="T11" fmla="*/ 0 h 48"/>
                <a:gd name="T12" fmla="*/ 23 w 28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87" h="48">
                  <a:moveTo>
                    <a:pt x="23" y="0"/>
                  </a:moveTo>
                  <a:cubicBezTo>
                    <a:pt x="10" y="0"/>
                    <a:pt x="0" y="11"/>
                    <a:pt x="0" y="24"/>
                  </a:cubicBezTo>
                  <a:cubicBezTo>
                    <a:pt x="0" y="37"/>
                    <a:pt x="10" y="48"/>
                    <a:pt x="23" y="48"/>
                  </a:cubicBezTo>
                  <a:cubicBezTo>
                    <a:pt x="263" y="48"/>
                    <a:pt x="263" y="48"/>
                    <a:pt x="263" y="48"/>
                  </a:cubicBezTo>
                  <a:cubicBezTo>
                    <a:pt x="276" y="48"/>
                    <a:pt x="287" y="37"/>
                    <a:pt x="287" y="24"/>
                  </a:cubicBezTo>
                  <a:cubicBezTo>
                    <a:pt x="287" y="11"/>
                    <a:pt x="276" y="0"/>
                    <a:pt x="263" y="0"/>
                  </a:cubicBezTo>
                  <a:cubicBezTo>
                    <a:pt x="23" y="0"/>
                    <a:pt x="23" y="0"/>
                    <a:pt x="23" y="0"/>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6" name="Freeform 14"/>
            <p:cNvSpPr>
              <a:spLocks/>
            </p:cNvSpPr>
            <p:nvPr/>
          </p:nvSpPr>
          <p:spPr bwMode="auto">
            <a:xfrm>
              <a:off x="4729163" y="1817688"/>
              <a:ext cx="220662" cy="331788"/>
            </a:xfrm>
            <a:custGeom>
              <a:avLst/>
              <a:gdLst>
                <a:gd name="T0" fmla="*/ 9 w 303"/>
                <a:gd name="T1" fmla="*/ 116 h 454"/>
                <a:gd name="T2" fmla="*/ 31 w 303"/>
                <a:gd name="T3" fmla="*/ 142 h 454"/>
                <a:gd name="T4" fmla="*/ 56 w 303"/>
                <a:gd name="T5" fmla="*/ 120 h 454"/>
                <a:gd name="T6" fmla="*/ 161 w 303"/>
                <a:gd name="T7" fmla="*/ 48 h 454"/>
                <a:gd name="T8" fmla="*/ 251 w 303"/>
                <a:gd name="T9" fmla="*/ 107 h 454"/>
                <a:gd name="T10" fmla="*/ 251 w 303"/>
                <a:gd name="T11" fmla="*/ 159 h 454"/>
                <a:gd name="T12" fmla="*/ 161 w 303"/>
                <a:gd name="T13" fmla="*/ 130 h 454"/>
                <a:gd name="T14" fmla="*/ 0 w 303"/>
                <a:gd name="T15" fmla="*/ 292 h 454"/>
                <a:gd name="T16" fmla="*/ 161 w 303"/>
                <a:gd name="T17" fmla="*/ 454 h 454"/>
                <a:gd name="T18" fmla="*/ 296 w 303"/>
                <a:gd name="T19" fmla="*/ 382 h 454"/>
                <a:gd name="T20" fmla="*/ 289 w 303"/>
                <a:gd name="T21" fmla="*/ 349 h 454"/>
                <a:gd name="T22" fmla="*/ 256 w 303"/>
                <a:gd name="T23" fmla="*/ 355 h 454"/>
                <a:gd name="T24" fmla="*/ 161 w 303"/>
                <a:gd name="T25" fmla="*/ 406 h 454"/>
                <a:gd name="T26" fmla="*/ 48 w 303"/>
                <a:gd name="T27" fmla="*/ 292 h 454"/>
                <a:gd name="T28" fmla="*/ 161 w 303"/>
                <a:gd name="T29" fmla="*/ 178 h 454"/>
                <a:gd name="T30" fmla="*/ 255 w 303"/>
                <a:gd name="T31" fmla="*/ 228 h 454"/>
                <a:gd name="T32" fmla="*/ 282 w 303"/>
                <a:gd name="T33" fmla="*/ 237 h 454"/>
                <a:gd name="T34" fmla="*/ 299 w 303"/>
                <a:gd name="T35" fmla="*/ 215 h 454"/>
                <a:gd name="T36" fmla="*/ 299 w 303"/>
                <a:gd name="T37" fmla="*/ 107 h 454"/>
                <a:gd name="T38" fmla="*/ 161 w 303"/>
                <a:gd name="T39" fmla="*/ 0 h 454"/>
                <a:gd name="T40" fmla="*/ 9 w 303"/>
                <a:gd name="T41" fmla="*/ 1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454">
                  <a:moveTo>
                    <a:pt x="9" y="116"/>
                  </a:moveTo>
                  <a:cubicBezTo>
                    <a:pt x="8" y="129"/>
                    <a:pt x="17" y="141"/>
                    <a:pt x="31" y="142"/>
                  </a:cubicBezTo>
                  <a:cubicBezTo>
                    <a:pt x="44" y="143"/>
                    <a:pt x="55" y="134"/>
                    <a:pt x="56" y="120"/>
                  </a:cubicBezTo>
                  <a:cubicBezTo>
                    <a:pt x="61" y="72"/>
                    <a:pt x="96" y="48"/>
                    <a:pt x="161" y="48"/>
                  </a:cubicBezTo>
                  <a:cubicBezTo>
                    <a:pt x="240" y="48"/>
                    <a:pt x="251" y="76"/>
                    <a:pt x="251" y="107"/>
                  </a:cubicBezTo>
                  <a:cubicBezTo>
                    <a:pt x="251" y="107"/>
                    <a:pt x="251" y="133"/>
                    <a:pt x="251" y="159"/>
                  </a:cubicBezTo>
                  <a:cubicBezTo>
                    <a:pt x="225" y="141"/>
                    <a:pt x="194" y="130"/>
                    <a:pt x="161" y="130"/>
                  </a:cubicBezTo>
                  <a:cubicBezTo>
                    <a:pt x="72" y="130"/>
                    <a:pt x="0" y="203"/>
                    <a:pt x="0" y="292"/>
                  </a:cubicBezTo>
                  <a:cubicBezTo>
                    <a:pt x="0" y="381"/>
                    <a:pt x="72" y="454"/>
                    <a:pt x="161" y="454"/>
                  </a:cubicBezTo>
                  <a:cubicBezTo>
                    <a:pt x="216" y="454"/>
                    <a:pt x="266" y="427"/>
                    <a:pt x="296" y="382"/>
                  </a:cubicBezTo>
                  <a:cubicBezTo>
                    <a:pt x="303" y="371"/>
                    <a:pt x="300" y="356"/>
                    <a:pt x="289" y="349"/>
                  </a:cubicBezTo>
                  <a:cubicBezTo>
                    <a:pt x="278" y="341"/>
                    <a:pt x="263" y="344"/>
                    <a:pt x="256" y="355"/>
                  </a:cubicBezTo>
                  <a:cubicBezTo>
                    <a:pt x="235" y="387"/>
                    <a:pt x="200" y="406"/>
                    <a:pt x="161" y="406"/>
                  </a:cubicBezTo>
                  <a:cubicBezTo>
                    <a:pt x="99" y="406"/>
                    <a:pt x="48" y="355"/>
                    <a:pt x="48" y="292"/>
                  </a:cubicBezTo>
                  <a:cubicBezTo>
                    <a:pt x="48" y="229"/>
                    <a:pt x="99" y="178"/>
                    <a:pt x="161" y="178"/>
                  </a:cubicBezTo>
                  <a:cubicBezTo>
                    <a:pt x="199" y="178"/>
                    <a:pt x="234" y="197"/>
                    <a:pt x="255" y="228"/>
                  </a:cubicBezTo>
                  <a:cubicBezTo>
                    <a:pt x="261" y="237"/>
                    <a:pt x="272" y="241"/>
                    <a:pt x="282" y="237"/>
                  </a:cubicBezTo>
                  <a:cubicBezTo>
                    <a:pt x="292" y="234"/>
                    <a:pt x="299" y="225"/>
                    <a:pt x="299" y="215"/>
                  </a:cubicBezTo>
                  <a:cubicBezTo>
                    <a:pt x="299" y="107"/>
                    <a:pt x="299" y="107"/>
                    <a:pt x="299" y="107"/>
                  </a:cubicBezTo>
                  <a:cubicBezTo>
                    <a:pt x="299" y="58"/>
                    <a:pt x="275" y="0"/>
                    <a:pt x="161" y="0"/>
                  </a:cubicBezTo>
                  <a:cubicBezTo>
                    <a:pt x="71" y="0"/>
                    <a:pt x="15" y="42"/>
                    <a:pt x="9" y="116"/>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7" name="Freeform 15"/>
            <p:cNvSpPr>
              <a:spLocks noEditPoints="1"/>
            </p:cNvSpPr>
            <p:nvPr/>
          </p:nvSpPr>
          <p:spPr bwMode="auto">
            <a:xfrm>
              <a:off x="5067300" y="2068513"/>
              <a:ext cx="49212" cy="73025"/>
            </a:xfrm>
            <a:custGeom>
              <a:avLst/>
              <a:gdLst>
                <a:gd name="T0" fmla="*/ 24 w 67"/>
                <a:gd name="T1" fmla="*/ 14 h 100"/>
                <a:gd name="T2" fmla="*/ 16 w 67"/>
                <a:gd name="T3" fmla="*/ 14 h 100"/>
                <a:gd name="T4" fmla="*/ 16 w 67"/>
                <a:gd name="T5" fmla="*/ 45 h 100"/>
                <a:gd name="T6" fmla="*/ 23 w 67"/>
                <a:gd name="T7" fmla="*/ 45 h 100"/>
                <a:gd name="T8" fmla="*/ 44 w 67"/>
                <a:gd name="T9" fmla="*/ 29 h 100"/>
                <a:gd name="T10" fmla="*/ 24 w 67"/>
                <a:gd name="T11" fmla="*/ 14 h 100"/>
                <a:gd name="T12" fmla="*/ 47 w 67"/>
                <a:gd name="T13" fmla="*/ 100 h 100"/>
                <a:gd name="T14" fmla="*/ 16 w 67"/>
                <a:gd name="T15" fmla="*/ 57 h 100"/>
                <a:gd name="T16" fmla="*/ 16 w 67"/>
                <a:gd name="T17" fmla="*/ 57 h 100"/>
                <a:gd name="T18" fmla="*/ 16 w 67"/>
                <a:gd name="T19" fmla="*/ 100 h 100"/>
                <a:gd name="T20" fmla="*/ 0 w 67"/>
                <a:gd name="T21" fmla="*/ 100 h 100"/>
                <a:gd name="T22" fmla="*/ 0 w 67"/>
                <a:gd name="T23" fmla="*/ 1 h 100"/>
                <a:gd name="T24" fmla="*/ 26 w 67"/>
                <a:gd name="T25" fmla="*/ 0 h 100"/>
                <a:gd name="T26" fmla="*/ 61 w 67"/>
                <a:gd name="T27" fmla="*/ 27 h 100"/>
                <a:gd name="T28" fmla="*/ 33 w 67"/>
                <a:gd name="T29" fmla="*/ 55 h 100"/>
                <a:gd name="T30" fmla="*/ 41 w 67"/>
                <a:gd name="T31" fmla="*/ 65 h 100"/>
                <a:gd name="T32" fmla="*/ 67 w 67"/>
                <a:gd name="T33" fmla="*/ 100 h 100"/>
                <a:gd name="T34" fmla="*/ 47 w 67"/>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00">
                  <a:moveTo>
                    <a:pt x="24" y="14"/>
                  </a:moveTo>
                  <a:cubicBezTo>
                    <a:pt x="21" y="14"/>
                    <a:pt x="18" y="14"/>
                    <a:pt x="16" y="14"/>
                  </a:cubicBezTo>
                  <a:cubicBezTo>
                    <a:pt x="16" y="45"/>
                    <a:pt x="16" y="45"/>
                    <a:pt x="16" y="45"/>
                  </a:cubicBezTo>
                  <a:cubicBezTo>
                    <a:pt x="17" y="45"/>
                    <a:pt x="20" y="45"/>
                    <a:pt x="23" y="45"/>
                  </a:cubicBezTo>
                  <a:cubicBezTo>
                    <a:pt x="36" y="45"/>
                    <a:pt x="44" y="39"/>
                    <a:pt x="44" y="29"/>
                  </a:cubicBezTo>
                  <a:cubicBezTo>
                    <a:pt x="44" y="18"/>
                    <a:pt x="37" y="14"/>
                    <a:pt x="24" y="14"/>
                  </a:cubicBezTo>
                  <a:moveTo>
                    <a:pt x="47" y="100"/>
                  </a:moveTo>
                  <a:cubicBezTo>
                    <a:pt x="16" y="57"/>
                    <a:pt x="16" y="57"/>
                    <a:pt x="16"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6" y="0"/>
                  </a:cubicBezTo>
                  <a:cubicBezTo>
                    <a:pt x="47" y="0"/>
                    <a:pt x="61" y="8"/>
                    <a:pt x="61" y="27"/>
                  </a:cubicBezTo>
                  <a:cubicBezTo>
                    <a:pt x="61" y="43"/>
                    <a:pt x="49" y="53"/>
                    <a:pt x="33" y="55"/>
                  </a:cubicBezTo>
                  <a:cubicBezTo>
                    <a:pt x="35" y="58"/>
                    <a:pt x="39" y="62"/>
                    <a:pt x="41" y="65"/>
                  </a:cubicBezTo>
                  <a:cubicBezTo>
                    <a:pt x="67" y="100"/>
                    <a:pt x="67" y="100"/>
                    <a:pt x="67" y="100"/>
                  </a:cubicBezTo>
                  <a:lnTo>
                    <a:pt x="47"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8" name="Freeform 16"/>
            <p:cNvSpPr>
              <a:spLocks noEditPoints="1"/>
            </p:cNvSpPr>
            <p:nvPr/>
          </p:nvSpPr>
          <p:spPr bwMode="auto">
            <a:xfrm>
              <a:off x="5119688" y="2085975"/>
              <a:ext cx="46037" cy="55563"/>
            </a:xfrm>
            <a:custGeom>
              <a:avLst/>
              <a:gdLst>
                <a:gd name="T0" fmla="*/ 32 w 63"/>
                <a:gd name="T1" fmla="*/ 11 h 75"/>
                <a:gd name="T2" fmla="*/ 16 w 63"/>
                <a:gd name="T3" fmla="*/ 27 h 75"/>
                <a:gd name="T4" fmla="*/ 47 w 63"/>
                <a:gd name="T5" fmla="*/ 27 h 75"/>
                <a:gd name="T6" fmla="*/ 32 w 63"/>
                <a:gd name="T7" fmla="*/ 11 h 75"/>
                <a:gd name="T8" fmla="*/ 62 w 63"/>
                <a:gd name="T9" fmla="*/ 38 h 75"/>
                <a:gd name="T10" fmla="*/ 16 w 63"/>
                <a:gd name="T11" fmla="*/ 38 h 75"/>
                <a:gd name="T12" fmla="*/ 37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2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2" y="11"/>
                  </a:moveTo>
                  <a:cubicBezTo>
                    <a:pt x="24" y="11"/>
                    <a:pt x="17" y="18"/>
                    <a:pt x="16" y="27"/>
                  </a:cubicBezTo>
                  <a:cubicBezTo>
                    <a:pt x="47" y="27"/>
                    <a:pt x="47" y="27"/>
                    <a:pt x="47" y="27"/>
                  </a:cubicBezTo>
                  <a:cubicBezTo>
                    <a:pt x="47" y="17"/>
                    <a:pt x="42" y="11"/>
                    <a:pt x="32" y="11"/>
                  </a:cubicBezTo>
                  <a:moveTo>
                    <a:pt x="62" y="38"/>
                  </a:moveTo>
                  <a:cubicBezTo>
                    <a:pt x="16" y="38"/>
                    <a:pt x="16" y="38"/>
                    <a:pt x="16" y="38"/>
                  </a:cubicBezTo>
                  <a:cubicBezTo>
                    <a:pt x="15" y="55"/>
                    <a:pt x="23" y="63"/>
                    <a:pt x="37" y="63"/>
                  </a:cubicBezTo>
                  <a:cubicBezTo>
                    <a:pt x="45" y="63"/>
                    <a:pt x="53" y="61"/>
                    <a:pt x="59" y="58"/>
                  </a:cubicBezTo>
                  <a:cubicBezTo>
                    <a:pt x="60" y="71"/>
                    <a:pt x="60" y="71"/>
                    <a:pt x="60" y="71"/>
                  </a:cubicBezTo>
                  <a:cubicBezTo>
                    <a:pt x="53" y="74"/>
                    <a:pt x="44" y="75"/>
                    <a:pt x="35" y="75"/>
                  </a:cubicBezTo>
                  <a:cubicBezTo>
                    <a:pt x="12" y="75"/>
                    <a:pt x="0" y="64"/>
                    <a:pt x="0" y="38"/>
                  </a:cubicBezTo>
                  <a:cubicBezTo>
                    <a:pt x="0" y="16"/>
                    <a:pt x="12" y="0"/>
                    <a:pt x="33" y="0"/>
                  </a:cubicBezTo>
                  <a:cubicBezTo>
                    <a:pt x="54" y="0"/>
                    <a:pt x="63" y="14"/>
                    <a:pt x="63" y="31"/>
                  </a:cubicBezTo>
                  <a:cubicBezTo>
                    <a:pt x="63" y="33"/>
                    <a:pt x="62" y="36"/>
                    <a:pt x="62"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29" name="Freeform 17"/>
            <p:cNvSpPr>
              <a:spLocks/>
            </p:cNvSpPr>
            <p:nvPr/>
          </p:nvSpPr>
          <p:spPr bwMode="auto">
            <a:xfrm>
              <a:off x="51736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4 w 49"/>
                <a:gd name="T17" fmla="*/ 14 h 75"/>
                <a:gd name="T18" fmla="*/ 29 w 49"/>
                <a:gd name="T19" fmla="*/ 12 h 75"/>
                <a:gd name="T20" fmla="*/ 17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2" y="75"/>
                    <a:pt x="6" y="75"/>
                    <a:pt x="2" y="74"/>
                  </a:cubicBezTo>
                  <a:cubicBezTo>
                    <a:pt x="2" y="61"/>
                    <a:pt x="2" y="61"/>
                    <a:pt x="2" y="61"/>
                  </a:cubicBezTo>
                  <a:cubicBezTo>
                    <a:pt x="7" y="62"/>
                    <a:pt x="12" y="63"/>
                    <a:pt x="18" y="63"/>
                  </a:cubicBezTo>
                  <a:cubicBezTo>
                    <a:pt x="26" y="63"/>
                    <a:pt x="32" y="59"/>
                    <a:pt x="32" y="53"/>
                  </a:cubicBezTo>
                  <a:cubicBezTo>
                    <a:pt x="32" y="39"/>
                    <a:pt x="0" y="47"/>
                    <a:pt x="0" y="22"/>
                  </a:cubicBezTo>
                  <a:cubicBezTo>
                    <a:pt x="0" y="10"/>
                    <a:pt x="11" y="0"/>
                    <a:pt x="30" y="0"/>
                  </a:cubicBezTo>
                  <a:cubicBezTo>
                    <a:pt x="35" y="0"/>
                    <a:pt x="40" y="0"/>
                    <a:pt x="44" y="1"/>
                  </a:cubicBezTo>
                  <a:cubicBezTo>
                    <a:pt x="44" y="14"/>
                    <a:pt x="44" y="14"/>
                    <a:pt x="44" y="14"/>
                  </a:cubicBezTo>
                  <a:cubicBezTo>
                    <a:pt x="39" y="12"/>
                    <a:pt x="34" y="12"/>
                    <a:pt x="29" y="12"/>
                  </a:cubicBezTo>
                  <a:cubicBezTo>
                    <a:pt x="21" y="12"/>
                    <a:pt x="17" y="15"/>
                    <a:pt x="17" y="21"/>
                  </a:cubicBezTo>
                  <a:cubicBezTo>
                    <a:pt x="17" y="35"/>
                    <a:pt x="49" y="28"/>
                    <a:pt x="49" y="52"/>
                  </a:cubicBezTo>
                  <a:cubicBezTo>
                    <a:pt x="49" y="65"/>
                    <a:pt x="37"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30" name="Freeform 18"/>
            <p:cNvSpPr>
              <a:spLocks/>
            </p:cNvSpPr>
            <p:nvPr/>
          </p:nvSpPr>
          <p:spPr bwMode="auto">
            <a:xfrm>
              <a:off x="5219700" y="2087563"/>
              <a:ext cx="42862" cy="53975"/>
            </a:xfrm>
            <a:custGeom>
              <a:avLst/>
              <a:gdLst>
                <a:gd name="T0" fmla="*/ 46 w 61"/>
                <a:gd name="T1" fmla="*/ 73 h 74"/>
                <a:gd name="T2" fmla="*/ 48 w 61"/>
                <a:gd name="T3" fmla="*/ 59 h 74"/>
                <a:gd name="T4" fmla="*/ 47 w 61"/>
                <a:gd name="T5" fmla="*/ 59 h 74"/>
                <a:gd name="T6" fmla="*/ 22 w 61"/>
                <a:gd name="T7" fmla="*/ 74 h 74"/>
                <a:gd name="T8" fmla="*/ 0 w 61"/>
                <a:gd name="T9" fmla="*/ 51 h 74"/>
                <a:gd name="T10" fmla="*/ 0 w 61"/>
                <a:gd name="T11" fmla="*/ 0 h 74"/>
                <a:gd name="T12" fmla="*/ 16 w 61"/>
                <a:gd name="T13" fmla="*/ 0 h 74"/>
                <a:gd name="T14" fmla="*/ 16 w 61"/>
                <a:gd name="T15" fmla="*/ 47 h 74"/>
                <a:gd name="T16" fmla="*/ 27 w 61"/>
                <a:gd name="T17" fmla="*/ 61 h 74"/>
                <a:gd name="T18" fmla="*/ 46 w 61"/>
                <a:gd name="T19" fmla="*/ 35 h 74"/>
                <a:gd name="T20" fmla="*/ 46 w 61"/>
                <a:gd name="T21" fmla="*/ 0 h 74"/>
                <a:gd name="T22" fmla="*/ 61 w 61"/>
                <a:gd name="T23" fmla="*/ 0 h 74"/>
                <a:gd name="T24" fmla="*/ 61 w 61"/>
                <a:gd name="T25" fmla="*/ 73 h 74"/>
                <a:gd name="T26" fmla="*/ 46 w 61"/>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4">
                  <a:moveTo>
                    <a:pt x="46" y="73"/>
                  </a:moveTo>
                  <a:cubicBezTo>
                    <a:pt x="46" y="69"/>
                    <a:pt x="47" y="63"/>
                    <a:pt x="48" y="59"/>
                  </a:cubicBezTo>
                  <a:cubicBezTo>
                    <a:pt x="47" y="59"/>
                    <a:pt x="47" y="59"/>
                    <a:pt x="47" y="59"/>
                  </a:cubicBezTo>
                  <a:cubicBezTo>
                    <a:pt x="43" y="68"/>
                    <a:pt x="34" y="74"/>
                    <a:pt x="22" y="74"/>
                  </a:cubicBezTo>
                  <a:cubicBezTo>
                    <a:pt x="6" y="74"/>
                    <a:pt x="0" y="64"/>
                    <a:pt x="0" y="51"/>
                  </a:cubicBezTo>
                  <a:cubicBezTo>
                    <a:pt x="0" y="0"/>
                    <a:pt x="0" y="0"/>
                    <a:pt x="0" y="0"/>
                  </a:cubicBezTo>
                  <a:cubicBezTo>
                    <a:pt x="16" y="0"/>
                    <a:pt x="16" y="0"/>
                    <a:pt x="16" y="0"/>
                  </a:cubicBezTo>
                  <a:cubicBezTo>
                    <a:pt x="16" y="47"/>
                    <a:pt x="16" y="47"/>
                    <a:pt x="16" y="47"/>
                  </a:cubicBezTo>
                  <a:cubicBezTo>
                    <a:pt x="16" y="56"/>
                    <a:pt x="18" y="61"/>
                    <a:pt x="27" y="61"/>
                  </a:cubicBezTo>
                  <a:cubicBezTo>
                    <a:pt x="38" y="61"/>
                    <a:pt x="46" y="50"/>
                    <a:pt x="46" y="35"/>
                  </a:cubicBezTo>
                  <a:cubicBezTo>
                    <a:pt x="46" y="0"/>
                    <a:pt x="46" y="0"/>
                    <a:pt x="46" y="0"/>
                  </a:cubicBezTo>
                  <a:cubicBezTo>
                    <a:pt x="61" y="0"/>
                    <a:pt x="61" y="0"/>
                    <a:pt x="61" y="0"/>
                  </a:cubicBezTo>
                  <a:cubicBezTo>
                    <a:pt x="61" y="73"/>
                    <a:pt x="61" y="73"/>
                    <a:pt x="61" y="73"/>
                  </a:cubicBezTo>
                  <a:cubicBezTo>
                    <a:pt x="46" y="73"/>
                    <a:pt x="46" y="73"/>
                    <a:pt x="46"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31" name="Rectangle 19"/>
            <p:cNvSpPr>
              <a:spLocks noChangeArrowheads="1"/>
            </p:cNvSpPr>
            <p:nvPr/>
          </p:nvSpPr>
          <p:spPr bwMode="auto">
            <a:xfrm>
              <a:off x="5275263" y="2062163"/>
              <a:ext cx="12700"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32" name="Freeform 20"/>
            <p:cNvSpPr>
              <a:spLocks/>
            </p:cNvSpPr>
            <p:nvPr/>
          </p:nvSpPr>
          <p:spPr bwMode="auto">
            <a:xfrm>
              <a:off x="5295900" y="2068513"/>
              <a:ext cx="34925" cy="73025"/>
            </a:xfrm>
            <a:custGeom>
              <a:avLst/>
              <a:gdLst>
                <a:gd name="T0" fmla="*/ 34 w 48"/>
                <a:gd name="T1" fmla="*/ 101 h 101"/>
                <a:gd name="T2" fmla="*/ 14 w 48"/>
                <a:gd name="T3" fmla="*/ 79 h 101"/>
                <a:gd name="T4" fmla="*/ 14 w 48"/>
                <a:gd name="T5" fmla="*/ 39 h 101"/>
                <a:gd name="T6" fmla="*/ 0 w 48"/>
                <a:gd name="T7" fmla="*/ 39 h 101"/>
                <a:gd name="T8" fmla="*/ 0 w 48"/>
                <a:gd name="T9" fmla="*/ 27 h 101"/>
                <a:gd name="T10" fmla="*/ 14 w 48"/>
                <a:gd name="T11" fmla="*/ 27 h 101"/>
                <a:gd name="T12" fmla="*/ 14 w 48"/>
                <a:gd name="T13" fmla="*/ 4 h 101"/>
                <a:gd name="T14" fmla="*/ 29 w 48"/>
                <a:gd name="T15" fmla="*/ 0 h 101"/>
                <a:gd name="T16" fmla="*/ 29 w 48"/>
                <a:gd name="T17" fmla="*/ 27 h 101"/>
                <a:gd name="T18" fmla="*/ 48 w 48"/>
                <a:gd name="T19" fmla="*/ 27 h 101"/>
                <a:gd name="T20" fmla="*/ 48 w 48"/>
                <a:gd name="T21" fmla="*/ 39 h 101"/>
                <a:gd name="T22" fmla="*/ 29 w 48"/>
                <a:gd name="T23" fmla="*/ 39 h 101"/>
                <a:gd name="T24" fmla="*/ 29 w 48"/>
                <a:gd name="T25" fmla="*/ 74 h 101"/>
                <a:gd name="T26" fmla="*/ 39 w 48"/>
                <a:gd name="T27" fmla="*/ 88 h 101"/>
                <a:gd name="T28" fmla="*/ 48 w 48"/>
                <a:gd name="T29" fmla="*/ 87 h 101"/>
                <a:gd name="T30" fmla="*/ 48 w 48"/>
                <a:gd name="T31" fmla="*/ 100 h 101"/>
                <a:gd name="T32" fmla="*/ 34 w 48"/>
                <a:gd name="T3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101">
                  <a:moveTo>
                    <a:pt x="34" y="101"/>
                  </a:moveTo>
                  <a:cubicBezTo>
                    <a:pt x="18" y="101"/>
                    <a:pt x="14" y="95"/>
                    <a:pt x="14" y="79"/>
                  </a:cubicBezTo>
                  <a:cubicBezTo>
                    <a:pt x="14" y="39"/>
                    <a:pt x="14" y="39"/>
                    <a:pt x="14" y="39"/>
                  </a:cubicBezTo>
                  <a:cubicBezTo>
                    <a:pt x="0" y="39"/>
                    <a:pt x="0" y="39"/>
                    <a:pt x="0" y="39"/>
                  </a:cubicBezTo>
                  <a:cubicBezTo>
                    <a:pt x="0" y="27"/>
                    <a:pt x="0" y="27"/>
                    <a:pt x="0" y="27"/>
                  </a:cubicBezTo>
                  <a:cubicBezTo>
                    <a:pt x="14" y="27"/>
                    <a:pt x="14" y="27"/>
                    <a:pt x="14" y="27"/>
                  </a:cubicBezTo>
                  <a:cubicBezTo>
                    <a:pt x="14" y="4"/>
                    <a:pt x="14" y="4"/>
                    <a:pt x="14" y="4"/>
                  </a:cubicBezTo>
                  <a:cubicBezTo>
                    <a:pt x="29" y="0"/>
                    <a:pt x="29" y="0"/>
                    <a:pt x="29" y="0"/>
                  </a:cubicBezTo>
                  <a:cubicBezTo>
                    <a:pt x="29" y="27"/>
                    <a:pt x="29" y="27"/>
                    <a:pt x="29" y="27"/>
                  </a:cubicBezTo>
                  <a:cubicBezTo>
                    <a:pt x="48" y="27"/>
                    <a:pt x="48" y="27"/>
                    <a:pt x="48" y="27"/>
                  </a:cubicBezTo>
                  <a:cubicBezTo>
                    <a:pt x="48" y="39"/>
                    <a:pt x="48" y="39"/>
                    <a:pt x="48" y="39"/>
                  </a:cubicBezTo>
                  <a:cubicBezTo>
                    <a:pt x="29" y="39"/>
                    <a:pt x="29" y="39"/>
                    <a:pt x="29" y="39"/>
                  </a:cubicBezTo>
                  <a:cubicBezTo>
                    <a:pt x="29" y="74"/>
                    <a:pt x="29" y="74"/>
                    <a:pt x="29" y="74"/>
                  </a:cubicBezTo>
                  <a:cubicBezTo>
                    <a:pt x="29" y="85"/>
                    <a:pt x="31" y="88"/>
                    <a:pt x="39" y="88"/>
                  </a:cubicBezTo>
                  <a:cubicBezTo>
                    <a:pt x="42" y="88"/>
                    <a:pt x="46" y="87"/>
                    <a:pt x="48" y="87"/>
                  </a:cubicBezTo>
                  <a:cubicBezTo>
                    <a:pt x="48" y="100"/>
                    <a:pt x="48" y="100"/>
                    <a:pt x="48" y="100"/>
                  </a:cubicBezTo>
                  <a:cubicBezTo>
                    <a:pt x="44" y="100"/>
                    <a:pt x="39" y="101"/>
                    <a:pt x="34" y="101"/>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33" name="Freeform 21"/>
            <p:cNvSpPr>
              <a:spLocks/>
            </p:cNvSpPr>
            <p:nvPr/>
          </p:nvSpPr>
          <p:spPr bwMode="auto">
            <a:xfrm>
              <a:off x="5338763" y="2085975"/>
              <a:ext cx="34925" cy="55563"/>
            </a:xfrm>
            <a:custGeom>
              <a:avLst/>
              <a:gdLst>
                <a:gd name="T0" fmla="*/ 17 w 49"/>
                <a:gd name="T1" fmla="*/ 75 h 75"/>
                <a:gd name="T2" fmla="*/ 2 w 49"/>
                <a:gd name="T3" fmla="*/ 74 h 75"/>
                <a:gd name="T4" fmla="*/ 2 w 49"/>
                <a:gd name="T5" fmla="*/ 61 h 75"/>
                <a:gd name="T6" fmla="*/ 18 w 49"/>
                <a:gd name="T7" fmla="*/ 63 h 75"/>
                <a:gd name="T8" fmla="*/ 32 w 49"/>
                <a:gd name="T9" fmla="*/ 53 h 75"/>
                <a:gd name="T10" fmla="*/ 0 w 49"/>
                <a:gd name="T11" fmla="*/ 22 h 75"/>
                <a:gd name="T12" fmla="*/ 30 w 49"/>
                <a:gd name="T13" fmla="*/ 0 h 75"/>
                <a:gd name="T14" fmla="*/ 44 w 49"/>
                <a:gd name="T15" fmla="*/ 1 h 75"/>
                <a:gd name="T16" fmla="*/ 43 w 49"/>
                <a:gd name="T17" fmla="*/ 14 h 75"/>
                <a:gd name="T18" fmla="*/ 29 w 49"/>
                <a:gd name="T19" fmla="*/ 12 h 75"/>
                <a:gd name="T20" fmla="*/ 16 w 49"/>
                <a:gd name="T21" fmla="*/ 21 h 75"/>
                <a:gd name="T22" fmla="*/ 49 w 49"/>
                <a:gd name="T23" fmla="*/ 52 h 75"/>
                <a:gd name="T24" fmla="*/ 17 w 4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75">
                  <a:moveTo>
                    <a:pt x="17" y="75"/>
                  </a:moveTo>
                  <a:cubicBezTo>
                    <a:pt x="11" y="75"/>
                    <a:pt x="6" y="75"/>
                    <a:pt x="2" y="74"/>
                  </a:cubicBezTo>
                  <a:cubicBezTo>
                    <a:pt x="2" y="61"/>
                    <a:pt x="2" y="61"/>
                    <a:pt x="2" y="61"/>
                  </a:cubicBezTo>
                  <a:cubicBezTo>
                    <a:pt x="6" y="62"/>
                    <a:pt x="12" y="63"/>
                    <a:pt x="18" y="63"/>
                  </a:cubicBezTo>
                  <a:cubicBezTo>
                    <a:pt x="26" y="63"/>
                    <a:pt x="32" y="59"/>
                    <a:pt x="32" y="53"/>
                  </a:cubicBezTo>
                  <a:cubicBezTo>
                    <a:pt x="32" y="39"/>
                    <a:pt x="0" y="47"/>
                    <a:pt x="0" y="22"/>
                  </a:cubicBezTo>
                  <a:cubicBezTo>
                    <a:pt x="0" y="10"/>
                    <a:pt x="11" y="0"/>
                    <a:pt x="30" y="0"/>
                  </a:cubicBezTo>
                  <a:cubicBezTo>
                    <a:pt x="34" y="0"/>
                    <a:pt x="39" y="0"/>
                    <a:pt x="44" y="1"/>
                  </a:cubicBezTo>
                  <a:cubicBezTo>
                    <a:pt x="43" y="14"/>
                    <a:pt x="43" y="14"/>
                    <a:pt x="43" y="14"/>
                  </a:cubicBezTo>
                  <a:cubicBezTo>
                    <a:pt x="39" y="12"/>
                    <a:pt x="34" y="12"/>
                    <a:pt x="29" y="12"/>
                  </a:cubicBezTo>
                  <a:cubicBezTo>
                    <a:pt x="21" y="12"/>
                    <a:pt x="16" y="15"/>
                    <a:pt x="16" y="21"/>
                  </a:cubicBezTo>
                  <a:cubicBezTo>
                    <a:pt x="16" y="35"/>
                    <a:pt x="49" y="28"/>
                    <a:pt x="49" y="52"/>
                  </a:cubicBezTo>
                  <a:cubicBezTo>
                    <a:pt x="49" y="65"/>
                    <a:pt x="36" y="75"/>
                    <a:pt x="17" y="75"/>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34" name="Freeform 22"/>
            <p:cNvSpPr>
              <a:spLocks noEditPoints="1"/>
            </p:cNvSpPr>
            <p:nvPr/>
          </p:nvSpPr>
          <p:spPr bwMode="auto">
            <a:xfrm>
              <a:off x="5408613" y="2068513"/>
              <a:ext cx="50800" cy="73025"/>
            </a:xfrm>
            <a:custGeom>
              <a:avLst/>
              <a:gdLst>
                <a:gd name="T0" fmla="*/ 24 w 68"/>
                <a:gd name="T1" fmla="*/ 14 h 100"/>
                <a:gd name="T2" fmla="*/ 16 w 68"/>
                <a:gd name="T3" fmla="*/ 14 h 100"/>
                <a:gd name="T4" fmla="*/ 16 w 68"/>
                <a:gd name="T5" fmla="*/ 45 h 100"/>
                <a:gd name="T6" fmla="*/ 24 w 68"/>
                <a:gd name="T7" fmla="*/ 45 h 100"/>
                <a:gd name="T8" fmla="*/ 44 w 68"/>
                <a:gd name="T9" fmla="*/ 29 h 100"/>
                <a:gd name="T10" fmla="*/ 24 w 68"/>
                <a:gd name="T11" fmla="*/ 14 h 100"/>
                <a:gd name="T12" fmla="*/ 48 w 68"/>
                <a:gd name="T13" fmla="*/ 100 h 100"/>
                <a:gd name="T14" fmla="*/ 17 w 68"/>
                <a:gd name="T15" fmla="*/ 57 h 100"/>
                <a:gd name="T16" fmla="*/ 16 w 68"/>
                <a:gd name="T17" fmla="*/ 57 h 100"/>
                <a:gd name="T18" fmla="*/ 16 w 68"/>
                <a:gd name="T19" fmla="*/ 100 h 100"/>
                <a:gd name="T20" fmla="*/ 0 w 68"/>
                <a:gd name="T21" fmla="*/ 100 h 100"/>
                <a:gd name="T22" fmla="*/ 0 w 68"/>
                <a:gd name="T23" fmla="*/ 1 h 100"/>
                <a:gd name="T24" fmla="*/ 27 w 68"/>
                <a:gd name="T25" fmla="*/ 0 h 100"/>
                <a:gd name="T26" fmla="*/ 61 w 68"/>
                <a:gd name="T27" fmla="*/ 27 h 100"/>
                <a:gd name="T28" fmla="*/ 33 w 68"/>
                <a:gd name="T29" fmla="*/ 55 h 100"/>
                <a:gd name="T30" fmla="*/ 42 w 68"/>
                <a:gd name="T31" fmla="*/ 65 h 100"/>
                <a:gd name="T32" fmla="*/ 68 w 68"/>
                <a:gd name="T33" fmla="*/ 100 h 100"/>
                <a:gd name="T34" fmla="*/ 48 w 68"/>
                <a:gd name="T3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00">
                  <a:moveTo>
                    <a:pt x="24" y="14"/>
                  </a:moveTo>
                  <a:cubicBezTo>
                    <a:pt x="21" y="14"/>
                    <a:pt x="18" y="14"/>
                    <a:pt x="16" y="14"/>
                  </a:cubicBezTo>
                  <a:cubicBezTo>
                    <a:pt x="16" y="45"/>
                    <a:pt x="16" y="45"/>
                    <a:pt x="16" y="45"/>
                  </a:cubicBezTo>
                  <a:cubicBezTo>
                    <a:pt x="18" y="45"/>
                    <a:pt x="20" y="45"/>
                    <a:pt x="24" y="45"/>
                  </a:cubicBezTo>
                  <a:cubicBezTo>
                    <a:pt x="37" y="45"/>
                    <a:pt x="44" y="39"/>
                    <a:pt x="44" y="29"/>
                  </a:cubicBezTo>
                  <a:cubicBezTo>
                    <a:pt x="44" y="18"/>
                    <a:pt x="38" y="14"/>
                    <a:pt x="24" y="14"/>
                  </a:cubicBezTo>
                  <a:moveTo>
                    <a:pt x="48" y="100"/>
                  </a:moveTo>
                  <a:cubicBezTo>
                    <a:pt x="17" y="57"/>
                    <a:pt x="17" y="57"/>
                    <a:pt x="17" y="57"/>
                  </a:cubicBezTo>
                  <a:cubicBezTo>
                    <a:pt x="16" y="57"/>
                    <a:pt x="16" y="57"/>
                    <a:pt x="16" y="57"/>
                  </a:cubicBezTo>
                  <a:cubicBezTo>
                    <a:pt x="16" y="100"/>
                    <a:pt x="16" y="100"/>
                    <a:pt x="16" y="100"/>
                  </a:cubicBezTo>
                  <a:cubicBezTo>
                    <a:pt x="0" y="100"/>
                    <a:pt x="0" y="100"/>
                    <a:pt x="0" y="100"/>
                  </a:cubicBezTo>
                  <a:cubicBezTo>
                    <a:pt x="0" y="1"/>
                    <a:pt x="0" y="1"/>
                    <a:pt x="0" y="1"/>
                  </a:cubicBezTo>
                  <a:cubicBezTo>
                    <a:pt x="7" y="1"/>
                    <a:pt x="15" y="0"/>
                    <a:pt x="27" y="0"/>
                  </a:cubicBezTo>
                  <a:cubicBezTo>
                    <a:pt x="47" y="0"/>
                    <a:pt x="61" y="8"/>
                    <a:pt x="61" y="27"/>
                  </a:cubicBezTo>
                  <a:cubicBezTo>
                    <a:pt x="61" y="43"/>
                    <a:pt x="49" y="53"/>
                    <a:pt x="33" y="55"/>
                  </a:cubicBezTo>
                  <a:cubicBezTo>
                    <a:pt x="36" y="58"/>
                    <a:pt x="39" y="62"/>
                    <a:pt x="42" y="65"/>
                  </a:cubicBezTo>
                  <a:cubicBezTo>
                    <a:pt x="68" y="100"/>
                    <a:pt x="68" y="100"/>
                    <a:pt x="68" y="100"/>
                  </a:cubicBezTo>
                  <a:lnTo>
                    <a:pt x="48" y="100"/>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35" name="Freeform 23"/>
            <p:cNvSpPr>
              <a:spLocks noEditPoints="1"/>
            </p:cNvSpPr>
            <p:nvPr/>
          </p:nvSpPr>
          <p:spPr bwMode="auto">
            <a:xfrm>
              <a:off x="5461000" y="2085975"/>
              <a:ext cx="46037" cy="55563"/>
            </a:xfrm>
            <a:custGeom>
              <a:avLst/>
              <a:gdLst>
                <a:gd name="T0" fmla="*/ 33 w 63"/>
                <a:gd name="T1" fmla="*/ 11 h 75"/>
                <a:gd name="T2" fmla="*/ 16 w 63"/>
                <a:gd name="T3" fmla="*/ 27 h 75"/>
                <a:gd name="T4" fmla="*/ 47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0 w 63"/>
                <a:gd name="T17" fmla="*/ 71 h 75"/>
                <a:gd name="T18" fmla="*/ 35 w 63"/>
                <a:gd name="T19" fmla="*/ 75 h 75"/>
                <a:gd name="T20" fmla="*/ 0 w 63"/>
                <a:gd name="T21" fmla="*/ 38 h 75"/>
                <a:gd name="T22" fmla="*/ 33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6" y="27"/>
                  </a:cubicBezTo>
                  <a:cubicBezTo>
                    <a:pt x="47" y="27"/>
                    <a:pt x="47" y="27"/>
                    <a:pt x="47"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0" y="71"/>
                    <a:pt x="60" y="71"/>
                    <a:pt x="60" y="71"/>
                  </a:cubicBezTo>
                  <a:cubicBezTo>
                    <a:pt x="53" y="74"/>
                    <a:pt x="44" y="75"/>
                    <a:pt x="35" y="75"/>
                  </a:cubicBezTo>
                  <a:cubicBezTo>
                    <a:pt x="13" y="75"/>
                    <a:pt x="0" y="64"/>
                    <a:pt x="0" y="38"/>
                  </a:cubicBezTo>
                  <a:cubicBezTo>
                    <a:pt x="0" y="16"/>
                    <a:pt x="12" y="0"/>
                    <a:pt x="33"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39" name="Freeform 24"/>
            <p:cNvSpPr>
              <a:spLocks noEditPoints="1"/>
            </p:cNvSpPr>
            <p:nvPr/>
          </p:nvSpPr>
          <p:spPr bwMode="auto">
            <a:xfrm>
              <a:off x="5514975" y="2085975"/>
              <a:ext cx="42862" cy="55563"/>
            </a:xfrm>
            <a:custGeom>
              <a:avLst/>
              <a:gdLst>
                <a:gd name="T0" fmla="*/ 43 w 59"/>
                <a:gd name="T1" fmla="*/ 41 h 75"/>
                <a:gd name="T2" fmla="*/ 15 w 59"/>
                <a:gd name="T3" fmla="*/ 54 h 75"/>
                <a:gd name="T4" fmla="*/ 26 w 59"/>
                <a:gd name="T5" fmla="*/ 63 h 75"/>
                <a:gd name="T6" fmla="*/ 43 w 59"/>
                <a:gd name="T7" fmla="*/ 42 h 75"/>
                <a:gd name="T8" fmla="*/ 43 w 59"/>
                <a:gd name="T9" fmla="*/ 41 h 75"/>
                <a:gd name="T10" fmla="*/ 44 w 59"/>
                <a:gd name="T11" fmla="*/ 74 h 75"/>
                <a:gd name="T12" fmla="*/ 45 w 59"/>
                <a:gd name="T13" fmla="*/ 60 h 75"/>
                <a:gd name="T14" fmla="*/ 45 w 59"/>
                <a:gd name="T15" fmla="*/ 60 h 75"/>
                <a:gd name="T16" fmla="*/ 21 w 59"/>
                <a:gd name="T17" fmla="*/ 75 h 75"/>
                <a:gd name="T18" fmla="*/ 0 w 59"/>
                <a:gd name="T19" fmla="*/ 57 h 75"/>
                <a:gd name="T20" fmla="*/ 43 w 59"/>
                <a:gd name="T21" fmla="*/ 30 h 75"/>
                <a:gd name="T22" fmla="*/ 43 w 59"/>
                <a:gd name="T23" fmla="*/ 26 h 75"/>
                <a:gd name="T24" fmla="*/ 28 w 59"/>
                <a:gd name="T25" fmla="*/ 12 h 75"/>
                <a:gd name="T26" fmla="*/ 6 w 59"/>
                <a:gd name="T27" fmla="*/ 18 h 75"/>
                <a:gd name="T28" fmla="*/ 5 w 59"/>
                <a:gd name="T29" fmla="*/ 4 h 75"/>
                <a:gd name="T30" fmla="*/ 31 w 59"/>
                <a:gd name="T31" fmla="*/ 0 h 75"/>
                <a:gd name="T32" fmla="*/ 59 w 59"/>
                <a:gd name="T33" fmla="*/ 24 h 75"/>
                <a:gd name="T34" fmla="*/ 59 w 59"/>
                <a:gd name="T35" fmla="*/ 54 h 75"/>
                <a:gd name="T36" fmla="*/ 59 w 59"/>
                <a:gd name="T37" fmla="*/ 74 h 75"/>
                <a:gd name="T38" fmla="*/ 44 w 59"/>
                <a:gd name="T3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75">
                  <a:moveTo>
                    <a:pt x="43" y="41"/>
                  </a:moveTo>
                  <a:cubicBezTo>
                    <a:pt x="20" y="41"/>
                    <a:pt x="15" y="48"/>
                    <a:pt x="15" y="54"/>
                  </a:cubicBezTo>
                  <a:cubicBezTo>
                    <a:pt x="15" y="60"/>
                    <a:pt x="19" y="63"/>
                    <a:pt x="26" y="63"/>
                  </a:cubicBezTo>
                  <a:cubicBezTo>
                    <a:pt x="36" y="63"/>
                    <a:pt x="43" y="53"/>
                    <a:pt x="43" y="42"/>
                  </a:cubicBezTo>
                  <a:cubicBezTo>
                    <a:pt x="43" y="41"/>
                    <a:pt x="43" y="41"/>
                    <a:pt x="43" y="41"/>
                  </a:cubicBezTo>
                  <a:moveTo>
                    <a:pt x="44" y="74"/>
                  </a:moveTo>
                  <a:cubicBezTo>
                    <a:pt x="44" y="69"/>
                    <a:pt x="44" y="64"/>
                    <a:pt x="45" y="60"/>
                  </a:cubicBezTo>
                  <a:cubicBezTo>
                    <a:pt x="45" y="60"/>
                    <a:pt x="45" y="60"/>
                    <a:pt x="45" y="60"/>
                  </a:cubicBezTo>
                  <a:cubicBezTo>
                    <a:pt x="41" y="69"/>
                    <a:pt x="32" y="75"/>
                    <a:pt x="21" y="75"/>
                  </a:cubicBezTo>
                  <a:cubicBezTo>
                    <a:pt x="8" y="75"/>
                    <a:pt x="0" y="68"/>
                    <a:pt x="0" y="57"/>
                  </a:cubicBezTo>
                  <a:cubicBezTo>
                    <a:pt x="0" y="40"/>
                    <a:pt x="17" y="30"/>
                    <a:pt x="43" y="30"/>
                  </a:cubicBezTo>
                  <a:cubicBezTo>
                    <a:pt x="43" y="26"/>
                    <a:pt x="43" y="26"/>
                    <a:pt x="43" y="26"/>
                  </a:cubicBezTo>
                  <a:cubicBezTo>
                    <a:pt x="43" y="17"/>
                    <a:pt x="39" y="12"/>
                    <a:pt x="28" y="12"/>
                  </a:cubicBezTo>
                  <a:cubicBezTo>
                    <a:pt x="21" y="12"/>
                    <a:pt x="13" y="14"/>
                    <a:pt x="6" y="18"/>
                  </a:cubicBezTo>
                  <a:cubicBezTo>
                    <a:pt x="5" y="4"/>
                    <a:pt x="5" y="4"/>
                    <a:pt x="5" y="4"/>
                  </a:cubicBezTo>
                  <a:cubicBezTo>
                    <a:pt x="12" y="2"/>
                    <a:pt x="21" y="0"/>
                    <a:pt x="31" y="0"/>
                  </a:cubicBezTo>
                  <a:cubicBezTo>
                    <a:pt x="53" y="0"/>
                    <a:pt x="59" y="9"/>
                    <a:pt x="59" y="24"/>
                  </a:cubicBezTo>
                  <a:cubicBezTo>
                    <a:pt x="59" y="54"/>
                    <a:pt x="59" y="54"/>
                    <a:pt x="59" y="54"/>
                  </a:cubicBezTo>
                  <a:cubicBezTo>
                    <a:pt x="59" y="60"/>
                    <a:pt x="59" y="68"/>
                    <a:pt x="59" y="74"/>
                  </a:cubicBezTo>
                  <a:lnTo>
                    <a:pt x="44" y="74"/>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40" name="Rectangle 25"/>
            <p:cNvSpPr>
              <a:spLocks noChangeArrowheads="1"/>
            </p:cNvSpPr>
            <p:nvPr/>
          </p:nvSpPr>
          <p:spPr bwMode="auto">
            <a:xfrm>
              <a:off x="5570538" y="2062163"/>
              <a:ext cx="11112" cy="79375"/>
            </a:xfrm>
            <a:prstGeom prst="rect">
              <a:avLst/>
            </a:prstGeom>
            <a:solidFill>
              <a:srgbClr val="F479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41" name="Freeform 26"/>
            <p:cNvSpPr>
              <a:spLocks noEditPoints="1"/>
            </p:cNvSpPr>
            <p:nvPr/>
          </p:nvSpPr>
          <p:spPr bwMode="auto">
            <a:xfrm>
              <a:off x="5592763" y="2065338"/>
              <a:ext cx="14287" cy="76200"/>
            </a:xfrm>
            <a:custGeom>
              <a:avLst/>
              <a:gdLst>
                <a:gd name="T0" fmla="*/ 2 w 20"/>
                <a:gd name="T1" fmla="*/ 103 h 103"/>
                <a:gd name="T2" fmla="*/ 2 w 20"/>
                <a:gd name="T3" fmla="*/ 30 h 103"/>
                <a:gd name="T4" fmla="*/ 18 w 20"/>
                <a:gd name="T5" fmla="*/ 30 h 103"/>
                <a:gd name="T6" fmla="*/ 18 w 20"/>
                <a:gd name="T7" fmla="*/ 103 h 103"/>
                <a:gd name="T8" fmla="*/ 2 w 20"/>
                <a:gd name="T9" fmla="*/ 103 h 103"/>
                <a:gd name="T10" fmla="*/ 10 w 20"/>
                <a:gd name="T11" fmla="*/ 19 h 103"/>
                <a:gd name="T12" fmla="*/ 0 w 20"/>
                <a:gd name="T13" fmla="*/ 9 h 103"/>
                <a:gd name="T14" fmla="*/ 10 w 20"/>
                <a:gd name="T15" fmla="*/ 0 h 103"/>
                <a:gd name="T16" fmla="*/ 20 w 20"/>
                <a:gd name="T17" fmla="*/ 9 h 103"/>
                <a:gd name="T18" fmla="*/ 10 w 20"/>
                <a:gd name="T1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3">
                  <a:moveTo>
                    <a:pt x="2" y="103"/>
                  </a:moveTo>
                  <a:cubicBezTo>
                    <a:pt x="2" y="30"/>
                    <a:pt x="2" y="30"/>
                    <a:pt x="2" y="30"/>
                  </a:cubicBezTo>
                  <a:cubicBezTo>
                    <a:pt x="18" y="30"/>
                    <a:pt x="18" y="30"/>
                    <a:pt x="18" y="30"/>
                  </a:cubicBezTo>
                  <a:cubicBezTo>
                    <a:pt x="18" y="103"/>
                    <a:pt x="18" y="103"/>
                    <a:pt x="18" y="103"/>
                  </a:cubicBezTo>
                  <a:lnTo>
                    <a:pt x="2" y="103"/>
                  </a:lnTo>
                  <a:close/>
                  <a:moveTo>
                    <a:pt x="10" y="19"/>
                  </a:moveTo>
                  <a:cubicBezTo>
                    <a:pt x="4" y="19"/>
                    <a:pt x="0" y="15"/>
                    <a:pt x="0" y="9"/>
                  </a:cubicBezTo>
                  <a:cubicBezTo>
                    <a:pt x="0" y="4"/>
                    <a:pt x="4" y="0"/>
                    <a:pt x="10" y="0"/>
                  </a:cubicBezTo>
                  <a:cubicBezTo>
                    <a:pt x="16" y="0"/>
                    <a:pt x="20" y="4"/>
                    <a:pt x="20" y="9"/>
                  </a:cubicBezTo>
                  <a:cubicBezTo>
                    <a:pt x="20" y="15"/>
                    <a:pt x="16" y="19"/>
                    <a:pt x="10" y="19"/>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42" name="Freeform 27"/>
            <p:cNvSpPr>
              <a:spLocks/>
            </p:cNvSpPr>
            <p:nvPr/>
          </p:nvSpPr>
          <p:spPr bwMode="auto">
            <a:xfrm>
              <a:off x="5616575" y="2087563"/>
              <a:ext cx="36512" cy="53975"/>
            </a:xfrm>
            <a:custGeom>
              <a:avLst/>
              <a:gdLst>
                <a:gd name="T0" fmla="*/ 0 w 52"/>
                <a:gd name="T1" fmla="*/ 73 h 73"/>
                <a:gd name="T2" fmla="*/ 0 w 52"/>
                <a:gd name="T3" fmla="*/ 62 h 73"/>
                <a:gd name="T4" fmla="*/ 33 w 52"/>
                <a:gd name="T5" fmla="*/ 14 h 73"/>
                <a:gd name="T6" fmla="*/ 15 w 52"/>
                <a:gd name="T7" fmla="*/ 14 h 73"/>
                <a:gd name="T8" fmla="*/ 1 w 52"/>
                <a:gd name="T9" fmla="*/ 14 h 73"/>
                <a:gd name="T10" fmla="*/ 1 w 52"/>
                <a:gd name="T11" fmla="*/ 0 h 73"/>
                <a:gd name="T12" fmla="*/ 51 w 52"/>
                <a:gd name="T13" fmla="*/ 0 h 73"/>
                <a:gd name="T14" fmla="*/ 51 w 52"/>
                <a:gd name="T15" fmla="*/ 11 h 73"/>
                <a:gd name="T16" fmla="*/ 19 w 52"/>
                <a:gd name="T17" fmla="*/ 59 h 73"/>
                <a:gd name="T18" fmla="*/ 38 w 52"/>
                <a:gd name="T19" fmla="*/ 59 h 73"/>
                <a:gd name="T20" fmla="*/ 52 w 52"/>
                <a:gd name="T21" fmla="*/ 59 h 73"/>
                <a:gd name="T22" fmla="*/ 52 w 52"/>
                <a:gd name="T23" fmla="*/ 73 h 73"/>
                <a:gd name="T24" fmla="*/ 0 w 52"/>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73">
                  <a:moveTo>
                    <a:pt x="0" y="73"/>
                  </a:moveTo>
                  <a:cubicBezTo>
                    <a:pt x="0" y="62"/>
                    <a:pt x="0" y="62"/>
                    <a:pt x="0" y="62"/>
                  </a:cubicBezTo>
                  <a:cubicBezTo>
                    <a:pt x="33" y="14"/>
                    <a:pt x="33" y="14"/>
                    <a:pt x="33" y="14"/>
                  </a:cubicBezTo>
                  <a:cubicBezTo>
                    <a:pt x="29" y="14"/>
                    <a:pt x="23" y="14"/>
                    <a:pt x="15" y="14"/>
                  </a:cubicBezTo>
                  <a:cubicBezTo>
                    <a:pt x="1" y="14"/>
                    <a:pt x="1" y="14"/>
                    <a:pt x="1" y="14"/>
                  </a:cubicBezTo>
                  <a:cubicBezTo>
                    <a:pt x="1" y="0"/>
                    <a:pt x="1" y="0"/>
                    <a:pt x="1" y="0"/>
                  </a:cubicBezTo>
                  <a:cubicBezTo>
                    <a:pt x="51" y="0"/>
                    <a:pt x="51" y="0"/>
                    <a:pt x="51" y="0"/>
                  </a:cubicBezTo>
                  <a:cubicBezTo>
                    <a:pt x="51" y="11"/>
                    <a:pt x="51" y="11"/>
                    <a:pt x="51" y="11"/>
                  </a:cubicBezTo>
                  <a:cubicBezTo>
                    <a:pt x="19" y="59"/>
                    <a:pt x="19" y="59"/>
                    <a:pt x="19" y="59"/>
                  </a:cubicBezTo>
                  <a:cubicBezTo>
                    <a:pt x="23" y="59"/>
                    <a:pt x="32" y="59"/>
                    <a:pt x="38" y="59"/>
                  </a:cubicBezTo>
                  <a:cubicBezTo>
                    <a:pt x="52" y="59"/>
                    <a:pt x="52" y="59"/>
                    <a:pt x="52" y="59"/>
                  </a:cubicBezTo>
                  <a:cubicBezTo>
                    <a:pt x="52" y="73"/>
                    <a:pt x="52" y="73"/>
                    <a:pt x="52" y="73"/>
                  </a:cubicBezTo>
                  <a:cubicBezTo>
                    <a:pt x="0" y="73"/>
                    <a:pt x="0" y="73"/>
                    <a:pt x="0" y="73"/>
                  </a:cubicBezTo>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43" name="Freeform 28"/>
            <p:cNvSpPr>
              <a:spLocks noEditPoints="1"/>
            </p:cNvSpPr>
            <p:nvPr/>
          </p:nvSpPr>
          <p:spPr bwMode="auto">
            <a:xfrm>
              <a:off x="5661025" y="2085975"/>
              <a:ext cx="46037" cy="55563"/>
            </a:xfrm>
            <a:custGeom>
              <a:avLst/>
              <a:gdLst>
                <a:gd name="T0" fmla="*/ 33 w 63"/>
                <a:gd name="T1" fmla="*/ 11 h 75"/>
                <a:gd name="T2" fmla="*/ 17 w 63"/>
                <a:gd name="T3" fmla="*/ 27 h 75"/>
                <a:gd name="T4" fmla="*/ 48 w 63"/>
                <a:gd name="T5" fmla="*/ 27 h 75"/>
                <a:gd name="T6" fmla="*/ 33 w 63"/>
                <a:gd name="T7" fmla="*/ 11 h 75"/>
                <a:gd name="T8" fmla="*/ 63 w 63"/>
                <a:gd name="T9" fmla="*/ 38 h 75"/>
                <a:gd name="T10" fmla="*/ 16 w 63"/>
                <a:gd name="T11" fmla="*/ 38 h 75"/>
                <a:gd name="T12" fmla="*/ 38 w 63"/>
                <a:gd name="T13" fmla="*/ 63 h 75"/>
                <a:gd name="T14" fmla="*/ 59 w 63"/>
                <a:gd name="T15" fmla="*/ 58 h 75"/>
                <a:gd name="T16" fmla="*/ 61 w 63"/>
                <a:gd name="T17" fmla="*/ 71 h 75"/>
                <a:gd name="T18" fmla="*/ 35 w 63"/>
                <a:gd name="T19" fmla="*/ 75 h 75"/>
                <a:gd name="T20" fmla="*/ 0 w 63"/>
                <a:gd name="T21" fmla="*/ 38 h 75"/>
                <a:gd name="T22" fmla="*/ 34 w 63"/>
                <a:gd name="T23" fmla="*/ 0 h 75"/>
                <a:gd name="T24" fmla="*/ 63 w 63"/>
                <a:gd name="T25" fmla="*/ 31 h 75"/>
                <a:gd name="T26" fmla="*/ 63 w 63"/>
                <a:gd name="T2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5">
                  <a:moveTo>
                    <a:pt x="33" y="11"/>
                  </a:moveTo>
                  <a:cubicBezTo>
                    <a:pt x="24" y="11"/>
                    <a:pt x="18" y="18"/>
                    <a:pt x="17" y="27"/>
                  </a:cubicBezTo>
                  <a:cubicBezTo>
                    <a:pt x="48" y="27"/>
                    <a:pt x="48" y="27"/>
                    <a:pt x="48" y="27"/>
                  </a:cubicBezTo>
                  <a:cubicBezTo>
                    <a:pt x="48" y="17"/>
                    <a:pt x="42" y="11"/>
                    <a:pt x="33" y="11"/>
                  </a:cubicBezTo>
                  <a:moveTo>
                    <a:pt x="63" y="38"/>
                  </a:moveTo>
                  <a:cubicBezTo>
                    <a:pt x="16" y="38"/>
                    <a:pt x="16" y="38"/>
                    <a:pt x="16" y="38"/>
                  </a:cubicBezTo>
                  <a:cubicBezTo>
                    <a:pt x="16" y="55"/>
                    <a:pt x="23" y="63"/>
                    <a:pt x="38" y="63"/>
                  </a:cubicBezTo>
                  <a:cubicBezTo>
                    <a:pt x="45" y="63"/>
                    <a:pt x="53" y="61"/>
                    <a:pt x="59" y="58"/>
                  </a:cubicBezTo>
                  <a:cubicBezTo>
                    <a:pt x="61" y="71"/>
                    <a:pt x="61" y="71"/>
                    <a:pt x="61" y="71"/>
                  </a:cubicBezTo>
                  <a:cubicBezTo>
                    <a:pt x="53" y="74"/>
                    <a:pt x="44" y="75"/>
                    <a:pt x="35" y="75"/>
                  </a:cubicBezTo>
                  <a:cubicBezTo>
                    <a:pt x="13" y="75"/>
                    <a:pt x="0" y="64"/>
                    <a:pt x="0" y="38"/>
                  </a:cubicBezTo>
                  <a:cubicBezTo>
                    <a:pt x="0" y="16"/>
                    <a:pt x="12" y="0"/>
                    <a:pt x="34" y="0"/>
                  </a:cubicBezTo>
                  <a:cubicBezTo>
                    <a:pt x="54" y="0"/>
                    <a:pt x="63" y="14"/>
                    <a:pt x="63" y="31"/>
                  </a:cubicBezTo>
                  <a:cubicBezTo>
                    <a:pt x="63" y="33"/>
                    <a:pt x="63" y="36"/>
                    <a:pt x="63" y="38"/>
                  </a:cubicBez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sp>
          <p:nvSpPr>
            <p:cNvPr id="44" name="Freeform 29"/>
            <p:cNvSpPr>
              <a:spLocks noEditPoints="1"/>
            </p:cNvSpPr>
            <p:nvPr/>
          </p:nvSpPr>
          <p:spPr bwMode="auto">
            <a:xfrm>
              <a:off x="5715000" y="2062163"/>
              <a:ext cx="46037" cy="79375"/>
            </a:xfrm>
            <a:custGeom>
              <a:avLst/>
              <a:gdLst>
                <a:gd name="T0" fmla="*/ 49 w 64"/>
                <a:gd name="T1" fmla="*/ 47 h 108"/>
                <a:gd name="T2" fmla="*/ 37 w 64"/>
                <a:gd name="T3" fmla="*/ 45 h 108"/>
                <a:gd name="T4" fmla="*/ 16 w 64"/>
                <a:gd name="T5" fmla="*/ 73 h 108"/>
                <a:gd name="T6" fmla="*/ 31 w 64"/>
                <a:gd name="T7" fmla="*/ 95 h 108"/>
                <a:gd name="T8" fmla="*/ 49 w 64"/>
                <a:gd name="T9" fmla="*/ 69 h 108"/>
                <a:gd name="T10" fmla="*/ 49 w 64"/>
                <a:gd name="T11" fmla="*/ 47 h 108"/>
                <a:gd name="T12" fmla="*/ 50 w 64"/>
                <a:gd name="T13" fmla="*/ 107 h 108"/>
                <a:gd name="T14" fmla="*/ 51 w 64"/>
                <a:gd name="T15" fmla="*/ 93 h 108"/>
                <a:gd name="T16" fmla="*/ 50 w 64"/>
                <a:gd name="T17" fmla="*/ 93 h 108"/>
                <a:gd name="T18" fmla="*/ 27 w 64"/>
                <a:gd name="T19" fmla="*/ 108 h 108"/>
                <a:gd name="T20" fmla="*/ 0 w 64"/>
                <a:gd name="T21" fmla="*/ 74 h 108"/>
                <a:gd name="T22" fmla="*/ 38 w 64"/>
                <a:gd name="T23" fmla="*/ 33 h 108"/>
                <a:gd name="T24" fmla="*/ 49 w 64"/>
                <a:gd name="T25" fmla="*/ 34 h 108"/>
                <a:gd name="T26" fmla="*/ 49 w 64"/>
                <a:gd name="T27" fmla="*/ 0 h 108"/>
                <a:gd name="T28" fmla="*/ 64 w 64"/>
                <a:gd name="T29" fmla="*/ 0 h 108"/>
                <a:gd name="T30" fmla="*/ 64 w 64"/>
                <a:gd name="T31" fmla="*/ 107 h 108"/>
                <a:gd name="T32" fmla="*/ 50 w 64"/>
                <a:gd name="T33"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08">
                  <a:moveTo>
                    <a:pt x="49" y="47"/>
                  </a:moveTo>
                  <a:cubicBezTo>
                    <a:pt x="45" y="46"/>
                    <a:pt x="41" y="45"/>
                    <a:pt x="37" y="45"/>
                  </a:cubicBezTo>
                  <a:cubicBezTo>
                    <a:pt x="25" y="45"/>
                    <a:pt x="16" y="53"/>
                    <a:pt x="16" y="73"/>
                  </a:cubicBezTo>
                  <a:cubicBezTo>
                    <a:pt x="16" y="87"/>
                    <a:pt x="21" y="95"/>
                    <a:pt x="31" y="95"/>
                  </a:cubicBezTo>
                  <a:cubicBezTo>
                    <a:pt x="42" y="95"/>
                    <a:pt x="49" y="82"/>
                    <a:pt x="49" y="69"/>
                  </a:cubicBezTo>
                  <a:cubicBezTo>
                    <a:pt x="49" y="47"/>
                    <a:pt x="49" y="47"/>
                    <a:pt x="49" y="47"/>
                  </a:cubicBezTo>
                  <a:moveTo>
                    <a:pt x="50" y="107"/>
                  </a:moveTo>
                  <a:cubicBezTo>
                    <a:pt x="50" y="103"/>
                    <a:pt x="50" y="97"/>
                    <a:pt x="51" y="93"/>
                  </a:cubicBezTo>
                  <a:cubicBezTo>
                    <a:pt x="50" y="93"/>
                    <a:pt x="50" y="93"/>
                    <a:pt x="50" y="93"/>
                  </a:cubicBezTo>
                  <a:cubicBezTo>
                    <a:pt x="46" y="102"/>
                    <a:pt x="38" y="108"/>
                    <a:pt x="27" y="108"/>
                  </a:cubicBezTo>
                  <a:cubicBezTo>
                    <a:pt x="9" y="108"/>
                    <a:pt x="0" y="95"/>
                    <a:pt x="0" y="74"/>
                  </a:cubicBezTo>
                  <a:cubicBezTo>
                    <a:pt x="0" y="49"/>
                    <a:pt x="14" y="33"/>
                    <a:pt x="38" y="33"/>
                  </a:cubicBezTo>
                  <a:cubicBezTo>
                    <a:pt x="41" y="33"/>
                    <a:pt x="45" y="33"/>
                    <a:pt x="49" y="34"/>
                  </a:cubicBezTo>
                  <a:cubicBezTo>
                    <a:pt x="49" y="0"/>
                    <a:pt x="49" y="0"/>
                    <a:pt x="49" y="0"/>
                  </a:cubicBezTo>
                  <a:cubicBezTo>
                    <a:pt x="64" y="0"/>
                    <a:pt x="64" y="0"/>
                    <a:pt x="64" y="0"/>
                  </a:cubicBezTo>
                  <a:cubicBezTo>
                    <a:pt x="64" y="107"/>
                    <a:pt x="64" y="107"/>
                    <a:pt x="64" y="107"/>
                  </a:cubicBezTo>
                  <a:lnTo>
                    <a:pt x="50" y="107"/>
                  </a:lnTo>
                  <a:close/>
                </a:path>
              </a:pathLst>
            </a:custGeom>
            <a:solidFill>
              <a:srgbClr val="F47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50941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Pro"/>
              </a:endParaRPr>
            </a:p>
          </p:txBody>
        </p:sp>
      </p:grpSp>
      <p:grpSp>
        <p:nvGrpSpPr>
          <p:cNvPr id="45" name="Group 44"/>
          <p:cNvGrpSpPr/>
          <p:nvPr/>
        </p:nvGrpSpPr>
        <p:grpSpPr>
          <a:xfrm>
            <a:off x="8551381" y="6142495"/>
            <a:ext cx="1365364" cy="396245"/>
            <a:chOff x="457202" y="420673"/>
            <a:chExt cx="2182661" cy="633434"/>
          </a:xfrm>
        </p:grpSpPr>
        <p:sp>
          <p:nvSpPr>
            <p:cNvPr id="46"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charset="0"/>
                <a:cs typeface="Arial" charset="0"/>
              </a:endParaRPr>
            </a:p>
          </p:txBody>
        </p:sp>
        <p:sp>
          <p:nvSpPr>
            <p:cNvPr id="47" name="Freeform 46"/>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B5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a:ea typeface="+mn-ea"/>
                <a:cs typeface="+mn-cs"/>
              </a:endParaRPr>
            </a:p>
          </p:txBody>
        </p:sp>
      </p:grpSp>
      <p:sp>
        <p:nvSpPr>
          <p:cNvPr id="37" name="Footer Placeholder 4"/>
          <p:cNvSpPr txBox="1">
            <a:spLocks/>
          </p:cNvSpPr>
          <p:nvPr/>
        </p:nvSpPr>
        <p:spPr>
          <a:xfrm>
            <a:off x="479036" y="6716036"/>
            <a:ext cx="5518787" cy="131148"/>
          </a:xfrm>
          <a:prstGeom prst="rect">
            <a:avLst/>
          </a:prstGeom>
          <a:noFill/>
        </p:spPr>
        <p:txBody>
          <a:bodyPr wrap="square" lIns="0" tIns="55486" rIns="110973" bIns="55486" anchor="ctr" anchorCtr="0">
            <a:noAutofit/>
          </a:bodyPr>
          <a:lstStyle>
            <a:defPPr>
              <a:defRPr lang="en-US"/>
            </a:defPPr>
            <a:lvl1pPr algn="l" rtl="0" fontAlgn="base">
              <a:spcBef>
                <a:spcPct val="0"/>
              </a:spcBef>
              <a:spcAft>
                <a:spcPct val="0"/>
              </a:spcAft>
              <a:defRPr lang="en-AU" sz="1000" kern="1200">
                <a:solidFill>
                  <a:schemeClr val="tx2"/>
                </a:solidFill>
                <a:latin typeface="+mn-lt"/>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r>
              <a:rPr kumimoji="0" lang="en-US" sz="1020" b="0" i="0" u="none" strike="noStrike" kern="1200" cap="none" spc="0" normalizeH="0" baseline="0" noProof="0" dirty="0">
                <a:ln>
                  <a:noFill/>
                </a:ln>
                <a:solidFill>
                  <a:schemeClr val="bg1"/>
                </a:solidFill>
                <a:effectLst/>
                <a:uLnTx/>
                <a:uFillTx/>
                <a:latin typeface="Arial"/>
                <a:ea typeface="+mn-ea"/>
                <a:cs typeface="Arial" charset="0"/>
              </a:rPr>
              <a:t>Copyright © 2016 Accenture. All rights reserved. </a:t>
            </a:r>
          </a:p>
        </p:txBody>
      </p:sp>
      <p:sp>
        <p:nvSpPr>
          <p:cNvPr id="38" name="Title 3"/>
          <p:cNvSpPr txBox="1">
            <a:spLocks/>
          </p:cNvSpPr>
          <p:nvPr/>
        </p:nvSpPr>
        <p:spPr>
          <a:xfrm>
            <a:off x="310197" y="323046"/>
            <a:ext cx="5706640" cy="2291820"/>
          </a:xfrm>
          <a:prstGeom prst="rect">
            <a:avLst/>
          </a:prstGeom>
        </p:spPr>
        <p:txBody>
          <a:bodyPr vert="horz" wrap="square" lIns="146304" tIns="91440" rIns="146304" bIns="91440"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w="3175">
                  <a:noFill/>
                </a:ln>
                <a:solidFill>
                  <a:srgbClr val="FFB900"/>
                </a:solidFill>
                <a:effectLst/>
                <a:uLnTx/>
                <a:uFillTx/>
                <a:latin typeface="Segoe UI Light"/>
                <a:ea typeface="+mn-ea"/>
                <a:cs typeface="Segoe UI" pitchFamily="34" charset="0"/>
              </a:rPr>
              <a:t>Accenture </a:t>
            </a:r>
            <a:r>
              <a:rPr kumimoji="0" lang="en-GB" sz="4800" b="0" i="0" u="none" strike="noStrike" kern="1200" cap="none" spc="-150" normalizeH="0" baseline="0" noProof="0" dirty="0" err="1">
                <a:ln w="3175">
                  <a:noFill/>
                </a:ln>
                <a:solidFill>
                  <a:srgbClr val="FFB900"/>
                </a:solidFill>
                <a:effectLst/>
                <a:uLnTx/>
                <a:uFillTx/>
                <a:latin typeface="Segoe UI Light"/>
                <a:ea typeface="+mn-ea"/>
                <a:cs typeface="Segoe UI" pitchFamily="34" charset="0"/>
              </a:rPr>
              <a:t>CPaaS</a:t>
            </a:r>
            <a:r>
              <a:rPr kumimoji="0" lang="en-GB" sz="4800" b="0" i="0" u="none" strike="noStrike" kern="1200" cap="none" spc="-150" normalizeH="0" baseline="0" noProof="0" dirty="0">
                <a:ln w="3175">
                  <a:noFill/>
                </a:ln>
                <a:solidFill>
                  <a:srgbClr val="FFB900"/>
                </a:solidFill>
                <a:effectLst/>
                <a:uLnTx/>
                <a:uFillTx/>
                <a:latin typeface="Segoe UI Light"/>
                <a:ea typeface="+mn-ea"/>
                <a:cs typeface="Segoe UI" pitchFamily="34" charset="0"/>
              </a:rPr>
              <a:t> with Microsoft Azure</a:t>
            </a:r>
            <a:endParaRPr kumimoji="0" lang="en-US" altLang="en-US" sz="4800" b="0" i="0" u="none" strike="noStrike" kern="1200" cap="none" spc="-150" normalizeH="0" baseline="0" noProof="0" dirty="0">
              <a:ln w="3175">
                <a:noFill/>
              </a:ln>
              <a:solidFill>
                <a:srgbClr val="FFB900"/>
              </a:solidFill>
              <a:effectLst/>
              <a:uLnTx/>
              <a:uFillTx/>
              <a:latin typeface="Segoe UI Light"/>
              <a:ea typeface="+mn-ea"/>
              <a:cs typeface="Segoe UI" pitchFamily="34" charset="0"/>
            </a:endParaRPr>
          </a:p>
        </p:txBody>
      </p:sp>
      <p:sp>
        <p:nvSpPr>
          <p:cNvPr id="48" name="Content Placeholder 1"/>
          <p:cNvSpPr txBox="1">
            <a:spLocks/>
          </p:cNvSpPr>
          <p:nvPr/>
        </p:nvSpPr>
        <p:spPr bwMode="auto">
          <a:xfrm>
            <a:off x="476146" y="1958589"/>
            <a:ext cx="4206300" cy="495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1200">
                <a:solidFill>
                  <a:schemeClr val="tx1"/>
                </a:solidFill>
                <a:latin typeface="Arial" pitchFamily="34" charset="0"/>
                <a:ea typeface="华文楷体"/>
                <a:cs typeface="华文楷体"/>
              </a:defRPr>
            </a:lvl1pPr>
            <a:lvl2pPr marL="742950" indent="-285750" eaLnBrk="0" hangingPunct="0">
              <a:defRPr sz="1200">
                <a:solidFill>
                  <a:schemeClr val="tx1"/>
                </a:solidFill>
                <a:latin typeface="Arial" pitchFamily="34" charset="0"/>
                <a:ea typeface="华文楷体"/>
                <a:cs typeface="华文楷体"/>
              </a:defRPr>
            </a:lvl2pPr>
            <a:lvl3pPr marL="1143000" indent="-228600" eaLnBrk="0" hangingPunct="0">
              <a:defRPr sz="1200">
                <a:solidFill>
                  <a:schemeClr val="tx1"/>
                </a:solidFill>
                <a:latin typeface="Arial" pitchFamily="34" charset="0"/>
                <a:ea typeface="华文楷体"/>
                <a:cs typeface="华文楷体"/>
              </a:defRPr>
            </a:lvl3pPr>
            <a:lvl4pPr marL="1600200" indent="-228600" eaLnBrk="0" hangingPunct="0">
              <a:defRPr sz="1200">
                <a:solidFill>
                  <a:schemeClr val="tx1"/>
                </a:solidFill>
                <a:latin typeface="Arial" pitchFamily="34" charset="0"/>
                <a:ea typeface="华文楷体"/>
                <a:cs typeface="华文楷体"/>
              </a:defRPr>
            </a:lvl4pPr>
            <a:lvl5pPr marL="2057400" indent="-228600" eaLnBrk="0" hangingPunct="0">
              <a:defRPr sz="1200">
                <a:solidFill>
                  <a:schemeClr val="tx1"/>
                </a:solidFill>
                <a:latin typeface="Arial" pitchFamily="34" charset="0"/>
                <a:ea typeface="华文楷体"/>
                <a:cs typeface="华文楷体"/>
              </a:defRPr>
            </a:lvl5pPr>
            <a:lvl6pPr marL="2514600" indent="-228600" eaLnBrk="0" fontAlgn="base" hangingPunct="0">
              <a:spcBef>
                <a:spcPct val="0"/>
              </a:spcBef>
              <a:spcAft>
                <a:spcPct val="0"/>
              </a:spcAft>
              <a:defRPr sz="1200">
                <a:solidFill>
                  <a:schemeClr val="tx1"/>
                </a:solidFill>
                <a:latin typeface="Arial" pitchFamily="34" charset="0"/>
                <a:ea typeface="华文楷体"/>
                <a:cs typeface="华文楷体"/>
              </a:defRPr>
            </a:lvl6pPr>
            <a:lvl7pPr marL="2971800" indent="-228600" eaLnBrk="0" fontAlgn="base" hangingPunct="0">
              <a:spcBef>
                <a:spcPct val="0"/>
              </a:spcBef>
              <a:spcAft>
                <a:spcPct val="0"/>
              </a:spcAft>
              <a:defRPr sz="1200">
                <a:solidFill>
                  <a:schemeClr val="tx1"/>
                </a:solidFill>
                <a:latin typeface="Arial" pitchFamily="34" charset="0"/>
                <a:ea typeface="华文楷体"/>
                <a:cs typeface="华文楷体"/>
              </a:defRPr>
            </a:lvl7pPr>
            <a:lvl8pPr marL="3429000" indent="-228600" eaLnBrk="0" fontAlgn="base" hangingPunct="0">
              <a:spcBef>
                <a:spcPct val="0"/>
              </a:spcBef>
              <a:spcAft>
                <a:spcPct val="0"/>
              </a:spcAft>
              <a:defRPr sz="1200">
                <a:solidFill>
                  <a:schemeClr val="tx1"/>
                </a:solidFill>
                <a:latin typeface="Arial" pitchFamily="34" charset="0"/>
                <a:ea typeface="华文楷体"/>
                <a:cs typeface="华文楷体"/>
              </a:defRPr>
            </a:lvl8pPr>
            <a:lvl9pPr marL="3886200" indent="-228600" eaLnBrk="0" fontAlgn="base" hangingPunct="0">
              <a:spcBef>
                <a:spcPct val="0"/>
              </a:spcBef>
              <a:spcAft>
                <a:spcPct val="0"/>
              </a:spcAft>
              <a:defRPr sz="1200">
                <a:solidFill>
                  <a:schemeClr val="tx1"/>
                </a:solidFill>
                <a:latin typeface="Arial" pitchFamily="34" charset="0"/>
                <a:ea typeface="华文楷体"/>
                <a:cs typeface="华文楷体"/>
              </a:defRPr>
            </a:lvl9pPr>
          </a:lstStyle>
          <a:p>
            <a:pPr marL="0" marR="0" lvl="0" indent="0" defTabSz="932597" eaLnBrk="0"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Segoe UI Light" panose="020B0502040204020203" pitchFamily="34" charset="0"/>
                <a:ea typeface="华文楷体"/>
                <a:cs typeface="Segoe UI Light" panose="020B0502040204020203" pitchFamily="34" charset="0"/>
              </a:rPr>
              <a:t>Visit us at the Accenture - Avanade booth #1600 to learn more and see our solution demonstrations</a:t>
            </a:r>
          </a:p>
        </p:txBody>
      </p:sp>
    </p:spTree>
    <p:extLst>
      <p:ext uri="{BB962C8B-B14F-4D97-AF65-F5344CB8AC3E}">
        <p14:creationId xmlns:p14="http://schemas.microsoft.com/office/powerpoint/2010/main" val="38314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1524311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11" y="1202966"/>
            <a:ext cx="11695112" cy="1173902"/>
          </a:xfrm>
        </p:spPr>
        <p:txBody>
          <a:bodyPr/>
          <a:lstStyle/>
          <a:p>
            <a:r>
              <a:rPr lang="en-US" sz="7200" dirty="0" err="1"/>
              <a:t>IoT</a:t>
            </a:r>
            <a:r>
              <a:rPr lang="en-US" sz="7200" dirty="0"/>
              <a:t> in the Enterprise</a:t>
            </a:r>
          </a:p>
        </p:txBody>
      </p:sp>
    </p:spTree>
    <p:extLst>
      <p:ext uri="{BB962C8B-B14F-4D97-AF65-F5344CB8AC3E}">
        <p14:creationId xmlns:p14="http://schemas.microsoft.com/office/powerpoint/2010/main" val="66359688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9867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74638" y="5190956"/>
            <a:ext cx="11887200" cy="1184614"/>
          </a:xfrm>
          <a:prstGeom prst="rect">
            <a:avLst/>
          </a:prstGeom>
        </p:spPr>
        <p:txBody>
          <a:bodyPr lIns="182880" rIns="182880"/>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noProof="0" dirty="0">
                <a:ln w="3175">
                  <a:noFill/>
                </a:ln>
                <a:gradFill>
                  <a:gsLst>
                    <a:gs pos="7965">
                      <a:schemeClr val="tx1"/>
                    </a:gs>
                    <a:gs pos="30000">
                      <a:schemeClr val="tx1"/>
                    </a:gs>
                  </a:gsLst>
                  <a:lin ang="5400000" scaled="1"/>
                </a:gradFill>
                <a:effectLst/>
                <a:uLnTx/>
                <a:uFillTx/>
                <a:latin typeface="+mn-lt"/>
                <a:ea typeface="+mn-ea"/>
                <a:cs typeface="Arial" charset="0"/>
              </a:rPr>
              <a:t>This document makes descriptive reference to trademarks that may be owned by others. The use of such trademarks herein is not an assertion of ownership of such trademarks by Accenture and is not intended to represent or imply the existence of an association between Accenture and the lawful owners of such trademarks.</a:t>
            </a:r>
          </a:p>
        </p:txBody>
      </p:sp>
    </p:spTree>
    <p:extLst>
      <p:ext uri="{BB962C8B-B14F-4D97-AF65-F5344CB8AC3E}">
        <p14:creationId xmlns:p14="http://schemas.microsoft.com/office/powerpoint/2010/main" val="87866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pic>
        <p:nvPicPr>
          <p:cNvPr id="7" name="Picture 6" descr="iStock_000076611677_Larg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9188" y="-1"/>
            <a:ext cx="6232538" cy="6994526"/>
          </a:xfrm>
          <a:prstGeom prst="rect">
            <a:avLst/>
          </a:prstGeom>
        </p:spPr>
      </p:pic>
      <p:sp>
        <p:nvSpPr>
          <p:cNvPr id="9" name="Title 2"/>
          <p:cNvSpPr>
            <a:spLocks noGrp="1"/>
          </p:cNvSpPr>
          <p:nvPr>
            <p:ph type="title"/>
          </p:nvPr>
        </p:nvSpPr>
        <p:spPr>
          <a:xfrm>
            <a:off x="274639" y="295274"/>
            <a:ext cx="5486399" cy="849463"/>
          </a:xfrm>
        </p:spPr>
        <p:txBody>
          <a:bodyPr/>
          <a:lstStyle/>
          <a:p>
            <a:r>
              <a:rPr lang="en-US" sz="4800" dirty="0"/>
              <a:t>What is IoT?</a:t>
            </a:r>
          </a:p>
        </p:txBody>
      </p:sp>
      <p:sp>
        <p:nvSpPr>
          <p:cNvPr id="6" name="Rectangle 5"/>
          <p:cNvSpPr/>
          <p:nvPr/>
        </p:nvSpPr>
        <p:spPr>
          <a:xfrm>
            <a:off x="479037" y="1270345"/>
            <a:ext cx="4787944" cy="1846659"/>
          </a:xfrm>
          <a:prstGeom prst="rect">
            <a:avLst/>
          </a:prstGeom>
        </p:spPr>
        <p:txBody>
          <a:bodyPr wrap="square" lIns="0" tIns="0" rIns="0" bIns="0">
            <a:spAutoFit/>
          </a:bodyPr>
          <a:lstStyle/>
          <a:p>
            <a:pPr marL="0" marR="0" lvl="0" indent="0" defTabSz="932414"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B500"/>
                </a:solidFill>
                <a:effectLst/>
                <a:uLnTx/>
                <a:uFillTx/>
              </a:rPr>
              <a:t>Internet of Things: Connect, Compute, Communicate</a:t>
            </a:r>
            <a:endParaRPr kumimoji="0" lang="en-AU" sz="4000" b="0" i="0" u="none" strike="noStrike" kern="0" cap="none" spc="0" normalizeH="0" baseline="0" noProof="0" dirty="0">
              <a:ln>
                <a:noFill/>
              </a:ln>
              <a:solidFill>
                <a:srgbClr val="FFB500"/>
              </a:solidFill>
              <a:effectLst/>
              <a:uLnTx/>
              <a:uFillTx/>
            </a:endParaRPr>
          </a:p>
        </p:txBody>
      </p:sp>
      <p:sp>
        <p:nvSpPr>
          <p:cNvPr id="15" name="Footer Placeholder 3"/>
          <p:cNvSpPr txBox="1">
            <a:spLocks/>
          </p:cNvSpPr>
          <p:nvPr/>
        </p:nvSpPr>
        <p:spPr>
          <a:xfrm>
            <a:off x="391885" y="6632917"/>
            <a:ext cx="4060825" cy="108000"/>
          </a:xfrm>
          <a:prstGeom prst="rect">
            <a:avLst/>
          </a:prstGeom>
        </p:spPr>
        <p:txBody>
          <a:bodyPr/>
          <a:lstStyle>
            <a:defPPr>
              <a:defRPr lang="en-US"/>
            </a:defPPr>
            <a:lvl1pPr marL="0" algn="l" defTabSz="932742" rtl="0" eaLnBrk="1" latinLnBrk="0" hangingPunct="1">
              <a:defRPr sz="14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tx1"/>
                </a:solidFill>
                <a:effectLst/>
                <a:uLnTx/>
                <a:uFillTx/>
                <a:latin typeface="+mn-lt"/>
                <a:ea typeface="+mn-ea"/>
                <a:cs typeface="+mn-cs"/>
              </a:rPr>
              <a:t>Copyright © 2016 Accenture  All rights reserved.</a:t>
            </a:r>
          </a:p>
        </p:txBody>
      </p:sp>
    </p:spTree>
    <p:extLst>
      <p:ext uri="{BB962C8B-B14F-4D97-AF65-F5344CB8AC3E}">
        <p14:creationId xmlns:p14="http://schemas.microsoft.com/office/powerpoint/2010/main" val="20899911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01914" y="4795481"/>
            <a:ext cx="3251895" cy="729198"/>
          </a:xfrm>
          <a:prstGeom prst="rect">
            <a:avLst/>
          </a:prstGeom>
          <a:solidFill>
            <a:schemeClr val="bg1">
              <a:alpha val="30000"/>
            </a:schemeClr>
          </a:solidFill>
          <a:ln w="19050" cmpd="sng">
            <a:solidFill>
              <a:schemeClr val="accent3"/>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3" name="Title 2"/>
          <p:cNvSpPr>
            <a:spLocks noGrp="1"/>
          </p:cNvSpPr>
          <p:nvPr>
            <p:ph type="title"/>
          </p:nvPr>
        </p:nvSpPr>
        <p:spPr>
          <a:xfrm>
            <a:off x="274639" y="295274"/>
            <a:ext cx="11889564" cy="738400"/>
          </a:xfrm>
        </p:spPr>
        <p:txBody>
          <a:bodyPr/>
          <a:lstStyle/>
          <a:p>
            <a:r>
              <a:rPr lang="en-US" dirty="0"/>
              <a:t>Dramatic evolution in the Mobility stack</a:t>
            </a:r>
          </a:p>
        </p:txBody>
      </p:sp>
      <p:cxnSp>
        <p:nvCxnSpPr>
          <p:cNvPr id="30" name="Straight Connector 29"/>
          <p:cNvCxnSpPr/>
          <p:nvPr/>
        </p:nvCxnSpPr>
        <p:spPr>
          <a:xfrm>
            <a:off x="1540765" y="1825682"/>
            <a:ext cx="9239564" cy="0"/>
          </a:xfrm>
          <a:prstGeom prst="line">
            <a:avLst/>
          </a:prstGeom>
          <a:noFill/>
          <a:ln w="76200" cap="rnd" cmpd="sng" algn="ctr">
            <a:solidFill>
              <a:schemeClr val="accent3"/>
            </a:solidFill>
            <a:prstDash val="solid"/>
            <a:headEnd type="none" w="sm" len="sm"/>
            <a:tailEnd type="triangle" w="sm" len="sm"/>
          </a:ln>
          <a:effectLst/>
        </p:spPr>
      </p:cxnSp>
      <p:sp>
        <p:nvSpPr>
          <p:cNvPr id="48" name="TextBox 47"/>
          <p:cNvSpPr txBox="1"/>
          <p:nvPr/>
        </p:nvSpPr>
        <p:spPr>
          <a:xfrm>
            <a:off x="3110872" y="1411268"/>
            <a:ext cx="1241809" cy="414126"/>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2039" b="1" i="0" u="none" strike="noStrike" kern="0" cap="none" spc="0" normalizeH="0" baseline="0" noProof="0" dirty="0">
                <a:ln>
                  <a:noFill/>
                </a:ln>
                <a:solidFill>
                  <a:schemeClr val="accent3"/>
                </a:solidFill>
                <a:effectLst/>
                <a:uLnTx/>
                <a:uFillTx/>
                <a:latin typeface="+mj-lt"/>
                <a:ea typeface="Segoe UI" pitchFamily="34" charset="0"/>
                <a:cs typeface="Segoe UI" pitchFamily="34" charset="0"/>
              </a:rPr>
              <a:t>2010</a:t>
            </a:r>
          </a:p>
        </p:txBody>
      </p:sp>
      <p:sp>
        <p:nvSpPr>
          <p:cNvPr id="52" name="TextBox 51"/>
          <p:cNvSpPr txBox="1"/>
          <p:nvPr/>
        </p:nvSpPr>
        <p:spPr>
          <a:xfrm>
            <a:off x="7933118" y="1411268"/>
            <a:ext cx="1241809" cy="414126"/>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2039" b="1" i="0" u="none" strike="noStrike" kern="0" cap="none" spc="0" normalizeH="0" baseline="0" noProof="0" dirty="0">
                <a:ln>
                  <a:noFill/>
                </a:ln>
                <a:solidFill>
                  <a:schemeClr val="accent1"/>
                </a:solidFill>
                <a:effectLst/>
                <a:uLnTx/>
                <a:uFillTx/>
                <a:latin typeface="+mj-lt"/>
                <a:ea typeface="Segoe UI" pitchFamily="34" charset="0"/>
                <a:cs typeface="Segoe UI" pitchFamily="34" charset="0"/>
              </a:rPr>
              <a:t>2016</a:t>
            </a:r>
          </a:p>
        </p:txBody>
      </p:sp>
      <p:cxnSp>
        <p:nvCxnSpPr>
          <p:cNvPr id="80" name="Straight Connector 79"/>
          <p:cNvCxnSpPr/>
          <p:nvPr/>
        </p:nvCxnSpPr>
        <p:spPr>
          <a:xfrm>
            <a:off x="6011118" y="1825682"/>
            <a:ext cx="0" cy="4642152"/>
          </a:xfrm>
          <a:prstGeom prst="line">
            <a:avLst/>
          </a:prstGeom>
          <a:ln w="19050" cap="rnd">
            <a:solidFill>
              <a:srgbClr val="505050"/>
            </a:solidFill>
            <a:prstDash val="sysDot"/>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2101914" y="3875373"/>
            <a:ext cx="3251895" cy="729198"/>
          </a:xfrm>
          <a:prstGeom prst="rect">
            <a:avLst/>
          </a:prstGeom>
          <a:solidFill>
            <a:schemeClr val="bg1">
              <a:alpha val="30000"/>
            </a:schemeClr>
          </a:solidFill>
          <a:ln w="19050" cmpd="sng">
            <a:solidFill>
              <a:schemeClr val="accent3"/>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78" name="Rectangle 77"/>
          <p:cNvSpPr/>
          <p:nvPr/>
        </p:nvSpPr>
        <p:spPr>
          <a:xfrm>
            <a:off x="2101914" y="2971837"/>
            <a:ext cx="3251895" cy="729198"/>
          </a:xfrm>
          <a:prstGeom prst="rect">
            <a:avLst/>
          </a:prstGeom>
          <a:solidFill>
            <a:schemeClr val="bg1">
              <a:alpha val="30000"/>
            </a:schemeClr>
          </a:solidFill>
          <a:ln w="19050" cmpd="sng">
            <a:solidFill>
              <a:schemeClr val="accent3"/>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85" name="Rectangle 84"/>
          <p:cNvSpPr/>
          <p:nvPr/>
        </p:nvSpPr>
        <p:spPr>
          <a:xfrm>
            <a:off x="2101914" y="2068301"/>
            <a:ext cx="3251895" cy="729198"/>
          </a:xfrm>
          <a:prstGeom prst="rect">
            <a:avLst/>
          </a:prstGeom>
          <a:solidFill>
            <a:schemeClr val="bg1">
              <a:alpha val="30000"/>
            </a:schemeClr>
          </a:solidFill>
          <a:ln w="19050" cmpd="sng">
            <a:solidFill>
              <a:schemeClr val="accent3"/>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86" name="Rectangle 85"/>
          <p:cNvSpPr/>
          <p:nvPr/>
        </p:nvSpPr>
        <p:spPr>
          <a:xfrm>
            <a:off x="7129982" y="5717537"/>
            <a:ext cx="3251895" cy="729198"/>
          </a:xfrm>
          <a:prstGeom prst="rect">
            <a:avLst/>
          </a:prstGeom>
          <a:solidFill>
            <a:srgbClr val="FFFFFF">
              <a:alpha val="36000"/>
            </a:srgbClr>
          </a:solidFill>
          <a:ln w="19050" cmpd="sng">
            <a:solidFill>
              <a:srgbClr val="D83B0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87" name="Rectangle 86"/>
          <p:cNvSpPr/>
          <p:nvPr/>
        </p:nvSpPr>
        <p:spPr>
          <a:xfrm>
            <a:off x="7129982" y="4795481"/>
            <a:ext cx="3251895" cy="729198"/>
          </a:xfrm>
          <a:prstGeom prst="rect">
            <a:avLst/>
          </a:prstGeom>
          <a:solidFill>
            <a:srgbClr val="FFFFFF">
              <a:alpha val="36000"/>
            </a:srgbClr>
          </a:solidFill>
          <a:ln w="19050" cmpd="sng">
            <a:solidFill>
              <a:srgbClr val="D83B0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89" name="Rectangle 88"/>
          <p:cNvSpPr/>
          <p:nvPr/>
        </p:nvSpPr>
        <p:spPr>
          <a:xfrm>
            <a:off x="7129982" y="3581628"/>
            <a:ext cx="3251895" cy="1022942"/>
          </a:xfrm>
          <a:prstGeom prst="rect">
            <a:avLst/>
          </a:prstGeom>
          <a:solidFill>
            <a:srgbClr val="FFFFFF">
              <a:alpha val="36000"/>
            </a:srgbClr>
          </a:solidFill>
          <a:ln w="19050" cmpd="sng">
            <a:solidFill>
              <a:srgbClr val="D83B0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90" name="Rectangle 89"/>
          <p:cNvSpPr/>
          <p:nvPr/>
        </p:nvSpPr>
        <p:spPr>
          <a:xfrm>
            <a:off x="7129982" y="2068301"/>
            <a:ext cx="3251895" cy="729198"/>
          </a:xfrm>
          <a:prstGeom prst="rect">
            <a:avLst/>
          </a:prstGeom>
          <a:solidFill>
            <a:srgbClr val="FFFFFF">
              <a:alpha val="36000"/>
            </a:srgbClr>
          </a:solidFill>
          <a:ln w="19050" cmpd="sng">
            <a:solidFill>
              <a:srgbClr val="D83B0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91" name="Rectangle 90"/>
          <p:cNvSpPr/>
          <p:nvPr/>
        </p:nvSpPr>
        <p:spPr>
          <a:xfrm>
            <a:off x="7129982" y="2971837"/>
            <a:ext cx="3251895" cy="457614"/>
          </a:xfrm>
          <a:prstGeom prst="rect">
            <a:avLst/>
          </a:prstGeom>
          <a:solidFill>
            <a:srgbClr val="FFFFFF">
              <a:alpha val="36000"/>
            </a:srgbClr>
          </a:solidFill>
          <a:ln w="19050" cmpd="sng">
            <a:solidFill>
              <a:srgbClr val="D83B0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dirty="0">
              <a:ln>
                <a:noFill/>
              </a:ln>
              <a:solidFill>
                <a:sysClr val="windowText" lastClr="000000"/>
              </a:solidFill>
              <a:effectLst/>
              <a:uLnTx/>
              <a:uFillTx/>
            </a:endParaRPr>
          </a:p>
        </p:txBody>
      </p:sp>
      <p:sp>
        <p:nvSpPr>
          <p:cNvPr id="9" name="TextBox 8"/>
          <p:cNvSpPr txBox="1"/>
          <p:nvPr/>
        </p:nvSpPr>
        <p:spPr>
          <a:xfrm>
            <a:off x="938641" y="2168850"/>
            <a:ext cx="1158037" cy="286240"/>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505050"/>
                </a:solidFill>
                <a:effectLst/>
                <a:uLnTx/>
                <a:uFillTx/>
              </a:rPr>
              <a:t>Apps</a:t>
            </a:r>
          </a:p>
        </p:txBody>
      </p:sp>
      <p:sp>
        <p:nvSpPr>
          <p:cNvPr id="93" name="TextBox 92"/>
          <p:cNvSpPr txBox="1"/>
          <p:nvPr/>
        </p:nvSpPr>
        <p:spPr>
          <a:xfrm>
            <a:off x="938641" y="3155196"/>
            <a:ext cx="1158037" cy="286240"/>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505050"/>
                </a:solidFill>
                <a:effectLst/>
                <a:uLnTx/>
                <a:uFillTx/>
              </a:rPr>
              <a:t>Cloud</a:t>
            </a:r>
          </a:p>
        </p:txBody>
      </p:sp>
      <p:sp>
        <p:nvSpPr>
          <p:cNvPr id="94" name="TextBox 93"/>
          <p:cNvSpPr txBox="1"/>
          <p:nvPr/>
        </p:nvSpPr>
        <p:spPr>
          <a:xfrm>
            <a:off x="938641" y="4098778"/>
            <a:ext cx="1158037" cy="286240"/>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505050"/>
                </a:solidFill>
                <a:effectLst/>
                <a:uLnTx/>
                <a:uFillTx/>
              </a:rPr>
              <a:t>Connectivity</a:t>
            </a:r>
          </a:p>
        </p:txBody>
      </p:sp>
      <p:sp>
        <p:nvSpPr>
          <p:cNvPr id="95" name="TextBox 94"/>
          <p:cNvSpPr txBox="1"/>
          <p:nvPr/>
        </p:nvSpPr>
        <p:spPr>
          <a:xfrm>
            <a:off x="955526" y="5027820"/>
            <a:ext cx="1158037" cy="286240"/>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505050"/>
                </a:solidFill>
                <a:effectLst/>
                <a:uLnTx/>
                <a:uFillTx/>
              </a:rPr>
              <a:t>Devices</a:t>
            </a:r>
          </a:p>
        </p:txBody>
      </p:sp>
      <p:sp>
        <p:nvSpPr>
          <p:cNvPr id="96" name="TextBox 95"/>
          <p:cNvSpPr txBox="1"/>
          <p:nvPr/>
        </p:nvSpPr>
        <p:spPr>
          <a:xfrm>
            <a:off x="5971945" y="3066538"/>
            <a:ext cx="1158037" cy="286240"/>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D83B01"/>
                </a:solidFill>
                <a:effectLst/>
                <a:uLnTx/>
                <a:uFillTx/>
              </a:rPr>
              <a:t>Data</a:t>
            </a:r>
          </a:p>
        </p:txBody>
      </p:sp>
      <p:sp>
        <p:nvSpPr>
          <p:cNvPr id="97" name="TextBox 96"/>
          <p:cNvSpPr txBox="1"/>
          <p:nvPr/>
        </p:nvSpPr>
        <p:spPr>
          <a:xfrm>
            <a:off x="5971945" y="3953624"/>
            <a:ext cx="1158037" cy="286240"/>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D83B01"/>
                </a:solidFill>
                <a:effectLst/>
                <a:uLnTx/>
                <a:uFillTx/>
              </a:rPr>
              <a:t>Platforms</a:t>
            </a:r>
          </a:p>
        </p:txBody>
      </p:sp>
      <p:sp>
        <p:nvSpPr>
          <p:cNvPr id="98" name="TextBox 97"/>
          <p:cNvSpPr txBox="1"/>
          <p:nvPr/>
        </p:nvSpPr>
        <p:spPr>
          <a:xfrm>
            <a:off x="5971945" y="5007178"/>
            <a:ext cx="1158037" cy="286240"/>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D83B01"/>
                </a:solidFill>
                <a:effectLst/>
                <a:uLnTx/>
                <a:uFillTx/>
              </a:rPr>
              <a:t>Connectivity</a:t>
            </a:r>
          </a:p>
        </p:txBody>
      </p:sp>
      <p:sp>
        <p:nvSpPr>
          <p:cNvPr id="99" name="TextBox 98"/>
          <p:cNvSpPr txBox="1"/>
          <p:nvPr/>
        </p:nvSpPr>
        <p:spPr>
          <a:xfrm>
            <a:off x="5971945" y="5928575"/>
            <a:ext cx="1158037" cy="286240"/>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D83B01"/>
                </a:solidFill>
                <a:effectLst/>
                <a:uLnTx/>
                <a:uFillTx/>
              </a:rPr>
              <a:t>Devices</a:t>
            </a:r>
          </a:p>
        </p:txBody>
      </p:sp>
      <p:sp>
        <p:nvSpPr>
          <p:cNvPr id="100" name="TextBox 99"/>
          <p:cNvSpPr txBox="1"/>
          <p:nvPr/>
        </p:nvSpPr>
        <p:spPr>
          <a:xfrm>
            <a:off x="5971945" y="2198013"/>
            <a:ext cx="1158037" cy="478331"/>
          </a:xfrm>
          <a:prstGeom prst="rect">
            <a:avLst/>
          </a:prstGeom>
          <a:noFill/>
        </p:spPr>
        <p:txBody>
          <a:bodyPr wrap="square" rtlCol="0">
            <a:spAutoFit/>
          </a:bodyPr>
          <a:lstStyle/>
          <a:p>
            <a:pPr marL="0" marR="0" lvl="0" indent="0" algn="r" defTabSz="932414" eaLnBrk="1" fontAlgn="auto" latinLnBrk="0" hangingPunct="1">
              <a:lnSpc>
                <a:spcPct val="100000"/>
              </a:lnSpc>
              <a:spcBef>
                <a:spcPts val="0"/>
              </a:spcBef>
              <a:spcAft>
                <a:spcPts val="0"/>
              </a:spcAft>
              <a:buClrTx/>
              <a:buSzTx/>
              <a:buFontTx/>
              <a:buNone/>
              <a:tabLst/>
              <a:defRPr/>
            </a:pPr>
            <a:r>
              <a:rPr kumimoji="0" lang="en-US" sz="1224" b="1" i="1" u="none" strike="noStrike" kern="0" cap="none" spc="0" normalizeH="0" baseline="0" noProof="0" dirty="0">
                <a:ln>
                  <a:noFill/>
                </a:ln>
                <a:solidFill>
                  <a:srgbClr val="D83B01"/>
                </a:solidFill>
                <a:effectLst/>
                <a:uLnTx/>
                <a:uFillTx/>
              </a:rPr>
              <a:t>Vertical Solutions</a:t>
            </a:r>
          </a:p>
        </p:txBody>
      </p:sp>
      <p:grpSp>
        <p:nvGrpSpPr>
          <p:cNvPr id="123" name="Group 122"/>
          <p:cNvGrpSpPr/>
          <p:nvPr/>
        </p:nvGrpSpPr>
        <p:grpSpPr>
          <a:xfrm>
            <a:off x="3382512" y="4854064"/>
            <a:ext cx="712445" cy="606893"/>
            <a:chOff x="7270115" y="2711884"/>
            <a:chExt cx="845428" cy="720174"/>
          </a:xfrm>
          <a:solidFill>
            <a:srgbClr val="00BBEE"/>
          </a:solidFill>
        </p:grpSpPr>
        <p:sp>
          <p:nvSpPr>
            <p:cNvPr id="124" name="Freeform 143"/>
            <p:cNvSpPr>
              <a:spLocks noEditPoints="1"/>
            </p:cNvSpPr>
            <p:nvPr/>
          </p:nvSpPr>
          <p:spPr bwMode="auto">
            <a:xfrm>
              <a:off x="7270115" y="2982039"/>
              <a:ext cx="257552" cy="450019"/>
            </a:xfrm>
            <a:custGeom>
              <a:avLst/>
              <a:gdLst>
                <a:gd name="T0" fmla="*/ 116 w 117"/>
                <a:gd name="T1" fmla="*/ 19 h 205"/>
                <a:gd name="T2" fmla="*/ 97 w 117"/>
                <a:gd name="T3" fmla="*/ 0 h 205"/>
                <a:gd name="T4" fmla="*/ 19 w 117"/>
                <a:gd name="T5" fmla="*/ 0 h 205"/>
                <a:gd name="T6" fmla="*/ 0 w 117"/>
                <a:gd name="T7" fmla="*/ 19 h 205"/>
                <a:gd name="T8" fmla="*/ 0 w 117"/>
                <a:gd name="T9" fmla="*/ 102 h 205"/>
                <a:gd name="T10" fmla="*/ 0 w 117"/>
                <a:gd name="T11" fmla="*/ 186 h 205"/>
                <a:gd name="T12" fmla="*/ 18 w 117"/>
                <a:gd name="T13" fmla="*/ 205 h 205"/>
                <a:gd name="T14" fmla="*/ 98 w 117"/>
                <a:gd name="T15" fmla="*/ 205 h 205"/>
                <a:gd name="T16" fmla="*/ 116 w 117"/>
                <a:gd name="T17" fmla="*/ 186 h 205"/>
                <a:gd name="T18" fmla="*/ 116 w 117"/>
                <a:gd name="T19" fmla="*/ 19 h 205"/>
                <a:gd name="T20" fmla="*/ 34 w 117"/>
                <a:gd name="T21" fmla="*/ 11 h 205"/>
                <a:gd name="T22" fmla="*/ 81 w 117"/>
                <a:gd name="T23" fmla="*/ 11 h 205"/>
                <a:gd name="T24" fmla="*/ 81 w 117"/>
                <a:gd name="T25" fmla="*/ 13 h 205"/>
                <a:gd name="T26" fmla="*/ 34 w 117"/>
                <a:gd name="T27" fmla="*/ 13 h 205"/>
                <a:gd name="T28" fmla="*/ 34 w 117"/>
                <a:gd name="T29" fmla="*/ 11 h 205"/>
                <a:gd name="T30" fmla="*/ 58 w 117"/>
                <a:gd name="T31" fmla="*/ 195 h 205"/>
                <a:gd name="T32" fmla="*/ 51 w 117"/>
                <a:gd name="T33" fmla="*/ 187 h 205"/>
                <a:gd name="T34" fmla="*/ 58 w 117"/>
                <a:gd name="T35" fmla="*/ 180 h 205"/>
                <a:gd name="T36" fmla="*/ 65 w 117"/>
                <a:gd name="T37" fmla="*/ 187 h 205"/>
                <a:gd name="T38" fmla="*/ 58 w 117"/>
                <a:gd name="T39" fmla="*/ 195 h 205"/>
                <a:gd name="T40" fmla="*/ 104 w 117"/>
                <a:gd name="T41" fmla="*/ 173 h 205"/>
                <a:gd name="T42" fmla="*/ 11 w 117"/>
                <a:gd name="T43" fmla="*/ 173 h 205"/>
                <a:gd name="T44" fmla="*/ 11 w 117"/>
                <a:gd name="T45" fmla="*/ 23 h 205"/>
                <a:gd name="T46" fmla="*/ 104 w 117"/>
                <a:gd name="T47" fmla="*/ 23 h 205"/>
                <a:gd name="T48" fmla="*/ 104 w 117"/>
                <a:gd name="T49" fmla="*/ 1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205">
                  <a:moveTo>
                    <a:pt x="116" y="19"/>
                  </a:moveTo>
                  <a:cubicBezTo>
                    <a:pt x="116" y="4"/>
                    <a:pt x="111" y="0"/>
                    <a:pt x="97" y="0"/>
                  </a:cubicBezTo>
                  <a:cubicBezTo>
                    <a:pt x="71" y="0"/>
                    <a:pt x="45" y="0"/>
                    <a:pt x="19" y="0"/>
                  </a:cubicBezTo>
                  <a:cubicBezTo>
                    <a:pt x="4" y="0"/>
                    <a:pt x="0" y="4"/>
                    <a:pt x="0" y="19"/>
                  </a:cubicBezTo>
                  <a:cubicBezTo>
                    <a:pt x="0" y="46"/>
                    <a:pt x="0" y="74"/>
                    <a:pt x="0" y="102"/>
                  </a:cubicBezTo>
                  <a:cubicBezTo>
                    <a:pt x="0" y="130"/>
                    <a:pt x="0" y="158"/>
                    <a:pt x="0" y="186"/>
                  </a:cubicBezTo>
                  <a:cubicBezTo>
                    <a:pt x="0" y="200"/>
                    <a:pt x="4" y="205"/>
                    <a:pt x="18" y="205"/>
                  </a:cubicBezTo>
                  <a:cubicBezTo>
                    <a:pt x="45" y="205"/>
                    <a:pt x="71" y="205"/>
                    <a:pt x="98" y="205"/>
                  </a:cubicBezTo>
                  <a:cubicBezTo>
                    <a:pt x="112" y="205"/>
                    <a:pt x="116" y="199"/>
                    <a:pt x="116" y="186"/>
                  </a:cubicBezTo>
                  <a:cubicBezTo>
                    <a:pt x="117" y="130"/>
                    <a:pt x="117" y="74"/>
                    <a:pt x="116" y="19"/>
                  </a:cubicBezTo>
                  <a:close/>
                  <a:moveTo>
                    <a:pt x="34" y="11"/>
                  </a:moveTo>
                  <a:cubicBezTo>
                    <a:pt x="50" y="11"/>
                    <a:pt x="65" y="11"/>
                    <a:pt x="81" y="11"/>
                  </a:cubicBezTo>
                  <a:cubicBezTo>
                    <a:pt x="81" y="11"/>
                    <a:pt x="81" y="12"/>
                    <a:pt x="81" y="13"/>
                  </a:cubicBezTo>
                  <a:cubicBezTo>
                    <a:pt x="65" y="13"/>
                    <a:pt x="50" y="13"/>
                    <a:pt x="34" y="13"/>
                  </a:cubicBezTo>
                  <a:cubicBezTo>
                    <a:pt x="34" y="12"/>
                    <a:pt x="34" y="11"/>
                    <a:pt x="34" y="11"/>
                  </a:cubicBezTo>
                  <a:close/>
                  <a:moveTo>
                    <a:pt x="58" y="195"/>
                  </a:moveTo>
                  <a:cubicBezTo>
                    <a:pt x="54" y="195"/>
                    <a:pt x="51" y="191"/>
                    <a:pt x="51" y="187"/>
                  </a:cubicBezTo>
                  <a:cubicBezTo>
                    <a:pt x="51" y="183"/>
                    <a:pt x="54" y="180"/>
                    <a:pt x="58" y="180"/>
                  </a:cubicBezTo>
                  <a:cubicBezTo>
                    <a:pt x="62" y="180"/>
                    <a:pt x="65" y="183"/>
                    <a:pt x="65" y="187"/>
                  </a:cubicBezTo>
                  <a:cubicBezTo>
                    <a:pt x="65" y="191"/>
                    <a:pt x="62" y="195"/>
                    <a:pt x="58" y="195"/>
                  </a:cubicBezTo>
                  <a:close/>
                  <a:moveTo>
                    <a:pt x="104" y="173"/>
                  </a:moveTo>
                  <a:cubicBezTo>
                    <a:pt x="73" y="173"/>
                    <a:pt x="42" y="173"/>
                    <a:pt x="11" y="173"/>
                  </a:cubicBezTo>
                  <a:cubicBezTo>
                    <a:pt x="11" y="123"/>
                    <a:pt x="11" y="73"/>
                    <a:pt x="11" y="23"/>
                  </a:cubicBezTo>
                  <a:cubicBezTo>
                    <a:pt x="42" y="23"/>
                    <a:pt x="72" y="23"/>
                    <a:pt x="104" y="23"/>
                  </a:cubicBezTo>
                  <a:cubicBezTo>
                    <a:pt x="104" y="73"/>
                    <a:pt x="104" y="122"/>
                    <a:pt x="104" y="173"/>
                  </a:cubicBezTo>
                  <a:close/>
                </a:path>
              </a:pathLst>
            </a:custGeom>
            <a:grpFill/>
            <a:ln>
              <a:solidFill>
                <a:srgbClr val="00BBEE"/>
              </a:solidFill>
            </a:ln>
          </p:spPr>
          <p:txBody>
            <a:bodyPr vert="horz" wrap="square" lIns="93239" tIns="46619" rIns="93239" bIns="46619" numCol="1" anchor="t" anchorCtr="0" compatLnSpc="1">
              <a:prstTxWarp prst="textNoShape">
                <a:avLst/>
              </a:prstTxWarp>
            </a:bodyPr>
            <a:lstStyle/>
            <a:p>
              <a:pPr marL="0" marR="0" lvl="0" indent="0" defTabSz="932414" eaLnBrk="1" fontAlgn="auto" latinLnBrk="0" hangingPunct="1">
                <a:lnSpc>
                  <a:spcPct val="100000"/>
                </a:lnSpc>
                <a:spcBef>
                  <a:spcPts val="0"/>
                </a:spcBef>
                <a:spcAft>
                  <a:spcPts val="0"/>
                </a:spcAft>
                <a:buClrTx/>
                <a:buSzTx/>
                <a:buFontTx/>
                <a:buNone/>
                <a:tabLst/>
                <a:defRPr/>
              </a:pPr>
              <a:endParaRPr kumimoji="0" lang="en-AU" sz="1835" b="0" i="0" u="none" strike="noStrike" kern="0" cap="none" spc="0" normalizeH="0" baseline="0" noProof="0">
                <a:ln>
                  <a:noFill/>
                </a:ln>
                <a:solidFill>
                  <a:sysClr val="windowText" lastClr="000000"/>
                </a:solidFill>
                <a:effectLst/>
                <a:uLnTx/>
                <a:uFillTx/>
              </a:endParaRPr>
            </a:p>
          </p:txBody>
        </p:sp>
        <p:sp>
          <p:nvSpPr>
            <p:cNvPr id="125" name="Freeform 140"/>
            <p:cNvSpPr>
              <a:spLocks noEditPoints="1"/>
            </p:cNvSpPr>
            <p:nvPr/>
          </p:nvSpPr>
          <p:spPr bwMode="auto">
            <a:xfrm rot="5400000">
              <a:off x="7478136" y="2794651"/>
              <a:ext cx="720173" cy="554640"/>
            </a:xfrm>
            <a:custGeom>
              <a:avLst/>
              <a:gdLst>
                <a:gd name="T0" fmla="*/ 0 w 142"/>
                <a:gd name="T1" fmla="*/ 12 h 109"/>
                <a:gd name="T2" fmla="*/ 0 w 142"/>
                <a:gd name="T3" fmla="*/ 97 h 109"/>
                <a:gd name="T4" fmla="*/ 11 w 142"/>
                <a:gd name="T5" fmla="*/ 109 h 109"/>
                <a:gd name="T6" fmla="*/ 15 w 142"/>
                <a:gd name="T7" fmla="*/ 109 h 109"/>
                <a:gd name="T8" fmla="*/ 125 w 142"/>
                <a:gd name="T9" fmla="*/ 109 h 109"/>
                <a:gd name="T10" fmla="*/ 130 w 142"/>
                <a:gd name="T11" fmla="*/ 109 h 109"/>
                <a:gd name="T12" fmla="*/ 142 w 142"/>
                <a:gd name="T13" fmla="*/ 97 h 109"/>
                <a:gd name="T14" fmla="*/ 142 w 142"/>
                <a:gd name="T15" fmla="*/ 12 h 109"/>
                <a:gd name="T16" fmla="*/ 130 w 142"/>
                <a:gd name="T17" fmla="*/ 0 h 109"/>
                <a:gd name="T18" fmla="*/ 125 w 142"/>
                <a:gd name="T19" fmla="*/ 0 h 109"/>
                <a:gd name="T20" fmla="*/ 15 w 142"/>
                <a:gd name="T21" fmla="*/ 0 h 109"/>
                <a:gd name="T22" fmla="*/ 11 w 142"/>
                <a:gd name="T23" fmla="*/ 0 h 109"/>
                <a:gd name="T24" fmla="*/ 0 w 142"/>
                <a:gd name="T25" fmla="*/ 12 h 109"/>
                <a:gd name="T26" fmla="*/ 137 w 142"/>
                <a:gd name="T27" fmla="*/ 49 h 109"/>
                <a:gd name="T28" fmla="*/ 137 w 142"/>
                <a:gd name="T29" fmla="*/ 60 h 109"/>
                <a:gd name="T30" fmla="*/ 133 w 142"/>
                <a:gd name="T31" fmla="*/ 63 h 109"/>
                <a:gd name="T32" fmla="*/ 130 w 142"/>
                <a:gd name="T33" fmla="*/ 60 h 109"/>
                <a:gd name="T34" fmla="*/ 130 w 142"/>
                <a:gd name="T35" fmla="*/ 49 h 109"/>
                <a:gd name="T36" fmla="*/ 133 w 142"/>
                <a:gd name="T37" fmla="*/ 46 h 109"/>
                <a:gd name="T38" fmla="*/ 137 w 142"/>
                <a:gd name="T39" fmla="*/ 49 h 109"/>
                <a:gd name="T40" fmla="*/ 125 w 142"/>
                <a:gd name="T41" fmla="*/ 12 h 109"/>
                <a:gd name="T42" fmla="*/ 125 w 142"/>
                <a:gd name="T43" fmla="*/ 97 h 109"/>
                <a:gd name="T44" fmla="*/ 15 w 142"/>
                <a:gd name="T45" fmla="*/ 97 h 109"/>
                <a:gd name="T46" fmla="*/ 15 w 142"/>
                <a:gd name="T47" fmla="*/ 12 h 109"/>
                <a:gd name="T48" fmla="*/ 125 w 142"/>
                <a:gd name="T49" fmla="*/ 12 h 109"/>
                <a:gd name="T50" fmla="*/ 125 w 142"/>
                <a:gd name="T51" fmla="*/ 1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109">
                  <a:moveTo>
                    <a:pt x="0" y="12"/>
                  </a:moveTo>
                  <a:cubicBezTo>
                    <a:pt x="0" y="97"/>
                    <a:pt x="0" y="97"/>
                    <a:pt x="0" y="97"/>
                  </a:cubicBezTo>
                  <a:cubicBezTo>
                    <a:pt x="0" y="103"/>
                    <a:pt x="5" y="109"/>
                    <a:pt x="11" y="109"/>
                  </a:cubicBezTo>
                  <a:cubicBezTo>
                    <a:pt x="15" y="109"/>
                    <a:pt x="15" y="109"/>
                    <a:pt x="15" y="109"/>
                  </a:cubicBezTo>
                  <a:cubicBezTo>
                    <a:pt x="125" y="109"/>
                    <a:pt x="125" y="109"/>
                    <a:pt x="125" y="109"/>
                  </a:cubicBezTo>
                  <a:cubicBezTo>
                    <a:pt x="130" y="109"/>
                    <a:pt x="130" y="109"/>
                    <a:pt x="130" y="109"/>
                  </a:cubicBezTo>
                  <a:cubicBezTo>
                    <a:pt x="137" y="109"/>
                    <a:pt x="142" y="103"/>
                    <a:pt x="142" y="97"/>
                  </a:cubicBezTo>
                  <a:cubicBezTo>
                    <a:pt x="142" y="12"/>
                    <a:pt x="142" y="12"/>
                    <a:pt x="142" y="12"/>
                  </a:cubicBezTo>
                  <a:cubicBezTo>
                    <a:pt x="142" y="6"/>
                    <a:pt x="137" y="0"/>
                    <a:pt x="130" y="0"/>
                  </a:cubicBezTo>
                  <a:cubicBezTo>
                    <a:pt x="125" y="0"/>
                    <a:pt x="125" y="0"/>
                    <a:pt x="125" y="0"/>
                  </a:cubicBezTo>
                  <a:cubicBezTo>
                    <a:pt x="15" y="0"/>
                    <a:pt x="15" y="0"/>
                    <a:pt x="15" y="0"/>
                  </a:cubicBezTo>
                  <a:cubicBezTo>
                    <a:pt x="11" y="0"/>
                    <a:pt x="11" y="0"/>
                    <a:pt x="11" y="0"/>
                  </a:cubicBezTo>
                  <a:cubicBezTo>
                    <a:pt x="5" y="0"/>
                    <a:pt x="0" y="6"/>
                    <a:pt x="0" y="12"/>
                  </a:cubicBezTo>
                  <a:close/>
                  <a:moveTo>
                    <a:pt x="137" y="49"/>
                  </a:moveTo>
                  <a:cubicBezTo>
                    <a:pt x="137" y="60"/>
                    <a:pt x="137" y="60"/>
                    <a:pt x="137" y="60"/>
                  </a:cubicBezTo>
                  <a:cubicBezTo>
                    <a:pt x="137" y="61"/>
                    <a:pt x="135" y="63"/>
                    <a:pt x="133" y="63"/>
                  </a:cubicBezTo>
                  <a:cubicBezTo>
                    <a:pt x="131" y="63"/>
                    <a:pt x="130" y="61"/>
                    <a:pt x="130" y="60"/>
                  </a:cubicBezTo>
                  <a:cubicBezTo>
                    <a:pt x="130" y="49"/>
                    <a:pt x="130" y="49"/>
                    <a:pt x="130" y="49"/>
                  </a:cubicBezTo>
                  <a:cubicBezTo>
                    <a:pt x="130" y="48"/>
                    <a:pt x="131" y="46"/>
                    <a:pt x="133" y="46"/>
                  </a:cubicBezTo>
                  <a:cubicBezTo>
                    <a:pt x="135" y="46"/>
                    <a:pt x="137" y="48"/>
                    <a:pt x="137" y="49"/>
                  </a:cubicBezTo>
                  <a:close/>
                  <a:moveTo>
                    <a:pt x="125" y="12"/>
                  </a:moveTo>
                  <a:cubicBezTo>
                    <a:pt x="125" y="97"/>
                    <a:pt x="125" y="97"/>
                    <a:pt x="125" y="97"/>
                  </a:cubicBezTo>
                  <a:cubicBezTo>
                    <a:pt x="15" y="97"/>
                    <a:pt x="15" y="97"/>
                    <a:pt x="15" y="97"/>
                  </a:cubicBezTo>
                  <a:cubicBezTo>
                    <a:pt x="15" y="12"/>
                    <a:pt x="15" y="12"/>
                    <a:pt x="15" y="12"/>
                  </a:cubicBezTo>
                  <a:cubicBezTo>
                    <a:pt x="125" y="12"/>
                    <a:pt x="125" y="12"/>
                    <a:pt x="125" y="12"/>
                  </a:cubicBezTo>
                  <a:cubicBezTo>
                    <a:pt x="125" y="12"/>
                    <a:pt x="125" y="12"/>
                    <a:pt x="125" y="12"/>
                  </a:cubicBezTo>
                  <a:close/>
                </a:path>
              </a:pathLst>
            </a:custGeom>
            <a:grpFill/>
            <a:ln>
              <a:solidFill>
                <a:srgbClr val="00BBEE"/>
              </a:solidFill>
            </a:ln>
          </p:spPr>
          <p:txBody>
            <a:bodyPr vert="horz" wrap="square" lIns="93239" tIns="46619" rIns="93239" bIns="46619" numCol="1" anchor="t" anchorCtr="0" compatLnSpc="1">
              <a:prstTxWarp prst="textNoShape">
                <a:avLst/>
              </a:prstTxWarp>
            </a:bodyPr>
            <a:lstStyle/>
            <a:p>
              <a:pPr marL="0" marR="0" lvl="0" indent="0" defTabSz="932414" eaLnBrk="1" fontAlgn="auto" latinLnBrk="0" hangingPunct="1">
                <a:lnSpc>
                  <a:spcPct val="100000"/>
                </a:lnSpc>
                <a:spcBef>
                  <a:spcPts val="0"/>
                </a:spcBef>
                <a:spcAft>
                  <a:spcPts val="0"/>
                </a:spcAft>
                <a:buClrTx/>
                <a:buSzTx/>
                <a:buFontTx/>
                <a:buNone/>
                <a:tabLst/>
                <a:defRPr/>
              </a:pPr>
              <a:endParaRPr kumimoji="0" lang="en-AU" sz="1835" b="0" i="0" u="none" strike="noStrike" kern="0" cap="none" spc="0" normalizeH="0" baseline="0" noProof="0">
                <a:ln>
                  <a:noFill/>
                </a:ln>
                <a:solidFill>
                  <a:sysClr val="windowText" lastClr="000000"/>
                </a:solidFill>
                <a:effectLst/>
                <a:uLnTx/>
                <a:uFillTx/>
              </a:endParaRPr>
            </a:p>
          </p:txBody>
        </p:sp>
      </p:grpSp>
      <p:pic>
        <p:nvPicPr>
          <p:cNvPr id="12" name="Picture 1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8260" y="6131490"/>
            <a:ext cx="610301" cy="299366"/>
          </a:xfrm>
          <a:prstGeom prst="rect">
            <a:avLst/>
          </a:prstGeom>
        </p:spPr>
      </p:pic>
      <p:pic>
        <p:nvPicPr>
          <p:cNvPr id="13" name="Picture 1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13867" y="5758359"/>
            <a:ext cx="230782" cy="319682"/>
          </a:xfrm>
          <a:prstGeom prst="rect">
            <a:avLst/>
          </a:prstGeom>
        </p:spPr>
      </p:pic>
      <p:pic>
        <p:nvPicPr>
          <p:cNvPr id="14" name="Picture 13"/>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86858" y="6108905"/>
            <a:ext cx="322017" cy="263738"/>
          </a:xfrm>
          <a:prstGeom prst="rect">
            <a:avLst/>
          </a:prstGeom>
        </p:spPr>
      </p:pic>
      <p:pic>
        <p:nvPicPr>
          <p:cNvPr id="15" name="Picture 1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49127" y="5763075"/>
            <a:ext cx="308579" cy="299602"/>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63165" y="6085437"/>
            <a:ext cx="283496" cy="276075"/>
          </a:xfrm>
          <a:prstGeom prst="rect">
            <a:avLst/>
          </a:prstGeom>
        </p:spPr>
      </p:pic>
      <p:pic>
        <p:nvPicPr>
          <p:cNvPr id="17" name="Picture 16"/>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3180" y="6062038"/>
            <a:ext cx="240006" cy="297968"/>
          </a:xfrm>
          <a:prstGeom prst="rect">
            <a:avLst/>
          </a:prstGeom>
        </p:spPr>
      </p:pic>
      <p:pic>
        <p:nvPicPr>
          <p:cNvPr id="20" name="Picture 19"/>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67707" y="5803660"/>
            <a:ext cx="261754" cy="454183"/>
          </a:xfrm>
          <a:prstGeom prst="rect">
            <a:avLst/>
          </a:prstGeom>
        </p:spPr>
      </p:pic>
      <p:pic>
        <p:nvPicPr>
          <p:cNvPr id="21" name="Picture 20"/>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77228" y="5747332"/>
            <a:ext cx="369969" cy="293640"/>
          </a:xfrm>
          <a:prstGeom prst="rect">
            <a:avLst/>
          </a:prstGeom>
        </p:spPr>
      </p:pic>
      <p:pic>
        <p:nvPicPr>
          <p:cNvPr id="22" name="Picture 21"/>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94028" y="5753078"/>
            <a:ext cx="604517" cy="277673"/>
          </a:xfrm>
          <a:prstGeom prst="rect">
            <a:avLst/>
          </a:prstGeom>
        </p:spPr>
      </p:pic>
      <p:pic>
        <p:nvPicPr>
          <p:cNvPr id="25" name="Picture 24"/>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33334" y="6071835"/>
            <a:ext cx="305316" cy="278375"/>
          </a:xfrm>
          <a:prstGeom prst="rect">
            <a:avLst/>
          </a:prstGeom>
        </p:spPr>
      </p:pic>
      <p:pic>
        <p:nvPicPr>
          <p:cNvPr id="26" name="Picture 25"/>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06799" y="5793413"/>
            <a:ext cx="411808" cy="191235"/>
          </a:xfrm>
          <a:prstGeom prst="rect">
            <a:avLst/>
          </a:prstGeom>
        </p:spPr>
      </p:pic>
      <p:pic>
        <p:nvPicPr>
          <p:cNvPr id="31" name="Picture 30"/>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64377" y="5755318"/>
            <a:ext cx="196667" cy="317275"/>
          </a:xfrm>
          <a:prstGeom prst="rect">
            <a:avLst/>
          </a:prstGeom>
        </p:spPr>
      </p:pic>
      <p:pic>
        <p:nvPicPr>
          <p:cNvPr id="32" name="Picture 31"/>
          <p:cNvPicPr>
            <a:picLocks noChangeAspect="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25912" y="6133685"/>
            <a:ext cx="269868" cy="233434"/>
          </a:xfrm>
          <a:prstGeom prst="rect">
            <a:avLst/>
          </a:prstGeom>
        </p:spPr>
      </p:pic>
      <p:sp>
        <p:nvSpPr>
          <p:cNvPr id="34" name="Rectangle 33"/>
          <p:cNvSpPr/>
          <p:nvPr/>
        </p:nvSpPr>
        <p:spPr>
          <a:xfrm>
            <a:off x="2373518" y="2168850"/>
            <a:ext cx="1305655" cy="510504"/>
          </a:xfrm>
          <a:prstGeom prst="rect">
            <a:avLst/>
          </a:prstGeom>
          <a:solidFill>
            <a:schemeClr val="accent4"/>
          </a:solidFill>
          <a:ln w="12700">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224" b="1" i="0" u="none" strike="noStrike" kern="0" cap="none" spc="0" normalizeH="0" baseline="0" noProof="0" dirty="0">
                <a:ln>
                  <a:noFill/>
                </a:ln>
                <a:solidFill>
                  <a:sysClr val="windowText" lastClr="000000"/>
                </a:solidFill>
                <a:effectLst/>
                <a:uLnTx/>
                <a:uFillTx/>
              </a:rPr>
              <a:t>Enterprise Mobility</a:t>
            </a:r>
          </a:p>
        </p:txBody>
      </p:sp>
      <p:sp>
        <p:nvSpPr>
          <p:cNvPr id="127" name="Rectangle 126"/>
          <p:cNvSpPr/>
          <p:nvPr/>
        </p:nvSpPr>
        <p:spPr>
          <a:xfrm>
            <a:off x="3789257" y="2168850"/>
            <a:ext cx="1305655" cy="510504"/>
          </a:xfrm>
          <a:prstGeom prst="rect">
            <a:avLst/>
          </a:prstGeom>
          <a:solidFill>
            <a:srgbClr val="D2D2D2"/>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224" b="1" i="0" u="none" strike="noStrike" kern="0" cap="none" spc="0" normalizeH="0" baseline="0" noProof="0" dirty="0">
                <a:ln>
                  <a:noFill/>
                </a:ln>
                <a:solidFill>
                  <a:sysClr val="windowText" lastClr="000000"/>
                </a:solidFill>
                <a:effectLst/>
                <a:uLnTx/>
                <a:uFillTx/>
              </a:rPr>
              <a:t>Consumer Apps</a:t>
            </a:r>
          </a:p>
        </p:txBody>
      </p:sp>
      <p:pic>
        <p:nvPicPr>
          <p:cNvPr id="36" name="Picture 3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408302" y="4942994"/>
            <a:ext cx="635221" cy="391718"/>
          </a:xfrm>
          <a:prstGeom prst="rect">
            <a:avLst/>
          </a:prstGeom>
        </p:spPr>
      </p:pic>
      <p:sp>
        <p:nvSpPr>
          <p:cNvPr id="40" name="TextBox 39"/>
          <p:cNvSpPr txBox="1"/>
          <p:nvPr/>
        </p:nvSpPr>
        <p:spPr>
          <a:xfrm>
            <a:off x="7132145" y="3574079"/>
            <a:ext cx="570957" cy="254203"/>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020" b="0" i="1" u="none" strike="noStrike" kern="0" cap="none" spc="0" normalizeH="0" baseline="0" noProof="0" dirty="0">
                <a:ln>
                  <a:noFill/>
                </a:ln>
                <a:solidFill>
                  <a:srgbClr val="D83B01"/>
                </a:solidFill>
                <a:effectLst/>
                <a:uLnTx/>
                <a:uFillTx/>
              </a:rPr>
              <a:t>Cloud</a:t>
            </a:r>
          </a:p>
        </p:txBody>
      </p:sp>
      <p:sp>
        <p:nvSpPr>
          <p:cNvPr id="131" name="TextBox 130"/>
          <p:cNvSpPr txBox="1"/>
          <p:nvPr/>
        </p:nvSpPr>
        <p:spPr>
          <a:xfrm>
            <a:off x="7858500" y="3574079"/>
            <a:ext cx="570957" cy="254203"/>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020" b="0" i="1" u="none" strike="noStrike" kern="0" cap="none" spc="0" normalizeH="0" baseline="0" noProof="0" dirty="0">
                <a:ln>
                  <a:noFill/>
                </a:ln>
                <a:solidFill>
                  <a:srgbClr val="D83B01"/>
                </a:solidFill>
                <a:effectLst/>
                <a:uLnTx/>
                <a:uFillTx/>
              </a:rPr>
              <a:t>OEM</a:t>
            </a:r>
          </a:p>
        </p:txBody>
      </p:sp>
      <p:sp>
        <p:nvSpPr>
          <p:cNvPr id="132" name="TextBox 131"/>
          <p:cNvSpPr txBox="1"/>
          <p:nvPr/>
        </p:nvSpPr>
        <p:spPr>
          <a:xfrm>
            <a:off x="8502265" y="3574079"/>
            <a:ext cx="570957" cy="254203"/>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020" b="0" i="1" u="none" strike="noStrike" kern="0" cap="none" spc="0" normalizeH="0" baseline="0" noProof="0" dirty="0">
                <a:ln>
                  <a:noFill/>
                </a:ln>
                <a:solidFill>
                  <a:srgbClr val="D83B01"/>
                </a:solidFill>
                <a:effectLst/>
                <a:uLnTx/>
                <a:uFillTx/>
              </a:rPr>
              <a:t>Infra</a:t>
            </a:r>
          </a:p>
        </p:txBody>
      </p:sp>
      <p:sp>
        <p:nvSpPr>
          <p:cNvPr id="133" name="TextBox 132"/>
          <p:cNvSpPr txBox="1"/>
          <p:nvPr/>
        </p:nvSpPr>
        <p:spPr>
          <a:xfrm>
            <a:off x="9081197" y="3574079"/>
            <a:ext cx="704229" cy="254203"/>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020" b="0" i="1" u="none" strike="noStrike" kern="0" cap="none" spc="0" normalizeH="0" baseline="0" noProof="0" dirty="0" err="1">
                <a:ln>
                  <a:noFill/>
                </a:ln>
                <a:solidFill>
                  <a:srgbClr val="D83B01"/>
                </a:solidFill>
                <a:effectLst/>
                <a:uLnTx/>
                <a:uFillTx/>
              </a:rPr>
              <a:t>Semico</a:t>
            </a:r>
            <a:endParaRPr kumimoji="0" lang="en-US" sz="1020" b="0" i="1" u="none" strike="noStrike" kern="0" cap="none" spc="0" normalizeH="0" baseline="0" noProof="0" dirty="0">
              <a:ln>
                <a:noFill/>
              </a:ln>
              <a:solidFill>
                <a:srgbClr val="D83B01"/>
              </a:solidFill>
              <a:effectLst/>
              <a:uLnTx/>
              <a:uFillTx/>
            </a:endParaRPr>
          </a:p>
        </p:txBody>
      </p:sp>
      <p:pic>
        <p:nvPicPr>
          <p:cNvPr id="139" name="Picture 138"/>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7933089" y="4416434"/>
            <a:ext cx="490611" cy="138940"/>
          </a:xfrm>
          <a:prstGeom prst="rect">
            <a:avLst/>
          </a:prstGeom>
        </p:spPr>
      </p:pic>
      <p:pic>
        <p:nvPicPr>
          <p:cNvPr id="142" name="Picture 141"/>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9339842" y="4095198"/>
            <a:ext cx="253781" cy="94131"/>
          </a:xfrm>
          <a:prstGeom prst="rect">
            <a:avLst/>
          </a:prstGeom>
        </p:spPr>
      </p:pic>
      <p:pic>
        <p:nvPicPr>
          <p:cNvPr id="144" name="Picture 143"/>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8673681" y="4111191"/>
            <a:ext cx="337845" cy="124041"/>
          </a:xfrm>
          <a:prstGeom prst="rect">
            <a:avLst/>
          </a:prstGeom>
        </p:spPr>
      </p:pic>
      <p:sp>
        <p:nvSpPr>
          <p:cNvPr id="146" name="TextBox 145"/>
          <p:cNvSpPr txBox="1"/>
          <p:nvPr/>
        </p:nvSpPr>
        <p:spPr>
          <a:xfrm>
            <a:off x="9650261" y="3574079"/>
            <a:ext cx="774651" cy="414257"/>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020" b="0" i="1" u="none" strike="noStrike" kern="0" cap="none" spc="0" normalizeH="0" baseline="0" noProof="0" dirty="0">
                <a:ln>
                  <a:noFill/>
                </a:ln>
                <a:solidFill>
                  <a:srgbClr val="D83B01"/>
                </a:solidFill>
                <a:effectLst/>
                <a:uLnTx/>
                <a:uFillTx/>
              </a:rPr>
              <a:t>Enterprise SW</a:t>
            </a:r>
          </a:p>
        </p:txBody>
      </p:sp>
      <p:sp>
        <p:nvSpPr>
          <p:cNvPr id="41" name="Rectangle 40"/>
          <p:cNvSpPr/>
          <p:nvPr/>
        </p:nvSpPr>
        <p:spPr>
          <a:xfrm>
            <a:off x="7185254"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Banking</a:t>
            </a:r>
          </a:p>
        </p:txBody>
      </p:sp>
      <p:sp>
        <p:nvSpPr>
          <p:cNvPr id="150" name="Rectangle 149"/>
          <p:cNvSpPr/>
          <p:nvPr/>
        </p:nvSpPr>
        <p:spPr>
          <a:xfrm>
            <a:off x="7474996"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Media</a:t>
            </a:r>
          </a:p>
        </p:txBody>
      </p:sp>
      <p:sp>
        <p:nvSpPr>
          <p:cNvPr id="151" name="Rectangle 150"/>
          <p:cNvSpPr/>
          <p:nvPr/>
        </p:nvSpPr>
        <p:spPr>
          <a:xfrm>
            <a:off x="7764738"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Automotive</a:t>
            </a:r>
          </a:p>
        </p:txBody>
      </p:sp>
      <p:sp>
        <p:nvSpPr>
          <p:cNvPr id="152" name="Rectangle 151"/>
          <p:cNvSpPr/>
          <p:nvPr/>
        </p:nvSpPr>
        <p:spPr>
          <a:xfrm>
            <a:off x="8054479"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Industrial Eq.</a:t>
            </a:r>
          </a:p>
        </p:txBody>
      </p:sp>
      <p:sp>
        <p:nvSpPr>
          <p:cNvPr id="153" name="Rectangle 152"/>
          <p:cNvSpPr/>
          <p:nvPr/>
        </p:nvSpPr>
        <p:spPr>
          <a:xfrm>
            <a:off x="8344221"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Retail</a:t>
            </a:r>
          </a:p>
        </p:txBody>
      </p:sp>
      <p:sp>
        <p:nvSpPr>
          <p:cNvPr id="154" name="Rectangle 153"/>
          <p:cNvSpPr/>
          <p:nvPr/>
        </p:nvSpPr>
        <p:spPr>
          <a:xfrm>
            <a:off x="8633963"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Energy</a:t>
            </a:r>
          </a:p>
        </p:txBody>
      </p:sp>
      <p:sp>
        <p:nvSpPr>
          <p:cNvPr id="155" name="Rectangle 154"/>
          <p:cNvSpPr/>
          <p:nvPr/>
        </p:nvSpPr>
        <p:spPr>
          <a:xfrm>
            <a:off x="8923704"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err="1">
                <a:ln>
                  <a:noFill/>
                </a:ln>
                <a:solidFill>
                  <a:sysClr val="windowText" lastClr="000000"/>
                </a:solidFill>
                <a:effectLst/>
                <a:uLnTx/>
                <a:uFillTx/>
              </a:rPr>
              <a:t>Comms</a:t>
            </a:r>
            <a:endParaRPr kumimoji="0" lang="en-US" sz="816" b="1" i="0" u="none" strike="noStrike" kern="0" cap="none" spc="0" normalizeH="0" baseline="0" noProof="0" dirty="0">
              <a:ln>
                <a:noFill/>
              </a:ln>
              <a:solidFill>
                <a:sysClr val="windowText" lastClr="000000"/>
              </a:solidFill>
              <a:effectLst/>
              <a:uLnTx/>
              <a:uFillTx/>
            </a:endParaRPr>
          </a:p>
        </p:txBody>
      </p:sp>
      <p:sp>
        <p:nvSpPr>
          <p:cNvPr id="156" name="Rectangle 155"/>
          <p:cNvSpPr/>
          <p:nvPr/>
        </p:nvSpPr>
        <p:spPr>
          <a:xfrm>
            <a:off x="9213446"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Consumer Goods</a:t>
            </a:r>
          </a:p>
        </p:txBody>
      </p:sp>
      <p:sp>
        <p:nvSpPr>
          <p:cNvPr id="157" name="Rectangle 156"/>
          <p:cNvSpPr/>
          <p:nvPr/>
        </p:nvSpPr>
        <p:spPr>
          <a:xfrm>
            <a:off x="9503188"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Public Service</a:t>
            </a:r>
          </a:p>
        </p:txBody>
      </p:sp>
      <p:sp>
        <p:nvSpPr>
          <p:cNvPr id="158" name="Rectangle 157"/>
          <p:cNvSpPr/>
          <p:nvPr/>
        </p:nvSpPr>
        <p:spPr>
          <a:xfrm>
            <a:off x="9792929"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Utilities</a:t>
            </a:r>
          </a:p>
        </p:txBody>
      </p:sp>
      <p:sp>
        <p:nvSpPr>
          <p:cNvPr id="159" name="Rectangle 158"/>
          <p:cNvSpPr/>
          <p:nvPr/>
        </p:nvSpPr>
        <p:spPr>
          <a:xfrm>
            <a:off x="10082673" y="2130558"/>
            <a:ext cx="252920" cy="611051"/>
          </a:xfrm>
          <a:prstGeom prst="rect">
            <a:avLst/>
          </a:prstGeom>
          <a:solidFill>
            <a:schemeClr val="tx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ysClr val="windowText" lastClr="000000"/>
                </a:solidFill>
                <a:effectLst/>
                <a:uLnTx/>
                <a:uFillTx/>
              </a:rPr>
              <a:t>…</a:t>
            </a:r>
          </a:p>
        </p:txBody>
      </p:sp>
      <p:sp>
        <p:nvSpPr>
          <p:cNvPr id="88" name="TextBox 87"/>
          <p:cNvSpPr txBox="1"/>
          <p:nvPr/>
        </p:nvSpPr>
        <p:spPr>
          <a:xfrm>
            <a:off x="7465731" y="2952813"/>
            <a:ext cx="570957" cy="254203"/>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020" b="0" i="1" u="none" strike="noStrike" kern="0" cap="none" spc="0" normalizeH="0" baseline="0" noProof="0" dirty="0">
                <a:ln>
                  <a:noFill/>
                </a:ln>
                <a:solidFill>
                  <a:srgbClr val="D83B01"/>
                </a:solidFill>
                <a:effectLst/>
                <a:uLnTx/>
                <a:uFillTx/>
              </a:rPr>
              <a:t>AI</a:t>
            </a:r>
          </a:p>
        </p:txBody>
      </p:sp>
      <p:sp>
        <p:nvSpPr>
          <p:cNvPr id="92" name="TextBox 91"/>
          <p:cNvSpPr txBox="1"/>
          <p:nvPr/>
        </p:nvSpPr>
        <p:spPr>
          <a:xfrm>
            <a:off x="8234831" y="2952813"/>
            <a:ext cx="828642" cy="249299"/>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020" b="0" i="1" u="none" strike="noStrike" kern="0" cap="none" spc="0" normalizeH="0" baseline="0" noProof="0" dirty="0">
                <a:ln>
                  <a:noFill/>
                </a:ln>
                <a:solidFill>
                  <a:srgbClr val="D83B01"/>
                </a:solidFill>
                <a:effectLst/>
                <a:uLnTx/>
                <a:uFillTx/>
              </a:rPr>
              <a:t>Aggregator</a:t>
            </a:r>
          </a:p>
        </p:txBody>
      </p:sp>
      <p:sp>
        <p:nvSpPr>
          <p:cNvPr id="101" name="TextBox 100"/>
          <p:cNvSpPr txBox="1"/>
          <p:nvPr/>
        </p:nvSpPr>
        <p:spPr>
          <a:xfrm>
            <a:off x="9193266" y="2952813"/>
            <a:ext cx="1039393" cy="254203"/>
          </a:xfrm>
          <a:prstGeom prst="rect">
            <a:avLst/>
          </a:prstGeom>
          <a:noFill/>
        </p:spPr>
        <p:txBody>
          <a:bodyPr wrap="square"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020" b="0" i="1" u="none" strike="noStrike" kern="0" cap="none" spc="0" normalizeH="0" baseline="0" noProof="0" dirty="0">
                <a:ln>
                  <a:noFill/>
                </a:ln>
                <a:solidFill>
                  <a:srgbClr val="D83B01"/>
                </a:solidFill>
                <a:effectLst/>
                <a:uLnTx/>
                <a:uFillTx/>
              </a:rPr>
              <a:t>Visualization</a:t>
            </a:r>
          </a:p>
        </p:txBody>
      </p:sp>
      <p:sp>
        <p:nvSpPr>
          <p:cNvPr id="10" name="Rectangle 9"/>
          <p:cNvSpPr/>
          <p:nvPr/>
        </p:nvSpPr>
        <p:spPr>
          <a:xfrm>
            <a:off x="10545907" y="2068303"/>
            <a:ext cx="234420" cy="4378433"/>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428" b="1" i="0" u="none" strike="noStrike" kern="0" cap="none" spc="0" normalizeH="0" baseline="0" noProof="0" dirty="0">
                <a:ln>
                  <a:noFill/>
                </a:ln>
                <a:solidFill>
                  <a:sysClr val="windowText" lastClr="000000"/>
                </a:solidFill>
                <a:effectLst/>
                <a:uLnTx/>
                <a:uFillTx/>
              </a:rPr>
              <a:t>Security</a:t>
            </a:r>
          </a:p>
        </p:txBody>
      </p:sp>
      <p:pic>
        <p:nvPicPr>
          <p:cNvPr id="103" name="Picture 10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78986" y="3757541"/>
            <a:ext cx="513084" cy="364406"/>
          </a:xfrm>
          <a:prstGeom prst="rect">
            <a:avLst/>
          </a:prstGeom>
        </p:spPr>
      </p:pic>
      <p:pic>
        <p:nvPicPr>
          <p:cNvPr id="104" name="Picture 10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190457" y="4376603"/>
            <a:ext cx="410452" cy="195441"/>
          </a:xfrm>
          <a:prstGeom prst="rect">
            <a:avLst/>
          </a:prstGeom>
        </p:spPr>
      </p:pic>
      <p:pic>
        <p:nvPicPr>
          <p:cNvPr id="105" name="Picture 10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178986" y="4061423"/>
            <a:ext cx="439371" cy="111789"/>
          </a:xfrm>
          <a:prstGeom prst="rect">
            <a:avLst/>
          </a:prstGeom>
        </p:spPr>
      </p:pic>
      <p:pic>
        <p:nvPicPr>
          <p:cNvPr id="106" name="Picture 105"/>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178984" y="4204118"/>
            <a:ext cx="421924" cy="164358"/>
          </a:xfrm>
          <a:prstGeom prst="rect">
            <a:avLst/>
          </a:prstGeom>
        </p:spPr>
      </p:pic>
      <p:pic>
        <p:nvPicPr>
          <p:cNvPr id="107" name="Picture 106"/>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057211" y="3874130"/>
            <a:ext cx="242370" cy="242370"/>
          </a:xfrm>
          <a:prstGeom prst="rect">
            <a:avLst/>
          </a:prstGeom>
        </p:spPr>
      </p:pic>
      <p:pic>
        <p:nvPicPr>
          <p:cNvPr id="108" name="Picture 107"/>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964044" y="4189328"/>
            <a:ext cx="428708" cy="153899"/>
          </a:xfrm>
          <a:prstGeom prst="rect">
            <a:avLst/>
          </a:prstGeom>
        </p:spPr>
      </p:pic>
      <p:pic>
        <p:nvPicPr>
          <p:cNvPr id="109" name="Picture 108"/>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933089" y="4416434"/>
            <a:ext cx="490611" cy="138940"/>
          </a:xfrm>
          <a:prstGeom prst="rect">
            <a:avLst/>
          </a:prstGeom>
        </p:spPr>
      </p:pic>
      <p:pic>
        <p:nvPicPr>
          <p:cNvPr id="110" name="Picture 109"/>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288538" y="3845941"/>
            <a:ext cx="305084" cy="201401"/>
          </a:xfrm>
          <a:prstGeom prst="rect">
            <a:avLst/>
          </a:prstGeom>
        </p:spPr>
      </p:pic>
      <p:pic>
        <p:nvPicPr>
          <p:cNvPr id="111" name="Picture 110"/>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9209066" y="4368476"/>
            <a:ext cx="471056" cy="125274"/>
          </a:xfrm>
          <a:prstGeom prst="rect">
            <a:avLst/>
          </a:prstGeom>
        </p:spPr>
      </p:pic>
      <p:pic>
        <p:nvPicPr>
          <p:cNvPr id="112" name="Picture 111"/>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339842" y="4173212"/>
            <a:ext cx="253781" cy="94131"/>
          </a:xfrm>
          <a:prstGeom prst="rect">
            <a:avLst/>
          </a:prstGeom>
        </p:spPr>
      </p:pic>
      <p:pic>
        <p:nvPicPr>
          <p:cNvPr id="113" name="Picture 112"/>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626420" y="3868614"/>
            <a:ext cx="332113" cy="186815"/>
          </a:xfrm>
          <a:prstGeom prst="rect">
            <a:avLst/>
          </a:prstGeom>
        </p:spPr>
      </p:pic>
      <p:pic>
        <p:nvPicPr>
          <p:cNvPr id="114" name="Picture 113"/>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8644146" y="4111191"/>
            <a:ext cx="337845" cy="124041"/>
          </a:xfrm>
          <a:prstGeom prst="rect">
            <a:avLst/>
          </a:prstGeom>
        </p:spPr>
      </p:pic>
      <p:pic>
        <p:nvPicPr>
          <p:cNvPr id="115" name="Picture 114"/>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8653991" y="4313623"/>
            <a:ext cx="284863" cy="205624"/>
          </a:xfrm>
          <a:prstGeom prst="rect">
            <a:avLst/>
          </a:prstGeom>
        </p:spPr>
      </p:pic>
      <p:pic>
        <p:nvPicPr>
          <p:cNvPr id="116" name="Picture 115"/>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9892816" y="4306516"/>
            <a:ext cx="320240" cy="243554"/>
          </a:xfrm>
          <a:prstGeom prst="rect">
            <a:avLst/>
          </a:prstGeom>
        </p:spPr>
      </p:pic>
      <p:pic>
        <p:nvPicPr>
          <p:cNvPr id="117" name="Picture 116"/>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776796" y="3895894"/>
            <a:ext cx="589534" cy="294499"/>
          </a:xfrm>
          <a:prstGeom prst="rect">
            <a:avLst/>
          </a:prstGeom>
        </p:spPr>
      </p:pic>
      <p:pic>
        <p:nvPicPr>
          <p:cNvPr id="118" name="Picture 117"/>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9944710" y="4123766"/>
            <a:ext cx="278265" cy="164065"/>
          </a:xfrm>
          <a:prstGeom prst="rect">
            <a:avLst/>
          </a:prstGeom>
        </p:spPr>
      </p:pic>
      <p:pic>
        <p:nvPicPr>
          <p:cNvPr id="119" name="Picture 118" descr="tableau-software-logo-NEW.png"/>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9307213" y="3200243"/>
            <a:ext cx="770988" cy="161595"/>
          </a:xfrm>
          <a:prstGeom prst="rect">
            <a:avLst/>
          </a:prstGeom>
        </p:spPr>
      </p:pic>
      <p:pic>
        <p:nvPicPr>
          <p:cNvPr id="120" name="Picture 119" descr="RedHat.svg.png"/>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442172" y="3207763"/>
            <a:ext cx="477523" cy="154075"/>
          </a:xfrm>
          <a:prstGeom prst="rect">
            <a:avLst/>
          </a:prstGeom>
        </p:spPr>
      </p:pic>
      <p:pic>
        <p:nvPicPr>
          <p:cNvPr id="121" name="Picture 120" descr="20160130060105!GoogleDeepMind-Logotype-Horizontal-1200px-200px-1-1.png"/>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7200560" y="3200243"/>
            <a:ext cx="1057030" cy="176172"/>
          </a:xfrm>
          <a:prstGeom prst="rect">
            <a:avLst/>
          </a:prstGeom>
        </p:spPr>
      </p:pic>
      <p:pic>
        <p:nvPicPr>
          <p:cNvPr id="37" name="Picture 36"/>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2228268" y="2931975"/>
            <a:ext cx="1099840" cy="781136"/>
          </a:xfrm>
          <a:prstGeom prst="rect">
            <a:avLst/>
          </a:prstGeom>
        </p:spPr>
      </p:pic>
      <p:pic>
        <p:nvPicPr>
          <p:cNvPr id="38" name="Picture 37"/>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3451863" y="3077905"/>
            <a:ext cx="572761" cy="533527"/>
          </a:xfrm>
          <a:prstGeom prst="rect">
            <a:avLst/>
          </a:prstGeom>
        </p:spPr>
      </p:pic>
      <p:pic>
        <p:nvPicPr>
          <p:cNvPr id="102" name="Picture 101"/>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4508629" y="3147004"/>
            <a:ext cx="434625" cy="434625"/>
          </a:xfrm>
          <a:prstGeom prst="rect">
            <a:avLst/>
          </a:prstGeom>
        </p:spPr>
      </p:pic>
      <p:pic>
        <p:nvPicPr>
          <p:cNvPr id="5" name="Picture 4" descr="03_4g_logo.png"/>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153380" y="3988413"/>
            <a:ext cx="1128621" cy="544549"/>
          </a:xfrm>
          <a:prstGeom prst="rect">
            <a:avLst/>
          </a:prstGeom>
        </p:spPr>
      </p:pic>
      <p:pic>
        <p:nvPicPr>
          <p:cNvPr id="129" name="Picture 128" descr="03_4g_logo.png"/>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238164" y="5000481"/>
            <a:ext cx="760383" cy="366878"/>
          </a:xfrm>
          <a:prstGeom prst="rect">
            <a:avLst/>
          </a:prstGeom>
        </p:spPr>
      </p:pic>
      <p:pic>
        <p:nvPicPr>
          <p:cNvPr id="7" name="Picture 6" descr="sigfox.png"/>
          <p:cNvPicPr>
            <a:picLocks noChangeAspect="1"/>
          </p:cNvPicPr>
          <p:nvPr/>
        </p:nvPicPr>
        <p:blipFill>
          <a:blip r:embed="rId4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034496" y="5081725"/>
            <a:ext cx="1326758" cy="328123"/>
          </a:xfrm>
          <a:prstGeom prst="rect">
            <a:avLst/>
          </a:prstGeom>
        </p:spPr>
      </p:pic>
      <p:sp>
        <p:nvSpPr>
          <p:cNvPr id="135" name="Footer Placeholder 3"/>
          <p:cNvSpPr>
            <a:spLocks noGrp="1"/>
          </p:cNvSpPr>
          <p:nvPr>
            <p:ph type="ftr" sz="quarter" idx="10"/>
          </p:nvPr>
        </p:nvSpPr>
        <p:spPr>
          <a:xfrm>
            <a:off x="474651" y="6696680"/>
            <a:ext cx="3755080" cy="169277"/>
          </a:xfrm>
        </p:spPr>
        <p:txBody>
          <a:bodyPr lIns="0" tIns="0" rIns="0" bIns="0"/>
          <a:lstStyle/>
          <a:p>
            <a:pPr marL="0" marR="0" lvl="0" indent="0" defTabSz="932414"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505050"/>
                </a:solidFill>
                <a:effectLst/>
                <a:uLnTx/>
                <a:uFillTx/>
              </a:rPr>
              <a:t>Copyright © 2016 Accenture  All rights reserved.</a:t>
            </a:r>
          </a:p>
        </p:txBody>
      </p:sp>
      <p:sp>
        <p:nvSpPr>
          <p:cNvPr id="136" name="TextBox 135"/>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D83B01"/>
                </a:solidFill>
                <a:effectLst/>
                <a:uLnTx/>
                <a:uFillTx/>
              </a:rPr>
              <a:t>6</a:t>
            </a:r>
            <a:endParaRPr kumimoji="0" lang="en-US" sz="1200" b="0" i="0" u="none" strike="noStrike" kern="0" cap="none" spc="0" normalizeH="0" baseline="0" noProof="0" dirty="0">
              <a:ln>
                <a:noFill/>
              </a:ln>
              <a:solidFill>
                <a:srgbClr val="D83B01"/>
              </a:solidFill>
              <a:effectLst/>
              <a:uLnTx/>
              <a:uFillTx/>
            </a:endParaRPr>
          </a:p>
        </p:txBody>
      </p:sp>
    </p:spTree>
    <p:extLst>
      <p:ext uri="{BB962C8B-B14F-4D97-AF65-F5344CB8AC3E}">
        <p14:creationId xmlns:p14="http://schemas.microsoft.com/office/powerpoint/2010/main" val="8241562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291379" indent="-291379"/>
            <a:r>
              <a:rPr lang="en-US" dirty="0"/>
              <a:t>Billions of devices are coming online </a:t>
            </a:r>
            <a:br>
              <a:rPr lang="en-US" dirty="0"/>
            </a:br>
            <a:r>
              <a:rPr lang="en-US" dirty="0"/>
              <a:t> </a:t>
            </a:r>
          </a:p>
        </p:txBody>
      </p:sp>
      <p:sp>
        <p:nvSpPr>
          <p:cNvPr id="34" name="Text Placeholder 24"/>
          <p:cNvSpPr txBox="1">
            <a:spLocks/>
          </p:cNvSpPr>
          <p:nvPr/>
        </p:nvSpPr>
        <p:spPr>
          <a:xfrm>
            <a:off x="454770" y="1472319"/>
            <a:ext cx="4131933" cy="454245"/>
          </a:xfrm>
          <a:prstGeom prst="rect">
            <a:avLst/>
          </a:prstGeom>
        </p:spPr>
        <p:txBody>
          <a:bodyPr lIns="0" tIns="0" rIns="0" bIns="0"/>
          <a:lstStyle>
            <a:lvl1pPr marL="209705" indent="-209705"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1pPr>
            <a:lvl2pPr marL="430744" indent="-221040"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2pPr>
            <a:lvl3pPr marL="640450" indent="-209705"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3pPr>
            <a:lvl4pPr marL="852043" indent="-211594"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4pPr>
            <a:lvl5pPr marL="1071193" indent="-219150"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5pPr>
            <a:lvl6pPr marL="2992539" indent="-272049" algn="l" defTabSz="10881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36" indent="-272049" algn="l" defTabSz="10881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735" indent="-272049" algn="l" defTabSz="10881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833" indent="-272049" algn="l" defTabSz="108819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32414" rtl="0" eaLnBrk="1" fontAlgn="base" latinLnBrk="0" hangingPunct="1">
              <a:lnSpc>
                <a:spcPct val="90000"/>
              </a:lnSpc>
              <a:spcBef>
                <a:spcPts val="0"/>
              </a:spcBef>
              <a:spcAft>
                <a:spcPct val="0"/>
              </a:spcAft>
              <a:buClrTx/>
              <a:buSzTx/>
              <a:buFont typeface="Arial" pitchFamily="34" charset="0"/>
              <a:buNone/>
              <a:tabLst/>
              <a:defRPr/>
            </a:pPr>
            <a:r>
              <a:rPr kumimoji="0" lang="en-AU" sz="4000" b="0" i="0" u="none" strike="noStrike" kern="1200" cap="none" spc="0" normalizeH="0" baseline="0" noProof="0" dirty="0">
                <a:ln>
                  <a:noFill/>
                </a:ln>
                <a:solidFill>
                  <a:schemeClr val="tx2"/>
                </a:solidFill>
                <a:effectLst/>
                <a:uLnTx/>
                <a:uFillTx/>
                <a:latin typeface="+mn-lt"/>
                <a:ea typeface="Arial" pitchFamily="-105" charset="-52"/>
                <a:cs typeface="Arial" pitchFamily="34" charset="0"/>
              </a:rPr>
              <a:t>In 2020…</a:t>
            </a:r>
            <a:endParaRPr kumimoji="0" lang="en-AU" sz="4000" b="0" i="1" u="none" strike="noStrike" kern="1200" cap="none" spc="0" normalizeH="0" baseline="0" noProof="0" dirty="0">
              <a:ln>
                <a:noFill/>
              </a:ln>
              <a:solidFill>
                <a:schemeClr val="tx2"/>
              </a:solidFill>
              <a:effectLst/>
              <a:uLnTx/>
              <a:uFillTx/>
              <a:latin typeface="+mn-lt"/>
              <a:ea typeface="Arial" pitchFamily="-105" charset="-52"/>
              <a:cs typeface="Arial" pitchFamily="34" charset="0"/>
            </a:endParaRPr>
          </a:p>
        </p:txBody>
      </p:sp>
      <p:sp>
        <p:nvSpPr>
          <p:cNvPr id="6" name="Oval 5"/>
          <p:cNvSpPr/>
          <p:nvPr/>
        </p:nvSpPr>
        <p:spPr>
          <a:xfrm>
            <a:off x="5210858" y="1539875"/>
            <a:ext cx="1976660" cy="1976660"/>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2447" b="1" i="0" u="none" strike="noStrike" kern="0" cap="none" spc="0" normalizeH="0" baseline="0" noProof="0" dirty="0">
                <a:ln>
                  <a:noFill/>
                </a:ln>
                <a:solidFill>
                  <a:schemeClr val="bg1"/>
                </a:solidFill>
                <a:effectLst/>
                <a:uLnTx/>
                <a:uFillTx/>
              </a:rPr>
              <a:t>25-50B</a:t>
            </a:r>
          </a:p>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835" b="0" i="0" u="none" strike="noStrike" kern="0" cap="none" spc="0" normalizeH="0" baseline="0" noProof="0" dirty="0">
                <a:ln>
                  <a:noFill/>
                </a:ln>
                <a:solidFill>
                  <a:schemeClr val="bg1"/>
                </a:solidFill>
                <a:effectLst/>
                <a:uLnTx/>
                <a:uFillTx/>
              </a:rPr>
              <a:t>Connected Devices</a:t>
            </a:r>
          </a:p>
        </p:txBody>
      </p:sp>
      <p:sp>
        <p:nvSpPr>
          <p:cNvPr id="49" name="Oval 48"/>
          <p:cNvSpPr/>
          <p:nvPr/>
        </p:nvSpPr>
        <p:spPr>
          <a:xfrm>
            <a:off x="495124" y="3930194"/>
            <a:ext cx="1976660" cy="1976660"/>
          </a:xfrm>
          <a:prstGeom prst="ellipse">
            <a:avLst/>
          </a:prstGeom>
          <a:solidFill>
            <a:schemeClr val="bg1">
              <a:alpha val="38000"/>
            </a:schemeClr>
          </a:solidFill>
          <a:ln w="38100" cmpd="sng">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2447" b="1" i="0" u="none" strike="noStrike" kern="0" cap="none" spc="0" normalizeH="0" baseline="0" noProof="0" dirty="0">
              <a:ln>
                <a:noFill/>
              </a:ln>
              <a:solidFill>
                <a:srgbClr val="D83B01"/>
              </a:solidFill>
              <a:effectLst/>
              <a:uLnTx/>
              <a:uFillTx/>
            </a:endParaRPr>
          </a:p>
        </p:txBody>
      </p:sp>
      <p:grpSp>
        <p:nvGrpSpPr>
          <p:cNvPr id="11" name="Group 10"/>
          <p:cNvGrpSpPr/>
          <p:nvPr/>
        </p:nvGrpSpPr>
        <p:grpSpPr>
          <a:xfrm>
            <a:off x="1232580" y="4650381"/>
            <a:ext cx="504655" cy="443617"/>
            <a:chOff x="1260352" y="4523120"/>
            <a:chExt cx="494919" cy="435059"/>
          </a:xfrm>
          <a:solidFill>
            <a:schemeClr val="accent3"/>
          </a:solidFill>
        </p:grpSpPr>
        <p:sp>
          <p:nvSpPr>
            <p:cNvPr id="26" name="Freeform 25"/>
            <p:cNvSpPr>
              <a:spLocks noEditPoints="1"/>
            </p:cNvSpPr>
            <p:nvPr/>
          </p:nvSpPr>
          <p:spPr bwMode="auto">
            <a:xfrm>
              <a:off x="1260352" y="4523120"/>
              <a:ext cx="494919" cy="435059"/>
            </a:xfrm>
            <a:custGeom>
              <a:avLst/>
              <a:gdLst>
                <a:gd name="T0" fmla="*/ 170 w 196"/>
                <a:gd name="T1" fmla="*/ 52 h 172"/>
                <a:gd name="T2" fmla="*/ 160 w 196"/>
                <a:gd name="T3" fmla="*/ 23 h 172"/>
                <a:gd name="T4" fmla="*/ 59 w 196"/>
                <a:gd name="T5" fmla="*/ 0 h 172"/>
                <a:gd name="T6" fmla="*/ 28 w 196"/>
                <a:gd name="T7" fmla="*/ 52 h 172"/>
                <a:gd name="T8" fmla="*/ 9 w 196"/>
                <a:gd name="T9" fmla="*/ 52 h 172"/>
                <a:gd name="T10" fmla="*/ 0 w 196"/>
                <a:gd name="T11" fmla="*/ 65 h 172"/>
                <a:gd name="T12" fmla="*/ 10 w 196"/>
                <a:gd name="T13" fmla="*/ 74 h 172"/>
                <a:gd name="T14" fmla="*/ 6 w 196"/>
                <a:gd name="T15" fmla="*/ 114 h 172"/>
                <a:gd name="T16" fmla="*/ 18 w 196"/>
                <a:gd name="T17" fmla="*/ 172 h 172"/>
                <a:gd name="T18" fmla="*/ 45 w 196"/>
                <a:gd name="T19" fmla="*/ 159 h 172"/>
                <a:gd name="T20" fmla="*/ 152 w 196"/>
                <a:gd name="T21" fmla="*/ 145 h 172"/>
                <a:gd name="T22" fmla="*/ 164 w 196"/>
                <a:gd name="T23" fmla="*/ 172 h 172"/>
                <a:gd name="T24" fmla="*/ 190 w 196"/>
                <a:gd name="T25" fmla="*/ 159 h 172"/>
                <a:gd name="T26" fmla="*/ 190 w 196"/>
                <a:gd name="T27" fmla="*/ 141 h 172"/>
                <a:gd name="T28" fmla="*/ 190 w 196"/>
                <a:gd name="T29" fmla="*/ 113 h 172"/>
                <a:gd name="T30" fmla="*/ 186 w 196"/>
                <a:gd name="T31" fmla="*/ 74 h 172"/>
                <a:gd name="T32" fmla="*/ 196 w 196"/>
                <a:gd name="T33" fmla="*/ 65 h 172"/>
                <a:gd name="T34" fmla="*/ 187 w 196"/>
                <a:gd name="T35" fmla="*/ 52 h 172"/>
                <a:gd name="T36" fmla="*/ 59 w 196"/>
                <a:gd name="T37" fmla="*/ 8 h 172"/>
                <a:gd name="T38" fmla="*/ 152 w 196"/>
                <a:gd name="T39" fmla="*/ 24 h 172"/>
                <a:gd name="T40" fmla="*/ 143 w 196"/>
                <a:gd name="T41" fmla="*/ 73 h 172"/>
                <a:gd name="T42" fmla="*/ 35 w 196"/>
                <a:gd name="T43" fmla="*/ 58 h 172"/>
                <a:gd name="T44" fmla="*/ 37 w 196"/>
                <a:gd name="T45" fmla="*/ 159 h 172"/>
                <a:gd name="T46" fmla="*/ 18 w 196"/>
                <a:gd name="T47" fmla="*/ 164 h 172"/>
                <a:gd name="T48" fmla="*/ 14 w 196"/>
                <a:gd name="T49" fmla="*/ 145 h 172"/>
                <a:gd name="T50" fmla="*/ 37 w 196"/>
                <a:gd name="T51" fmla="*/ 159 h 172"/>
                <a:gd name="T52" fmla="*/ 164 w 196"/>
                <a:gd name="T53" fmla="*/ 164 h 172"/>
                <a:gd name="T54" fmla="*/ 160 w 196"/>
                <a:gd name="T55" fmla="*/ 145 h 172"/>
                <a:gd name="T56" fmla="*/ 182 w 196"/>
                <a:gd name="T57" fmla="*/ 159 h 172"/>
                <a:gd name="T58" fmla="*/ 188 w 196"/>
                <a:gd name="T59" fmla="*/ 65 h 172"/>
                <a:gd name="T60" fmla="*/ 180 w 196"/>
                <a:gd name="T61" fmla="*/ 67 h 172"/>
                <a:gd name="T62" fmla="*/ 177 w 196"/>
                <a:gd name="T63" fmla="*/ 73 h 172"/>
                <a:gd name="T64" fmla="*/ 182 w 196"/>
                <a:gd name="T65" fmla="*/ 114 h 172"/>
                <a:gd name="T66" fmla="*/ 14 w 196"/>
                <a:gd name="T67" fmla="*/ 137 h 172"/>
                <a:gd name="T68" fmla="*/ 16 w 196"/>
                <a:gd name="T69" fmla="*/ 85 h 172"/>
                <a:gd name="T70" fmla="*/ 19 w 196"/>
                <a:gd name="T71" fmla="*/ 69 h 172"/>
                <a:gd name="T72" fmla="*/ 9 w 196"/>
                <a:gd name="T73" fmla="*/ 66 h 172"/>
                <a:gd name="T74" fmla="*/ 8 w 196"/>
                <a:gd name="T75" fmla="*/ 61 h 172"/>
                <a:gd name="T76" fmla="*/ 26 w 196"/>
                <a:gd name="T77" fmla="*/ 60 h 172"/>
                <a:gd name="T78" fmla="*/ 53 w 196"/>
                <a:gd name="T79" fmla="*/ 81 h 172"/>
                <a:gd name="T80" fmla="*/ 169 w 196"/>
                <a:gd name="T81" fmla="*/ 60 h 172"/>
                <a:gd name="T82" fmla="*/ 187 w 196"/>
                <a:gd name="T83" fmla="*/ 60 h 172"/>
                <a:gd name="T84" fmla="*/ 188 w 196"/>
                <a:gd name="T85" fmla="*/ 6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 h="172">
                  <a:moveTo>
                    <a:pt x="187" y="52"/>
                  </a:moveTo>
                  <a:cubicBezTo>
                    <a:pt x="170" y="52"/>
                    <a:pt x="170" y="52"/>
                    <a:pt x="170" y="52"/>
                  </a:cubicBezTo>
                  <a:cubicBezTo>
                    <a:pt x="169" y="52"/>
                    <a:pt x="168" y="52"/>
                    <a:pt x="168" y="52"/>
                  </a:cubicBezTo>
                  <a:cubicBezTo>
                    <a:pt x="160" y="23"/>
                    <a:pt x="160" y="23"/>
                    <a:pt x="160" y="23"/>
                  </a:cubicBezTo>
                  <a:cubicBezTo>
                    <a:pt x="158" y="12"/>
                    <a:pt x="150" y="0"/>
                    <a:pt x="137" y="0"/>
                  </a:cubicBezTo>
                  <a:cubicBezTo>
                    <a:pt x="59" y="0"/>
                    <a:pt x="59" y="0"/>
                    <a:pt x="59" y="0"/>
                  </a:cubicBezTo>
                  <a:cubicBezTo>
                    <a:pt x="46" y="0"/>
                    <a:pt x="38" y="12"/>
                    <a:pt x="36" y="22"/>
                  </a:cubicBezTo>
                  <a:cubicBezTo>
                    <a:pt x="28" y="52"/>
                    <a:pt x="28" y="52"/>
                    <a:pt x="28" y="52"/>
                  </a:cubicBezTo>
                  <a:cubicBezTo>
                    <a:pt x="28" y="52"/>
                    <a:pt x="27" y="52"/>
                    <a:pt x="26" y="52"/>
                  </a:cubicBezTo>
                  <a:cubicBezTo>
                    <a:pt x="9" y="52"/>
                    <a:pt x="9" y="52"/>
                    <a:pt x="9" y="52"/>
                  </a:cubicBezTo>
                  <a:cubicBezTo>
                    <a:pt x="4" y="52"/>
                    <a:pt x="0" y="56"/>
                    <a:pt x="0" y="61"/>
                  </a:cubicBezTo>
                  <a:cubicBezTo>
                    <a:pt x="0" y="65"/>
                    <a:pt x="0" y="65"/>
                    <a:pt x="0" y="65"/>
                  </a:cubicBezTo>
                  <a:cubicBezTo>
                    <a:pt x="0" y="70"/>
                    <a:pt x="4" y="74"/>
                    <a:pt x="8" y="74"/>
                  </a:cubicBezTo>
                  <a:cubicBezTo>
                    <a:pt x="10" y="74"/>
                    <a:pt x="10" y="74"/>
                    <a:pt x="10" y="74"/>
                  </a:cubicBezTo>
                  <a:cubicBezTo>
                    <a:pt x="9" y="78"/>
                    <a:pt x="8" y="81"/>
                    <a:pt x="8" y="85"/>
                  </a:cubicBezTo>
                  <a:cubicBezTo>
                    <a:pt x="6" y="114"/>
                    <a:pt x="6" y="114"/>
                    <a:pt x="6" y="114"/>
                  </a:cubicBezTo>
                  <a:cubicBezTo>
                    <a:pt x="6" y="159"/>
                    <a:pt x="6" y="159"/>
                    <a:pt x="6" y="159"/>
                  </a:cubicBezTo>
                  <a:cubicBezTo>
                    <a:pt x="6" y="166"/>
                    <a:pt x="11" y="172"/>
                    <a:pt x="18" y="172"/>
                  </a:cubicBezTo>
                  <a:cubicBezTo>
                    <a:pt x="32" y="172"/>
                    <a:pt x="32" y="172"/>
                    <a:pt x="32" y="172"/>
                  </a:cubicBezTo>
                  <a:cubicBezTo>
                    <a:pt x="39" y="172"/>
                    <a:pt x="45" y="166"/>
                    <a:pt x="45" y="159"/>
                  </a:cubicBezTo>
                  <a:cubicBezTo>
                    <a:pt x="45" y="145"/>
                    <a:pt x="45" y="145"/>
                    <a:pt x="45" y="145"/>
                  </a:cubicBezTo>
                  <a:cubicBezTo>
                    <a:pt x="152" y="145"/>
                    <a:pt x="152" y="145"/>
                    <a:pt x="152" y="145"/>
                  </a:cubicBezTo>
                  <a:cubicBezTo>
                    <a:pt x="152" y="159"/>
                    <a:pt x="152" y="159"/>
                    <a:pt x="152" y="159"/>
                  </a:cubicBezTo>
                  <a:cubicBezTo>
                    <a:pt x="152" y="166"/>
                    <a:pt x="157" y="172"/>
                    <a:pt x="164" y="172"/>
                  </a:cubicBezTo>
                  <a:cubicBezTo>
                    <a:pt x="178" y="172"/>
                    <a:pt x="178" y="172"/>
                    <a:pt x="178" y="172"/>
                  </a:cubicBezTo>
                  <a:cubicBezTo>
                    <a:pt x="185" y="172"/>
                    <a:pt x="190" y="166"/>
                    <a:pt x="190" y="159"/>
                  </a:cubicBezTo>
                  <a:cubicBezTo>
                    <a:pt x="190" y="141"/>
                    <a:pt x="190" y="141"/>
                    <a:pt x="190" y="141"/>
                  </a:cubicBezTo>
                  <a:cubicBezTo>
                    <a:pt x="190" y="141"/>
                    <a:pt x="190" y="141"/>
                    <a:pt x="190" y="141"/>
                  </a:cubicBezTo>
                  <a:cubicBezTo>
                    <a:pt x="190" y="141"/>
                    <a:pt x="190" y="141"/>
                    <a:pt x="190" y="141"/>
                  </a:cubicBezTo>
                  <a:cubicBezTo>
                    <a:pt x="190" y="113"/>
                    <a:pt x="190" y="113"/>
                    <a:pt x="190" y="113"/>
                  </a:cubicBezTo>
                  <a:cubicBezTo>
                    <a:pt x="188" y="85"/>
                    <a:pt x="188" y="85"/>
                    <a:pt x="188" y="85"/>
                  </a:cubicBezTo>
                  <a:cubicBezTo>
                    <a:pt x="188" y="81"/>
                    <a:pt x="187" y="78"/>
                    <a:pt x="186" y="74"/>
                  </a:cubicBezTo>
                  <a:cubicBezTo>
                    <a:pt x="188" y="74"/>
                    <a:pt x="188" y="74"/>
                    <a:pt x="188" y="74"/>
                  </a:cubicBezTo>
                  <a:cubicBezTo>
                    <a:pt x="192" y="74"/>
                    <a:pt x="196" y="70"/>
                    <a:pt x="196" y="65"/>
                  </a:cubicBezTo>
                  <a:cubicBezTo>
                    <a:pt x="196" y="61"/>
                    <a:pt x="196" y="61"/>
                    <a:pt x="196" y="61"/>
                  </a:cubicBezTo>
                  <a:cubicBezTo>
                    <a:pt x="196" y="56"/>
                    <a:pt x="192" y="52"/>
                    <a:pt x="187" y="52"/>
                  </a:cubicBezTo>
                  <a:close/>
                  <a:moveTo>
                    <a:pt x="44" y="24"/>
                  </a:moveTo>
                  <a:cubicBezTo>
                    <a:pt x="45" y="16"/>
                    <a:pt x="50" y="8"/>
                    <a:pt x="59" y="8"/>
                  </a:cubicBezTo>
                  <a:cubicBezTo>
                    <a:pt x="137" y="8"/>
                    <a:pt x="137" y="8"/>
                    <a:pt x="137" y="8"/>
                  </a:cubicBezTo>
                  <a:cubicBezTo>
                    <a:pt x="146" y="8"/>
                    <a:pt x="151" y="17"/>
                    <a:pt x="152" y="24"/>
                  </a:cubicBezTo>
                  <a:cubicBezTo>
                    <a:pt x="161" y="58"/>
                    <a:pt x="161" y="58"/>
                    <a:pt x="161" y="58"/>
                  </a:cubicBezTo>
                  <a:cubicBezTo>
                    <a:pt x="161" y="66"/>
                    <a:pt x="151" y="73"/>
                    <a:pt x="143" y="73"/>
                  </a:cubicBezTo>
                  <a:cubicBezTo>
                    <a:pt x="53" y="73"/>
                    <a:pt x="53" y="73"/>
                    <a:pt x="53" y="73"/>
                  </a:cubicBezTo>
                  <a:cubicBezTo>
                    <a:pt x="45" y="73"/>
                    <a:pt x="36" y="66"/>
                    <a:pt x="35" y="58"/>
                  </a:cubicBezTo>
                  <a:lnTo>
                    <a:pt x="44" y="24"/>
                  </a:lnTo>
                  <a:close/>
                  <a:moveTo>
                    <a:pt x="37" y="159"/>
                  </a:moveTo>
                  <a:cubicBezTo>
                    <a:pt x="37" y="162"/>
                    <a:pt x="34" y="164"/>
                    <a:pt x="32" y="164"/>
                  </a:cubicBezTo>
                  <a:cubicBezTo>
                    <a:pt x="18" y="164"/>
                    <a:pt x="18" y="164"/>
                    <a:pt x="18" y="164"/>
                  </a:cubicBezTo>
                  <a:cubicBezTo>
                    <a:pt x="16" y="164"/>
                    <a:pt x="14" y="162"/>
                    <a:pt x="14" y="159"/>
                  </a:cubicBezTo>
                  <a:cubicBezTo>
                    <a:pt x="14" y="145"/>
                    <a:pt x="14" y="145"/>
                    <a:pt x="14" y="145"/>
                  </a:cubicBezTo>
                  <a:cubicBezTo>
                    <a:pt x="37" y="145"/>
                    <a:pt x="37" y="145"/>
                    <a:pt x="37" y="145"/>
                  </a:cubicBezTo>
                  <a:lnTo>
                    <a:pt x="37" y="159"/>
                  </a:lnTo>
                  <a:close/>
                  <a:moveTo>
                    <a:pt x="178" y="164"/>
                  </a:moveTo>
                  <a:cubicBezTo>
                    <a:pt x="164" y="164"/>
                    <a:pt x="164" y="164"/>
                    <a:pt x="164" y="164"/>
                  </a:cubicBezTo>
                  <a:cubicBezTo>
                    <a:pt x="162" y="164"/>
                    <a:pt x="160" y="162"/>
                    <a:pt x="160" y="159"/>
                  </a:cubicBezTo>
                  <a:cubicBezTo>
                    <a:pt x="160" y="145"/>
                    <a:pt x="160" y="145"/>
                    <a:pt x="160" y="145"/>
                  </a:cubicBezTo>
                  <a:cubicBezTo>
                    <a:pt x="182" y="145"/>
                    <a:pt x="182" y="145"/>
                    <a:pt x="182" y="145"/>
                  </a:cubicBezTo>
                  <a:cubicBezTo>
                    <a:pt x="182" y="159"/>
                    <a:pt x="182" y="159"/>
                    <a:pt x="182" y="159"/>
                  </a:cubicBezTo>
                  <a:cubicBezTo>
                    <a:pt x="182" y="162"/>
                    <a:pt x="180" y="164"/>
                    <a:pt x="178" y="164"/>
                  </a:cubicBezTo>
                  <a:close/>
                  <a:moveTo>
                    <a:pt x="188" y="65"/>
                  </a:moveTo>
                  <a:cubicBezTo>
                    <a:pt x="188" y="66"/>
                    <a:pt x="187" y="66"/>
                    <a:pt x="187" y="66"/>
                  </a:cubicBezTo>
                  <a:cubicBezTo>
                    <a:pt x="180" y="67"/>
                    <a:pt x="180" y="67"/>
                    <a:pt x="180" y="67"/>
                  </a:cubicBezTo>
                  <a:cubicBezTo>
                    <a:pt x="179" y="67"/>
                    <a:pt x="178" y="68"/>
                    <a:pt x="177" y="69"/>
                  </a:cubicBezTo>
                  <a:cubicBezTo>
                    <a:pt x="177" y="70"/>
                    <a:pt x="177" y="72"/>
                    <a:pt x="177" y="73"/>
                  </a:cubicBezTo>
                  <a:cubicBezTo>
                    <a:pt x="179" y="76"/>
                    <a:pt x="180" y="81"/>
                    <a:pt x="180" y="86"/>
                  </a:cubicBezTo>
                  <a:cubicBezTo>
                    <a:pt x="182" y="114"/>
                    <a:pt x="182" y="114"/>
                    <a:pt x="182" y="114"/>
                  </a:cubicBezTo>
                  <a:cubicBezTo>
                    <a:pt x="182" y="137"/>
                    <a:pt x="182" y="137"/>
                    <a:pt x="182" y="137"/>
                  </a:cubicBezTo>
                  <a:cubicBezTo>
                    <a:pt x="14" y="137"/>
                    <a:pt x="14" y="137"/>
                    <a:pt x="14" y="137"/>
                  </a:cubicBezTo>
                  <a:cubicBezTo>
                    <a:pt x="14" y="114"/>
                    <a:pt x="14" y="114"/>
                    <a:pt x="14" y="114"/>
                  </a:cubicBezTo>
                  <a:cubicBezTo>
                    <a:pt x="16" y="85"/>
                    <a:pt x="16" y="85"/>
                    <a:pt x="16" y="85"/>
                  </a:cubicBezTo>
                  <a:cubicBezTo>
                    <a:pt x="16" y="81"/>
                    <a:pt x="17" y="77"/>
                    <a:pt x="19" y="73"/>
                  </a:cubicBezTo>
                  <a:cubicBezTo>
                    <a:pt x="20" y="72"/>
                    <a:pt x="20" y="70"/>
                    <a:pt x="19" y="69"/>
                  </a:cubicBezTo>
                  <a:cubicBezTo>
                    <a:pt x="18" y="68"/>
                    <a:pt x="17" y="67"/>
                    <a:pt x="16" y="67"/>
                  </a:cubicBezTo>
                  <a:cubicBezTo>
                    <a:pt x="9" y="66"/>
                    <a:pt x="9" y="66"/>
                    <a:pt x="9" y="66"/>
                  </a:cubicBezTo>
                  <a:cubicBezTo>
                    <a:pt x="9" y="66"/>
                    <a:pt x="8" y="66"/>
                    <a:pt x="8" y="65"/>
                  </a:cubicBezTo>
                  <a:cubicBezTo>
                    <a:pt x="8" y="61"/>
                    <a:pt x="8" y="61"/>
                    <a:pt x="8" y="61"/>
                  </a:cubicBezTo>
                  <a:cubicBezTo>
                    <a:pt x="8" y="60"/>
                    <a:pt x="8" y="60"/>
                    <a:pt x="9" y="60"/>
                  </a:cubicBezTo>
                  <a:cubicBezTo>
                    <a:pt x="26" y="60"/>
                    <a:pt x="26" y="60"/>
                    <a:pt x="26" y="60"/>
                  </a:cubicBezTo>
                  <a:cubicBezTo>
                    <a:pt x="27" y="60"/>
                    <a:pt x="27" y="60"/>
                    <a:pt x="27" y="60"/>
                  </a:cubicBezTo>
                  <a:cubicBezTo>
                    <a:pt x="28" y="72"/>
                    <a:pt x="41" y="81"/>
                    <a:pt x="53" y="81"/>
                  </a:cubicBezTo>
                  <a:cubicBezTo>
                    <a:pt x="143" y="81"/>
                    <a:pt x="143" y="81"/>
                    <a:pt x="143" y="81"/>
                  </a:cubicBezTo>
                  <a:cubicBezTo>
                    <a:pt x="155" y="81"/>
                    <a:pt x="168" y="72"/>
                    <a:pt x="169" y="60"/>
                  </a:cubicBezTo>
                  <a:cubicBezTo>
                    <a:pt x="169" y="60"/>
                    <a:pt x="169" y="60"/>
                    <a:pt x="170" y="60"/>
                  </a:cubicBezTo>
                  <a:cubicBezTo>
                    <a:pt x="187" y="60"/>
                    <a:pt x="187" y="60"/>
                    <a:pt x="187" y="60"/>
                  </a:cubicBezTo>
                  <a:cubicBezTo>
                    <a:pt x="188" y="60"/>
                    <a:pt x="188" y="60"/>
                    <a:pt x="188" y="61"/>
                  </a:cubicBezTo>
                  <a:lnTo>
                    <a:pt x="188"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endParaRPr kumimoji="0" lang="en-US" sz="1835"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 name="Freeform 26"/>
            <p:cNvSpPr>
              <a:spLocks/>
            </p:cNvSpPr>
            <p:nvPr/>
          </p:nvSpPr>
          <p:spPr bwMode="auto">
            <a:xfrm>
              <a:off x="1442072" y="4773252"/>
              <a:ext cx="131480" cy="20310"/>
            </a:xfrm>
            <a:custGeom>
              <a:avLst/>
              <a:gdLst>
                <a:gd name="T0" fmla="*/ 48 w 52"/>
                <a:gd name="T1" fmla="*/ 0 h 8"/>
                <a:gd name="T2" fmla="*/ 4 w 52"/>
                <a:gd name="T3" fmla="*/ 0 h 8"/>
                <a:gd name="T4" fmla="*/ 0 w 52"/>
                <a:gd name="T5" fmla="*/ 4 h 8"/>
                <a:gd name="T6" fmla="*/ 4 w 52"/>
                <a:gd name="T7" fmla="*/ 8 h 8"/>
                <a:gd name="T8" fmla="*/ 48 w 52"/>
                <a:gd name="T9" fmla="*/ 8 h 8"/>
                <a:gd name="T10" fmla="*/ 52 w 52"/>
                <a:gd name="T11" fmla="*/ 4 h 8"/>
                <a:gd name="T12" fmla="*/ 48 w 5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2" h="8">
                  <a:moveTo>
                    <a:pt x="48" y="0"/>
                  </a:moveTo>
                  <a:cubicBezTo>
                    <a:pt x="4" y="0"/>
                    <a:pt x="4" y="0"/>
                    <a:pt x="4" y="0"/>
                  </a:cubicBezTo>
                  <a:cubicBezTo>
                    <a:pt x="2" y="0"/>
                    <a:pt x="0" y="2"/>
                    <a:pt x="0" y="4"/>
                  </a:cubicBezTo>
                  <a:cubicBezTo>
                    <a:pt x="0" y="6"/>
                    <a:pt x="2" y="8"/>
                    <a:pt x="4" y="8"/>
                  </a:cubicBezTo>
                  <a:cubicBezTo>
                    <a:pt x="48" y="8"/>
                    <a:pt x="48" y="8"/>
                    <a:pt x="48" y="8"/>
                  </a:cubicBezTo>
                  <a:cubicBezTo>
                    <a:pt x="50" y="8"/>
                    <a:pt x="52" y="6"/>
                    <a:pt x="52" y="4"/>
                  </a:cubicBezTo>
                  <a:cubicBezTo>
                    <a:pt x="52" y="2"/>
                    <a:pt x="50"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endParaRPr kumimoji="0" lang="en-US" sz="1835"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 name="Freeform 27"/>
            <p:cNvSpPr>
              <a:spLocks/>
            </p:cNvSpPr>
            <p:nvPr/>
          </p:nvSpPr>
          <p:spPr bwMode="auto">
            <a:xfrm>
              <a:off x="1442072" y="4816010"/>
              <a:ext cx="131480" cy="20310"/>
            </a:xfrm>
            <a:custGeom>
              <a:avLst/>
              <a:gdLst>
                <a:gd name="T0" fmla="*/ 48 w 52"/>
                <a:gd name="T1" fmla="*/ 0 h 8"/>
                <a:gd name="T2" fmla="*/ 4 w 52"/>
                <a:gd name="T3" fmla="*/ 0 h 8"/>
                <a:gd name="T4" fmla="*/ 0 w 52"/>
                <a:gd name="T5" fmla="*/ 4 h 8"/>
                <a:gd name="T6" fmla="*/ 4 w 52"/>
                <a:gd name="T7" fmla="*/ 8 h 8"/>
                <a:gd name="T8" fmla="*/ 48 w 52"/>
                <a:gd name="T9" fmla="*/ 8 h 8"/>
                <a:gd name="T10" fmla="*/ 52 w 52"/>
                <a:gd name="T11" fmla="*/ 4 h 8"/>
                <a:gd name="T12" fmla="*/ 48 w 5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2" h="8">
                  <a:moveTo>
                    <a:pt x="48" y="0"/>
                  </a:moveTo>
                  <a:cubicBezTo>
                    <a:pt x="4" y="0"/>
                    <a:pt x="4" y="0"/>
                    <a:pt x="4" y="0"/>
                  </a:cubicBezTo>
                  <a:cubicBezTo>
                    <a:pt x="2" y="0"/>
                    <a:pt x="0" y="2"/>
                    <a:pt x="0" y="4"/>
                  </a:cubicBezTo>
                  <a:cubicBezTo>
                    <a:pt x="0" y="7"/>
                    <a:pt x="2" y="8"/>
                    <a:pt x="4" y="8"/>
                  </a:cubicBezTo>
                  <a:cubicBezTo>
                    <a:pt x="48" y="8"/>
                    <a:pt x="48" y="8"/>
                    <a:pt x="48" y="8"/>
                  </a:cubicBezTo>
                  <a:cubicBezTo>
                    <a:pt x="50" y="8"/>
                    <a:pt x="52" y="7"/>
                    <a:pt x="52" y="4"/>
                  </a:cubicBezTo>
                  <a:cubicBezTo>
                    <a:pt x="52" y="2"/>
                    <a:pt x="50"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endParaRPr kumimoji="0" lang="en-US" sz="1835"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Freeform 28"/>
            <p:cNvSpPr>
              <a:spLocks noEditPoints="1"/>
            </p:cNvSpPr>
            <p:nvPr/>
          </p:nvSpPr>
          <p:spPr bwMode="auto">
            <a:xfrm>
              <a:off x="1336247" y="4760425"/>
              <a:ext cx="85515" cy="88722"/>
            </a:xfrm>
            <a:custGeom>
              <a:avLst/>
              <a:gdLst>
                <a:gd name="T0" fmla="*/ 17 w 34"/>
                <a:gd name="T1" fmla="*/ 0 h 35"/>
                <a:gd name="T2" fmla="*/ 0 w 34"/>
                <a:gd name="T3" fmla="*/ 17 h 35"/>
                <a:gd name="T4" fmla="*/ 17 w 34"/>
                <a:gd name="T5" fmla="*/ 35 h 35"/>
                <a:gd name="T6" fmla="*/ 34 w 34"/>
                <a:gd name="T7" fmla="*/ 17 h 35"/>
                <a:gd name="T8" fmla="*/ 17 w 34"/>
                <a:gd name="T9" fmla="*/ 0 h 35"/>
                <a:gd name="T10" fmla="*/ 17 w 34"/>
                <a:gd name="T11" fmla="*/ 27 h 35"/>
                <a:gd name="T12" fmla="*/ 8 w 34"/>
                <a:gd name="T13" fmla="*/ 17 h 35"/>
                <a:gd name="T14" fmla="*/ 17 w 34"/>
                <a:gd name="T15" fmla="*/ 8 h 35"/>
                <a:gd name="T16" fmla="*/ 26 w 34"/>
                <a:gd name="T17" fmla="*/ 17 h 35"/>
                <a:gd name="T18" fmla="*/ 17 w 34"/>
                <a:gd name="T1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0"/>
                  </a:moveTo>
                  <a:cubicBezTo>
                    <a:pt x="7" y="0"/>
                    <a:pt x="0" y="8"/>
                    <a:pt x="0" y="17"/>
                  </a:cubicBezTo>
                  <a:cubicBezTo>
                    <a:pt x="0" y="27"/>
                    <a:pt x="7" y="35"/>
                    <a:pt x="17" y="35"/>
                  </a:cubicBezTo>
                  <a:cubicBezTo>
                    <a:pt x="26" y="35"/>
                    <a:pt x="34" y="27"/>
                    <a:pt x="34" y="17"/>
                  </a:cubicBezTo>
                  <a:cubicBezTo>
                    <a:pt x="34" y="8"/>
                    <a:pt x="26" y="0"/>
                    <a:pt x="17" y="0"/>
                  </a:cubicBezTo>
                  <a:close/>
                  <a:moveTo>
                    <a:pt x="17" y="27"/>
                  </a:moveTo>
                  <a:cubicBezTo>
                    <a:pt x="12" y="27"/>
                    <a:pt x="8" y="22"/>
                    <a:pt x="8" y="17"/>
                  </a:cubicBezTo>
                  <a:cubicBezTo>
                    <a:pt x="8" y="12"/>
                    <a:pt x="12" y="8"/>
                    <a:pt x="17" y="8"/>
                  </a:cubicBezTo>
                  <a:cubicBezTo>
                    <a:pt x="22" y="8"/>
                    <a:pt x="26" y="12"/>
                    <a:pt x="26" y="17"/>
                  </a:cubicBezTo>
                  <a:cubicBezTo>
                    <a:pt x="26" y="22"/>
                    <a:pt x="22" y="27"/>
                    <a:pt x="17"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endParaRPr kumimoji="0" lang="en-US" sz="1835"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 name="Freeform 29"/>
            <p:cNvSpPr>
              <a:spLocks noEditPoints="1"/>
            </p:cNvSpPr>
            <p:nvPr/>
          </p:nvSpPr>
          <p:spPr bwMode="auto">
            <a:xfrm>
              <a:off x="1593861" y="4760425"/>
              <a:ext cx="87653" cy="88722"/>
            </a:xfrm>
            <a:custGeom>
              <a:avLst/>
              <a:gdLst>
                <a:gd name="T0" fmla="*/ 17 w 35"/>
                <a:gd name="T1" fmla="*/ 0 h 35"/>
                <a:gd name="T2" fmla="*/ 0 w 35"/>
                <a:gd name="T3" fmla="*/ 17 h 35"/>
                <a:gd name="T4" fmla="*/ 17 w 35"/>
                <a:gd name="T5" fmla="*/ 35 h 35"/>
                <a:gd name="T6" fmla="*/ 35 w 35"/>
                <a:gd name="T7" fmla="*/ 17 h 35"/>
                <a:gd name="T8" fmla="*/ 17 w 35"/>
                <a:gd name="T9" fmla="*/ 0 h 35"/>
                <a:gd name="T10" fmla="*/ 17 w 35"/>
                <a:gd name="T11" fmla="*/ 27 h 35"/>
                <a:gd name="T12" fmla="*/ 8 w 35"/>
                <a:gd name="T13" fmla="*/ 17 h 35"/>
                <a:gd name="T14" fmla="*/ 17 w 35"/>
                <a:gd name="T15" fmla="*/ 8 h 35"/>
                <a:gd name="T16" fmla="*/ 27 w 35"/>
                <a:gd name="T17" fmla="*/ 17 h 35"/>
                <a:gd name="T18" fmla="*/ 17 w 35"/>
                <a:gd name="T1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0"/>
                  </a:moveTo>
                  <a:cubicBezTo>
                    <a:pt x="8" y="0"/>
                    <a:pt x="0" y="8"/>
                    <a:pt x="0" y="17"/>
                  </a:cubicBezTo>
                  <a:cubicBezTo>
                    <a:pt x="0" y="27"/>
                    <a:pt x="8" y="35"/>
                    <a:pt x="17" y="35"/>
                  </a:cubicBezTo>
                  <a:cubicBezTo>
                    <a:pt x="27" y="35"/>
                    <a:pt x="35" y="27"/>
                    <a:pt x="35" y="17"/>
                  </a:cubicBezTo>
                  <a:cubicBezTo>
                    <a:pt x="35" y="8"/>
                    <a:pt x="27" y="0"/>
                    <a:pt x="17" y="0"/>
                  </a:cubicBezTo>
                  <a:close/>
                  <a:moveTo>
                    <a:pt x="17" y="27"/>
                  </a:moveTo>
                  <a:cubicBezTo>
                    <a:pt x="12" y="27"/>
                    <a:pt x="8" y="22"/>
                    <a:pt x="8" y="17"/>
                  </a:cubicBezTo>
                  <a:cubicBezTo>
                    <a:pt x="8" y="12"/>
                    <a:pt x="12" y="8"/>
                    <a:pt x="17" y="8"/>
                  </a:cubicBezTo>
                  <a:cubicBezTo>
                    <a:pt x="22" y="8"/>
                    <a:pt x="27" y="12"/>
                    <a:pt x="27" y="17"/>
                  </a:cubicBezTo>
                  <a:cubicBezTo>
                    <a:pt x="27" y="22"/>
                    <a:pt x="22" y="27"/>
                    <a:pt x="17"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endParaRPr kumimoji="0" lang="en-US" sz="1835"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 name="Freeform 30"/>
            <p:cNvSpPr>
              <a:spLocks/>
            </p:cNvSpPr>
            <p:nvPr/>
          </p:nvSpPr>
          <p:spPr bwMode="auto">
            <a:xfrm>
              <a:off x="1469864" y="4571222"/>
              <a:ext cx="75895" cy="20310"/>
            </a:xfrm>
            <a:custGeom>
              <a:avLst/>
              <a:gdLst>
                <a:gd name="T0" fmla="*/ 4 w 30"/>
                <a:gd name="T1" fmla="*/ 8 h 8"/>
                <a:gd name="T2" fmla="*/ 26 w 30"/>
                <a:gd name="T3" fmla="*/ 8 h 8"/>
                <a:gd name="T4" fmla="*/ 30 w 30"/>
                <a:gd name="T5" fmla="*/ 4 h 8"/>
                <a:gd name="T6" fmla="*/ 26 w 30"/>
                <a:gd name="T7" fmla="*/ 0 h 8"/>
                <a:gd name="T8" fmla="*/ 4 w 30"/>
                <a:gd name="T9" fmla="*/ 0 h 8"/>
                <a:gd name="T10" fmla="*/ 0 w 30"/>
                <a:gd name="T11" fmla="*/ 4 h 8"/>
                <a:gd name="T12" fmla="*/ 4 w 3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4" y="8"/>
                  </a:moveTo>
                  <a:cubicBezTo>
                    <a:pt x="26" y="8"/>
                    <a:pt x="26" y="8"/>
                    <a:pt x="26" y="8"/>
                  </a:cubicBezTo>
                  <a:cubicBezTo>
                    <a:pt x="28" y="8"/>
                    <a:pt x="30" y="6"/>
                    <a:pt x="30" y="4"/>
                  </a:cubicBezTo>
                  <a:cubicBezTo>
                    <a:pt x="30" y="1"/>
                    <a:pt x="28" y="0"/>
                    <a:pt x="26" y="0"/>
                  </a:cubicBezTo>
                  <a:cubicBezTo>
                    <a:pt x="4" y="0"/>
                    <a:pt x="4" y="0"/>
                    <a:pt x="4" y="0"/>
                  </a:cubicBezTo>
                  <a:cubicBezTo>
                    <a:pt x="2" y="0"/>
                    <a:pt x="0" y="1"/>
                    <a:pt x="0" y="4"/>
                  </a:cubicBezTo>
                  <a:cubicBezTo>
                    <a:pt x="0" y="6"/>
                    <a:pt x="2" y="8"/>
                    <a:pt x="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32414" rtl="0" eaLnBrk="1" fontAlgn="base" latinLnBrk="0" hangingPunct="1">
                <a:lnSpc>
                  <a:spcPct val="100000"/>
                </a:lnSpc>
                <a:spcBef>
                  <a:spcPct val="0"/>
                </a:spcBef>
                <a:spcAft>
                  <a:spcPct val="0"/>
                </a:spcAft>
                <a:buClrTx/>
                <a:buSzTx/>
                <a:buFontTx/>
                <a:buNone/>
                <a:tabLst/>
                <a:defRPr/>
              </a:pPr>
              <a:endParaRPr kumimoji="0" lang="en-US" sz="1835"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42" name="Footer Placeholder 3"/>
          <p:cNvSpPr>
            <a:spLocks noGrp="1"/>
          </p:cNvSpPr>
          <p:nvPr>
            <p:ph type="ftr" sz="quarter" idx="10"/>
          </p:nvPr>
        </p:nvSpPr>
        <p:spPr>
          <a:xfrm>
            <a:off x="474651" y="6696680"/>
            <a:ext cx="3755080" cy="169277"/>
          </a:xfrm>
        </p:spPr>
        <p:txBody>
          <a:bodyPr lIns="0" tIns="0" rIns="0" bIns="0"/>
          <a:lstStyle/>
          <a:p>
            <a:pPr marL="0" marR="0" lvl="0" indent="0" defTabSz="932414"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505050"/>
                </a:solidFill>
                <a:effectLst/>
                <a:uLnTx/>
                <a:uFillTx/>
              </a:rPr>
              <a:t>Copyright © 2016 Accenture  All rights reserved.</a:t>
            </a:r>
          </a:p>
        </p:txBody>
      </p:sp>
      <p:sp>
        <p:nvSpPr>
          <p:cNvPr id="7" name="TextBox 6"/>
          <p:cNvSpPr txBox="1"/>
          <p:nvPr/>
        </p:nvSpPr>
        <p:spPr>
          <a:xfrm>
            <a:off x="881798" y="5185753"/>
            <a:ext cx="1205324" cy="585288"/>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chemeClr val="accent3"/>
                </a:solidFill>
                <a:effectLst/>
                <a:uLnTx/>
                <a:uFillTx/>
              </a:rPr>
              <a:t>Connected Vehicles on </a:t>
            </a:r>
            <a:br>
              <a:rPr kumimoji="0" lang="en-US" sz="1400" b="0" i="0" u="none" strike="noStrike" kern="0" cap="none" spc="0" normalizeH="0" baseline="0" noProof="0" dirty="0">
                <a:ln>
                  <a:noFill/>
                </a:ln>
                <a:solidFill>
                  <a:schemeClr val="accent3"/>
                </a:solidFill>
                <a:effectLst/>
                <a:uLnTx/>
                <a:uFillTx/>
              </a:rPr>
            </a:br>
            <a:r>
              <a:rPr kumimoji="0" lang="en-US" sz="1400" b="0" i="0" u="none" strike="noStrike" kern="0" cap="none" spc="0" normalizeH="0" baseline="0" noProof="0" dirty="0">
                <a:ln>
                  <a:noFill/>
                </a:ln>
                <a:solidFill>
                  <a:schemeClr val="accent3"/>
                </a:solidFill>
                <a:effectLst/>
                <a:uLnTx/>
                <a:uFillTx/>
              </a:rPr>
              <a:t>the road</a:t>
            </a:r>
          </a:p>
        </p:txBody>
      </p:sp>
      <p:sp>
        <p:nvSpPr>
          <p:cNvPr id="8" name="Rectangle 7"/>
          <p:cNvSpPr/>
          <p:nvPr/>
        </p:nvSpPr>
        <p:spPr>
          <a:xfrm>
            <a:off x="1101029" y="4194370"/>
            <a:ext cx="769892" cy="369332"/>
          </a:xfrm>
          <a:prstGeom prst="rect">
            <a:avLst/>
          </a:prstGeom>
        </p:spPr>
        <p:txBody>
          <a:bodyPr wrap="none" lIns="0" tIns="0" rIns="0" bIns="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83B01"/>
                </a:solidFill>
                <a:effectLst/>
                <a:uLnTx/>
                <a:uFillTx/>
              </a:rPr>
              <a:t>250M</a:t>
            </a:r>
          </a:p>
        </p:txBody>
      </p:sp>
      <p:sp>
        <p:nvSpPr>
          <p:cNvPr id="43" name="Oval 42"/>
          <p:cNvSpPr/>
          <p:nvPr/>
        </p:nvSpPr>
        <p:spPr>
          <a:xfrm>
            <a:off x="2849099" y="3930194"/>
            <a:ext cx="1976660" cy="1976660"/>
          </a:xfrm>
          <a:prstGeom prst="ellipse">
            <a:avLst/>
          </a:prstGeom>
          <a:solidFill>
            <a:schemeClr val="bg1">
              <a:alpha val="38000"/>
            </a:schemeClr>
          </a:solidFill>
          <a:ln w="38100" cmpd="sng">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2447" b="1" i="0" u="none" strike="noStrike" kern="0" cap="none" spc="0" normalizeH="0" baseline="0" noProof="0" dirty="0">
              <a:ln>
                <a:noFill/>
              </a:ln>
              <a:solidFill>
                <a:srgbClr val="D83B01"/>
              </a:solidFill>
              <a:effectLst/>
              <a:uLnTx/>
              <a:uFillTx/>
            </a:endParaRPr>
          </a:p>
        </p:txBody>
      </p:sp>
      <p:sp>
        <p:nvSpPr>
          <p:cNvPr id="56" name="TextBox 55"/>
          <p:cNvSpPr txBox="1"/>
          <p:nvPr/>
        </p:nvSpPr>
        <p:spPr>
          <a:xfrm>
            <a:off x="3235773" y="5169297"/>
            <a:ext cx="1205324" cy="439505"/>
          </a:xfrm>
          <a:prstGeom prst="rect">
            <a:avLst/>
          </a:prstGeom>
          <a:noFill/>
        </p:spPr>
        <p:txBody>
          <a:bodyPr wrap="square" lIns="0" tIns="0" rIns="0" bIns="0"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Wearable devices sold</a:t>
            </a:r>
          </a:p>
        </p:txBody>
      </p:sp>
      <p:sp>
        <p:nvSpPr>
          <p:cNvPr id="57" name="Rectangle 56"/>
          <p:cNvSpPr/>
          <p:nvPr/>
        </p:nvSpPr>
        <p:spPr>
          <a:xfrm>
            <a:off x="3455004" y="4194370"/>
            <a:ext cx="769892" cy="369332"/>
          </a:xfrm>
          <a:prstGeom prst="rect">
            <a:avLst/>
          </a:prstGeom>
        </p:spPr>
        <p:txBody>
          <a:bodyPr wrap="none" lIns="0" tIns="0" rIns="0" bIns="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83B01"/>
                </a:solidFill>
                <a:effectLst/>
                <a:uLnTx/>
                <a:uFillTx/>
              </a:rPr>
              <a:t>410M</a:t>
            </a:r>
          </a:p>
        </p:txBody>
      </p:sp>
      <p:sp>
        <p:nvSpPr>
          <p:cNvPr id="58" name="Oval 57"/>
          <p:cNvSpPr/>
          <p:nvPr/>
        </p:nvSpPr>
        <p:spPr>
          <a:xfrm>
            <a:off x="5189086" y="3930194"/>
            <a:ext cx="1976660" cy="1976660"/>
          </a:xfrm>
          <a:prstGeom prst="ellipse">
            <a:avLst/>
          </a:prstGeom>
          <a:solidFill>
            <a:schemeClr val="bg1">
              <a:alpha val="38000"/>
            </a:schemeClr>
          </a:solidFill>
          <a:ln w="38100" cmpd="sng">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2447" b="1" i="0" u="none" strike="noStrike" kern="0" cap="none" spc="0" normalizeH="0" baseline="0" noProof="0" dirty="0">
              <a:ln>
                <a:noFill/>
              </a:ln>
              <a:solidFill>
                <a:srgbClr val="D83B01"/>
              </a:solidFill>
              <a:effectLst/>
              <a:uLnTx/>
              <a:uFillTx/>
            </a:endParaRPr>
          </a:p>
        </p:txBody>
      </p:sp>
      <p:sp>
        <p:nvSpPr>
          <p:cNvPr id="59" name="TextBox 58"/>
          <p:cNvSpPr txBox="1"/>
          <p:nvPr/>
        </p:nvSpPr>
        <p:spPr>
          <a:xfrm>
            <a:off x="5575760" y="5169297"/>
            <a:ext cx="1205324" cy="439505"/>
          </a:xfrm>
          <a:prstGeom prst="rect">
            <a:avLst/>
          </a:prstGeom>
          <a:noFill/>
        </p:spPr>
        <p:txBody>
          <a:bodyPr wrap="square" lIns="0" tIns="0" rIns="0" bIns="0"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Connected homes</a:t>
            </a:r>
          </a:p>
        </p:txBody>
      </p:sp>
      <p:sp>
        <p:nvSpPr>
          <p:cNvPr id="60" name="Rectangle 59"/>
          <p:cNvSpPr/>
          <p:nvPr/>
        </p:nvSpPr>
        <p:spPr>
          <a:xfrm>
            <a:off x="5486990" y="4194370"/>
            <a:ext cx="1385896" cy="369332"/>
          </a:xfrm>
          <a:prstGeom prst="rect">
            <a:avLst/>
          </a:prstGeom>
        </p:spPr>
        <p:txBody>
          <a:bodyPr wrap="none" lIns="0" tIns="0" rIns="0" bIns="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83B01"/>
                </a:solidFill>
                <a:effectLst/>
                <a:uLnTx/>
                <a:uFillTx/>
              </a:rPr>
              <a:t>500-700M</a:t>
            </a:r>
          </a:p>
        </p:txBody>
      </p:sp>
      <p:sp>
        <p:nvSpPr>
          <p:cNvPr id="61" name="Oval 60"/>
          <p:cNvSpPr/>
          <p:nvPr/>
        </p:nvSpPr>
        <p:spPr>
          <a:xfrm>
            <a:off x="7517341" y="3930194"/>
            <a:ext cx="1976660" cy="1976660"/>
          </a:xfrm>
          <a:prstGeom prst="ellipse">
            <a:avLst/>
          </a:prstGeom>
          <a:solidFill>
            <a:schemeClr val="bg1">
              <a:alpha val="38000"/>
            </a:schemeClr>
          </a:solidFill>
          <a:ln w="38100" cmpd="sng">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2447" b="1" i="0" u="none" strike="noStrike" kern="0" cap="none" spc="0" normalizeH="0" baseline="0" noProof="0" dirty="0">
              <a:ln>
                <a:noFill/>
              </a:ln>
              <a:solidFill>
                <a:srgbClr val="D83B01"/>
              </a:solidFill>
              <a:effectLst/>
              <a:uLnTx/>
              <a:uFillTx/>
            </a:endParaRPr>
          </a:p>
        </p:txBody>
      </p:sp>
      <p:sp>
        <p:nvSpPr>
          <p:cNvPr id="62" name="TextBox 61"/>
          <p:cNvSpPr txBox="1"/>
          <p:nvPr/>
        </p:nvSpPr>
        <p:spPr>
          <a:xfrm>
            <a:off x="7904015" y="5169297"/>
            <a:ext cx="1205324" cy="659257"/>
          </a:xfrm>
          <a:prstGeom prst="rect">
            <a:avLst/>
          </a:prstGeom>
          <a:noFill/>
        </p:spPr>
        <p:txBody>
          <a:bodyPr wrap="square" lIns="0" tIns="0" rIns="0" bIns="0" rtlCol="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Connected “things” within cities</a:t>
            </a:r>
          </a:p>
        </p:txBody>
      </p:sp>
      <p:sp>
        <p:nvSpPr>
          <p:cNvPr id="63" name="Rectangle 62"/>
          <p:cNvSpPr/>
          <p:nvPr/>
        </p:nvSpPr>
        <p:spPr>
          <a:xfrm>
            <a:off x="8183134" y="4194370"/>
            <a:ext cx="650118" cy="369332"/>
          </a:xfrm>
          <a:prstGeom prst="rect">
            <a:avLst/>
          </a:prstGeom>
        </p:spPr>
        <p:txBody>
          <a:bodyPr wrap="none" lIns="0" tIns="0" rIns="0" bIns="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83B01"/>
                </a:solidFill>
                <a:effectLst/>
                <a:uLnTx/>
                <a:uFillTx/>
              </a:rPr>
              <a:t>9.7B</a:t>
            </a:r>
          </a:p>
        </p:txBody>
      </p:sp>
      <p:sp>
        <p:nvSpPr>
          <p:cNvPr id="64" name="Oval 63"/>
          <p:cNvSpPr/>
          <p:nvPr/>
        </p:nvSpPr>
        <p:spPr>
          <a:xfrm>
            <a:off x="9886941" y="3930194"/>
            <a:ext cx="1976660" cy="1976660"/>
          </a:xfrm>
          <a:prstGeom prst="ellipse">
            <a:avLst/>
          </a:prstGeom>
          <a:solidFill>
            <a:schemeClr val="bg1">
              <a:alpha val="38000"/>
            </a:schemeClr>
          </a:solidFill>
          <a:ln w="38100" cmpd="sng">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auto" latinLnBrk="0" hangingPunct="1">
              <a:lnSpc>
                <a:spcPct val="100000"/>
              </a:lnSpc>
              <a:spcBef>
                <a:spcPts val="0"/>
              </a:spcBef>
              <a:spcAft>
                <a:spcPts val="0"/>
              </a:spcAft>
              <a:buClrTx/>
              <a:buSzTx/>
              <a:buFontTx/>
              <a:buNone/>
              <a:tabLst/>
              <a:defRPr/>
            </a:pPr>
            <a:endParaRPr kumimoji="0" lang="en-US" sz="2447" b="1" i="0" u="none" strike="noStrike" kern="0" cap="none" spc="0" normalizeH="0" baseline="0" noProof="0" dirty="0">
              <a:ln>
                <a:noFill/>
              </a:ln>
              <a:solidFill>
                <a:srgbClr val="D83B01"/>
              </a:solidFill>
              <a:effectLst/>
              <a:uLnTx/>
              <a:uFillTx/>
            </a:endParaRPr>
          </a:p>
        </p:txBody>
      </p:sp>
      <p:sp>
        <p:nvSpPr>
          <p:cNvPr id="66" name="Rectangle 65"/>
          <p:cNvSpPr/>
          <p:nvPr/>
        </p:nvSpPr>
        <p:spPr>
          <a:xfrm>
            <a:off x="10492847" y="4194370"/>
            <a:ext cx="769892" cy="369332"/>
          </a:xfrm>
          <a:prstGeom prst="rect">
            <a:avLst/>
          </a:prstGeom>
        </p:spPr>
        <p:txBody>
          <a:bodyPr wrap="none" lIns="0" tIns="0" rIns="0" bIns="0">
            <a:spAutoFit/>
          </a:bodyPr>
          <a:lstStyle/>
          <a:p>
            <a:pPr marL="0" marR="0" lvl="0" indent="0" algn="ctr" defTabSz="93241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83B01"/>
                </a:solidFill>
                <a:effectLst/>
                <a:uLnTx/>
                <a:uFillTx/>
              </a:rPr>
              <a:t>400M</a:t>
            </a:r>
          </a:p>
        </p:txBody>
      </p:sp>
      <p:pic>
        <p:nvPicPr>
          <p:cNvPr id="9" name="Picture 8"/>
          <p:cNvPicPr>
            <a:picLocks noChangeAspect="1"/>
          </p:cNvPicPr>
          <p:nvPr/>
        </p:nvPicPr>
        <p:blipFill>
          <a:blip r:embed="rId3"/>
          <a:stretch>
            <a:fillRect/>
          </a:stretch>
        </p:blipFill>
        <p:spPr>
          <a:xfrm>
            <a:off x="3575896" y="4601042"/>
            <a:ext cx="533400" cy="520700"/>
          </a:xfrm>
          <a:prstGeom prst="rect">
            <a:avLst/>
          </a:prstGeom>
        </p:spPr>
      </p:pic>
      <p:pic>
        <p:nvPicPr>
          <p:cNvPr id="33" name="Picture 32"/>
          <p:cNvPicPr>
            <a:picLocks noChangeAspect="1"/>
          </p:cNvPicPr>
          <p:nvPr/>
        </p:nvPicPr>
        <p:blipFill>
          <a:blip r:embed="rId4"/>
          <a:stretch>
            <a:fillRect/>
          </a:stretch>
        </p:blipFill>
        <p:spPr>
          <a:xfrm>
            <a:off x="5898016" y="4626443"/>
            <a:ext cx="558800" cy="469900"/>
          </a:xfrm>
          <a:prstGeom prst="rect">
            <a:avLst/>
          </a:prstGeom>
        </p:spPr>
      </p:pic>
      <p:pic>
        <p:nvPicPr>
          <p:cNvPr id="36" name="Picture 35"/>
          <p:cNvPicPr>
            <a:picLocks noChangeAspect="1"/>
          </p:cNvPicPr>
          <p:nvPr/>
        </p:nvPicPr>
        <p:blipFill>
          <a:blip r:embed="rId5"/>
          <a:stretch>
            <a:fillRect/>
          </a:stretch>
        </p:blipFill>
        <p:spPr>
          <a:xfrm>
            <a:off x="8233904" y="4664543"/>
            <a:ext cx="533400" cy="406400"/>
          </a:xfrm>
          <a:prstGeom prst="rect">
            <a:avLst/>
          </a:prstGeom>
        </p:spPr>
      </p:pic>
      <p:pic>
        <p:nvPicPr>
          <p:cNvPr id="37" name="Picture 36"/>
          <p:cNvPicPr>
            <a:picLocks noChangeAspect="1"/>
          </p:cNvPicPr>
          <p:nvPr/>
        </p:nvPicPr>
        <p:blipFill>
          <a:blip r:embed="rId6"/>
          <a:stretch>
            <a:fillRect/>
          </a:stretch>
        </p:blipFill>
        <p:spPr>
          <a:xfrm>
            <a:off x="10598893" y="4708470"/>
            <a:ext cx="571500" cy="419100"/>
          </a:xfrm>
          <a:prstGeom prst="rect">
            <a:avLst/>
          </a:prstGeom>
        </p:spPr>
      </p:pic>
      <p:sp>
        <p:nvSpPr>
          <p:cNvPr id="68" name="TextBox 67"/>
          <p:cNvSpPr txBox="1"/>
          <p:nvPr/>
        </p:nvSpPr>
        <p:spPr>
          <a:xfrm>
            <a:off x="479271" y="6336932"/>
            <a:ext cx="3145099" cy="141224"/>
          </a:xfrm>
          <a:prstGeom prst="rect">
            <a:avLst/>
          </a:prstGeom>
          <a:noFill/>
        </p:spPr>
        <p:txBody>
          <a:bodyPr wrap="square" lIns="0" tIns="0" rIns="0" bIns="0" rtlCol="0">
            <a:noAutofit/>
          </a:bodyPr>
          <a:lstStyle/>
          <a:p>
            <a:pPr marL="0" marR="0" lvl="0" indent="0" defTabSz="93241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rPr>
              <a:t>Source: 3</a:t>
            </a:r>
            <a:r>
              <a:rPr kumimoji="0" lang="en-US" sz="1000" b="0" i="0" u="none" strike="noStrike" kern="0" cap="none" spc="0" normalizeH="0" baseline="30000" noProof="0" dirty="0">
                <a:ln>
                  <a:noFill/>
                </a:ln>
                <a:solidFill>
                  <a:schemeClr val="accent3"/>
                </a:solidFill>
                <a:effectLst/>
                <a:uLnTx/>
                <a:uFillTx/>
              </a:rPr>
              <a:t>rd</a:t>
            </a:r>
            <a:r>
              <a:rPr kumimoji="0" lang="en-US" sz="1000" b="0" i="0" u="none" strike="noStrike" kern="0" cap="none" spc="0" normalizeH="0" baseline="0" noProof="0" dirty="0">
                <a:ln>
                  <a:noFill/>
                </a:ln>
                <a:solidFill>
                  <a:schemeClr val="accent3"/>
                </a:solidFill>
                <a:effectLst/>
                <a:uLnTx/>
                <a:uFillTx/>
              </a:rPr>
              <a:t> Party Research Firms</a:t>
            </a:r>
          </a:p>
        </p:txBody>
      </p:sp>
      <p:sp>
        <p:nvSpPr>
          <p:cNvPr id="69" name="TextBox 68"/>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D83B01"/>
                </a:solidFill>
                <a:effectLst/>
                <a:uLnTx/>
                <a:uFillTx/>
              </a:rPr>
              <a:t>7</a:t>
            </a:r>
            <a:endParaRPr kumimoji="0" lang="en-US" sz="1200" b="0" i="0" u="none" strike="noStrike" kern="0" cap="none" spc="0" normalizeH="0" baseline="0" noProof="0" dirty="0">
              <a:ln>
                <a:noFill/>
              </a:ln>
              <a:solidFill>
                <a:srgbClr val="D83B01"/>
              </a:solidFill>
              <a:effectLst/>
              <a:uLnTx/>
              <a:uFillTx/>
            </a:endParaRPr>
          </a:p>
        </p:txBody>
      </p:sp>
    </p:spTree>
    <p:extLst>
      <p:ext uri="{BB962C8B-B14F-4D97-AF65-F5344CB8AC3E}">
        <p14:creationId xmlns:p14="http://schemas.microsoft.com/office/powerpoint/2010/main" val="41075169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5040" y="295274"/>
            <a:ext cx="11883362" cy="1387376"/>
          </a:xfrm>
        </p:spPr>
        <p:txBody>
          <a:bodyPr/>
          <a:lstStyle/>
          <a:p>
            <a:r>
              <a:rPr lang="en-AU" spc="-150" dirty="0"/>
              <a:t>Executives believe the </a:t>
            </a:r>
            <a:r>
              <a:rPr lang="en-AU" spc="-150" dirty="0" err="1"/>
              <a:t>IoT</a:t>
            </a:r>
            <a:r>
              <a:rPr lang="en-AU" spc="-150" dirty="0"/>
              <a:t> will impact many areas of their business in the next three years</a:t>
            </a:r>
            <a:endParaRPr lang="en-US" spc="-150" dirty="0"/>
          </a:p>
        </p:txBody>
      </p:sp>
      <p:sp>
        <p:nvSpPr>
          <p:cNvPr id="2" name="Slide Number Placeholder 1"/>
          <p:cNvSpPr>
            <a:spLocks noGrp="1"/>
          </p:cNvSpPr>
          <p:nvPr>
            <p:ph type="sldNum" sz="quarter" idx="4294967295"/>
          </p:nvPr>
        </p:nvSpPr>
        <p:spPr>
          <a:xfrm>
            <a:off x="11744325" y="6667500"/>
            <a:ext cx="692150" cy="1651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CBDC3A-D49F-4631-A8C7-55D59B33E5FA}" type="slidenum">
              <a:rPr kumimoji="0" lang="en-US" sz="1800" b="0" i="0" u="none" strike="noStrike" kern="0" cap="none" spc="0" normalizeH="0" baseline="0" noProof="0" smtClean="0">
                <a:ln>
                  <a:noFill/>
                </a:ln>
                <a:solidFill>
                  <a:srgbClr val="FFFFFF"/>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rgbClr val="FFFFFF"/>
              </a:solidFill>
              <a:effectLst/>
              <a:uLnTx/>
              <a:uFillTx/>
            </a:endParaRPr>
          </a:p>
        </p:txBody>
      </p:sp>
      <p:grpSp>
        <p:nvGrpSpPr>
          <p:cNvPr id="300" name="Group 299"/>
          <p:cNvGrpSpPr/>
          <p:nvPr/>
        </p:nvGrpSpPr>
        <p:grpSpPr>
          <a:xfrm>
            <a:off x="2967647" y="2600092"/>
            <a:ext cx="6741581" cy="3885903"/>
            <a:chOff x="2791032" y="2042160"/>
            <a:chExt cx="6611523" cy="3810937"/>
          </a:xfrm>
        </p:grpSpPr>
        <p:cxnSp>
          <p:nvCxnSpPr>
            <p:cNvPr id="159" name="Straight Connector 158"/>
            <p:cNvCxnSpPr/>
            <p:nvPr/>
          </p:nvCxnSpPr>
          <p:spPr>
            <a:xfrm>
              <a:off x="2791032" y="2042160"/>
              <a:ext cx="0" cy="3810937"/>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4994873" y="2042160"/>
              <a:ext cx="0" cy="3810937"/>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198714" y="2042160"/>
              <a:ext cx="0" cy="3810937"/>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9402555" y="2042160"/>
              <a:ext cx="0" cy="3810937"/>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sp>
        <p:nvSpPr>
          <p:cNvPr id="169" name="TextBox 168"/>
          <p:cNvSpPr txBox="1"/>
          <p:nvPr/>
        </p:nvSpPr>
        <p:spPr>
          <a:xfrm>
            <a:off x="640909" y="2491562"/>
            <a:ext cx="2172356" cy="640084"/>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4079" b="1" i="0" u="none" strike="noStrike" kern="0" cap="none" spc="0" normalizeH="0" baseline="0" noProof="0" dirty="0">
                <a:ln>
                  <a:noFill/>
                </a:ln>
                <a:solidFill>
                  <a:srgbClr val="FFB500"/>
                </a:solidFill>
                <a:effectLst/>
                <a:uLnTx/>
                <a:uFillTx/>
                <a:cs typeface="Arial" charset="0"/>
              </a:rPr>
              <a:t>87%</a:t>
            </a:r>
          </a:p>
        </p:txBody>
      </p:sp>
      <p:sp>
        <p:nvSpPr>
          <p:cNvPr id="170" name="TextBox 169"/>
          <p:cNvSpPr txBox="1"/>
          <p:nvPr/>
        </p:nvSpPr>
        <p:spPr>
          <a:xfrm>
            <a:off x="3005066" y="2491562"/>
            <a:ext cx="2172356" cy="640084"/>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4079" b="1" i="0" u="none" strike="noStrike" kern="0" cap="none" spc="0" normalizeH="0" baseline="0" noProof="0" dirty="0">
                <a:ln>
                  <a:noFill/>
                </a:ln>
                <a:solidFill>
                  <a:srgbClr val="FFB500"/>
                </a:solidFill>
                <a:effectLst/>
                <a:uLnTx/>
                <a:uFillTx/>
                <a:cs typeface="Arial" charset="0"/>
              </a:rPr>
              <a:t>87%</a:t>
            </a:r>
          </a:p>
        </p:txBody>
      </p:sp>
      <p:sp>
        <p:nvSpPr>
          <p:cNvPr id="171" name="TextBox 170"/>
          <p:cNvSpPr txBox="1"/>
          <p:nvPr/>
        </p:nvSpPr>
        <p:spPr>
          <a:xfrm>
            <a:off x="5252259" y="2491562"/>
            <a:ext cx="2172356" cy="640084"/>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4079" b="1" i="0" u="none" strike="noStrike" kern="0" cap="none" spc="0" normalizeH="0" baseline="0" noProof="0" dirty="0">
                <a:ln>
                  <a:noFill/>
                </a:ln>
                <a:solidFill>
                  <a:srgbClr val="FFB500"/>
                </a:solidFill>
                <a:effectLst/>
                <a:uLnTx/>
                <a:uFillTx/>
                <a:cs typeface="Arial" charset="0"/>
              </a:rPr>
              <a:t>86%</a:t>
            </a:r>
          </a:p>
        </p:txBody>
      </p:sp>
      <p:sp>
        <p:nvSpPr>
          <p:cNvPr id="172" name="TextBox 171"/>
          <p:cNvSpPr txBox="1"/>
          <p:nvPr/>
        </p:nvSpPr>
        <p:spPr>
          <a:xfrm>
            <a:off x="7499453" y="2491562"/>
            <a:ext cx="2172356" cy="640084"/>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4079" b="1" i="0" u="none" strike="noStrike" kern="0" cap="none" spc="0" normalizeH="0" baseline="0" noProof="0" dirty="0">
                <a:ln>
                  <a:noFill/>
                </a:ln>
                <a:solidFill>
                  <a:srgbClr val="FFB500"/>
                </a:solidFill>
                <a:effectLst/>
                <a:uLnTx/>
                <a:uFillTx/>
                <a:cs typeface="Arial" charset="0"/>
              </a:rPr>
              <a:t>85%</a:t>
            </a:r>
          </a:p>
        </p:txBody>
      </p:sp>
      <p:sp>
        <p:nvSpPr>
          <p:cNvPr id="173" name="TextBox 172"/>
          <p:cNvSpPr txBox="1"/>
          <p:nvPr/>
        </p:nvSpPr>
        <p:spPr>
          <a:xfrm>
            <a:off x="9746648" y="2491562"/>
            <a:ext cx="2172356" cy="640084"/>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4079" b="1" i="0" u="none" strike="noStrike" kern="0" cap="none" spc="0" normalizeH="0" baseline="0" noProof="0" dirty="0">
                <a:ln>
                  <a:noFill/>
                </a:ln>
                <a:solidFill>
                  <a:srgbClr val="FFB500"/>
                </a:solidFill>
                <a:effectLst/>
                <a:uLnTx/>
                <a:uFillTx/>
                <a:cs typeface="Arial" charset="0"/>
              </a:rPr>
              <a:t>83%</a:t>
            </a:r>
          </a:p>
        </p:txBody>
      </p:sp>
      <p:sp>
        <p:nvSpPr>
          <p:cNvPr id="174" name="TextBox 173"/>
          <p:cNvSpPr txBox="1"/>
          <p:nvPr/>
        </p:nvSpPr>
        <p:spPr>
          <a:xfrm>
            <a:off x="640909" y="5481736"/>
            <a:ext cx="2172356" cy="492443"/>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accent3"/>
                </a:solidFill>
                <a:effectLst/>
                <a:uLnTx/>
                <a:uFillTx/>
                <a:cs typeface="Arial" charset="0"/>
              </a:rPr>
              <a:t>…enable us to enhance our products and services</a:t>
            </a:r>
          </a:p>
        </p:txBody>
      </p:sp>
      <p:sp>
        <p:nvSpPr>
          <p:cNvPr id="175" name="TextBox 174"/>
          <p:cNvSpPr txBox="1"/>
          <p:nvPr/>
        </p:nvSpPr>
        <p:spPr>
          <a:xfrm>
            <a:off x="3005065" y="5481736"/>
            <a:ext cx="2172356" cy="738664"/>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accent3"/>
                </a:solidFill>
                <a:effectLst/>
                <a:uLnTx/>
                <a:uFillTx/>
                <a:cs typeface="Arial" charset="0"/>
              </a:rPr>
              <a:t>…increase levels </a:t>
            </a:r>
            <a:br>
              <a:rPr kumimoji="0" lang="en-US" sz="1600" b="0" i="0" u="none" strike="noStrike" kern="0" cap="none" spc="0" normalizeH="0" baseline="0" noProof="0" dirty="0">
                <a:ln>
                  <a:noFill/>
                </a:ln>
                <a:solidFill>
                  <a:schemeClr val="accent3"/>
                </a:solidFill>
                <a:effectLst/>
                <a:uLnTx/>
                <a:uFillTx/>
                <a:cs typeface="Arial" charset="0"/>
              </a:rPr>
            </a:br>
            <a:r>
              <a:rPr kumimoji="0" lang="en-US" sz="1600" b="0" i="0" u="none" strike="noStrike" kern="0" cap="none" spc="0" normalizeH="0" baseline="0" noProof="0" dirty="0">
                <a:ln>
                  <a:noFill/>
                </a:ln>
                <a:solidFill>
                  <a:schemeClr val="accent3"/>
                </a:solidFill>
                <a:effectLst/>
                <a:uLnTx/>
                <a:uFillTx/>
                <a:cs typeface="Arial" charset="0"/>
              </a:rPr>
              <a:t>of engagement with </a:t>
            </a:r>
            <a:br>
              <a:rPr kumimoji="0" lang="en-US" sz="1600" b="0" i="0" u="none" strike="noStrike" kern="0" cap="none" spc="0" normalizeH="0" baseline="0" noProof="0" dirty="0">
                <a:ln>
                  <a:noFill/>
                </a:ln>
                <a:solidFill>
                  <a:schemeClr val="accent3"/>
                </a:solidFill>
                <a:effectLst/>
                <a:uLnTx/>
                <a:uFillTx/>
                <a:cs typeface="Arial" charset="0"/>
              </a:rPr>
            </a:br>
            <a:r>
              <a:rPr kumimoji="0" lang="en-US" sz="1600" b="0" i="0" u="none" strike="noStrike" kern="0" cap="none" spc="0" normalizeH="0" baseline="0" noProof="0" dirty="0">
                <a:ln>
                  <a:noFill/>
                </a:ln>
                <a:solidFill>
                  <a:schemeClr val="accent3"/>
                </a:solidFill>
                <a:effectLst/>
                <a:uLnTx/>
                <a:uFillTx/>
                <a:cs typeface="Arial" charset="0"/>
              </a:rPr>
              <a:t>our solutions</a:t>
            </a:r>
          </a:p>
        </p:txBody>
      </p:sp>
      <p:sp>
        <p:nvSpPr>
          <p:cNvPr id="176" name="TextBox 175"/>
          <p:cNvSpPr txBox="1"/>
          <p:nvPr/>
        </p:nvSpPr>
        <p:spPr>
          <a:xfrm>
            <a:off x="5252259" y="5481736"/>
            <a:ext cx="2172356" cy="492443"/>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accent3"/>
                </a:solidFill>
                <a:effectLst/>
                <a:uLnTx/>
                <a:uFillTx/>
                <a:cs typeface="Arial" charset="0"/>
              </a:rPr>
              <a:t>…improve our </a:t>
            </a:r>
            <a:br>
              <a:rPr kumimoji="0" lang="en-US" sz="1600" b="0" i="0" u="none" strike="noStrike" kern="0" cap="none" spc="0" normalizeH="0" baseline="0" noProof="0" dirty="0">
                <a:ln>
                  <a:noFill/>
                </a:ln>
                <a:solidFill>
                  <a:schemeClr val="accent3"/>
                </a:solidFill>
                <a:effectLst/>
                <a:uLnTx/>
                <a:uFillTx/>
                <a:cs typeface="Arial" charset="0"/>
              </a:rPr>
            </a:br>
            <a:r>
              <a:rPr kumimoji="0" lang="en-US" sz="1600" b="0" i="0" u="none" strike="noStrike" kern="0" cap="none" spc="0" normalizeH="0" baseline="0" noProof="0" dirty="0">
                <a:ln>
                  <a:noFill/>
                </a:ln>
                <a:solidFill>
                  <a:schemeClr val="accent3"/>
                </a:solidFill>
                <a:effectLst/>
                <a:uLnTx/>
                <a:uFillTx/>
                <a:cs typeface="Arial" charset="0"/>
              </a:rPr>
              <a:t>supply chain</a:t>
            </a:r>
          </a:p>
        </p:txBody>
      </p:sp>
      <p:sp>
        <p:nvSpPr>
          <p:cNvPr id="177" name="TextBox 176"/>
          <p:cNvSpPr txBox="1"/>
          <p:nvPr/>
        </p:nvSpPr>
        <p:spPr>
          <a:xfrm>
            <a:off x="7458532" y="5481736"/>
            <a:ext cx="2254196" cy="738664"/>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accent3"/>
                </a:solidFill>
                <a:effectLst/>
                <a:uLnTx/>
                <a:uFillTx/>
                <a:cs typeface="Arial" charset="0"/>
              </a:rPr>
              <a:t>…allow us to</a:t>
            </a:r>
            <a:br>
              <a:rPr kumimoji="0" lang="en-US" sz="1600" b="0" i="0" u="none" strike="noStrike" kern="0" cap="none" spc="0" normalizeH="0" baseline="0" noProof="0" dirty="0">
                <a:ln>
                  <a:noFill/>
                </a:ln>
                <a:solidFill>
                  <a:schemeClr val="accent3"/>
                </a:solidFill>
                <a:effectLst/>
                <a:uLnTx/>
                <a:uFillTx/>
                <a:cs typeface="Arial" charset="0"/>
              </a:rPr>
            </a:br>
            <a:r>
              <a:rPr kumimoji="0" lang="en-US" sz="1600" b="0" i="0" u="none" strike="noStrike" kern="0" cap="none" spc="0" normalizeH="0" baseline="0" noProof="0" dirty="0">
                <a:ln>
                  <a:noFill/>
                </a:ln>
                <a:solidFill>
                  <a:schemeClr val="accent3"/>
                </a:solidFill>
                <a:effectLst/>
                <a:uLnTx/>
                <a:uFillTx/>
                <a:cs typeface="Arial" charset="0"/>
              </a:rPr>
              <a:t>develop new</a:t>
            </a:r>
            <a:br>
              <a:rPr kumimoji="0" lang="en-US" sz="1600" b="0" i="0" u="none" strike="noStrike" kern="0" cap="none" spc="0" normalizeH="0" baseline="0" noProof="0" dirty="0">
                <a:ln>
                  <a:noFill/>
                </a:ln>
                <a:solidFill>
                  <a:schemeClr val="accent3"/>
                </a:solidFill>
                <a:effectLst/>
                <a:uLnTx/>
                <a:uFillTx/>
                <a:cs typeface="Arial" charset="0"/>
              </a:rPr>
            </a:br>
            <a:r>
              <a:rPr kumimoji="0" lang="en-US" sz="1600" b="0" i="0" u="none" strike="noStrike" kern="0" cap="none" spc="0" normalizeH="0" baseline="0" noProof="0" dirty="0">
                <a:ln>
                  <a:noFill/>
                </a:ln>
                <a:solidFill>
                  <a:schemeClr val="accent3"/>
                </a:solidFill>
                <a:effectLst/>
                <a:uLnTx/>
                <a:uFillTx/>
                <a:cs typeface="Arial" charset="0"/>
              </a:rPr>
              <a:t>revenue streams</a:t>
            </a:r>
          </a:p>
        </p:txBody>
      </p:sp>
      <p:sp>
        <p:nvSpPr>
          <p:cNvPr id="178" name="TextBox 177"/>
          <p:cNvSpPr txBox="1"/>
          <p:nvPr/>
        </p:nvSpPr>
        <p:spPr>
          <a:xfrm>
            <a:off x="9746648" y="5481736"/>
            <a:ext cx="2172356" cy="492443"/>
          </a:xfrm>
          <a:prstGeom prst="rect">
            <a:avLst/>
          </a:prstGeom>
          <a:noFill/>
        </p:spPr>
        <p:txBody>
          <a:bodyPr wrap="square" lIns="0" tIns="0" rIns="0" bIns="0"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accent3"/>
                </a:solidFill>
                <a:effectLst/>
                <a:uLnTx/>
                <a:uFillTx/>
                <a:cs typeface="Arial" charset="0"/>
              </a:rPr>
              <a:t>…empower</a:t>
            </a:r>
            <a:br>
              <a:rPr kumimoji="0" lang="en-US" sz="1600" b="0" i="0" u="none" strike="noStrike" kern="0" cap="none" spc="0" normalizeH="0" baseline="0" noProof="0" dirty="0">
                <a:ln>
                  <a:noFill/>
                </a:ln>
                <a:solidFill>
                  <a:schemeClr val="accent3"/>
                </a:solidFill>
                <a:effectLst/>
                <a:uLnTx/>
                <a:uFillTx/>
                <a:cs typeface="Arial" charset="0"/>
              </a:rPr>
            </a:br>
            <a:r>
              <a:rPr kumimoji="0" lang="en-US" sz="1600" b="0" i="0" u="none" strike="noStrike" kern="0" cap="none" spc="0" normalizeH="0" baseline="0" noProof="0" dirty="0">
                <a:ln>
                  <a:noFill/>
                </a:ln>
                <a:solidFill>
                  <a:schemeClr val="accent3"/>
                </a:solidFill>
                <a:effectLst/>
                <a:uLnTx/>
                <a:uFillTx/>
                <a:cs typeface="Arial" charset="0"/>
              </a:rPr>
              <a:t>employees</a:t>
            </a:r>
          </a:p>
        </p:txBody>
      </p:sp>
      <p:sp>
        <p:nvSpPr>
          <p:cNvPr id="27" name="Freeform 14"/>
          <p:cNvSpPr>
            <a:spLocks noEditPoints="1"/>
          </p:cNvSpPr>
          <p:nvPr/>
        </p:nvSpPr>
        <p:spPr bwMode="auto">
          <a:xfrm>
            <a:off x="8199640" y="3565723"/>
            <a:ext cx="1245619" cy="1297700"/>
          </a:xfrm>
          <a:custGeom>
            <a:avLst/>
            <a:gdLst>
              <a:gd name="T0" fmla="*/ 1 w 243"/>
              <a:gd name="T1" fmla="*/ 253 h 253"/>
              <a:gd name="T2" fmla="*/ 26 w 243"/>
              <a:gd name="T3" fmla="*/ 198 h 253"/>
              <a:gd name="T4" fmla="*/ 0 w 243"/>
              <a:gd name="T5" fmla="*/ 122 h 253"/>
              <a:gd name="T6" fmla="*/ 121 w 243"/>
              <a:gd name="T7" fmla="*/ 0 h 253"/>
              <a:gd name="T8" fmla="*/ 243 w 243"/>
              <a:gd name="T9" fmla="*/ 122 h 253"/>
              <a:gd name="T10" fmla="*/ 121 w 243"/>
              <a:gd name="T11" fmla="*/ 244 h 253"/>
              <a:gd name="T12" fmla="*/ 55 w 243"/>
              <a:gd name="T13" fmla="*/ 224 h 253"/>
              <a:gd name="T14" fmla="*/ 1 w 243"/>
              <a:gd name="T15" fmla="*/ 253 h 253"/>
              <a:gd name="T16" fmla="*/ 54 w 243"/>
              <a:gd name="T17" fmla="*/ 212 h 253"/>
              <a:gd name="T18" fmla="*/ 57 w 243"/>
              <a:gd name="T19" fmla="*/ 214 h 253"/>
              <a:gd name="T20" fmla="*/ 121 w 243"/>
              <a:gd name="T21" fmla="*/ 234 h 253"/>
              <a:gd name="T22" fmla="*/ 234 w 243"/>
              <a:gd name="T23" fmla="*/ 122 h 253"/>
              <a:gd name="T24" fmla="*/ 121 w 243"/>
              <a:gd name="T25" fmla="*/ 10 h 253"/>
              <a:gd name="T26" fmla="*/ 9 w 243"/>
              <a:gd name="T27" fmla="*/ 122 h 253"/>
              <a:gd name="T28" fmla="*/ 36 w 243"/>
              <a:gd name="T29" fmla="*/ 195 h 253"/>
              <a:gd name="T30" fmla="*/ 39 w 243"/>
              <a:gd name="T31" fmla="*/ 198 h 253"/>
              <a:gd name="T32" fmla="*/ 20 w 243"/>
              <a:gd name="T33" fmla="*/ 234 h 253"/>
              <a:gd name="T34" fmla="*/ 54 w 243"/>
              <a:gd name="T35" fmla="*/ 21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53">
                <a:moveTo>
                  <a:pt x="1" y="253"/>
                </a:moveTo>
                <a:cubicBezTo>
                  <a:pt x="26" y="198"/>
                  <a:pt x="26" y="198"/>
                  <a:pt x="26" y="198"/>
                </a:cubicBezTo>
                <a:cubicBezTo>
                  <a:pt x="9" y="176"/>
                  <a:pt x="0" y="150"/>
                  <a:pt x="0" y="122"/>
                </a:cubicBezTo>
                <a:cubicBezTo>
                  <a:pt x="0" y="55"/>
                  <a:pt x="54" y="0"/>
                  <a:pt x="121" y="0"/>
                </a:cubicBezTo>
                <a:cubicBezTo>
                  <a:pt x="189" y="0"/>
                  <a:pt x="243" y="55"/>
                  <a:pt x="243" y="122"/>
                </a:cubicBezTo>
                <a:cubicBezTo>
                  <a:pt x="243" y="189"/>
                  <a:pt x="189" y="244"/>
                  <a:pt x="121" y="244"/>
                </a:cubicBezTo>
                <a:cubicBezTo>
                  <a:pt x="98" y="244"/>
                  <a:pt x="75" y="237"/>
                  <a:pt x="55" y="224"/>
                </a:cubicBezTo>
                <a:lnTo>
                  <a:pt x="1" y="253"/>
                </a:lnTo>
                <a:close/>
                <a:moveTo>
                  <a:pt x="54" y="212"/>
                </a:moveTo>
                <a:cubicBezTo>
                  <a:pt x="57" y="214"/>
                  <a:pt x="57" y="214"/>
                  <a:pt x="57" y="214"/>
                </a:cubicBezTo>
                <a:cubicBezTo>
                  <a:pt x="76" y="227"/>
                  <a:pt x="98" y="234"/>
                  <a:pt x="121" y="234"/>
                </a:cubicBezTo>
                <a:cubicBezTo>
                  <a:pt x="183" y="234"/>
                  <a:pt x="234" y="184"/>
                  <a:pt x="234" y="122"/>
                </a:cubicBezTo>
                <a:cubicBezTo>
                  <a:pt x="234" y="60"/>
                  <a:pt x="183" y="10"/>
                  <a:pt x="121" y="10"/>
                </a:cubicBezTo>
                <a:cubicBezTo>
                  <a:pt x="60" y="10"/>
                  <a:pt x="9" y="60"/>
                  <a:pt x="9" y="122"/>
                </a:cubicBezTo>
                <a:cubicBezTo>
                  <a:pt x="9" y="149"/>
                  <a:pt x="19" y="174"/>
                  <a:pt x="36" y="195"/>
                </a:cubicBezTo>
                <a:cubicBezTo>
                  <a:pt x="39" y="198"/>
                  <a:pt x="39" y="198"/>
                  <a:pt x="39" y="198"/>
                </a:cubicBezTo>
                <a:cubicBezTo>
                  <a:pt x="20" y="234"/>
                  <a:pt x="20" y="234"/>
                  <a:pt x="20" y="234"/>
                </a:cubicBezTo>
                <a:lnTo>
                  <a:pt x="54" y="212"/>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8" name="Freeform 15"/>
          <p:cNvSpPr>
            <a:spLocks noEditPoints="1"/>
          </p:cNvSpPr>
          <p:nvPr/>
        </p:nvSpPr>
        <p:spPr bwMode="auto">
          <a:xfrm>
            <a:off x="8312483" y="3689417"/>
            <a:ext cx="1004741" cy="1004741"/>
          </a:xfrm>
          <a:custGeom>
            <a:avLst/>
            <a:gdLst>
              <a:gd name="T0" fmla="*/ 98 w 196"/>
              <a:gd name="T1" fmla="*/ 196 h 196"/>
              <a:gd name="T2" fmla="*/ 0 w 196"/>
              <a:gd name="T3" fmla="*/ 98 h 196"/>
              <a:gd name="T4" fmla="*/ 98 w 196"/>
              <a:gd name="T5" fmla="*/ 0 h 196"/>
              <a:gd name="T6" fmla="*/ 196 w 196"/>
              <a:gd name="T7" fmla="*/ 98 h 196"/>
              <a:gd name="T8" fmla="*/ 98 w 196"/>
              <a:gd name="T9" fmla="*/ 196 h 196"/>
              <a:gd name="T10" fmla="*/ 98 w 196"/>
              <a:gd name="T11" fmla="*/ 10 h 196"/>
              <a:gd name="T12" fmla="*/ 10 w 196"/>
              <a:gd name="T13" fmla="*/ 98 h 196"/>
              <a:gd name="T14" fmla="*/ 98 w 196"/>
              <a:gd name="T15" fmla="*/ 186 h 196"/>
              <a:gd name="T16" fmla="*/ 186 w 196"/>
              <a:gd name="T17" fmla="*/ 98 h 196"/>
              <a:gd name="T18" fmla="*/ 98 w 196"/>
              <a:gd name="T19" fmla="*/ 1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96">
                <a:moveTo>
                  <a:pt x="98" y="196"/>
                </a:moveTo>
                <a:cubicBezTo>
                  <a:pt x="44" y="196"/>
                  <a:pt x="0" y="152"/>
                  <a:pt x="0" y="98"/>
                </a:cubicBezTo>
                <a:cubicBezTo>
                  <a:pt x="0" y="44"/>
                  <a:pt x="44" y="0"/>
                  <a:pt x="98" y="0"/>
                </a:cubicBezTo>
                <a:cubicBezTo>
                  <a:pt x="152" y="0"/>
                  <a:pt x="196" y="44"/>
                  <a:pt x="196" y="98"/>
                </a:cubicBezTo>
                <a:cubicBezTo>
                  <a:pt x="196" y="152"/>
                  <a:pt x="152" y="196"/>
                  <a:pt x="98" y="196"/>
                </a:cubicBezTo>
                <a:moveTo>
                  <a:pt x="98" y="10"/>
                </a:moveTo>
                <a:cubicBezTo>
                  <a:pt x="49" y="10"/>
                  <a:pt x="10" y="49"/>
                  <a:pt x="10" y="98"/>
                </a:cubicBezTo>
                <a:cubicBezTo>
                  <a:pt x="10" y="147"/>
                  <a:pt x="49" y="186"/>
                  <a:pt x="98" y="186"/>
                </a:cubicBezTo>
                <a:cubicBezTo>
                  <a:pt x="147" y="186"/>
                  <a:pt x="186" y="147"/>
                  <a:pt x="186" y="98"/>
                </a:cubicBezTo>
                <a:cubicBezTo>
                  <a:pt x="186" y="49"/>
                  <a:pt x="147" y="10"/>
                  <a:pt x="98" y="10"/>
                </a:cubicBezTo>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9" name="Freeform 16"/>
          <p:cNvSpPr>
            <a:spLocks/>
          </p:cNvSpPr>
          <p:nvPr/>
        </p:nvSpPr>
        <p:spPr bwMode="auto">
          <a:xfrm>
            <a:off x="7780816" y="3648186"/>
            <a:ext cx="362401" cy="214837"/>
          </a:xfrm>
          <a:custGeom>
            <a:avLst/>
            <a:gdLst>
              <a:gd name="T0" fmla="*/ 106 w 167"/>
              <a:gd name="T1" fmla="*/ 99 h 99"/>
              <a:gd name="T2" fmla="*/ 106 w 167"/>
              <a:gd name="T3" fmla="*/ 69 h 99"/>
              <a:gd name="T4" fmla="*/ 0 w 167"/>
              <a:gd name="T5" fmla="*/ 69 h 99"/>
              <a:gd name="T6" fmla="*/ 0 w 167"/>
              <a:gd name="T7" fmla="*/ 31 h 99"/>
              <a:gd name="T8" fmla="*/ 106 w 167"/>
              <a:gd name="T9" fmla="*/ 31 h 99"/>
              <a:gd name="T10" fmla="*/ 106 w 167"/>
              <a:gd name="T11" fmla="*/ 0 h 99"/>
              <a:gd name="T12" fmla="*/ 167 w 167"/>
              <a:gd name="T13" fmla="*/ 50 h 99"/>
              <a:gd name="T14" fmla="*/ 106 w 167"/>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99">
                <a:moveTo>
                  <a:pt x="106" y="99"/>
                </a:moveTo>
                <a:lnTo>
                  <a:pt x="106" y="69"/>
                </a:lnTo>
                <a:lnTo>
                  <a:pt x="0" y="69"/>
                </a:lnTo>
                <a:lnTo>
                  <a:pt x="0" y="31"/>
                </a:lnTo>
                <a:lnTo>
                  <a:pt x="106" y="31"/>
                </a:lnTo>
                <a:lnTo>
                  <a:pt x="106" y="0"/>
                </a:lnTo>
                <a:lnTo>
                  <a:pt x="167" y="50"/>
                </a:lnTo>
                <a:lnTo>
                  <a:pt x="106" y="99"/>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30" name="Freeform 17"/>
          <p:cNvSpPr>
            <a:spLocks/>
          </p:cNvSpPr>
          <p:nvPr/>
        </p:nvSpPr>
        <p:spPr bwMode="auto">
          <a:xfrm>
            <a:off x="7780816" y="3919444"/>
            <a:ext cx="362401" cy="210497"/>
          </a:xfrm>
          <a:custGeom>
            <a:avLst/>
            <a:gdLst>
              <a:gd name="T0" fmla="*/ 106 w 167"/>
              <a:gd name="T1" fmla="*/ 97 h 97"/>
              <a:gd name="T2" fmla="*/ 106 w 167"/>
              <a:gd name="T3" fmla="*/ 69 h 97"/>
              <a:gd name="T4" fmla="*/ 0 w 167"/>
              <a:gd name="T5" fmla="*/ 69 h 97"/>
              <a:gd name="T6" fmla="*/ 0 w 167"/>
              <a:gd name="T7" fmla="*/ 29 h 97"/>
              <a:gd name="T8" fmla="*/ 106 w 167"/>
              <a:gd name="T9" fmla="*/ 29 h 97"/>
              <a:gd name="T10" fmla="*/ 106 w 167"/>
              <a:gd name="T11" fmla="*/ 0 h 97"/>
              <a:gd name="T12" fmla="*/ 167 w 167"/>
              <a:gd name="T13" fmla="*/ 48 h 97"/>
              <a:gd name="T14" fmla="*/ 106 w 167"/>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97">
                <a:moveTo>
                  <a:pt x="106" y="97"/>
                </a:moveTo>
                <a:lnTo>
                  <a:pt x="106" y="69"/>
                </a:lnTo>
                <a:lnTo>
                  <a:pt x="0" y="69"/>
                </a:lnTo>
                <a:lnTo>
                  <a:pt x="0" y="29"/>
                </a:lnTo>
                <a:lnTo>
                  <a:pt x="106" y="29"/>
                </a:lnTo>
                <a:lnTo>
                  <a:pt x="106" y="0"/>
                </a:lnTo>
                <a:lnTo>
                  <a:pt x="167" y="48"/>
                </a:lnTo>
                <a:lnTo>
                  <a:pt x="106" y="97"/>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31" name="Freeform 18"/>
          <p:cNvSpPr>
            <a:spLocks/>
          </p:cNvSpPr>
          <p:nvPr/>
        </p:nvSpPr>
        <p:spPr bwMode="auto">
          <a:xfrm>
            <a:off x="7780816" y="4186362"/>
            <a:ext cx="362401" cy="210497"/>
          </a:xfrm>
          <a:custGeom>
            <a:avLst/>
            <a:gdLst>
              <a:gd name="T0" fmla="*/ 106 w 167"/>
              <a:gd name="T1" fmla="*/ 97 h 97"/>
              <a:gd name="T2" fmla="*/ 106 w 167"/>
              <a:gd name="T3" fmla="*/ 69 h 97"/>
              <a:gd name="T4" fmla="*/ 0 w 167"/>
              <a:gd name="T5" fmla="*/ 69 h 97"/>
              <a:gd name="T6" fmla="*/ 0 w 167"/>
              <a:gd name="T7" fmla="*/ 29 h 97"/>
              <a:gd name="T8" fmla="*/ 106 w 167"/>
              <a:gd name="T9" fmla="*/ 29 h 97"/>
              <a:gd name="T10" fmla="*/ 106 w 167"/>
              <a:gd name="T11" fmla="*/ 0 h 97"/>
              <a:gd name="T12" fmla="*/ 167 w 167"/>
              <a:gd name="T13" fmla="*/ 50 h 97"/>
              <a:gd name="T14" fmla="*/ 106 w 167"/>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97">
                <a:moveTo>
                  <a:pt x="106" y="97"/>
                </a:moveTo>
                <a:lnTo>
                  <a:pt x="106" y="69"/>
                </a:lnTo>
                <a:lnTo>
                  <a:pt x="0" y="69"/>
                </a:lnTo>
                <a:lnTo>
                  <a:pt x="0" y="29"/>
                </a:lnTo>
                <a:lnTo>
                  <a:pt x="106" y="29"/>
                </a:lnTo>
                <a:lnTo>
                  <a:pt x="106" y="0"/>
                </a:lnTo>
                <a:lnTo>
                  <a:pt x="167" y="50"/>
                </a:lnTo>
                <a:lnTo>
                  <a:pt x="106" y="97"/>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28" name="Freeform 19"/>
          <p:cNvSpPr>
            <a:spLocks/>
          </p:cNvSpPr>
          <p:nvPr/>
        </p:nvSpPr>
        <p:spPr bwMode="auto">
          <a:xfrm>
            <a:off x="7780816" y="4453281"/>
            <a:ext cx="362401" cy="214837"/>
          </a:xfrm>
          <a:custGeom>
            <a:avLst/>
            <a:gdLst>
              <a:gd name="T0" fmla="*/ 106 w 167"/>
              <a:gd name="T1" fmla="*/ 99 h 99"/>
              <a:gd name="T2" fmla="*/ 106 w 167"/>
              <a:gd name="T3" fmla="*/ 69 h 99"/>
              <a:gd name="T4" fmla="*/ 0 w 167"/>
              <a:gd name="T5" fmla="*/ 69 h 99"/>
              <a:gd name="T6" fmla="*/ 0 w 167"/>
              <a:gd name="T7" fmla="*/ 31 h 99"/>
              <a:gd name="T8" fmla="*/ 106 w 167"/>
              <a:gd name="T9" fmla="*/ 31 h 99"/>
              <a:gd name="T10" fmla="*/ 106 w 167"/>
              <a:gd name="T11" fmla="*/ 0 h 99"/>
              <a:gd name="T12" fmla="*/ 167 w 167"/>
              <a:gd name="T13" fmla="*/ 50 h 99"/>
              <a:gd name="T14" fmla="*/ 106 w 167"/>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99">
                <a:moveTo>
                  <a:pt x="106" y="99"/>
                </a:moveTo>
                <a:lnTo>
                  <a:pt x="106" y="69"/>
                </a:lnTo>
                <a:lnTo>
                  <a:pt x="0" y="69"/>
                </a:lnTo>
                <a:lnTo>
                  <a:pt x="0" y="31"/>
                </a:lnTo>
                <a:lnTo>
                  <a:pt x="106" y="31"/>
                </a:lnTo>
                <a:lnTo>
                  <a:pt x="106" y="0"/>
                </a:lnTo>
                <a:lnTo>
                  <a:pt x="167" y="50"/>
                </a:lnTo>
                <a:lnTo>
                  <a:pt x="106" y="99"/>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29" name="Freeform 20"/>
          <p:cNvSpPr>
            <a:spLocks/>
          </p:cNvSpPr>
          <p:nvPr/>
        </p:nvSpPr>
        <p:spPr bwMode="auto">
          <a:xfrm>
            <a:off x="8677054" y="3951995"/>
            <a:ext cx="286449" cy="490435"/>
          </a:xfrm>
          <a:custGeom>
            <a:avLst/>
            <a:gdLst>
              <a:gd name="T0" fmla="*/ 50 w 56"/>
              <a:gd name="T1" fmla="*/ 79 h 96"/>
              <a:gd name="T2" fmla="*/ 34 w 56"/>
              <a:gd name="T3" fmla="*/ 88 h 96"/>
              <a:gd name="T4" fmla="*/ 34 w 56"/>
              <a:gd name="T5" fmla="*/ 96 h 96"/>
              <a:gd name="T6" fmla="*/ 21 w 56"/>
              <a:gd name="T7" fmla="*/ 96 h 96"/>
              <a:gd name="T8" fmla="*/ 21 w 56"/>
              <a:gd name="T9" fmla="*/ 89 h 96"/>
              <a:gd name="T10" fmla="*/ 10 w 56"/>
              <a:gd name="T11" fmla="*/ 87 h 96"/>
              <a:gd name="T12" fmla="*/ 2 w 56"/>
              <a:gd name="T13" fmla="*/ 85 h 96"/>
              <a:gd name="T14" fmla="*/ 0 w 56"/>
              <a:gd name="T15" fmla="*/ 85 h 96"/>
              <a:gd name="T16" fmla="*/ 0 w 56"/>
              <a:gd name="T17" fmla="*/ 63 h 96"/>
              <a:gd name="T18" fmla="*/ 11 w 56"/>
              <a:gd name="T19" fmla="*/ 63 h 96"/>
              <a:gd name="T20" fmla="*/ 13 w 56"/>
              <a:gd name="T21" fmla="*/ 72 h 96"/>
              <a:gd name="T22" fmla="*/ 24 w 56"/>
              <a:gd name="T23" fmla="*/ 74 h 96"/>
              <a:gd name="T24" fmla="*/ 34 w 56"/>
              <a:gd name="T25" fmla="*/ 72 h 96"/>
              <a:gd name="T26" fmla="*/ 38 w 56"/>
              <a:gd name="T27" fmla="*/ 65 h 96"/>
              <a:gd name="T28" fmla="*/ 36 w 56"/>
              <a:gd name="T29" fmla="*/ 61 h 96"/>
              <a:gd name="T30" fmla="*/ 30 w 56"/>
              <a:gd name="T31" fmla="*/ 58 h 96"/>
              <a:gd name="T32" fmla="*/ 23 w 56"/>
              <a:gd name="T33" fmla="*/ 55 h 96"/>
              <a:gd name="T34" fmla="*/ 15 w 56"/>
              <a:gd name="T35" fmla="*/ 52 h 96"/>
              <a:gd name="T36" fmla="*/ 7 w 56"/>
              <a:gd name="T37" fmla="*/ 47 h 96"/>
              <a:gd name="T38" fmla="*/ 2 w 56"/>
              <a:gd name="T39" fmla="*/ 41 h 96"/>
              <a:gd name="T40" fmla="*/ 2 w 56"/>
              <a:gd name="T41" fmla="*/ 40 h 96"/>
              <a:gd name="T42" fmla="*/ 0 w 56"/>
              <a:gd name="T43" fmla="*/ 30 h 96"/>
              <a:gd name="T44" fmla="*/ 1 w 56"/>
              <a:gd name="T45" fmla="*/ 23 h 96"/>
              <a:gd name="T46" fmla="*/ 5 w 56"/>
              <a:gd name="T47" fmla="*/ 15 h 96"/>
              <a:gd name="T48" fmla="*/ 21 w 56"/>
              <a:gd name="T49" fmla="*/ 7 h 96"/>
              <a:gd name="T50" fmla="*/ 21 w 56"/>
              <a:gd name="T51" fmla="*/ 0 h 96"/>
              <a:gd name="T52" fmla="*/ 34 w 56"/>
              <a:gd name="T53" fmla="*/ 0 h 96"/>
              <a:gd name="T54" fmla="*/ 34 w 56"/>
              <a:gd name="T55" fmla="*/ 7 h 96"/>
              <a:gd name="T56" fmla="*/ 44 w 56"/>
              <a:gd name="T57" fmla="*/ 8 h 96"/>
              <a:gd name="T58" fmla="*/ 49 w 56"/>
              <a:gd name="T59" fmla="*/ 10 h 96"/>
              <a:gd name="T60" fmla="*/ 51 w 56"/>
              <a:gd name="T61" fmla="*/ 10 h 96"/>
              <a:gd name="T62" fmla="*/ 54 w 56"/>
              <a:gd name="T63" fmla="*/ 11 h 96"/>
              <a:gd name="T64" fmla="*/ 53 w 56"/>
              <a:gd name="T65" fmla="*/ 27 h 96"/>
              <a:gd name="T66" fmla="*/ 53 w 56"/>
              <a:gd name="T67" fmla="*/ 31 h 96"/>
              <a:gd name="T68" fmla="*/ 42 w 56"/>
              <a:gd name="T69" fmla="*/ 31 h 96"/>
              <a:gd name="T70" fmla="*/ 42 w 56"/>
              <a:gd name="T71" fmla="*/ 30 h 96"/>
              <a:gd name="T72" fmla="*/ 40 w 56"/>
              <a:gd name="T73" fmla="*/ 22 h 96"/>
              <a:gd name="T74" fmla="*/ 30 w 56"/>
              <a:gd name="T75" fmla="*/ 20 h 96"/>
              <a:gd name="T76" fmla="*/ 21 w 56"/>
              <a:gd name="T77" fmla="*/ 22 h 96"/>
              <a:gd name="T78" fmla="*/ 18 w 56"/>
              <a:gd name="T79" fmla="*/ 28 h 96"/>
              <a:gd name="T80" fmla="*/ 22 w 56"/>
              <a:gd name="T81" fmla="*/ 34 h 96"/>
              <a:gd name="T82" fmla="*/ 23 w 56"/>
              <a:gd name="T83" fmla="*/ 35 h 96"/>
              <a:gd name="T84" fmla="*/ 31 w 56"/>
              <a:gd name="T85" fmla="*/ 38 h 96"/>
              <a:gd name="T86" fmla="*/ 42 w 56"/>
              <a:gd name="T87" fmla="*/ 43 h 96"/>
              <a:gd name="T88" fmla="*/ 52 w 56"/>
              <a:gd name="T89" fmla="*/ 50 h 96"/>
              <a:gd name="T90" fmla="*/ 56 w 56"/>
              <a:gd name="T91" fmla="*/ 63 h 96"/>
              <a:gd name="T92" fmla="*/ 50 w 56"/>
              <a:gd name="T93" fmla="*/ 7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96">
                <a:moveTo>
                  <a:pt x="50" y="79"/>
                </a:moveTo>
                <a:cubicBezTo>
                  <a:pt x="46" y="84"/>
                  <a:pt x="41" y="86"/>
                  <a:pt x="34" y="88"/>
                </a:cubicBezTo>
                <a:cubicBezTo>
                  <a:pt x="34" y="96"/>
                  <a:pt x="34" y="96"/>
                  <a:pt x="34" y="96"/>
                </a:cubicBezTo>
                <a:cubicBezTo>
                  <a:pt x="21" y="96"/>
                  <a:pt x="21" y="96"/>
                  <a:pt x="21" y="96"/>
                </a:cubicBezTo>
                <a:cubicBezTo>
                  <a:pt x="21" y="89"/>
                  <a:pt x="21" y="89"/>
                  <a:pt x="21" y="89"/>
                </a:cubicBezTo>
                <a:cubicBezTo>
                  <a:pt x="17" y="88"/>
                  <a:pt x="14" y="88"/>
                  <a:pt x="10" y="87"/>
                </a:cubicBezTo>
                <a:cubicBezTo>
                  <a:pt x="7" y="87"/>
                  <a:pt x="4" y="86"/>
                  <a:pt x="2" y="85"/>
                </a:cubicBezTo>
                <a:cubicBezTo>
                  <a:pt x="0" y="85"/>
                  <a:pt x="0" y="85"/>
                  <a:pt x="0" y="85"/>
                </a:cubicBezTo>
                <a:cubicBezTo>
                  <a:pt x="0" y="63"/>
                  <a:pt x="0" y="63"/>
                  <a:pt x="0" y="63"/>
                </a:cubicBezTo>
                <a:cubicBezTo>
                  <a:pt x="11" y="63"/>
                  <a:pt x="11" y="63"/>
                  <a:pt x="11" y="63"/>
                </a:cubicBezTo>
                <a:cubicBezTo>
                  <a:pt x="13" y="72"/>
                  <a:pt x="13" y="72"/>
                  <a:pt x="13" y="72"/>
                </a:cubicBezTo>
                <a:cubicBezTo>
                  <a:pt x="16" y="73"/>
                  <a:pt x="19" y="74"/>
                  <a:pt x="24" y="74"/>
                </a:cubicBezTo>
                <a:cubicBezTo>
                  <a:pt x="28" y="74"/>
                  <a:pt x="31" y="73"/>
                  <a:pt x="34" y="72"/>
                </a:cubicBezTo>
                <a:cubicBezTo>
                  <a:pt x="36" y="70"/>
                  <a:pt x="38" y="68"/>
                  <a:pt x="38" y="65"/>
                </a:cubicBezTo>
                <a:cubicBezTo>
                  <a:pt x="38" y="64"/>
                  <a:pt x="37" y="62"/>
                  <a:pt x="36" y="61"/>
                </a:cubicBezTo>
                <a:cubicBezTo>
                  <a:pt x="34" y="60"/>
                  <a:pt x="32" y="58"/>
                  <a:pt x="30" y="58"/>
                </a:cubicBezTo>
                <a:cubicBezTo>
                  <a:pt x="28" y="57"/>
                  <a:pt x="25" y="56"/>
                  <a:pt x="23" y="55"/>
                </a:cubicBezTo>
                <a:cubicBezTo>
                  <a:pt x="20" y="54"/>
                  <a:pt x="17" y="53"/>
                  <a:pt x="15" y="52"/>
                </a:cubicBezTo>
                <a:cubicBezTo>
                  <a:pt x="12" y="50"/>
                  <a:pt x="9" y="49"/>
                  <a:pt x="7" y="47"/>
                </a:cubicBezTo>
                <a:cubicBezTo>
                  <a:pt x="5" y="46"/>
                  <a:pt x="3" y="43"/>
                  <a:pt x="2" y="41"/>
                </a:cubicBezTo>
                <a:cubicBezTo>
                  <a:pt x="2" y="41"/>
                  <a:pt x="2" y="40"/>
                  <a:pt x="2" y="40"/>
                </a:cubicBezTo>
                <a:cubicBezTo>
                  <a:pt x="0" y="37"/>
                  <a:pt x="0" y="34"/>
                  <a:pt x="0" y="30"/>
                </a:cubicBezTo>
                <a:cubicBezTo>
                  <a:pt x="0" y="27"/>
                  <a:pt x="0" y="25"/>
                  <a:pt x="1" y="23"/>
                </a:cubicBezTo>
                <a:cubicBezTo>
                  <a:pt x="2" y="20"/>
                  <a:pt x="3" y="17"/>
                  <a:pt x="5" y="15"/>
                </a:cubicBezTo>
                <a:cubicBezTo>
                  <a:pt x="9" y="11"/>
                  <a:pt x="14" y="8"/>
                  <a:pt x="21" y="7"/>
                </a:cubicBezTo>
                <a:cubicBezTo>
                  <a:pt x="21" y="0"/>
                  <a:pt x="21" y="0"/>
                  <a:pt x="21" y="0"/>
                </a:cubicBezTo>
                <a:cubicBezTo>
                  <a:pt x="34" y="0"/>
                  <a:pt x="34" y="0"/>
                  <a:pt x="34" y="0"/>
                </a:cubicBezTo>
                <a:cubicBezTo>
                  <a:pt x="34" y="7"/>
                  <a:pt x="34" y="7"/>
                  <a:pt x="34" y="7"/>
                </a:cubicBezTo>
                <a:cubicBezTo>
                  <a:pt x="37" y="7"/>
                  <a:pt x="40" y="7"/>
                  <a:pt x="44" y="8"/>
                </a:cubicBezTo>
                <a:cubicBezTo>
                  <a:pt x="46" y="9"/>
                  <a:pt x="48" y="9"/>
                  <a:pt x="49" y="10"/>
                </a:cubicBezTo>
                <a:cubicBezTo>
                  <a:pt x="50" y="10"/>
                  <a:pt x="51" y="10"/>
                  <a:pt x="51" y="10"/>
                </a:cubicBezTo>
                <a:cubicBezTo>
                  <a:pt x="54" y="11"/>
                  <a:pt x="54" y="11"/>
                  <a:pt x="54" y="11"/>
                </a:cubicBezTo>
                <a:cubicBezTo>
                  <a:pt x="53" y="27"/>
                  <a:pt x="53" y="27"/>
                  <a:pt x="53" y="27"/>
                </a:cubicBezTo>
                <a:cubicBezTo>
                  <a:pt x="53" y="31"/>
                  <a:pt x="53" y="31"/>
                  <a:pt x="53" y="31"/>
                </a:cubicBezTo>
                <a:cubicBezTo>
                  <a:pt x="42" y="31"/>
                  <a:pt x="42" y="31"/>
                  <a:pt x="42" y="31"/>
                </a:cubicBezTo>
                <a:cubicBezTo>
                  <a:pt x="42" y="30"/>
                  <a:pt x="42" y="30"/>
                  <a:pt x="42" y="30"/>
                </a:cubicBezTo>
                <a:cubicBezTo>
                  <a:pt x="40" y="22"/>
                  <a:pt x="40" y="22"/>
                  <a:pt x="40" y="22"/>
                </a:cubicBezTo>
                <a:cubicBezTo>
                  <a:pt x="36" y="21"/>
                  <a:pt x="33" y="20"/>
                  <a:pt x="30" y="20"/>
                </a:cubicBezTo>
                <a:cubicBezTo>
                  <a:pt x="26" y="20"/>
                  <a:pt x="23" y="21"/>
                  <a:pt x="21" y="22"/>
                </a:cubicBezTo>
                <a:cubicBezTo>
                  <a:pt x="19" y="24"/>
                  <a:pt x="18" y="26"/>
                  <a:pt x="18" y="28"/>
                </a:cubicBezTo>
                <a:cubicBezTo>
                  <a:pt x="18" y="30"/>
                  <a:pt x="19" y="32"/>
                  <a:pt x="22" y="34"/>
                </a:cubicBezTo>
                <a:cubicBezTo>
                  <a:pt x="22" y="34"/>
                  <a:pt x="23" y="35"/>
                  <a:pt x="23" y="35"/>
                </a:cubicBezTo>
                <a:cubicBezTo>
                  <a:pt x="26" y="36"/>
                  <a:pt x="28" y="37"/>
                  <a:pt x="31" y="38"/>
                </a:cubicBezTo>
                <a:cubicBezTo>
                  <a:pt x="35" y="40"/>
                  <a:pt x="39" y="41"/>
                  <a:pt x="42" y="43"/>
                </a:cubicBezTo>
                <a:cubicBezTo>
                  <a:pt x="46" y="44"/>
                  <a:pt x="49" y="47"/>
                  <a:pt x="52" y="50"/>
                </a:cubicBezTo>
                <a:cubicBezTo>
                  <a:pt x="55" y="54"/>
                  <a:pt x="56" y="58"/>
                  <a:pt x="56" y="63"/>
                </a:cubicBezTo>
                <a:cubicBezTo>
                  <a:pt x="56" y="69"/>
                  <a:pt x="54" y="75"/>
                  <a:pt x="50" y="79"/>
                </a:cubicBezTo>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0" name="Freeform 21"/>
          <p:cNvSpPr>
            <a:spLocks noEditPoints="1"/>
          </p:cNvSpPr>
          <p:nvPr/>
        </p:nvSpPr>
        <p:spPr bwMode="auto">
          <a:xfrm>
            <a:off x="10494237" y="3576572"/>
            <a:ext cx="620639" cy="620639"/>
          </a:xfrm>
          <a:custGeom>
            <a:avLst/>
            <a:gdLst>
              <a:gd name="T0" fmla="*/ 106 w 121"/>
              <a:gd name="T1" fmla="*/ 21 h 121"/>
              <a:gd name="T2" fmla="*/ 103 w 121"/>
              <a:gd name="T3" fmla="*/ 18 h 121"/>
              <a:gd name="T4" fmla="*/ 17 w 121"/>
              <a:gd name="T5" fmla="*/ 18 h 121"/>
              <a:gd name="T6" fmla="*/ 17 w 121"/>
              <a:gd name="T7" fmla="*/ 103 h 121"/>
              <a:gd name="T8" fmla="*/ 36 w 121"/>
              <a:gd name="T9" fmla="*/ 116 h 121"/>
              <a:gd name="T10" fmla="*/ 60 w 121"/>
              <a:gd name="T11" fmla="*/ 121 h 121"/>
              <a:gd name="T12" fmla="*/ 82 w 121"/>
              <a:gd name="T13" fmla="*/ 117 h 121"/>
              <a:gd name="T14" fmla="*/ 102 w 121"/>
              <a:gd name="T15" fmla="*/ 105 h 121"/>
              <a:gd name="T16" fmla="*/ 102 w 121"/>
              <a:gd name="T17" fmla="*/ 105 h 121"/>
              <a:gd name="T18" fmla="*/ 121 w 121"/>
              <a:gd name="T19" fmla="*/ 61 h 121"/>
              <a:gd name="T20" fmla="*/ 38 w 121"/>
              <a:gd name="T21" fmla="*/ 88 h 121"/>
              <a:gd name="T22" fmla="*/ 34 w 121"/>
              <a:gd name="T23" fmla="*/ 105 h 121"/>
              <a:gd name="T24" fmla="*/ 24 w 121"/>
              <a:gd name="T25" fmla="*/ 84 h 121"/>
              <a:gd name="T26" fmla="*/ 57 w 121"/>
              <a:gd name="T27" fmla="*/ 70 h 121"/>
              <a:gd name="T28" fmla="*/ 58 w 121"/>
              <a:gd name="T29" fmla="*/ 81 h 121"/>
              <a:gd name="T30" fmla="*/ 42 w 121"/>
              <a:gd name="T31" fmla="*/ 110 h 121"/>
              <a:gd name="T32" fmla="*/ 38 w 121"/>
              <a:gd name="T33" fmla="*/ 88 h 121"/>
              <a:gd name="T34" fmla="*/ 44 w 121"/>
              <a:gd name="T35" fmla="*/ 45 h 121"/>
              <a:gd name="T36" fmla="*/ 75 w 121"/>
              <a:gd name="T37" fmla="*/ 45 h 121"/>
              <a:gd name="T38" fmla="*/ 60 w 121"/>
              <a:gd name="T39" fmla="*/ 116 h 121"/>
              <a:gd name="T40" fmla="*/ 60 w 121"/>
              <a:gd name="T41" fmla="*/ 117 h 121"/>
              <a:gd name="T42" fmla="*/ 81 w 121"/>
              <a:gd name="T43" fmla="*/ 88 h 121"/>
              <a:gd name="T44" fmla="*/ 76 w 121"/>
              <a:gd name="T45" fmla="*/ 110 h 121"/>
              <a:gd name="T46" fmla="*/ 62 w 121"/>
              <a:gd name="T47" fmla="*/ 81 h 121"/>
              <a:gd name="T48" fmla="*/ 63 w 121"/>
              <a:gd name="T49" fmla="*/ 70 h 121"/>
              <a:gd name="T50" fmla="*/ 94 w 121"/>
              <a:gd name="T51" fmla="*/ 84 h 121"/>
              <a:gd name="T52" fmla="*/ 85 w 121"/>
              <a:gd name="T53" fmla="*/ 107 h 121"/>
              <a:gd name="T54" fmla="*/ 81 w 121"/>
              <a:gd name="T55" fmla="*/ 88 h 121"/>
              <a:gd name="T56" fmla="*/ 103 w 121"/>
              <a:gd name="T57" fmla="*/ 84 h 121"/>
              <a:gd name="T58" fmla="*/ 83 w 121"/>
              <a:gd name="T59" fmla="*/ 64 h 121"/>
              <a:gd name="T60" fmla="*/ 76 w 121"/>
              <a:gd name="T61" fmla="*/ 63 h 121"/>
              <a:gd name="T62" fmla="*/ 59 w 121"/>
              <a:gd name="T63" fmla="*/ 21 h 121"/>
              <a:gd name="T64" fmla="*/ 43 w 121"/>
              <a:gd name="T65" fmla="*/ 63 h 121"/>
              <a:gd name="T66" fmla="*/ 36 w 121"/>
              <a:gd name="T67" fmla="*/ 64 h 121"/>
              <a:gd name="T68" fmla="*/ 16 w 121"/>
              <a:gd name="T69" fmla="*/ 84 h 121"/>
              <a:gd name="T70" fmla="*/ 8 w 121"/>
              <a:gd name="T71" fmla="*/ 61 h 121"/>
              <a:gd name="T72" fmla="*/ 60 w 121"/>
              <a:gd name="T73" fmla="*/ 8 h 121"/>
              <a:gd name="T74" fmla="*/ 98 w 121"/>
              <a:gd name="T75" fmla="*/ 24 h 121"/>
              <a:gd name="T76" fmla="*/ 107 w 121"/>
              <a:gd name="T77" fmla="*/ 38 h 121"/>
              <a:gd name="T78" fmla="*/ 103 w 121"/>
              <a:gd name="T79" fmla="*/ 9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121">
                <a:moveTo>
                  <a:pt x="115" y="34"/>
                </a:moveTo>
                <a:cubicBezTo>
                  <a:pt x="115" y="34"/>
                  <a:pt x="112" y="28"/>
                  <a:pt x="106" y="21"/>
                </a:cubicBezTo>
                <a:cubicBezTo>
                  <a:pt x="106" y="20"/>
                  <a:pt x="105" y="19"/>
                  <a:pt x="104" y="18"/>
                </a:cubicBezTo>
                <a:cubicBezTo>
                  <a:pt x="103" y="18"/>
                  <a:pt x="103" y="18"/>
                  <a:pt x="103" y="18"/>
                </a:cubicBezTo>
                <a:cubicBezTo>
                  <a:pt x="92" y="6"/>
                  <a:pt x="77" y="0"/>
                  <a:pt x="60" y="0"/>
                </a:cubicBezTo>
                <a:cubicBezTo>
                  <a:pt x="44" y="0"/>
                  <a:pt x="29" y="6"/>
                  <a:pt x="17" y="18"/>
                </a:cubicBezTo>
                <a:cubicBezTo>
                  <a:pt x="6" y="29"/>
                  <a:pt x="0" y="44"/>
                  <a:pt x="0" y="61"/>
                </a:cubicBezTo>
                <a:cubicBezTo>
                  <a:pt x="0" y="76"/>
                  <a:pt x="6" y="92"/>
                  <a:pt x="17" y="103"/>
                </a:cubicBezTo>
                <a:cubicBezTo>
                  <a:pt x="23" y="109"/>
                  <a:pt x="29" y="113"/>
                  <a:pt x="36" y="116"/>
                </a:cubicBezTo>
                <a:cubicBezTo>
                  <a:pt x="36" y="116"/>
                  <a:pt x="36" y="116"/>
                  <a:pt x="36" y="116"/>
                </a:cubicBezTo>
                <a:cubicBezTo>
                  <a:pt x="44" y="120"/>
                  <a:pt x="52" y="121"/>
                  <a:pt x="60" y="121"/>
                </a:cubicBezTo>
                <a:cubicBezTo>
                  <a:pt x="60" y="121"/>
                  <a:pt x="60" y="121"/>
                  <a:pt x="60" y="121"/>
                </a:cubicBezTo>
                <a:cubicBezTo>
                  <a:pt x="68" y="121"/>
                  <a:pt x="75" y="120"/>
                  <a:pt x="82" y="117"/>
                </a:cubicBezTo>
                <a:cubicBezTo>
                  <a:pt x="82" y="117"/>
                  <a:pt x="82" y="117"/>
                  <a:pt x="82" y="117"/>
                </a:cubicBezTo>
                <a:cubicBezTo>
                  <a:pt x="89" y="115"/>
                  <a:pt x="96" y="110"/>
                  <a:pt x="102" y="105"/>
                </a:cubicBezTo>
                <a:cubicBezTo>
                  <a:pt x="102" y="105"/>
                  <a:pt x="102" y="105"/>
                  <a:pt x="102" y="105"/>
                </a:cubicBezTo>
                <a:cubicBezTo>
                  <a:pt x="102" y="105"/>
                  <a:pt x="102" y="105"/>
                  <a:pt x="102" y="105"/>
                </a:cubicBezTo>
                <a:cubicBezTo>
                  <a:pt x="102" y="105"/>
                  <a:pt x="102" y="105"/>
                  <a:pt x="102" y="105"/>
                </a:cubicBezTo>
                <a:cubicBezTo>
                  <a:pt x="103" y="104"/>
                  <a:pt x="103" y="104"/>
                  <a:pt x="103" y="103"/>
                </a:cubicBezTo>
                <a:cubicBezTo>
                  <a:pt x="115" y="92"/>
                  <a:pt x="121" y="77"/>
                  <a:pt x="121" y="61"/>
                </a:cubicBezTo>
                <a:cubicBezTo>
                  <a:pt x="121" y="51"/>
                  <a:pt x="119" y="42"/>
                  <a:pt x="115" y="34"/>
                </a:cubicBezTo>
                <a:moveTo>
                  <a:pt x="38" y="88"/>
                </a:moveTo>
                <a:cubicBezTo>
                  <a:pt x="36" y="88"/>
                  <a:pt x="34" y="90"/>
                  <a:pt x="34" y="93"/>
                </a:cubicBezTo>
                <a:cubicBezTo>
                  <a:pt x="34" y="105"/>
                  <a:pt x="34" y="105"/>
                  <a:pt x="34" y="105"/>
                </a:cubicBezTo>
                <a:cubicBezTo>
                  <a:pt x="30" y="103"/>
                  <a:pt x="27" y="101"/>
                  <a:pt x="24" y="98"/>
                </a:cubicBezTo>
                <a:cubicBezTo>
                  <a:pt x="24" y="84"/>
                  <a:pt x="24" y="84"/>
                  <a:pt x="24" y="84"/>
                </a:cubicBezTo>
                <a:cubicBezTo>
                  <a:pt x="24" y="80"/>
                  <a:pt x="28" y="75"/>
                  <a:pt x="31" y="74"/>
                </a:cubicBezTo>
                <a:cubicBezTo>
                  <a:pt x="39" y="72"/>
                  <a:pt x="48" y="70"/>
                  <a:pt x="57" y="70"/>
                </a:cubicBezTo>
                <a:cubicBezTo>
                  <a:pt x="53" y="76"/>
                  <a:pt x="53" y="76"/>
                  <a:pt x="53" y="76"/>
                </a:cubicBezTo>
                <a:cubicBezTo>
                  <a:pt x="58" y="81"/>
                  <a:pt x="58" y="81"/>
                  <a:pt x="58" y="81"/>
                </a:cubicBezTo>
                <a:cubicBezTo>
                  <a:pt x="55" y="112"/>
                  <a:pt x="55" y="112"/>
                  <a:pt x="55" y="112"/>
                </a:cubicBezTo>
                <a:cubicBezTo>
                  <a:pt x="50" y="112"/>
                  <a:pt x="46" y="111"/>
                  <a:pt x="42" y="110"/>
                </a:cubicBezTo>
                <a:cubicBezTo>
                  <a:pt x="42" y="93"/>
                  <a:pt x="42" y="93"/>
                  <a:pt x="42" y="93"/>
                </a:cubicBezTo>
                <a:cubicBezTo>
                  <a:pt x="42" y="90"/>
                  <a:pt x="40" y="88"/>
                  <a:pt x="38" y="88"/>
                </a:cubicBezTo>
                <a:moveTo>
                  <a:pt x="59" y="61"/>
                </a:moveTo>
                <a:cubicBezTo>
                  <a:pt x="51" y="61"/>
                  <a:pt x="44" y="54"/>
                  <a:pt x="44" y="45"/>
                </a:cubicBezTo>
                <a:cubicBezTo>
                  <a:pt x="44" y="36"/>
                  <a:pt x="51" y="29"/>
                  <a:pt x="59" y="29"/>
                </a:cubicBezTo>
                <a:cubicBezTo>
                  <a:pt x="68" y="29"/>
                  <a:pt x="75" y="36"/>
                  <a:pt x="75" y="45"/>
                </a:cubicBezTo>
                <a:cubicBezTo>
                  <a:pt x="75" y="54"/>
                  <a:pt x="68" y="61"/>
                  <a:pt x="59" y="61"/>
                </a:cubicBezTo>
                <a:moveTo>
                  <a:pt x="60" y="116"/>
                </a:moveTo>
                <a:cubicBezTo>
                  <a:pt x="60" y="116"/>
                  <a:pt x="60" y="116"/>
                  <a:pt x="60" y="116"/>
                </a:cubicBezTo>
                <a:cubicBezTo>
                  <a:pt x="60" y="117"/>
                  <a:pt x="60" y="117"/>
                  <a:pt x="60" y="117"/>
                </a:cubicBezTo>
                <a:lnTo>
                  <a:pt x="60" y="116"/>
                </a:lnTo>
                <a:close/>
                <a:moveTo>
                  <a:pt x="81" y="88"/>
                </a:moveTo>
                <a:cubicBezTo>
                  <a:pt x="78" y="88"/>
                  <a:pt x="76" y="90"/>
                  <a:pt x="76" y="93"/>
                </a:cubicBezTo>
                <a:cubicBezTo>
                  <a:pt x="76" y="110"/>
                  <a:pt x="76" y="110"/>
                  <a:pt x="76" y="110"/>
                </a:cubicBezTo>
                <a:cubicBezTo>
                  <a:pt x="73" y="111"/>
                  <a:pt x="69" y="112"/>
                  <a:pt x="65" y="113"/>
                </a:cubicBezTo>
                <a:cubicBezTo>
                  <a:pt x="62" y="81"/>
                  <a:pt x="62" y="81"/>
                  <a:pt x="62" y="81"/>
                </a:cubicBezTo>
                <a:cubicBezTo>
                  <a:pt x="66" y="76"/>
                  <a:pt x="66" y="76"/>
                  <a:pt x="66" y="76"/>
                </a:cubicBezTo>
                <a:cubicBezTo>
                  <a:pt x="63" y="70"/>
                  <a:pt x="63" y="70"/>
                  <a:pt x="63" y="70"/>
                </a:cubicBezTo>
                <a:cubicBezTo>
                  <a:pt x="71" y="70"/>
                  <a:pt x="80" y="72"/>
                  <a:pt x="87" y="74"/>
                </a:cubicBezTo>
                <a:cubicBezTo>
                  <a:pt x="91" y="75"/>
                  <a:pt x="94" y="80"/>
                  <a:pt x="94" y="84"/>
                </a:cubicBezTo>
                <a:cubicBezTo>
                  <a:pt x="94" y="100"/>
                  <a:pt x="94" y="100"/>
                  <a:pt x="94" y="100"/>
                </a:cubicBezTo>
                <a:cubicBezTo>
                  <a:pt x="91" y="103"/>
                  <a:pt x="88" y="105"/>
                  <a:pt x="85" y="107"/>
                </a:cubicBezTo>
                <a:cubicBezTo>
                  <a:pt x="85" y="93"/>
                  <a:pt x="85" y="93"/>
                  <a:pt x="85" y="93"/>
                </a:cubicBezTo>
                <a:cubicBezTo>
                  <a:pt x="85" y="90"/>
                  <a:pt x="83" y="88"/>
                  <a:pt x="81" y="88"/>
                </a:cubicBezTo>
                <a:moveTo>
                  <a:pt x="103" y="91"/>
                </a:moveTo>
                <a:cubicBezTo>
                  <a:pt x="103" y="84"/>
                  <a:pt x="103" y="84"/>
                  <a:pt x="103" y="84"/>
                </a:cubicBezTo>
                <a:cubicBezTo>
                  <a:pt x="103" y="76"/>
                  <a:pt x="97" y="68"/>
                  <a:pt x="90" y="66"/>
                </a:cubicBezTo>
                <a:cubicBezTo>
                  <a:pt x="87" y="65"/>
                  <a:pt x="85" y="65"/>
                  <a:pt x="83" y="64"/>
                </a:cubicBezTo>
                <a:cubicBezTo>
                  <a:pt x="82" y="64"/>
                  <a:pt x="81" y="64"/>
                  <a:pt x="81" y="64"/>
                </a:cubicBezTo>
                <a:cubicBezTo>
                  <a:pt x="79" y="63"/>
                  <a:pt x="78" y="63"/>
                  <a:pt x="76" y="63"/>
                </a:cubicBezTo>
                <a:cubicBezTo>
                  <a:pt x="81" y="58"/>
                  <a:pt x="84" y="52"/>
                  <a:pt x="84" y="45"/>
                </a:cubicBezTo>
                <a:cubicBezTo>
                  <a:pt x="84" y="32"/>
                  <a:pt x="73" y="21"/>
                  <a:pt x="59" y="21"/>
                </a:cubicBezTo>
                <a:cubicBezTo>
                  <a:pt x="46" y="21"/>
                  <a:pt x="35" y="32"/>
                  <a:pt x="35" y="45"/>
                </a:cubicBezTo>
                <a:cubicBezTo>
                  <a:pt x="35" y="52"/>
                  <a:pt x="38" y="58"/>
                  <a:pt x="43" y="63"/>
                </a:cubicBezTo>
                <a:cubicBezTo>
                  <a:pt x="41" y="63"/>
                  <a:pt x="39" y="63"/>
                  <a:pt x="38" y="64"/>
                </a:cubicBezTo>
                <a:cubicBezTo>
                  <a:pt x="37" y="64"/>
                  <a:pt x="37" y="64"/>
                  <a:pt x="36" y="64"/>
                </a:cubicBezTo>
                <a:cubicBezTo>
                  <a:pt x="34" y="65"/>
                  <a:pt x="31" y="65"/>
                  <a:pt x="29" y="66"/>
                </a:cubicBezTo>
                <a:cubicBezTo>
                  <a:pt x="22" y="68"/>
                  <a:pt x="16" y="76"/>
                  <a:pt x="16" y="84"/>
                </a:cubicBezTo>
                <a:cubicBezTo>
                  <a:pt x="16" y="88"/>
                  <a:pt x="16" y="88"/>
                  <a:pt x="16" y="88"/>
                </a:cubicBezTo>
                <a:cubicBezTo>
                  <a:pt x="11" y="79"/>
                  <a:pt x="8" y="70"/>
                  <a:pt x="8" y="61"/>
                </a:cubicBezTo>
                <a:cubicBezTo>
                  <a:pt x="8" y="47"/>
                  <a:pt x="14" y="34"/>
                  <a:pt x="23" y="24"/>
                </a:cubicBezTo>
                <a:cubicBezTo>
                  <a:pt x="33" y="14"/>
                  <a:pt x="46" y="8"/>
                  <a:pt x="60" y="8"/>
                </a:cubicBezTo>
                <a:cubicBezTo>
                  <a:pt x="74" y="8"/>
                  <a:pt x="87" y="14"/>
                  <a:pt x="97" y="24"/>
                </a:cubicBezTo>
                <a:cubicBezTo>
                  <a:pt x="98" y="24"/>
                  <a:pt x="98" y="24"/>
                  <a:pt x="98" y="24"/>
                </a:cubicBezTo>
                <a:cubicBezTo>
                  <a:pt x="98" y="25"/>
                  <a:pt x="99" y="25"/>
                  <a:pt x="100" y="26"/>
                </a:cubicBezTo>
                <a:cubicBezTo>
                  <a:pt x="104" y="32"/>
                  <a:pt x="107" y="38"/>
                  <a:pt x="107" y="38"/>
                </a:cubicBezTo>
                <a:cubicBezTo>
                  <a:pt x="111" y="45"/>
                  <a:pt x="113" y="53"/>
                  <a:pt x="113" y="61"/>
                </a:cubicBezTo>
                <a:cubicBezTo>
                  <a:pt x="113" y="72"/>
                  <a:pt x="109" y="82"/>
                  <a:pt x="103" y="91"/>
                </a:cubicBezTo>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1" name="Freeform 22"/>
          <p:cNvSpPr>
            <a:spLocks noEditPoints="1"/>
          </p:cNvSpPr>
          <p:nvPr/>
        </p:nvSpPr>
        <p:spPr bwMode="auto">
          <a:xfrm>
            <a:off x="10116646" y="4227592"/>
            <a:ext cx="618469" cy="624980"/>
          </a:xfrm>
          <a:custGeom>
            <a:avLst/>
            <a:gdLst>
              <a:gd name="T0" fmla="*/ 107 w 121"/>
              <a:gd name="T1" fmla="*/ 21 h 122"/>
              <a:gd name="T2" fmla="*/ 103 w 121"/>
              <a:gd name="T3" fmla="*/ 18 h 122"/>
              <a:gd name="T4" fmla="*/ 17 w 121"/>
              <a:gd name="T5" fmla="*/ 18 h 122"/>
              <a:gd name="T6" fmla="*/ 17 w 121"/>
              <a:gd name="T7" fmla="*/ 103 h 122"/>
              <a:gd name="T8" fmla="*/ 37 w 121"/>
              <a:gd name="T9" fmla="*/ 117 h 122"/>
              <a:gd name="T10" fmla="*/ 61 w 121"/>
              <a:gd name="T11" fmla="*/ 122 h 122"/>
              <a:gd name="T12" fmla="*/ 82 w 121"/>
              <a:gd name="T13" fmla="*/ 118 h 122"/>
              <a:gd name="T14" fmla="*/ 102 w 121"/>
              <a:gd name="T15" fmla="*/ 106 h 122"/>
              <a:gd name="T16" fmla="*/ 102 w 121"/>
              <a:gd name="T17" fmla="*/ 105 h 122"/>
              <a:gd name="T18" fmla="*/ 121 w 121"/>
              <a:gd name="T19" fmla="*/ 61 h 122"/>
              <a:gd name="T20" fmla="*/ 38 w 121"/>
              <a:gd name="T21" fmla="*/ 89 h 122"/>
              <a:gd name="T22" fmla="*/ 34 w 121"/>
              <a:gd name="T23" fmla="*/ 106 h 122"/>
              <a:gd name="T24" fmla="*/ 24 w 121"/>
              <a:gd name="T25" fmla="*/ 84 h 122"/>
              <a:gd name="T26" fmla="*/ 57 w 121"/>
              <a:gd name="T27" fmla="*/ 71 h 122"/>
              <a:gd name="T28" fmla="*/ 58 w 121"/>
              <a:gd name="T29" fmla="*/ 81 h 122"/>
              <a:gd name="T30" fmla="*/ 42 w 121"/>
              <a:gd name="T31" fmla="*/ 110 h 122"/>
              <a:gd name="T32" fmla="*/ 38 w 121"/>
              <a:gd name="T33" fmla="*/ 89 h 122"/>
              <a:gd name="T34" fmla="*/ 44 w 121"/>
              <a:gd name="T35" fmla="*/ 45 h 122"/>
              <a:gd name="T36" fmla="*/ 75 w 121"/>
              <a:gd name="T37" fmla="*/ 45 h 122"/>
              <a:gd name="T38" fmla="*/ 60 w 121"/>
              <a:gd name="T39" fmla="*/ 116 h 122"/>
              <a:gd name="T40" fmla="*/ 60 w 121"/>
              <a:gd name="T41" fmla="*/ 117 h 122"/>
              <a:gd name="T42" fmla="*/ 81 w 121"/>
              <a:gd name="T43" fmla="*/ 89 h 122"/>
              <a:gd name="T44" fmla="*/ 76 w 121"/>
              <a:gd name="T45" fmla="*/ 111 h 122"/>
              <a:gd name="T46" fmla="*/ 62 w 121"/>
              <a:gd name="T47" fmla="*/ 81 h 122"/>
              <a:gd name="T48" fmla="*/ 63 w 121"/>
              <a:gd name="T49" fmla="*/ 71 h 122"/>
              <a:gd name="T50" fmla="*/ 94 w 121"/>
              <a:gd name="T51" fmla="*/ 84 h 122"/>
              <a:gd name="T52" fmla="*/ 85 w 121"/>
              <a:gd name="T53" fmla="*/ 107 h 122"/>
              <a:gd name="T54" fmla="*/ 81 w 121"/>
              <a:gd name="T55" fmla="*/ 89 h 122"/>
              <a:gd name="T56" fmla="*/ 103 w 121"/>
              <a:gd name="T57" fmla="*/ 84 h 122"/>
              <a:gd name="T58" fmla="*/ 83 w 121"/>
              <a:gd name="T59" fmla="*/ 64 h 122"/>
              <a:gd name="T60" fmla="*/ 76 w 121"/>
              <a:gd name="T61" fmla="*/ 63 h 122"/>
              <a:gd name="T62" fmla="*/ 59 w 121"/>
              <a:gd name="T63" fmla="*/ 21 h 122"/>
              <a:gd name="T64" fmla="*/ 43 w 121"/>
              <a:gd name="T65" fmla="*/ 63 h 122"/>
              <a:gd name="T66" fmla="*/ 36 w 121"/>
              <a:gd name="T67" fmla="*/ 64 h 122"/>
              <a:gd name="T68" fmla="*/ 16 w 121"/>
              <a:gd name="T69" fmla="*/ 84 h 122"/>
              <a:gd name="T70" fmla="*/ 8 w 121"/>
              <a:gd name="T71" fmla="*/ 61 h 122"/>
              <a:gd name="T72" fmla="*/ 61 w 121"/>
              <a:gd name="T73" fmla="*/ 9 h 122"/>
              <a:gd name="T74" fmla="*/ 98 w 121"/>
              <a:gd name="T75" fmla="*/ 24 h 122"/>
              <a:gd name="T76" fmla="*/ 108 w 121"/>
              <a:gd name="T77" fmla="*/ 38 h 122"/>
              <a:gd name="T78" fmla="*/ 103 w 121"/>
              <a:gd name="T79" fmla="*/ 9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122">
                <a:moveTo>
                  <a:pt x="115" y="35"/>
                </a:moveTo>
                <a:cubicBezTo>
                  <a:pt x="115" y="34"/>
                  <a:pt x="112" y="28"/>
                  <a:pt x="107" y="21"/>
                </a:cubicBezTo>
                <a:cubicBezTo>
                  <a:pt x="106" y="20"/>
                  <a:pt x="105" y="19"/>
                  <a:pt x="104" y="18"/>
                </a:cubicBezTo>
                <a:cubicBezTo>
                  <a:pt x="103" y="18"/>
                  <a:pt x="103" y="18"/>
                  <a:pt x="103" y="18"/>
                </a:cubicBezTo>
                <a:cubicBezTo>
                  <a:pt x="92" y="7"/>
                  <a:pt x="77" y="0"/>
                  <a:pt x="60" y="0"/>
                </a:cubicBezTo>
                <a:cubicBezTo>
                  <a:pt x="44" y="0"/>
                  <a:pt x="29" y="7"/>
                  <a:pt x="17" y="18"/>
                </a:cubicBezTo>
                <a:cubicBezTo>
                  <a:pt x="6" y="30"/>
                  <a:pt x="0" y="45"/>
                  <a:pt x="0" y="61"/>
                </a:cubicBezTo>
                <a:cubicBezTo>
                  <a:pt x="0" y="77"/>
                  <a:pt x="6" y="92"/>
                  <a:pt x="17" y="103"/>
                </a:cubicBezTo>
                <a:cubicBezTo>
                  <a:pt x="23" y="109"/>
                  <a:pt x="29" y="114"/>
                  <a:pt x="37" y="117"/>
                </a:cubicBezTo>
                <a:cubicBezTo>
                  <a:pt x="37" y="117"/>
                  <a:pt x="37" y="117"/>
                  <a:pt x="37" y="117"/>
                </a:cubicBezTo>
                <a:cubicBezTo>
                  <a:pt x="44" y="120"/>
                  <a:pt x="52" y="122"/>
                  <a:pt x="60" y="122"/>
                </a:cubicBezTo>
                <a:cubicBezTo>
                  <a:pt x="61" y="122"/>
                  <a:pt x="61" y="122"/>
                  <a:pt x="61" y="122"/>
                </a:cubicBezTo>
                <a:cubicBezTo>
                  <a:pt x="68" y="122"/>
                  <a:pt x="75" y="120"/>
                  <a:pt x="82" y="118"/>
                </a:cubicBezTo>
                <a:cubicBezTo>
                  <a:pt x="82" y="118"/>
                  <a:pt x="82" y="118"/>
                  <a:pt x="82" y="118"/>
                </a:cubicBezTo>
                <a:cubicBezTo>
                  <a:pt x="89" y="115"/>
                  <a:pt x="96" y="111"/>
                  <a:pt x="102" y="106"/>
                </a:cubicBezTo>
                <a:cubicBezTo>
                  <a:pt x="102" y="106"/>
                  <a:pt x="102" y="106"/>
                  <a:pt x="102" y="106"/>
                </a:cubicBezTo>
                <a:cubicBezTo>
                  <a:pt x="102" y="106"/>
                  <a:pt x="102" y="106"/>
                  <a:pt x="102" y="106"/>
                </a:cubicBezTo>
                <a:cubicBezTo>
                  <a:pt x="102" y="105"/>
                  <a:pt x="102" y="105"/>
                  <a:pt x="102" y="105"/>
                </a:cubicBezTo>
                <a:cubicBezTo>
                  <a:pt x="103" y="105"/>
                  <a:pt x="103" y="104"/>
                  <a:pt x="104" y="104"/>
                </a:cubicBezTo>
                <a:cubicBezTo>
                  <a:pt x="115" y="92"/>
                  <a:pt x="121" y="77"/>
                  <a:pt x="121" y="61"/>
                </a:cubicBezTo>
                <a:cubicBezTo>
                  <a:pt x="121" y="52"/>
                  <a:pt x="119" y="43"/>
                  <a:pt x="115" y="35"/>
                </a:cubicBezTo>
                <a:moveTo>
                  <a:pt x="38" y="89"/>
                </a:moveTo>
                <a:cubicBezTo>
                  <a:pt x="36" y="89"/>
                  <a:pt x="34" y="91"/>
                  <a:pt x="34" y="93"/>
                </a:cubicBezTo>
                <a:cubicBezTo>
                  <a:pt x="34" y="106"/>
                  <a:pt x="34" y="106"/>
                  <a:pt x="34" y="106"/>
                </a:cubicBezTo>
                <a:cubicBezTo>
                  <a:pt x="31" y="104"/>
                  <a:pt x="27" y="101"/>
                  <a:pt x="24" y="99"/>
                </a:cubicBezTo>
                <a:cubicBezTo>
                  <a:pt x="24" y="84"/>
                  <a:pt x="24" y="84"/>
                  <a:pt x="24" y="84"/>
                </a:cubicBezTo>
                <a:cubicBezTo>
                  <a:pt x="24" y="80"/>
                  <a:pt x="28" y="76"/>
                  <a:pt x="31" y="75"/>
                </a:cubicBezTo>
                <a:cubicBezTo>
                  <a:pt x="40" y="72"/>
                  <a:pt x="48" y="71"/>
                  <a:pt x="57" y="71"/>
                </a:cubicBezTo>
                <a:cubicBezTo>
                  <a:pt x="54" y="77"/>
                  <a:pt x="54" y="77"/>
                  <a:pt x="54" y="77"/>
                </a:cubicBezTo>
                <a:cubicBezTo>
                  <a:pt x="58" y="81"/>
                  <a:pt x="58" y="81"/>
                  <a:pt x="58" y="81"/>
                </a:cubicBezTo>
                <a:cubicBezTo>
                  <a:pt x="55" y="113"/>
                  <a:pt x="55" y="113"/>
                  <a:pt x="55" y="113"/>
                </a:cubicBezTo>
                <a:cubicBezTo>
                  <a:pt x="51" y="112"/>
                  <a:pt x="46" y="111"/>
                  <a:pt x="42" y="110"/>
                </a:cubicBezTo>
                <a:cubicBezTo>
                  <a:pt x="42" y="93"/>
                  <a:pt x="42" y="93"/>
                  <a:pt x="42" y="93"/>
                </a:cubicBezTo>
                <a:cubicBezTo>
                  <a:pt x="42" y="91"/>
                  <a:pt x="41" y="89"/>
                  <a:pt x="38" y="89"/>
                </a:cubicBezTo>
                <a:moveTo>
                  <a:pt x="59" y="61"/>
                </a:moveTo>
                <a:cubicBezTo>
                  <a:pt x="51" y="61"/>
                  <a:pt x="44" y="54"/>
                  <a:pt x="44" y="45"/>
                </a:cubicBezTo>
                <a:cubicBezTo>
                  <a:pt x="44" y="37"/>
                  <a:pt x="51" y="30"/>
                  <a:pt x="59" y="30"/>
                </a:cubicBezTo>
                <a:cubicBezTo>
                  <a:pt x="68" y="30"/>
                  <a:pt x="75" y="37"/>
                  <a:pt x="75" y="45"/>
                </a:cubicBezTo>
                <a:cubicBezTo>
                  <a:pt x="75" y="54"/>
                  <a:pt x="68" y="61"/>
                  <a:pt x="59" y="61"/>
                </a:cubicBezTo>
                <a:moveTo>
                  <a:pt x="60" y="116"/>
                </a:moveTo>
                <a:cubicBezTo>
                  <a:pt x="60" y="116"/>
                  <a:pt x="60" y="116"/>
                  <a:pt x="60" y="116"/>
                </a:cubicBezTo>
                <a:cubicBezTo>
                  <a:pt x="60" y="117"/>
                  <a:pt x="60" y="117"/>
                  <a:pt x="60" y="117"/>
                </a:cubicBezTo>
                <a:lnTo>
                  <a:pt x="60" y="116"/>
                </a:lnTo>
                <a:close/>
                <a:moveTo>
                  <a:pt x="81" y="89"/>
                </a:moveTo>
                <a:cubicBezTo>
                  <a:pt x="78" y="89"/>
                  <a:pt x="76" y="91"/>
                  <a:pt x="76" y="93"/>
                </a:cubicBezTo>
                <a:cubicBezTo>
                  <a:pt x="76" y="111"/>
                  <a:pt x="76" y="111"/>
                  <a:pt x="76" y="111"/>
                </a:cubicBezTo>
                <a:cubicBezTo>
                  <a:pt x="73" y="112"/>
                  <a:pt x="69" y="113"/>
                  <a:pt x="65" y="113"/>
                </a:cubicBezTo>
                <a:cubicBezTo>
                  <a:pt x="62" y="81"/>
                  <a:pt x="62" y="81"/>
                  <a:pt x="62" y="81"/>
                </a:cubicBezTo>
                <a:cubicBezTo>
                  <a:pt x="66" y="77"/>
                  <a:pt x="66" y="77"/>
                  <a:pt x="66" y="77"/>
                </a:cubicBezTo>
                <a:cubicBezTo>
                  <a:pt x="63" y="71"/>
                  <a:pt x="63" y="71"/>
                  <a:pt x="63" y="71"/>
                </a:cubicBezTo>
                <a:cubicBezTo>
                  <a:pt x="72" y="71"/>
                  <a:pt x="80" y="72"/>
                  <a:pt x="88" y="75"/>
                </a:cubicBezTo>
                <a:cubicBezTo>
                  <a:pt x="91" y="76"/>
                  <a:pt x="94" y="80"/>
                  <a:pt x="94" y="84"/>
                </a:cubicBezTo>
                <a:cubicBezTo>
                  <a:pt x="94" y="101"/>
                  <a:pt x="94" y="101"/>
                  <a:pt x="94" y="101"/>
                </a:cubicBezTo>
                <a:cubicBezTo>
                  <a:pt x="92" y="103"/>
                  <a:pt x="88" y="105"/>
                  <a:pt x="85" y="107"/>
                </a:cubicBezTo>
                <a:cubicBezTo>
                  <a:pt x="85" y="93"/>
                  <a:pt x="85" y="93"/>
                  <a:pt x="85" y="93"/>
                </a:cubicBezTo>
                <a:cubicBezTo>
                  <a:pt x="85" y="91"/>
                  <a:pt x="83" y="89"/>
                  <a:pt x="81" y="89"/>
                </a:cubicBezTo>
                <a:moveTo>
                  <a:pt x="103" y="91"/>
                </a:moveTo>
                <a:cubicBezTo>
                  <a:pt x="103" y="84"/>
                  <a:pt x="103" y="84"/>
                  <a:pt x="103" y="84"/>
                </a:cubicBezTo>
                <a:cubicBezTo>
                  <a:pt x="103" y="77"/>
                  <a:pt x="97" y="69"/>
                  <a:pt x="90" y="66"/>
                </a:cubicBezTo>
                <a:cubicBezTo>
                  <a:pt x="88" y="66"/>
                  <a:pt x="85" y="65"/>
                  <a:pt x="83" y="64"/>
                </a:cubicBezTo>
                <a:cubicBezTo>
                  <a:pt x="82" y="64"/>
                  <a:pt x="82" y="64"/>
                  <a:pt x="81" y="64"/>
                </a:cubicBezTo>
                <a:cubicBezTo>
                  <a:pt x="79" y="64"/>
                  <a:pt x="78" y="63"/>
                  <a:pt x="76" y="63"/>
                </a:cubicBezTo>
                <a:cubicBezTo>
                  <a:pt x="81" y="59"/>
                  <a:pt x="84" y="52"/>
                  <a:pt x="84" y="45"/>
                </a:cubicBezTo>
                <a:cubicBezTo>
                  <a:pt x="84" y="32"/>
                  <a:pt x="73" y="21"/>
                  <a:pt x="59" y="21"/>
                </a:cubicBezTo>
                <a:cubicBezTo>
                  <a:pt x="46" y="21"/>
                  <a:pt x="35" y="32"/>
                  <a:pt x="35" y="45"/>
                </a:cubicBezTo>
                <a:cubicBezTo>
                  <a:pt x="35" y="52"/>
                  <a:pt x="38" y="59"/>
                  <a:pt x="43" y="63"/>
                </a:cubicBezTo>
                <a:cubicBezTo>
                  <a:pt x="41" y="63"/>
                  <a:pt x="40" y="64"/>
                  <a:pt x="38" y="64"/>
                </a:cubicBezTo>
                <a:cubicBezTo>
                  <a:pt x="37" y="64"/>
                  <a:pt x="37" y="64"/>
                  <a:pt x="36" y="64"/>
                </a:cubicBezTo>
                <a:cubicBezTo>
                  <a:pt x="34" y="65"/>
                  <a:pt x="31" y="66"/>
                  <a:pt x="29" y="66"/>
                </a:cubicBezTo>
                <a:cubicBezTo>
                  <a:pt x="22" y="69"/>
                  <a:pt x="16" y="77"/>
                  <a:pt x="16" y="84"/>
                </a:cubicBezTo>
                <a:cubicBezTo>
                  <a:pt x="16" y="88"/>
                  <a:pt x="16" y="88"/>
                  <a:pt x="16" y="88"/>
                </a:cubicBezTo>
                <a:cubicBezTo>
                  <a:pt x="11" y="80"/>
                  <a:pt x="8" y="71"/>
                  <a:pt x="8" y="61"/>
                </a:cubicBezTo>
                <a:cubicBezTo>
                  <a:pt x="8" y="47"/>
                  <a:pt x="14" y="34"/>
                  <a:pt x="24" y="24"/>
                </a:cubicBezTo>
                <a:cubicBezTo>
                  <a:pt x="33" y="14"/>
                  <a:pt x="47" y="9"/>
                  <a:pt x="61" y="9"/>
                </a:cubicBezTo>
                <a:cubicBezTo>
                  <a:pt x="74" y="9"/>
                  <a:pt x="88" y="14"/>
                  <a:pt x="97" y="24"/>
                </a:cubicBezTo>
                <a:cubicBezTo>
                  <a:pt x="98" y="24"/>
                  <a:pt x="98" y="24"/>
                  <a:pt x="98" y="24"/>
                </a:cubicBezTo>
                <a:cubicBezTo>
                  <a:pt x="98" y="25"/>
                  <a:pt x="99" y="26"/>
                  <a:pt x="100" y="27"/>
                </a:cubicBezTo>
                <a:cubicBezTo>
                  <a:pt x="104" y="33"/>
                  <a:pt x="108" y="38"/>
                  <a:pt x="108" y="38"/>
                </a:cubicBezTo>
                <a:cubicBezTo>
                  <a:pt x="111" y="45"/>
                  <a:pt x="113" y="53"/>
                  <a:pt x="113" y="61"/>
                </a:cubicBezTo>
                <a:cubicBezTo>
                  <a:pt x="113" y="72"/>
                  <a:pt x="109" y="82"/>
                  <a:pt x="103" y="91"/>
                </a:cubicBezTo>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2" name="Freeform 23"/>
          <p:cNvSpPr>
            <a:spLocks noEditPoints="1"/>
          </p:cNvSpPr>
          <p:nvPr/>
        </p:nvSpPr>
        <p:spPr bwMode="auto">
          <a:xfrm>
            <a:off x="10869660" y="4227592"/>
            <a:ext cx="624979" cy="624980"/>
          </a:xfrm>
          <a:custGeom>
            <a:avLst/>
            <a:gdLst>
              <a:gd name="T0" fmla="*/ 18 w 122"/>
              <a:gd name="T1" fmla="*/ 104 h 122"/>
              <a:gd name="T2" fmla="*/ 20 w 122"/>
              <a:gd name="T3" fmla="*/ 106 h 122"/>
              <a:gd name="T4" fmla="*/ 20 w 122"/>
              <a:gd name="T5" fmla="*/ 106 h 122"/>
              <a:gd name="T6" fmla="*/ 40 w 122"/>
              <a:gd name="T7" fmla="*/ 118 h 122"/>
              <a:gd name="T8" fmla="*/ 61 w 122"/>
              <a:gd name="T9" fmla="*/ 122 h 122"/>
              <a:gd name="T10" fmla="*/ 85 w 122"/>
              <a:gd name="T11" fmla="*/ 117 h 122"/>
              <a:gd name="T12" fmla="*/ 122 w 122"/>
              <a:gd name="T13" fmla="*/ 61 h 122"/>
              <a:gd name="T14" fmla="*/ 61 w 122"/>
              <a:gd name="T15" fmla="*/ 0 h 122"/>
              <a:gd name="T16" fmla="*/ 18 w 122"/>
              <a:gd name="T17" fmla="*/ 18 h 122"/>
              <a:gd name="T18" fmla="*/ 6 w 122"/>
              <a:gd name="T19" fmla="*/ 35 h 122"/>
              <a:gd name="T20" fmla="*/ 79 w 122"/>
              <a:gd name="T21" fmla="*/ 93 h 122"/>
              <a:gd name="T22" fmla="*/ 67 w 122"/>
              <a:gd name="T23" fmla="*/ 113 h 122"/>
              <a:gd name="T24" fmla="*/ 68 w 122"/>
              <a:gd name="T25" fmla="*/ 77 h 122"/>
              <a:gd name="T26" fmla="*/ 90 w 122"/>
              <a:gd name="T27" fmla="*/ 75 h 122"/>
              <a:gd name="T28" fmla="*/ 97 w 122"/>
              <a:gd name="T29" fmla="*/ 99 h 122"/>
              <a:gd name="T30" fmla="*/ 88 w 122"/>
              <a:gd name="T31" fmla="*/ 93 h 122"/>
              <a:gd name="T32" fmla="*/ 79 w 122"/>
              <a:gd name="T33" fmla="*/ 93 h 122"/>
              <a:gd name="T34" fmla="*/ 62 w 122"/>
              <a:gd name="T35" fmla="*/ 30 h 122"/>
              <a:gd name="T36" fmla="*/ 62 w 122"/>
              <a:gd name="T37" fmla="*/ 61 h 122"/>
              <a:gd name="T38" fmla="*/ 61 w 122"/>
              <a:gd name="T39" fmla="*/ 117 h 122"/>
              <a:gd name="T40" fmla="*/ 61 w 122"/>
              <a:gd name="T41" fmla="*/ 116 h 122"/>
              <a:gd name="T42" fmla="*/ 37 w 122"/>
              <a:gd name="T43" fmla="*/ 93 h 122"/>
              <a:gd name="T44" fmla="*/ 27 w 122"/>
              <a:gd name="T45" fmla="*/ 101 h 122"/>
              <a:gd name="T46" fmla="*/ 34 w 122"/>
              <a:gd name="T47" fmla="*/ 75 h 122"/>
              <a:gd name="T48" fmla="*/ 55 w 122"/>
              <a:gd name="T49" fmla="*/ 77 h 122"/>
              <a:gd name="T50" fmla="*/ 57 w 122"/>
              <a:gd name="T51" fmla="*/ 113 h 122"/>
              <a:gd name="T52" fmla="*/ 45 w 122"/>
              <a:gd name="T53" fmla="*/ 93 h 122"/>
              <a:gd name="T54" fmla="*/ 37 w 122"/>
              <a:gd name="T55" fmla="*/ 93 h 122"/>
              <a:gd name="T56" fmla="*/ 14 w 122"/>
              <a:gd name="T57" fmla="*/ 38 h 122"/>
              <a:gd name="T58" fmla="*/ 24 w 122"/>
              <a:gd name="T59" fmla="*/ 24 h 122"/>
              <a:gd name="T60" fmla="*/ 61 w 122"/>
              <a:gd name="T61" fmla="*/ 9 h 122"/>
              <a:gd name="T62" fmla="*/ 113 w 122"/>
              <a:gd name="T63" fmla="*/ 61 h 122"/>
              <a:gd name="T64" fmla="*/ 106 w 122"/>
              <a:gd name="T65" fmla="*/ 84 h 122"/>
              <a:gd name="T66" fmla="*/ 86 w 122"/>
              <a:gd name="T67" fmla="*/ 64 h 122"/>
              <a:gd name="T68" fmla="*/ 79 w 122"/>
              <a:gd name="T69" fmla="*/ 63 h 122"/>
              <a:gd name="T70" fmla="*/ 62 w 122"/>
              <a:gd name="T71" fmla="*/ 21 h 122"/>
              <a:gd name="T72" fmla="*/ 46 w 122"/>
              <a:gd name="T73" fmla="*/ 63 h 122"/>
              <a:gd name="T74" fmla="*/ 39 w 122"/>
              <a:gd name="T75" fmla="*/ 64 h 122"/>
              <a:gd name="T76" fmla="*/ 19 w 122"/>
              <a:gd name="T77" fmla="*/ 84 h 122"/>
              <a:gd name="T78" fmla="*/ 9 w 122"/>
              <a:gd name="T79"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2" h="122">
                <a:moveTo>
                  <a:pt x="0" y="61"/>
                </a:moveTo>
                <a:cubicBezTo>
                  <a:pt x="0" y="77"/>
                  <a:pt x="7" y="92"/>
                  <a:pt x="18" y="104"/>
                </a:cubicBezTo>
                <a:cubicBezTo>
                  <a:pt x="19" y="104"/>
                  <a:pt x="19" y="105"/>
                  <a:pt x="19" y="105"/>
                </a:cubicBezTo>
                <a:cubicBezTo>
                  <a:pt x="20" y="106"/>
                  <a:pt x="20" y="106"/>
                  <a:pt x="20" y="106"/>
                </a:cubicBezTo>
                <a:cubicBezTo>
                  <a:pt x="20" y="106"/>
                  <a:pt x="20" y="106"/>
                  <a:pt x="20" y="106"/>
                </a:cubicBezTo>
                <a:cubicBezTo>
                  <a:pt x="20" y="106"/>
                  <a:pt x="20" y="106"/>
                  <a:pt x="20" y="106"/>
                </a:cubicBezTo>
                <a:cubicBezTo>
                  <a:pt x="26" y="111"/>
                  <a:pt x="32" y="115"/>
                  <a:pt x="40" y="118"/>
                </a:cubicBezTo>
                <a:cubicBezTo>
                  <a:pt x="40" y="118"/>
                  <a:pt x="40" y="118"/>
                  <a:pt x="40" y="118"/>
                </a:cubicBezTo>
                <a:cubicBezTo>
                  <a:pt x="47" y="120"/>
                  <a:pt x="54" y="122"/>
                  <a:pt x="61" y="122"/>
                </a:cubicBezTo>
                <a:cubicBezTo>
                  <a:pt x="61" y="122"/>
                  <a:pt x="61" y="122"/>
                  <a:pt x="61" y="122"/>
                </a:cubicBezTo>
                <a:cubicBezTo>
                  <a:pt x="70" y="122"/>
                  <a:pt x="78" y="120"/>
                  <a:pt x="85" y="117"/>
                </a:cubicBezTo>
                <a:cubicBezTo>
                  <a:pt x="85" y="117"/>
                  <a:pt x="85" y="117"/>
                  <a:pt x="85" y="117"/>
                </a:cubicBezTo>
                <a:cubicBezTo>
                  <a:pt x="93" y="114"/>
                  <a:pt x="99" y="109"/>
                  <a:pt x="105" y="103"/>
                </a:cubicBezTo>
                <a:cubicBezTo>
                  <a:pt x="116" y="92"/>
                  <a:pt x="122" y="77"/>
                  <a:pt x="122" y="61"/>
                </a:cubicBezTo>
                <a:cubicBezTo>
                  <a:pt x="122" y="45"/>
                  <a:pt x="116" y="30"/>
                  <a:pt x="104" y="18"/>
                </a:cubicBezTo>
                <a:cubicBezTo>
                  <a:pt x="93" y="7"/>
                  <a:pt x="78" y="0"/>
                  <a:pt x="61" y="0"/>
                </a:cubicBezTo>
                <a:cubicBezTo>
                  <a:pt x="45" y="0"/>
                  <a:pt x="30" y="7"/>
                  <a:pt x="18" y="18"/>
                </a:cubicBezTo>
                <a:cubicBezTo>
                  <a:pt x="18" y="18"/>
                  <a:pt x="18" y="18"/>
                  <a:pt x="18" y="18"/>
                </a:cubicBezTo>
                <a:cubicBezTo>
                  <a:pt x="17" y="19"/>
                  <a:pt x="16" y="20"/>
                  <a:pt x="15" y="21"/>
                </a:cubicBezTo>
                <a:cubicBezTo>
                  <a:pt x="10" y="28"/>
                  <a:pt x="7" y="34"/>
                  <a:pt x="6" y="35"/>
                </a:cubicBezTo>
                <a:cubicBezTo>
                  <a:pt x="2" y="43"/>
                  <a:pt x="0" y="52"/>
                  <a:pt x="0" y="61"/>
                </a:cubicBezTo>
                <a:moveTo>
                  <a:pt x="79" y="93"/>
                </a:moveTo>
                <a:cubicBezTo>
                  <a:pt x="79" y="110"/>
                  <a:pt x="79" y="110"/>
                  <a:pt x="79" y="110"/>
                </a:cubicBezTo>
                <a:cubicBezTo>
                  <a:pt x="75" y="111"/>
                  <a:pt x="71" y="112"/>
                  <a:pt x="67" y="113"/>
                </a:cubicBezTo>
                <a:cubicBezTo>
                  <a:pt x="64" y="81"/>
                  <a:pt x="64" y="81"/>
                  <a:pt x="64" y="81"/>
                </a:cubicBezTo>
                <a:cubicBezTo>
                  <a:pt x="68" y="77"/>
                  <a:pt x="68" y="77"/>
                  <a:pt x="68" y="77"/>
                </a:cubicBezTo>
                <a:cubicBezTo>
                  <a:pt x="65" y="71"/>
                  <a:pt x="65" y="71"/>
                  <a:pt x="65" y="71"/>
                </a:cubicBezTo>
                <a:cubicBezTo>
                  <a:pt x="74" y="71"/>
                  <a:pt x="82" y="72"/>
                  <a:pt x="90" y="75"/>
                </a:cubicBezTo>
                <a:cubicBezTo>
                  <a:pt x="94" y="76"/>
                  <a:pt x="97" y="80"/>
                  <a:pt x="97" y="84"/>
                </a:cubicBezTo>
                <a:cubicBezTo>
                  <a:pt x="97" y="99"/>
                  <a:pt x="97" y="99"/>
                  <a:pt x="97" y="99"/>
                </a:cubicBezTo>
                <a:cubicBezTo>
                  <a:pt x="94" y="101"/>
                  <a:pt x="91" y="104"/>
                  <a:pt x="88" y="106"/>
                </a:cubicBezTo>
                <a:cubicBezTo>
                  <a:pt x="88" y="93"/>
                  <a:pt x="88" y="93"/>
                  <a:pt x="88" y="93"/>
                </a:cubicBezTo>
                <a:cubicBezTo>
                  <a:pt x="88" y="91"/>
                  <a:pt x="86" y="89"/>
                  <a:pt x="84" y="89"/>
                </a:cubicBezTo>
                <a:cubicBezTo>
                  <a:pt x="81" y="89"/>
                  <a:pt x="79" y="91"/>
                  <a:pt x="79" y="93"/>
                </a:cubicBezTo>
                <a:moveTo>
                  <a:pt x="47" y="45"/>
                </a:moveTo>
                <a:cubicBezTo>
                  <a:pt x="47" y="37"/>
                  <a:pt x="54" y="30"/>
                  <a:pt x="62" y="30"/>
                </a:cubicBezTo>
                <a:cubicBezTo>
                  <a:pt x="71" y="30"/>
                  <a:pt x="78" y="37"/>
                  <a:pt x="78" y="45"/>
                </a:cubicBezTo>
                <a:cubicBezTo>
                  <a:pt x="78" y="54"/>
                  <a:pt x="71" y="61"/>
                  <a:pt x="62" y="61"/>
                </a:cubicBezTo>
                <a:cubicBezTo>
                  <a:pt x="54" y="61"/>
                  <a:pt x="47" y="54"/>
                  <a:pt x="47" y="45"/>
                </a:cubicBezTo>
                <a:moveTo>
                  <a:pt x="61" y="117"/>
                </a:moveTo>
                <a:cubicBezTo>
                  <a:pt x="61" y="116"/>
                  <a:pt x="61" y="116"/>
                  <a:pt x="61" y="116"/>
                </a:cubicBezTo>
                <a:cubicBezTo>
                  <a:pt x="61" y="116"/>
                  <a:pt x="61" y="116"/>
                  <a:pt x="61" y="116"/>
                </a:cubicBezTo>
                <a:lnTo>
                  <a:pt x="61" y="117"/>
                </a:lnTo>
                <a:close/>
                <a:moveTo>
                  <a:pt x="37" y="93"/>
                </a:moveTo>
                <a:cubicBezTo>
                  <a:pt x="37" y="107"/>
                  <a:pt x="37" y="107"/>
                  <a:pt x="37" y="107"/>
                </a:cubicBezTo>
                <a:cubicBezTo>
                  <a:pt x="33" y="105"/>
                  <a:pt x="30" y="103"/>
                  <a:pt x="27" y="101"/>
                </a:cubicBezTo>
                <a:cubicBezTo>
                  <a:pt x="27" y="84"/>
                  <a:pt x="27" y="84"/>
                  <a:pt x="27" y="84"/>
                </a:cubicBezTo>
                <a:cubicBezTo>
                  <a:pt x="27" y="80"/>
                  <a:pt x="31" y="76"/>
                  <a:pt x="34" y="75"/>
                </a:cubicBezTo>
                <a:cubicBezTo>
                  <a:pt x="42" y="72"/>
                  <a:pt x="50" y="71"/>
                  <a:pt x="58" y="71"/>
                </a:cubicBezTo>
                <a:cubicBezTo>
                  <a:pt x="55" y="77"/>
                  <a:pt x="55" y="77"/>
                  <a:pt x="55" y="77"/>
                </a:cubicBezTo>
                <a:cubicBezTo>
                  <a:pt x="60" y="81"/>
                  <a:pt x="60" y="81"/>
                  <a:pt x="60" y="81"/>
                </a:cubicBezTo>
                <a:cubicBezTo>
                  <a:pt x="57" y="113"/>
                  <a:pt x="57" y="113"/>
                  <a:pt x="57" y="113"/>
                </a:cubicBezTo>
                <a:cubicBezTo>
                  <a:pt x="53" y="113"/>
                  <a:pt x="49" y="112"/>
                  <a:pt x="45" y="111"/>
                </a:cubicBezTo>
                <a:cubicBezTo>
                  <a:pt x="45" y="93"/>
                  <a:pt x="45" y="93"/>
                  <a:pt x="45" y="93"/>
                </a:cubicBezTo>
                <a:cubicBezTo>
                  <a:pt x="45" y="91"/>
                  <a:pt x="43" y="89"/>
                  <a:pt x="41" y="89"/>
                </a:cubicBezTo>
                <a:cubicBezTo>
                  <a:pt x="39" y="89"/>
                  <a:pt x="37" y="91"/>
                  <a:pt x="37" y="93"/>
                </a:cubicBezTo>
                <a:moveTo>
                  <a:pt x="9" y="61"/>
                </a:moveTo>
                <a:cubicBezTo>
                  <a:pt x="9" y="53"/>
                  <a:pt x="11" y="45"/>
                  <a:pt x="14" y="38"/>
                </a:cubicBezTo>
                <a:cubicBezTo>
                  <a:pt x="14" y="38"/>
                  <a:pt x="17" y="33"/>
                  <a:pt x="22" y="27"/>
                </a:cubicBezTo>
                <a:cubicBezTo>
                  <a:pt x="23" y="26"/>
                  <a:pt x="23" y="25"/>
                  <a:pt x="24" y="24"/>
                </a:cubicBezTo>
                <a:cubicBezTo>
                  <a:pt x="24" y="24"/>
                  <a:pt x="24" y="24"/>
                  <a:pt x="24" y="24"/>
                </a:cubicBezTo>
                <a:cubicBezTo>
                  <a:pt x="34" y="14"/>
                  <a:pt x="47" y="9"/>
                  <a:pt x="61" y="9"/>
                </a:cubicBezTo>
                <a:cubicBezTo>
                  <a:pt x="75" y="9"/>
                  <a:pt x="88" y="14"/>
                  <a:pt x="98" y="24"/>
                </a:cubicBezTo>
                <a:cubicBezTo>
                  <a:pt x="108" y="34"/>
                  <a:pt x="113" y="47"/>
                  <a:pt x="113" y="61"/>
                </a:cubicBezTo>
                <a:cubicBezTo>
                  <a:pt x="113" y="71"/>
                  <a:pt x="111" y="80"/>
                  <a:pt x="106" y="88"/>
                </a:cubicBezTo>
                <a:cubicBezTo>
                  <a:pt x="106" y="84"/>
                  <a:pt x="106" y="84"/>
                  <a:pt x="106" y="84"/>
                </a:cubicBezTo>
                <a:cubicBezTo>
                  <a:pt x="106" y="77"/>
                  <a:pt x="100" y="69"/>
                  <a:pt x="93" y="66"/>
                </a:cubicBezTo>
                <a:cubicBezTo>
                  <a:pt x="91" y="66"/>
                  <a:pt x="88" y="65"/>
                  <a:pt x="86" y="64"/>
                </a:cubicBezTo>
                <a:cubicBezTo>
                  <a:pt x="85" y="64"/>
                  <a:pt x="84" y="64"/>
                  <a:pt x="84" y="64"/>
                </a:cubicBezTo>
                <a:cubicBezTo>
                  <a:pt x="82" y="64"/>
                  <a:pt x="81" y="63"/>
                  <a:pt x="79" y="63"/>
                </a:cubicBezTo>
                <a:cubicBezTo>
                  <a:pt x="84" y="59"/>
                  <a:pt x="87" y="52"/>
                  <a:pt x="87" y="45"/>
                </a:cubicBezTo>
                <a:cubicBezTo>
                  <a:pt x="87" y="32"/>
                  <a:pt x="76" y="21"/>
                  <a:pt x="62" y="21"/>
                </a:cubicBezTo>
                <a:cubicBezTo>
                  <a:pt x="49" y="21"/>
                  <a:pt x="38" y="32"/>
                  <a:pt x="38" y="45"/>
                </a:cubicBezTo>
                <a:cubicBezTo>
                  <a:pt x="38" y="52"/>
                  <a:pt x="41" y="59"/>
                  <a:pt x="46" y="63"/>
                </a:cubicBezTo>
                <a:cubicBezTo>
                  <a:pt x="44" y="63"/>
                  <a:pt x="42" y="64"/>
                  <a:pt x="41" y="64"/>
                </a:cubicBezTo>
                <a:cubicBezTo>
                  <a:pt x="40" y="64"/>
                  <a:pt x="40" y="64"/>
                  <a:pt x="39" y="64"/>
                </a:cubicBezTo>
                <a:cubicBezTo>
                  <a:pt x="37" y="65"/>
                  <a:pt x="34" y="66"/>
                  <a:pt x="32" y="66"/>
                </a:cubicBezTo>
                <a:cubicBezTo>
                  <a:pt x="25" y="69"/>
                  <a:pt x="19" y="77"/>
                  <a:pt x="19" y="84"/>
                </a:cubicBezTo>
                <a:cubicBezTo>
                  <a:pt x="19" y="91"/>
                  <a:pt x="19" y="91"/>
                  <a:pt x="19" y="91"/>
                </a:cubicBezTo>
                <a:cubicBezTo>
                  <a:pt x="12" y="82"/>
                  <a:pt x="9" y="72"/>
                  <a:pt x="9" y="61"/>
                </a:cubicBezTo>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107" name="Freeform 1106"/>
          <p:cNvSpPr/>
          <p:nvPr/>
        </p:nvSpPr>
        <p:spPr>
          <a:xfrm>
            <a:off x="3333287" y="4293438"/>
            <a:ext cx="414394" cy="505043"/>
          </a:xfrm>
          <a:custGeom>
            <a:avLst/>
            <a:gdLst>
              <a:gd name="connsiteX0" fmla="*/ 355600 w 406400"/>
              <a:gd name="connsiteY0" fmla="*/ 0 h 495300"/>
              <a:gd name="connsiteX1" fmla="*/ 403225 w 406400"/>
              <a:gd name="connsiteY1" fmla="*/ 69850 h 495300"/>
              <a:gd name="connsiteX2" fmla="*/ 406400 w 406400"/>
              <a:gd name="connsiteY2" fmla="*/ 161925 h 495300"/>
              <a:gd name="connsiteX3" fmla="*/ 85725 w 406400"/>
              <a:gd name="connsiteY3" fmla="*/ 495300 h 495300"/>
              <a:gd name="connsiteX4" fmla="*/ 0 w 406400"/>
              <a:gd name="connsiteY4" fmla="*/ 396875 h 495300"/>
              <a:gd name="connsiteX5" fmla="*/ 355600 w 406400"/>
              <a:gd name="connsiteY5"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495300">
                <a:moveTo>
                  <a:pt x="355600" y="0"/>
                </a:moveTo>
                <a:lnTo>
                  <a:pt x="403225" y="69850"/>
                </a:lnTo>
                <a:lnTo>
                  <a:pt x="406400" y="161925"/>
                </a:lnTo>
                <a:lnTo>
                  <a:pt x="85725" y="495300"/>
                </a:lnTo>
                <a:lnTo>
                  <a:pt x="0" y="396875"/>
                </a:lnTo>
                <a:lnTo>
                  <a:pt x="355600" y="0"/>
                </a:lnTo>
                <a:close/>
              </a:path>
            </a:pathLst>
          </a:custGeom>
          <a:solidFill>
            <a:srgbClr val="D83B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9" tIns="46619" rIns="93239" bIns="46619" numCol="1" spcCol="0" rtlCol="0" fromWordArt="0" anchor="ctr" anchorCtr="0" forceAA="0" compatLnSpc="1">
            <a:prstTxWarp prst="textNoShape">
              <a:avLst/>
            </a:prstTxWarp>
            <a:noAutofit/>
          </a:bodyP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chemeClr val="bg1"/>
              </a:solidFill>
              <a:effectLst/>
              <a:uLnTx/>
              <a:uFillTx/>
            </a:endParaRPr>
          </a:p>
        </p:txBody>
      </p:sp>
      <p:sp>
        <p:nvSpPr>
          <p:cNvPr id="1106" name="Freeform 1105"/>
          <p:cNvSpPr/>
          <p:nvPr/>
        </p:nvSpPr>
        <p:spPr>
          <a:xfrm>
            <a:off x="4048764" y="4212502"/>
            <a:ext cx="216910" cy="294609"/>
          </a:xfrm>
          <a:custGeom>
            <a:avLst/>
            <a:gdLst>
              <a:gd name="connsiteX0" fmla="*/ 85725 w 212725"/>
              <a:gd name="connsiteY0" fmla="*/ 0 h 288925"/>
              <a:gd name="connsiteX1" fmla="*/ 0 w 212725"/>
              <a:gd name="connsiteY1" fmla="*/ 123825 h 288925"/>
              <a:gd name="connsiteX2" fmla="*/ 133350 w 212725"/>
              <a:gd name="connsiteY2" fmla="*/ 288925 h 288925"/>
              <a:gd name="connsiteX3" fmla="*/ 212725 w 212725"/>
              <a:gd name="connsiteY3" fmla="*/ 177800 h 288925"/>
              <a:gd name="connsiteX4" fmla="*/ 85725 w 212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25" h="288925">
                <a:moveTo>
                  <a:pt x="85725" y="0"/>
                </a:moveTo>
                <a:lnTo>
                  <a:pt x="0" y="123825"/>
                </a:lnTo>
                <a:lnTo>
                  <a:pt x="133350" y="288925"/>
                </a:lnTo>
                <a:lnTo>
                  <a:pt x="212725" y="177800"/>
                </a:lnTo>
                <a:lnTo>
                  <a:pt x="85725" y="0"/>
                </a:lnTo>
                <a:close/>
              </a:path>
            </a:pathLst>
          </a:cu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chemeClr val="bg1"/>
              </a:solidFill>
              <a:effectLst/>
              <a:uLnTx/>
              <a:uFillTx/>
            </a:endParaRPr>
          </a:p>
        </p:txBody>
      </p:sp>
      <p:sp>
        <p:nvSpPr>
          <p:cNvPr id="133" name="Freeform 24"/>
          <p:cNvSpPr>
            <a:spLocks/>
          </p:cNvSpPr>
          <p:nvPr/>
        </p:nvSpPr>
        <p:spPr bwMode="auto">
          <a:xfrm>
            <a:off x="4184533" y="3642760"/>
            <a:ext cx="722633" cy="865857"/>
          </a:xfrm>
          <a:custGeom>
            <a:avLst/>
            <a:gdLst>
              <a:gd name="T0" fmla="*/ 307 w 333"/>
              <a:gd name="T1" fmla="*/ 0 h 399"/>
              <a:gd name="T2" fmla="*/ 85 w 333"/>
              <a:gd name="T3" fmla="*/ 154 h 399"/>
              <a:gd name="T4" fmla="*/ 177 w 333"/>
              <a:gd name="T5" fmla="*/ 154 h 399"/>
              <a:gd name="T6" fmla="*/ 0 w 333"/>
              <a:gd name="T7" fmla="*/ 399 h 399"/>
              <a:gd name="T8" fmla="*/ 76 w 333"/>
              <a:gd name="T9" fmla="*/ 399 h 399"/>
              <a:gd name="T10" fmla="*/ 255 w 333"/>
              <a:gd name="T11" fmla="*/ 154 h 399"/>
              <a:gd name="T12" fmla="*/ 333 w 333"/>
              <a:gd name="T13" fmla="*/ 154 h 399"/>
              <a:gd name="T14" fmla="*/ 307 w 333"/>
              <a:gd name="T15" fmla="*/ 0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99">
                <a:moveTo>
                  <a:pt x="307" y="0"/>
                </a:moveTo>
                <a:lnTo>
                  <a:pt x="85" y="154"/>
                </a:lnTo>
                <a:lnTo>
                  <a:pt x="177" y="154"/>
                </a:lnTo>
                <a:lnTo>
                  <a:pt x="0" y="399"/>
                </a:lnTo>
                <a:lnTo>
                  <a:pt x="76" y="399"/>
                </a:lnTo>
                <a:lnTo>
                  <a:pt x="255" y="154"/>
                </a:lnTo>
                <a:lnTo>
                  <a:pt x="333" y="154"/>
                </a:lnTo>
                <a:lnTo>
                  <a:pt x="307" y="0"/>
                </a:lnTo>
                <a:close/>
              </a:path>
            </a:pathLst>
          </a:custGeom>
          <a:solidFill>
            <a:schemeClr val="accent1"/>
          </a:solidFill>
          <a:ln>
            <a:solidFill>
              <a:schemeClr val="bg1"/>
            </a:solid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chemeClr val="bg1"/>
              </a:solidFill>
              <a:effectLst/>
              <a:uLnTx/>
              <a:uFillTx/>
              <a:cs typeface="Arial" charset="0"/>
            </a:endParaRPr>
          </a:p>
        </p:txBody>
      </p:sp>
      <p:sp>
        <p:nvSpPr>
          <p:cNvPr id="134" name="Freeform 25"/>
          <p:cNvSpPr>
            <a:spLocks noEditPoints="1"/>
          </p:cNvSpPr>
          <p:nvPr/>
        </p:nvSpPr>
        <p:spPr bwMode="auto">
          <a:xfrm>
            <a:off x="4165003" y="3623229"/>
            <a:ext cx="763863" cy="900578"/>
          </a:xfrm>
          <a:custGeom>
            <a:avLst/>
            <a:gdLst>
              <a:gd name="T0" fmla="*/ 36 w 149"/>
              <a:gd name="T1" fmla="*/ 176 h 176"/>
              <a:gd name="T2" fmla="*/ 4 w 149"/>
              <a:gd name="T3" fmla="*/ 176 h 176"/>
              <a:gd name="T4" fmla="*/ 1 w 149"/>
              <a:gd name="T5" fmla="*/ 174 h 176"/>
              <a:gd name="T6" fmla="*/ 1 w 149"/>
              <a:gd name="T7" fmla="*/ 171 h 176"/>
              <a:gd name="T8" fmla="*/ 72 w 149"/>
              <a:gd name="T9" fmla="*/ 73 h 176"/>
              <a:gd name="T10" fmla="*/ 40 w 149"/>
              <a:gd name="T11" fmla="*/ 73 h 176"/>
              <a:gd name="T12" fmla="*/ 37 w 149"/>
              <a:gd name="T13" fmla="*/ 71 h 176"/>
              <a:gd name="T14" fmla="*/ 38 w 149"/>
              <a:gd name="T15" fmla="*/ 67 h 176"/>
              <a:gd name="T16" fmla="*/ 132 w 149"/>
              <a:gd name="T17" fmla="*/ 1 h 176"/>
              <a:gd name="T18" fmla="*/ 136 w 149"/>
              <a:gd name="T19" fmla="*/ 1 h 176"/>
              <a:gd name="T20" fmla="*/ 138 w 149"/>
              <a:gd name="T21" fmla="*/ 3 h 176"/>
              <a:gd name="T22" fmla="*/ 148 w 149"/>
              <a:gd name="T23" fmla="*/ 69 h 176"/>
              <a:gd name="T24" fmla="*/ 148 w 149"/>
              <a:gd name="T25" fmla="*/ 72 h 176"/>
              <a:gd name="T26" fmla="*/ 145 w 149"/>
              <a:gd name="T27" fmla="*/ 73 h 176"/>
              <a:gd name="T28" fmla="*/ 114 w 149"/>
              <a:gd name="T29" fmla="*/ 73 h 176"/>
              <a:gd name="T30" fmla="*/ 39 w 149"/>
              <a:gd name="T31" fmla="*/ 175 h 176"/>
              <a:gd name="T32" fmla="*/ 36 w 149"/>
              <a:gd name="T33" fmla="*/ 176 h 176"/>
              <a:gd name="T34" fmla="*/ 11 w 149"/>
              <a:gd name="T35" fmla="*/ 169 h 176"/>
              <a:gd name="T36" fmla="*/ 34 w 149"/>
              <a:gd name="T37" fmla="*/ 169 h 176"/>
              <a:gd name="T38" fmla="*/ 109 w 149"/>
              <a:gd name="T39" fmla="*/ 67 h 176"/>
              <a:gd name="T40" fmla="*/ 112 w 149"/>
              <a:gd name="T41" fmla="*/ 66 h 176"/>
              <a:gd name="T42" fmla="*/ 141 w 149"/>
              <a:gd name="T43" fmla="*/ 66 h 176"/>
              <a:gd name="T44" fmla="*/ 132 w 149"/>
              <a:gd name="T45" fmla="*/ 10 h 176"/>
              <a:gd name="T46" fmla="*/ 51 w 149"/>
              <a:gd name="T47" fmla="*/ 66 h 176"/>
              <a:gd name="T48" fmla="*/ 79 w 149"/>
              <a:gd name="T49" fmla="*/ 66 h 176"/>
              <a:gd name="T50" fmla="*/ 82 w 149"/>
              <a:gd name="T51" fmla="*/ 68 h 176"/>
              <a:gd name="T52" fmla="*/ 82 w 149"/>
              <a:gd name="T53" fmla="*/ 72 h 176"/>
              <a:gd name="T54" fmla="*/ 11 w 149"/>
              <a:gd name="T55"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76">
                <a:moveTo>
                  <a:pt x="36" y="176"/>
                </a:moveTo>
                <a:cubicBezTo>
                  <a:pt x="4" y="176"/>
                  <a:pt x="4" y="176"/>
                  <a:pt x="4" y="176"/>
                </a:cubicBezTo>
                <a:cubicBezTo>
                  <a:pt x="3" y="176"/>
                  <a:pt x="2" y="175"/>
                  <a:pt x="1" y="174"/>
                </a:cubicBezTo>
                <a:cubicBezTo>
                  <a:pt x="0" y="173"/>
                  <a:pt x="0" y="172"/>
                  <a:pt x="1" y="171"/>
                </a:cubicBezTo>
                <a:cubicBezTo>
                  <a:pt x="72" y="73"/>
                  <a:pt x="72" y="73"/>
                  <a:pt x="72" y="73"/>
                </a:cubicBezTo>
                <a:cubicBezTo>
                  <a:pt x="40" y="73"/>
                  <a:pt x="40" y="73"/>
                  <a:pt x="40" y="73"/>
                </a:cubicBezTo>
                <a:cubicBezTo>
                  <a:pt x="38" y="73"/>
                  <a:pt x="37" y="72"/>
                  <a:pt x="37" y="71"/>
                </a:cubicBezTo>
                <a:cubicBezTo>
                  <a:pt x="36" y="69"/>
                  <a:pt x="37" y="67"/>
                  <a:pt x="38" y="67"/>
                </a:cubicBezTo>
                <a:cubicBezTo>
                  <a:pt x="132" y="1"/>
                  <a:pt x="132" y="1"/>
                  <a:pt x="132" y="1"/>
                </a:cubicBezTo>
                <a:cubicBezTo>
                  <a:pt x="133" y="0"/>
                  <a:pt x="135" y="0"/>
                  <a:pt x="136" y="1"/>
                </a:cubicBezTo>
                <a:cubicBezTo>
                  <a:pt x="137" y="1"/>
                  <a:pt x="138" y="2"/>
                  <a:pt x="138" y="3"/>
                </a:cubicBezTo>
                <a:cubicBezTo>
                  <a:pt x="148" y="69"/>
                  <a:pt x="148" y="69"/>
                  <a:pt x="148" y="69"/>
                </a:cubicBezTo>
                <a:cubicBezTo>
                  <a:pt x="149" y="70"/>
                  <a:pt x="148" y="71"/>
                  <a:pt x="148" y="72"/>
                </a:cubicBezTo>
                <a:cubicBezTo>
                  <a:pt x="147" y="73"/>
                  <a:pt x="146" y="73"/>
                  <a:pt x="145" y="73"/>
                </a:cubicBezTo>
                <a:cubicBezTo>
                  <a:pt x="114" y="73"/>
                  <a:pt x="114" y="73"/>
                  <a:pt x="114" y="73"/>
                </a:cubicBezTo>
                <a:cubicBezTo>
                  <a:pt x="39" y="175"/>
                  <a:pt x="39" y="175"/>
                  <a:pt x="39" y="175"/>
                </a:cubicBezTo>
                <a:cubicBezTo>
                  <a:pt x="38" y="176"/>
                  <a:pt x="37" y="176"/>
                  <a:pt x="36" y="176"/>
                </a:cubicBezTo>
                <a:moveTo>
                  <a:pt x="11" y="169"/>
                </a:moveTo>
                <a:cubicBezTo>
                  <a:pt x="34" y="169"/>
                  <a:pt x="34" y="169"/>
                  <a:pt x="34" y="169"/>
                </a:cubicBezTo>
                <a:cubicBezTo>
                  <a:pt x="109" y="67"/>
                  <a:pt x="109" y="67"/>
                  <a:pt x="109" y="67"/>
                </a:cubicBezTo>
                <a:cubicBezTo>
                  <a:pt x="110" y="66"/>
                  <a:pt x="111" y="66"/>
                  <a:pt x="112" y="66"/>
                </a:cubicBezTo>
                <a:cubicBezTo>
                  <a:pt x="141" y="66"/>
                  <a:pt x="141" y="66"/>
                  <a:pt x="141" y="66"/>
                </a:cubicBezTo>
                <a:cubicBezTo>
                  <a:pt x="132" y="10"/>
                  <a:pt x="132" y="10"/>
                  <a:pt x="132" y="10"/>
                </a:cubicBezTo>
                <a:cubicBezTo>
                  <a:pt x="51" y="66"/>
                  <a:pt x="51" y="66"/>
                  <a:pt x="51" y="66"/>
                </a:cubicBezTo>
                <a:cubicBezTo>
                  <a:pt x="79" y="66"/>
                  <a:pt x="79" y="66"/>
                  <a:pt x="79" y="66"/>
                </a:cubicBezTo>
                <a:cubicBezTo>
                  <a:pt x="80" y="66"/>
                  <a:pt x="82" y="67"/>
                  <a:pt x="82" y="68"/>
                </a:cubicBezTo>
                <a:cubicBezTo>
                  <a:pt x="83" y="69"/>
                  <a:pt x="83" y="70"/>
                  <a:pt x="82" y="72"/>
                </a:cubicBezTo>
                <a:lnTo>
                  <a:pt x="11" y="169"/>
                </a:lnTo>
                <a:close/>
              </a:path>
            </a:pathLst>
          </a:custGeom>
          <a:solidFill>
            <a:srgbClr val="D83B0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5" name="Rectangle 26"/>
          <p:cNvSpPr>
            <a:spLocks noChangeArrowheads="1"/>
          </p:cNvSpPr>
          <p:nvPr/>
        </p:nvSpPr>
        <p:spPr bwMode="auto">
          <a:xfrm>
            <a:off x="3876384" y="3612379"/>
            <a:ext cx="36891" cy="91143"/>
          </a:xfrm>
          <a:prstGeom prst="rect">
            <a:avLst/>
          </a:pr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6" name="Freeform 27"/>
          <p:cNvSpPr>
            <a:spLocks/>
          </p:cNvSpPr>
          <p:nvPr/>
        </p:nvSpPr>
        <p:spPr bwMode="auto">
          <a:xfrm>
            <a:off x="3657206" y="3668802"/>
            <a:ext cx="75952" cy="97653"/>
          </a:xfrm>
          <a:custGeom>
            <a:avLst/>
            <a:gdLst>
              <a:gd name="T0" fmla="*/ 21 w 35"/>
              <a:gd name="T1" fmla="*/ 45 h 45"/>
              <a:gd name="T2" fmla="*/ 0 w 35"/>
              <a:gd name="T3" fmla="*/ 7 h 45"/>
              <a:gd name="T4" fmla="*/ 14 w 35"/>
              <a:gd name="T5" fmla="*/ 0 h 45"/>
              <a:gd name="T6" fmla="*/ 35 w 35"/>
              <a:gd name="T7" fmla="*/ 35 h 45"/>
              <a:gd name="T8" fmla="*/ 21 w 35"/>
              <a:gd name="T9" fmla="*/ 45 h 45"/>
            </a:gdLst>
            <a:ahLst/>
            <a:cxnLst>
              <a:cxn ang="0">
                <a:pos x="T0" y="T1"/>
              </a:cxn>
              <a:cxn ang="0">
                <a:pos x="T2" y="T3"/>
              </a:cxn>
              <a:cxn ang="0">
                <a:pos x="T4" y="T5"/>
              </a:cxn>
              <a:cxn ang="0">
                <a:pos x="T6" y="T7"/>
              </a:cxn>
              <a:cxn ang="0">
                <a:pos x="T8" y="T9"/>
              </a:cxn>
            </a:cxnLst>
            <a:rect l="0" t="0" r="r" b="b"/>
            <a:pathLst>
              <a:path w="35" h="45">
                <a:moveTo>
                  <a:pt x="21" y="45"/>
                </a:moveTo>
                <a:lnTo>
                  <a:pt x="0" y="7"/>
                </a:lnTo>
                <a:lnTo>
                  <a:pt x="14" y="0"/>
                </a:lnTo>
                <a:lnTo>
                  <a:pt x="35" y="35"/>
                </a:lnTo>
                <a:lnTo>
                  <a:pt x="21" y="45"/>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7" name="Freeform 28"/>
          <p:cNvSpPr>
            <a:spLocks/>
          </p:cNvSpPr>
          <p:nvPr/>
        </p:nvSpPr>
        <p:spPr bwMode="auto">
          <a:xfrm>
            <a:off x="3503132" y="3827217"/>
            <a:ext cx="97653" cy="75952"/>
          </a:xfrm>
          <a:custGeom>
            <a:avLst/>
            <a:gdLst>
              <a:gd name="T0" fmla="*/ 38 w 45"/>
              <a:gd name="T1" fmla="*/ 35 h 35"/>
              <a:gd name="T2" fmla="*/ 0 w 45"/>
              <a:gd name="T3" fmla="*/ 14 h 35"/>
              <a:gd name="T4" fmla="*/ 9 w 45"/>
              <a:gd name="T5" fmla="*/ 0 h 35"/>
              <a:gd name="T6" fmla="*/ 45 w 45"/>
              <a:gd name="T7" fmla="*/ 21 h 35"/>
              <a:gd name="T8" fmla="*/ 38 w 45"/>
              <a:gd name="T9" fmla="*/ 35 h 35"/>
            </a:gdLst>
            <a:ahLst/>
            <a:cxnLst>
              <a:cxn ang="0">
                <a:pos x="T0" y="T1"/>
              </a:cxn>
              <a:cxn ang="0">
                <a:pos x="T2" y="T3"/>
              </a:cxn>
              <a:cxn ang="0">
                <a:pos x="T4" y="T5"/>
              </a:cxn>
              <a:cxn ang="0">
                <a:pos x="T6" y="T7"/>
              </a:cxn>
              <a:cxn ang="0">
                <a:pos x="T8" y="T9"/>
              </a:cxn>
            </a:cxnLst>
            <a:rect l="0" t="0" r="r" b="b"/>
            <a:pathLst>
              <a:path w="45" h="35">
                <a:moveTo>
                  <a:pt x="38" y="35"/>
                </a:moveTo>
                <a:lnTo>
                  <a:pt x="0" y="14"/>
                </a:lnTo>
                <a:lnTo>
                  <a:pt x="9" y="0"/>
                </a:lnTo>
                <a:lnTo>
                  <a:pt x="45" y="21"/>
                </a:lnTo>
                <a:lnTo>
                  <a:pt x="38" y="35"/>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8" name="Rectangle 29"/>
          <p:cNvSpPr>
            <a:spLocks noChangeArrowheads="1"/>
          </p:cNvSpPr>
          <p:nvPr/>
        </p:nvSpPr>
        <p:spPr bwMode="auto">
          <a:xfrm>
            <a:off x="3457560" y="4048563"/>
            <a:ext cx="91143" cy="34721"/>
          </a:xfrm>
          <a:prstGeom prst="rect">
            <a:avLst/>
          </a:pr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39" name="Freeform 30"/>
          <p:cNvSpPr>
            <a:spLocks/>
          </p:cNvSpPr>
          <p:nvPr/>
        </p:nvSpPr>
        <p:spPr bwMode="auto">
          <a:xfrm>
            <a:off x="4052159" y="3668802"/>
            <a:ext cx="75952" cy="97653"/>
          </a:xfrm>
          <a:custGeom>
            <a:avLst/>
            <a:gdLst>
              <a:gd name="T0" fmla="*/ 14 w 35"/>
              <a:gd name="T1" fmla="*/ 45 h 45"/>
              <a:gd name="T2" fmla="*/ 0 w 35"/>
              <a:gd name="T3" fmla="*/ 35 h 45"/>
              <a:gd name="T4" fmla="*/ 21 w 35"/>
              <a:gd name="T5" fmla="*/ 0 h 45"/>
              <a:gd name="T6" fmla="*/ 35 w 35"/>
              <a:gd name="T7" fmla="*/ 7 h 45"/>
              <a:gd name="T8" fmla="*/ 14 w 35"/>
              <a:gd name="T9" fmla="*/ 45 h 45"/>
            </a:gdLst>
            <a:ahLst/>
            <a:cxnLst>
              <a:cxn ang="0">
                <a:pos x="T0" y="T1"/>
              </a:cxn>
              <a:cxn ang="0">
                <a:pos x="T2" y="T3"/>
              </a:cxn>
              <a:cxn ang="0">
                <a:pos x="T4" y="T5"/>
              </a:cxn>
              <a:cxn ang="0">
                <a:pos x="T6" y="T7"/>
              </a:cxn>
              <a:cxn ang="0">
                <a:pos x="T8" y="T9"/>
              </a:cxn>
            </a:cxnLst>
            <a:rect l="0" t="0" r="r" b="b"/>
            <a:pathLst>
              <a:path w="35" h="45">
                <a:moveTo>
                  <a:pt x="14" y="45"/>
                </a:moveTo>
                <a:lnTo>
                  <a:pt x="0" y="35"/>
                </a:lnTo>
                <a:lnTo>
                  <a:pt x="21" y="0"/>
                </a:lnTo>
                <a:lnTo>
                  <a:pt x="35" y="7"/>
                </a:lnTo>
                <a:lnTo>
                  <a:pt x="14" y="45"/>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0" name="Freeform 31"/>
          <p:cNvSpPr>
            <a:spLocks/>
          </p:cNvSpPr>
          <p:nvPr/>
        </p:nvSpPr>
        <p:spPr bwMode="auto">
          <a:xfrm>
            <a:off x="4184533" y="3827217"/>
            <a:ext cx="97653" cy="75952"/>
          </a:xfrm>
          <a:custGeom>
            <a:avLst/>
            <a:gdLst>
              <a:gd name="T0" fmla="*/ 7 w 45"/>
              <a:gd name="T1" fmla="*/ 35 h 35"/>
              <a:gd name="T2" fmla="*/ 0 w 45"/>
              <a:gd name="T3" fmla="*/ 21 h 35"/>
              <a:gd name="T4" fmla="*/ 38 w 45"/>
              <a:gd name="T5" fmla="*/ 0 h 35"/>
              <a:gd name="T6" fmla="*/ 45 w 45"/>
              <a:gd name="T7" fmla="*/ 14 h 35"/>
              <a:gd name="T8" fmla="*/ 7 w 45"/>
              <a:gd name="T9" fmla="*/ 35 h 35"/>
            </a:gdLst>
            <a:ahLst/>
            <a:cxnLst>
              <a:cxn ang="0">
                <a:pos x="T0" y="T1"/>
              </a:cxn>
              <a:cxn ang="0">
                <a:pos x="T2" y="T3"/>
              </a:cxn>
              <a:cxn ang="0">
                <a:pos x="T4" y="T5"/>
              </a:cxn>
              <a:cxn ang="0">
                <a:pos x="T6" y="T7"/>
              </a:cxn>
              <a:cxn ang="0">
                <a:pos x="T8" y="T9"/>
              </a:cxn>
            </a:cxnLst>
            <a:rect l="0" t="0" r="r" b="b"/>
            <a:pathLst>
              <a:path w="45" h="35">
                <a:moveTo>
                  <a:pt x="7" y="35"/>
                </a:moveTo>
                <a:lnTo>
                  <a:pt x="0" y="21"/>
                </a:lnTo>
                <a:lnTo>
                  <a:pt x="38" y="0"/>
                </a:lnTo>
                <a:lnTo>
                  <a:pt x="45" y="14"/>
                </a:lnTo>
                <a:lnTo>
                  <a:pt x="7" y="35"/>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1" name="Rectangle 32"/>
          <p:cNvSpPr>
            <a:spLocks noChangeArrowheads="1"/>
          </p:cNvSpPr>
          <p:nvPr/>
        </p:nvSpPr>
        <p:spPr bwMode="auto">
          <a:xfrm>
            <a:off x="4236614" y="4048563"/>
            <a:ext cx="91143" cy="34721"/>
          </a:xfrm>
          <a:prstGeom prst="rect">
            <a:avLst/>
          </a:pr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2" name="Freeform 33"/>
          <p:cNvSpPr>
            <a:spLocks noEditPoints="1"/>
          </p:cNvSpPr>
          <p:nvPr/>
        </p:nvSpPr>
        <p:spPr bwMode="auto">
          <a:xfrm>
            <a:off x="3600785" y="3770794"/>
            <a:ext cx="583749" cy="696592"/>
          </a:xfrm>
          <a:custGeom>
            <a:avLst/>
            <a:gdLst>
              <a:gd name="T0" fmla="*/ 84 w 114"/>
              <a:gd name="T1" fmla="*/ 136 h 136"/>
              <a:gd name="T2" fmla="*/ 30 w 114"/>
              <a:gd name="T3" fmla="*/ 136 h 136"/>
              <a:gd name="T4" fmla="*/ 30 w 114"/>
              <a:gd name="T5" fmla="*/ 132 h 136"/>
              <a:gd name="T6" fmla="*/ 26 w 114"/>
              <a:gd name="T7" fmla="*/ 132 h 136"/>
              <a:gd name="T8" fmla="*/ 22 w 114"/>
              <a:gd name="T9" fmla="*/ 111 h 136"/>
              <a:gd name="T10" fmla="*/ 0 w 114"/>
              <a:gd name="T11" fmla="*/ 57 h 136"/>
              <a:gd name="T12" fmla="*/ 57 w 114"/>
              <a:gd name="T13" fmla="*/ 0 h 136"/>
              <a:gd name="T14" fmla="*/ 114 w 114"/>
              <a:gd name="T15" fmla="*/ 57 h 136"/>
              <a:gd name="T16" fmla="*/ 92 w 114"/>
              <a:gd name="T17" fmla="*/ 111 h 136"/>
              <a:gd name="T18" fmla="*/ 88 w 114"/>
              <a:gd name="T19" fmla="*/ 132 h 136"/>
              <a:gd name="T20" fmla="*/ 84 w 114"/>
              <a:gd name="T21" fmla="*/ 132 h 136"/>
              <a:gd name="T22" fmla="*/ 84 w 114"/>
              <a:gd name="T23" fmla="*/ 136 h 136"/>
              <a:gd name="T24" fmla="*/ 33 w 114"/>
              <a:gd name="T25" fmla="*/ 129 h 136"/>
              <a:gd name="T26" fmla="*/ 81 w 114"/>
              <a:gd name="T27" fmla="*/ 129 h 136"/>
              <a:gd name="T28" fmla="*/ 86 w 114"/>
              <a:gd name="T29" fmla="*/ 107 h 136"/>
              <a:gd name="T30" fmla="*/ 107 w 114"/>
              <a:gd name="T31" fmla="*/ 57 h 136"/>
              <a:gd name="T32" fmla="*/ 57 w 114"/>
              <a:gd name="T33" fmla="*/ 7 h 136"/>
              <a:gd name="T34" fmla="*/ 7 w 114"/>
              <a:gd name="T35" fmla="*/ 57 h 136"/>
              <a:gd name="T36" fmla="*/ 28 w 114"/>
              <a:gd name="T37" fmla="*/ 107 h 136"/>
              <a:gd name="T38" fmla="*/ 33 w 114"/>
              <a:gd name="T39" fmla="*/ 1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136">
                <a:moveTo>
                  <a:pt x="84" y="136"/>
                </a:moveTo>
                <a:cubicBezTo>
                  <a:pt x="30" y="136"/>
                  <a:pt x="30" y="136"/>
                  <a:pt x="30" y="136"/>
                </a:cubicBezTo>
                <a:cubicBezTo>
                  <a:pt x="30" y="132"/>
                  <a:pt x="30" y="132"/>
                  <a:pt x="30" y="132"/>
                </a:cubicBezTo>
                <a:cubicBezTo>
                  <a:pt x="26" y="132"/>
                  <a:pt x="26" y="132"/>
                  <a:pt x="26" y="132"/>
                </a:cubicBezTo>
                <a:cubicBezTo>
                  <a:pt x="27" y="130"/>
                  <a:pt x="27" y="117"/>
                  <a:pt x="22" y="111"/>
                </a:cubicBezTo>
                <a:cubicBezTo>
                  <a:pt x="1" y="83"/>
                  <a:pt x="0" y="57"/>
                  <a:pt x="0" y="57"/>
                </a:cubicBezTo>
                <a:cubicBezTo>
                  <a:pt x="0" y="25"/>
                  <a:pt x="26" y="0"/>
                  <a:pt x="57" y="0"/>
                </a:cubicBezTo>
                <a:cubicBezTo>
                  <a:pt x="88" y="0"/>
                  <a:pt x="114" y="25"/>
                  <a:pt x="114" y="57"/>
                </a:cubicBezTo>
                <a:cubicBezTo>
                  <a:pt x="114" y="57"/>
                  <a:pt x="113" y="83"/>
                  <a:pt x="92" y="111"/>
                </a:cubicBezTo>
                <a:cubicBezTo>
                  <a:pt x="87" y="117"/>
                  <a:pt x="87" y="129"/>
                  <a:pt x="88" y="132"/>
                </a:cubicBezTo>
                <a:cubicBezTo>
                  <a:pt x="84" y="132"/>
                  <a:pt x="84" y="132"/>
                  <a:pt x="84" y="132"/>
                </a:cubicBezTo>
                <a:lnTo>
                  <a:pt x="84" y="136"/>
                </a:lnTo>
                <a:close/>
                <a:moveTo>
                  <a:pt x="33" y="129"/>
                </a:moveTo>
                <a:cubicBezTo>
                  <a:pt x="81" y="129"/>
                  <a:pt x="81" y="129"/>
                  <a:pt x="81" y="129"/>
                </a:cubicBezTo>
                <a:cubicBezTo>
                  <a:pt x="81" y="123"/>
                  <a:pt x="82" y="113"/>
                  <a:pt x="86" y="107"/>
                </a:cubicBezTo>
                <a:cubicBezTo>
                  <a:pt x="106" y="81"/>
                  <a:pt x="107" y="57"/>
                  <a:pt x="107" y="57"/>
                </a:cubicBezTo>
                <a:cubicBezTo>
                  <a:pt x="107" y="29"/>
                  <a:pt x="84" y="7"/>
                  <a:pt x="57" y="7"/>
                </a:cubicBezTo>
                <a:cubicBezTo>
                  <a:pt x="30" y="7"/>
                  <a:pt x="7" y="29"/>
                  <a:pt x="7" y="57"/>
                </a:cubicBezTo>
                <a:cubicBezTo>
                  <a:pt x="7" y="57"/>
                  <a:pt x="8" y="81"/>
                  <a:pt x="28" y="107"/>
                </a:cubicBezTo>
                <a:cubicBezTo>
                  <a:pt x="32" y="113"/>
                  <a:pt x="33" y="123"/>
                  <a:pt x="33" y="129"/>
                </a:cubicBezTo>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3" name="Freeform 34"/>
          <p:cNvSpPr>
            <a:spLocks/>
          </p:cNvSpPr>
          <p:nvPr/>
        </p:nvSpPr>
        <p:spPr bwMode="auto">
          <a:xfrm>
            <a:off x="4123771" y="4180938"/>
            <a:ext cx="158415" cy="221347"/>
          </a:xfrm>
          <a:custGeom>
            <a:avLst/>
            <a:gdLst>
              <a:gd name="T0" fmla="*/ 3 w 31"/>
              <a:gd name="T1" fmla="*/ 0 h 43"/>
              <a:gd name="T2" fmla="*/ 0 w 31"/>
              <a:gd name="T3" fmla="*/ 8 h 43"/>
              <a:gd name="T4" fmla="*/ 26 w 31"/>
              <a:gd name="T5" fmla="*/ 43 h 43"/>
              <a:gd name="T6" fmla="*/ 31 w 31"/>
              <a:gd name="T7" fmla="*/ 39 h 43"/>
              <a:gd name="T8" fmla="*/ 3 w 31"/>
              <a:gd name="T9" fmla="*/ 0 h 43"/>
            </a:gdLst>
            <a:ahLst/>
            <a:cxnLst>
              <a:cxn ang="0">
                <a:pos x="T0" y="T1"/>
              </a:cxn>
              <a:cxn ang="0">
                <a:pos x="T2" y="T3"/>
              </a:cxn>
              <a:cxn ang="0">
                <a:pos x="T4" y="T5"/>
              </a:cxn>
              <a:cxn ang="0">
                <a:pos x="T6" y="T7"/>
              </a:cxn>
              <a:cxn ang="0">
                <a:pos x="T8" y="T9"/>
              </a:cxn>
            </a:cxnLst>
            <a:rect l="0" t="0" r="r" b="b"/>
            <a:pathLst>
              <a:path w="31" h="43">
                <a:moveTo>
                  <a:pt x="3" y="0"/>
                </a:moveTo>
                <a:cubicBezTo>
                  <a:pt x="2" y="3"/>
                  <a:pt x="1" y="5"/>
                  <a:pt x="0" y="8"/>
                </a:cubicBezTo>
                <a:cubicBezTo>
                  <a:pt x="26" y="43"/>
                  <a:pt x="26" y="43"/>
                  <a:pt x="26" y="43"/>
                </a:cubicBezTo>
                <a:cubicBezTo>
                  <a:pt x="31" y="39"/>
                  <a:pt x="31" y="39"/>
                  <a:pt x="31" y="39"/>
                </a:cubicBezTo>
                <a:lnTo>
                  <a:pt x="3" y="0"/>
                </a:lnTo>
                <a:close/>
              </a:path>
            </a:pathLst>
          </a:custGeom>
          <a:solidFill>
            <a:srgbClr val="D83B0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4" name="Freeform 35"/>
          <p:cNvSpPr>
            <a:spLocks/>
          </p:cNvSpPr>
          <p:nvPr/>
        </p:nvSpPr>
        <p:spPr bwMode="auto">
          <a:xfrm>
            <a:off x="4045648" y="4313311"/>
            <a:ext cx="154074" cy="206156"/>
          </a:xfrm>
          <a:custGeom>
            <a:avLst/>
            <a:gdLst>
              <a:gd name="T0" fmla="*/ 2 w 30"/>
              <a:gd name="T1" fmla="*/ 3 h 40"/>
              <a:gd name="T2" fmla="*/ 0 w 30"/>
              <a:gd name="T3" fmla="*/ 7 h 40"/>
              <a:gd name="T4" fmla="*/ 24 w 30"/>
              <a:gd name="T5" fmla="*/ 40 h 40"/>
              <a:gd name="T6" fmla="*/ 30 w 30"/>
              <a:gd name="T7" fmla="*/ 36 h 40"/>
              <a:gd name="T8" fmla="*/ 4 w 30"/>
              <a:gd name="T9" fmla="*/ 0 h 40"/>
              <a:gd name="T10" fmla="*/ 2 w 30"/>
              <a:gd name="T11" fmla="*/ 3 h 40"/>
            </a:gdLst>
            <a:ahLst/>
            <a:cxnLst>
              <a:cxn ang="0">
                <a:pos x="T0" y="T1"/>
              </a:cxn>
              <a:cxn ang="0">
                <a:pos x="T2" y="T3"/>
              </a:cxn>
              <a:cxn ang="0">
                <a:pos x="T4" y="T5"/>
              </a:cxn>
              <a:cxn ang="0">
                <a:pos x="T6" y="T7"/>
              </a:cxn>
              <a:cxn ang="0">
                <a:pos x="T8" y="T9"/>
              </a:cxn>
              <a:cxn ang="0">
                <a:pos x="T10" y="T11"/>
              </a:cxn>
            </a:cxnLst>
            <a:rect l="0" t="0" r="r" b="b"/>
            <a:pathLst>
              <a:path w="30" h="40">
                <a:moveTo>
                  <a:pt x="2" y="3"/>
                </a:moveTo>
                <a:cubicBezTo>
                  <a:pt x="1" y="4"/>
                  <a:pt x="0" y="5"/>
                  <a:pt x="0" y="7"/>
                </a:cubicBezTo>
                <a:cubicBezTo>
                  <a:pt x="24" y="40"/>
                  <a:pt x="24" y="40"/>
                  <a:pt x="24" y="40"/>
                </a:cubicBezTo>
                <a:cubicBezTo>
                  <a:pt x="30" y="36"/>
                  <a:pt x="30" y="36"/>
                  <a:pt x="30" y="36"/>
                </a:cubicBezTo>
                <a:cubicBezTo>
                  <a:pt x="4" y="0"/>
                  <a:pt x="4" y="0"/>
                  <a:pt x="4" y="0"/>
                </a:cubicBezTo>
                <a:cubicBezTo>
                  <a:pt x="3" y="1"/>
                  <a:pt x="3" y="2"/>
                  <a:pt x="2" y="3"/>
                </a:cubicBezTo>
              </a:path>
            </a:pathLst>
          </a:custGeom>
          <a:solidFill>
            <a:srgbClr val="D83B0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5" name="Freeform 36"/>
          <p:cNvSpPr>
            <a:spLocks noEditPoints="1"/>
          </p:cNvSpPr>
          <p:nvPr/>
        </p:nvSpPr>
        <p:spPr bwMode="auto">
          <a:xfrm>
            <a:off x="3600785" y="3770794"/>
            <a:ext cx="583749" cy="696592"/>
          </a:xfrm>
          <a:custGeom>
            <a:avLst/>
            <a:gdLst>
              <a:gd name="T0" fmla="*/ 84 w 114"/>
              <a:gd name="T1" fmla="*/ 136 h 136"/>
              <a:gd name="T2" fmla="*/ 30 w 114"/>
              <a:gd name="T3" fmla="*/ 136 h 136"/>
              <a:gd name="T4" fmla="*/ 30 w 114"/>
              <a:gd name="T5" fmla="*/ 132 h 136"/>
              <a:gd name="T6" fmla="*/ 26 w 114"/>
              <a:gd name="T7" fmla="*/ 132 h 136"/>
              <a:gd name="T8" fmla="*/ 22 w 114"/>
              <a:gd name="T9" fmla="*/ 111 h 136"/>
              <a:gd name="T10" fmla="*/ 0 w 114"/>
              <a:gd name="T11" fmla="*/ 57 h 136"/>
              <a:gd name="T12" fmla="*/ 57 w 114"/>
              <a:gd name="T13" fmla="*/ 0 h 136"/>
              <a:gd name="T14" fmla="*/ 114 w 114"/>
              <a:gd name="T15" fmla="*/ 57 h 136"/>
              <a:gd name="T16" fmla="*/ 92 w 114"/>
              <a:gd name="T17" fmla="*/ 111 h 136"/>
              <a:gd name="T18" fmla="*/ 88 w 114"/>
              <a:gd name="T19" fmla="*/ 132 h 136"/>
              <a:gd name="T20" fmla="*/ 84 w 114"/>
              <a:gd name="T21" fmla="*/ 132 h 136"/>
              <a:gd name="T22" fmla="*/ 84 w 114"/>
              <a:gd name="T23" fmla="*/ 136 h 136"/>
              <a:gd name="T24" fmla="*/ 33 w 114"/>
              <a:gd name="T25" fmla="*/ 129 h 136"/>
              <a:gd name="T26" fmla="*/ 81 w 114"/>
              <a:gd name="T27" fmla="*/ 129 h 136"/>
              <a:gd name="T28" fmla="*/ 86 w 114"/>
              <a:gd name="T29" fmla="*/ 107 h 136"/>
              <a:gd name="T30" fmla="*/ 107 w 114"/>
              <a:gd name="T31" fmla="*/ 57 h 136"/>
              <a:gd name="T32" fmla="*/ 57 w 114"/>
              <a:gd name="T33" fmla="*/ 7 h 136"/>
              <a:gd name="T34" fmla="*/ 7 w 114"/>
              <a:gd name="T35" fmla="*/ 57 h 136"/>
              <a:gd name="T36" fmla="*/ 28 w 114"/>
              <a:gd name="T37" fmla="*/ 107 h 136"/>
              <a:gd name="T38" fmla="*/ 33 w 114"/>
              <a:gd name="T39" fmla="*/ 1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136">
                <a:moveTo>
                  <a:pt x="84" y="136"/>
                </a:moveTo>
                <a:cubicBezTo>
                  <a:pt x="30" y="136"/>
                  <a:pt x="30" y="136"/>
                  <a:pt x="30" y="136"/>
                </a:cubicBezTo>
                <a:cubicBezTo>
                  <a:pt x="30" y="132"/>
                  <a:pt x="30" y="132"/>
                  <a:pt x="30" y="132"/>
                </a:cubicBezTo>
                <a:cubicBezTo>
                  <a:pt x="26" y="132"/>
                  <a:pt x="26" y="132"/>
                  <a:pt x="26" y="132"/>
                </a:cubicBezTo>
                <a:cubicBezTo>
                  <a:pt x="27" y="130"/>
                  <a:pt x="27" y="117"/>
                  <a:pt x="22" y="111"/>
                </a:cubicBezTo>
                <a:cubicBezTo>
                  <a:pt x="1" y="83"/>
                  <a:pt x="0" y="57"/>
                  <a:pt x="0" y="57"/>
                </a:cubicBezTo>
                <a:cubicBezTo>
                  <a:pt x="0" y="25"/>
                  <a:pt x="26" y="0"/>
                  <a:pt x="57" y="0"/>
                </a:cubicBezTo>
                <a:cubicBezTo>
                  <a:pt x="88" y="0"/>
                  <a:pt x="114" y="25"/>
                  <a:pt x="114" y="57"/>
                </a:cubicBezTo>
                <a:cubicBezTo>
                  <a:pt x="114" y="57"/>
                  <a:pt x="113" y="83"/>
                  <a:pt x="92" y="111"/>
                </a:cubicBezTo>
                <a:cubicBezTo>
                  <a:pt x="87" y="117"/>
                  <a:pt x="87" y="129"/>
                  <a:pt x="88" y="132"/>
                </a:cubicBezTo>
                <a:cubicBezTo>
                  <a:pt x="84" y="132"/>
                  <a:pt x="84" y="132"/>
                  <a:pt x="84" y="132"/>
                </a:cubicBezTo>
                <a:lnTo>
                  <a:pt x="84" y="136"/>
                </a:lnTo>
                <a:close/>
                <a:moveTo>
                  <a:pt x="33" y="129"/>
                </a:moveTo>
                <a:cubicBezTo>
                  <a:pt x="81" y="129"/>
                  <a:pt x="81" y="129"/>
                  <a:pt x="81" y="129"/>
                </a:cubicBezTo>
                <a:cubicBezTo>
                  <a:pt x="81" y="123"/>
                  <a:pt x="82" y="113"/>
                  <a:pt x="86" y="107"/>
                </a:cubicBezTo>
                <a:cubicBezTo>
                  <a:pt x="106" y="81"/>
                  <a:pt x="107" y="57"/>
                  <a:pt x="107" y="57"/>
                </a:cubicBezTo>
                <a:cubicBezTo>
                  <a:pt x="107" y="29"/>
                  <a:pt x="84" y="7"/>
                  <a:pt x="57" y="7"/>
                </a:cubicBezTo>
                <a:cubicBezTo>
                  <a:pt x="30" y="7"/>
                  <a:pt x="7" y="29"/>
                  <a:pt x="7" y="57"/>
                </a:cubicBezTo>
                <a:cubicBezTo>
                  <a:pt x="7" y="57"/>
                  <a:pt x="8" y="81"/>
                  <a:pt x="28" y="107"/>
                </a:cubicBezTo>
                <a:cubicBezTo>
                  <a:pt x="32" y="113"/>
                  <a:pt x="33" y="123"/>
                  <a:pt x="33" y="129"/>
                </a:cubicBezTo>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6" name="Freeform 37"/>
          <p:cNvSpPr>
            <a:spLocks/>
          </p:cNvSpPr>
          <p:nvPr/>
        </p:nvSpPr>
        <p:spPr bwMode="auto">
          <a:xfrm>
            <a:off x="3763540" y="4113665"/>
            <a:ext cx="262579" cy="82463"/>
          </a:xfrm>
          <a:custGeom>
            <a:avLst/>
            <a:gdLst>
              <a:gd name="T0" fmla="*/ 17 w 121"/>
              <a:gd name="T1" fmla="*/ 38 h 38"/>
              <a:gd name="T2" fmla="*/ 0 w 121"/>
              <a:gd name="T3" fmla="*/ 19 h 38"/>
              <a:gd name="T4" fmla="*/ 12 w 121"/>
              <a:gd name="T5" fmla="*/ 7 h 38"/>
              <a:gd name="T6" fmla="*/ 17 w 121"/>
              <a:gd name="T7" fmla="*/ 12 h 38"/>
              <a:gd name="T8" fmla="*/ 26 w 121"/>
              <a:gd name="T9" fmla="*/ 0 h 38"/>
              <a:gd name="T10" fmla="*/ 38 w 121"/>
              <a:gd name="T11" fmla="*/ 12 h 38"/>
              <a:gd name="T12" fmla="*/ 50 w 121"/>
              <a:gd name="T13" fmla="*/ 0 h 38"/>
              <a:gd name="T14" fmla="*/ 59 w 121"/>
              <a:gd name="T15" fmla="*/ 12 h 38"/>
              <a:gd name="T16" fmla="*/ 71 w 121"/>
              <a:gd name="T17" fmla="*/ 0 h 38"/>
              <a:gd name="T18" fmla="*/ 83 w 121"/>
              <a:gd name="T19" fmla="*/ 12 h 38"/>
              <a:gd name="T20" fmla="*/ 92 w 121"/>
              <a:gd name="T21" fmla="*/ 0 h 38"/>
              <a:gd name="T22" fmla="*/ 104 w 121"/>
              <a:gd name="T23" fmla="*/ 12 h 38"/>
              <a:gd name="T24" fmla="*/ 109 w 121"/>
              <a:gd name="T25" fmla="*/ 7 h 38"/>
              <a:gd name="T26" fmla="*/ 121 w 121"/>
              <a:gd name="T27" fmla="*/ 19 h 38"/>
              <a:gd name="T28" fmla="*/ 104 w 121"/>
              <a:gd name="T29" fmla="*/ 38 h 38"/>
              <a:gd name="T30" fmla="*/ 92 w 121"/>
              <a:gd name="T31" fmla="*/ 26 h 38"/>
              <a:gd name="T32" fmla="*/ 83 w 121"/>
              <a:gd name="T33" fmla="*/ 38 h 38"/>
              <a:gd name="T34" fmla="*/ 71 w 121"/>
              <a:gd name="T35" fmla="*/ 26 h 38"/>
              <a:gd name="T36" fmla="*/ 59 w 121"/>
              <a:gd name="T37" fmla="*/ 38 h 38"/>
              <a:gd name="T38" fmla="*/ 50 w 121"/>
              <a:gd name="T39" fmla="*/ 26 h 38"/>
              <a:gd name="T40" fmla="*/ 38 w 121"/>
              <a:gd name="T41" fmla="*/ 38 h 38"/>
              <a:gd name="T42" fmla="*/ 26 w 121"/>
              <a:gd name="T43" fmla="*/ 26 h 38"/>
              <a:gd name="T44" fmla="*/ 17 w 121"/>
              <a:gd name="T4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1" h="38">
                <a:moveTo>
                  <a:pt x="17" y="38"/>
                </a:moveTo>
                <a:lnTo>
                  <a:pt x="0" y="19"/>
                </a:lnTo>
                <a:lnTo>
                  <a:pt x="12" y="7"/>
                </a:lnTo>
                <a:lnTo>
                  <a:pt x="17" y="12"/>
                </a:lnTo>
                <a:lnTo>
                  <a:pt x="26" y="0"/>
                </a:lnTo>
                <a:lnTo>
                  <a:pt x="38" y="12"/>
                </a:lnTo>
                <a:lnTo>
                  <a:pt x="50" y="0"/>
                </a:lnTo>
                <a:lnTo>
                  <a:pt x="59" y="12"/>
                </a:lnTo>
                <a:lnTo>
                  <a:pt x="71" y="0"/>
                </a:lnTo>
                <a:lnTo>
                  <a:pt x="83" y="12"/>
                </a:lnTo>
                <a:lnTo>
                  <a:pt x="92" y="0"/>
                </a:lnTo>
                <a:lnTo>
                  <a:pt x="104" y="12"/>
                </a:lnTo>
                <a:lnTo>
                  <a:pt x="109" y="7"/>
                </a:lnTo>
                <a:lnTo>
                  <a:pt x="121" y="19"/>
                </a:lnTo>
                <a:lnTo>
                  <a:pt x="104" y="38"/>
                </a:lnTo>
                <a:lnTo>
                  <a:pt x="92" y="26"/>
                </a:lnTo>
                <a:lnTo>
                  <a:pt x="83" y="38"/>
                </a:lnTo>
                <a:lnTo>
                  <a:pt x="71" y="26"/>
                </a:lnTo>
                <a:lnTo>
                  <a:pt x="59" y="38"/>
                </a:lnTo>
                <a:lnTo>
                  <a:pt x="50" y="26"/>
                </a:lnTo>
                <a:lnTo>
                  <a:pt x="38" y="38"/>
                </a:lnTo>
                <a:lnTo>
                  <a:pt x="26" y="26"/>
                </a:lnTo>
                <a:lnTo>
                  <a:pt x="17" y="38"/>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7" name="Freeform 38"/>
          <p:cNvSpPr>
            <a:spLocks noEditPoints="1"/>
          </p:cNvSpPr>
          <p:nvPr/>
        </p:nvSpPr>
        <p:spPr bwMode="auto">
          <a:xfrm>
            <a:off x="3717969" y="4432665"/>
            <a:ext cx="349381" cy="203986"/>
          </a:xfrm>
          <a:custGeom>
            <a:avLst/>
            <a:gdLst>
              <a:gd name="T0" fmla="*/ 54 w 68"/>
              <a:gd name="T1" fmla="*/ 40 h 40"/>
              <a:gd name="T2" fmla="*/ 14 w 68"/>
              <a:gd name="T3" fmla="*/ 40 h 40"/>
              <a:gd name="T4" fmla="*/ 5 w 68"/>
              <a:gd name="T5" fmla="*/ 33 h 40"/>
              <a:gd name="T6" fmla="*/ 0 w 68"/>
              <a:gd name="T7" fmla="*/ 25 h 40"/>
              <a:gd name="T8" fmla="*/ 1 w 68"/>
              <a:gd name="T9" fmla="*/ 21 h 40"/>
              <a:gd name="T10" fmla="*/ 0 w 68"/>
              <a:gd name="T11" fmla="*/ 17 h 40"/>
              <a:gd name="T12" fmla="*/ 1 w 68"/>
              <a:gd name="T13" fmla="*/ 12 h 40"/>
              <a:gd name="T14" fmla="*/ 0 w 68"/>
              <a:gd name="T15" fmla="*/ 8 h 40"/>
              <a:gd name="T16" fmla="*/ 8 w 68"/>
              <a:gd name="T17" fmla="*/ 0 h 40"/>
              <a:gd name="T18" fmla="*/ 60 w 68"/>
              <a:gd name="T19" fmla="*/ 0 h 40"/>
              <a:gd name="T20" fmla="*/ 68 w 68"/>
              <a:gd name="T21" fmla="*/ 8 h 40"/>
              <a:gd name="T22" fmla="*/ 67 w 68"/>
              <a:gd name="T23" fmla="*/ 12 h 40"/>
              <a:gd name="T24" fmla="*/ 68 w 68"/>
              <a:gd name="T25" fmla="*/ 17 h 40"/>
              <a:gd name="T26" fmla="*/ 67 w 68"/>
              <a:gd name="T27" fmla="*/ 21 h 40"/>
              <a:gd name="T28" fmla="*/ 68 w 68"/>
              <a:gd name="T29" fmla="*/ 25 h 40"/>
              <a:gd name="T30" fmla="*/ 63 w 68"/>
              <a:gd name="T31" fmla="*/ 33 h 40"/>
              <a:gd name="T32" fmla="*/ 54 w 68"/>
              <a:gd name="T33" fmla="*/ 40 h 40"/>
              <a:gd name="T34" fmla="*/ 8 w 68"/>
              <a:gd name="T35" fmla="*/ 7 h 40"/>
              <a:gd name="T36" fmla="*/ 7 w 68"/>
              <a:gd name="T37" fmla="*/ 8 h 40"/>
              <a:gd name="T38" fmla="*/ 8 w 68"/>
              <a:gd name="T39" fmla="*/ 9 h 40"/>
              <a:gd name="T40" fmla="*/ 8 w 68"/>
              <a:gd name="T41" fmla="*/ 16 h 40"/>
              <a:gd name="T42" fmla="*/ 7 w 68"/>
              <a:gd name="T43" fmla="*/ 17 h 40"/>
              <a:gd name="T44" fmla="*/ 8 w 68"/>
              <a:gd name="T45" fmla="*/ 18 h 40"/>
              <a:gd name="T46" fmla="*/ 8 w 68"/>
              <a:gd name="T47" fmla="*/ 24 h 40"/>
              <a:gd name="T48" fmla="*/ 7 w 68"/>
              <a:gd name="T49" fmla="*/ 25 h 40"/>
              <a:gd name="T50" fmla="*/ 8 w 68"/>
              <a:gd name="T51" fmla="*/ 26 h 40"/>
              <a:gd name="T52" fmla="*/ 11 w 68"/>
              <a:gd name="T53" fmla="*/ 30 h 40"/>
              <a:gd name="T54" fmla="*/ 14 w 68"/>
              <a:gd name="T55" fmla="*/ 33 h 40"/>
              <a:gd name="T56" fmla="*/ 54 w 68"/>
              <a:gd name="T57" fmla="*/ 33 h 40"/>
              <a:gd name="T58" fmla="*/ 57 w 68"/>
              <a:gd name="T59" fmla="*/ 30 h 40"/>
              <a:gd name="T60" fmla="*/ 60 w 68"/>
              <a:gd name="T61" fmla="*/ 26 h 40"/>
              <a:gd name="T62" fmla="*/ 61 w 68"/>
              <a:gd name="T63" fmla="*/ 25 h 40"/>
              <a:gd name="T64" fmla="*/ 60 w 68"/>
              <a:gd name="T65" fmla="*/ 24 h 40"/>
              <a:gd name="T66" fmla="*/ 60 w 68"/>
              <a:gd name="T67" fmla="*/ 18 h 40"/>
              <a:gd name="T68" fmla="*/ 61 w 68"/>
              <a:gd name="T69" fmla="*/ 17 h 40"/>
              <a:gd name="T70" fmla="*/ 60 w 68"/>
              <a:gd name="T71" fmla="*/ 16 h 40"/>
              <a:gd name="T72" fmla="*/ 60 w 68"/>
              <a:gd name="T73" fmla="*/ 9 h 40"/>
              <a:gd name="T74" fmla="*/ 61 w 68"/>
              <a:gd name="T75" fmla="*/ 8 h 40"/>
              <a:gd name="T76" fmla="*/ 60 w 68"/>
              <a:gd name="T77" fmla="*/ 7 h 40"/>
              <a:gd name="T78" fmla="*/ 8 w 68"/>
              <a:gd name="T79"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40">
                <a:moveTo>
                  <a:pt x="54" y="40"/>
                </a:moveTo>
                <a:cubicBezTo>
                  <a:pt x="14" y="40"/>
                  <a:pt x="14" y="40"/>
                  <a:pt x="14" y="40"/>
                </a:cubicBezTo>
                <a:cubicBezTo>
                  <a:pt x="9" y="40"/>
                  <a:pt x="6" y="37"/>
                  <a:pt x="5" y="33"/>
                </a:cubicBezTo>
                <a:cubicBezTo>
                  <a:pt x="2" y="31"/>
                  <a:pt x="0" y="28"/>
                  <a:pt x="0" y="25"/>
                </a:cubicBezTo>
                <a:cubicBezTo>
                  <a:pt x="0" y="24"/>
                  <a:pt x="0" y="22"/>
                  <a:pt x="1" y="21"/>
                </a:cubicBezTo>
                <a:cubicBezTo>
                  <a:pt x="0" y="20"/>
                  <a:pt x="0" y="18"/>
                  <a:pt x="0" y="17"/>
                </a:cubicBezTo>
                <a:cubicBezTo>
                  <a:pt x="0" y="15"/>
                  <a:pt x="0" y="14"/>
                  <a:pt x="1" y="12"/>
                </a:cubicBezTo>
                <a:cubicBezTo>
                  <a:pt x="0" y="11"/>
                  <a:pt x="0" y="10"/>
                  <a:pt x="0" y="8"/>
                </a:cubicBezTo>
                <a:cubicBezTo>
                  <a:pt x="0" y="4"/>
                  <a:pt x="3" y="0"/>
                  <a:pt x="8" y="0"/>
                </a:cubicBezTo>
                <a:cubicBezTo>
                  <a:pt x="60" y="0"/>
                  <a:pt x="60" y="0"/>
                  <a:pt x="60" y="0"/>
                </a:cubicBezTo>
                <a:cubicBezTo>
                  <a:pt x="65" y="0"/>
                  <a:pt x="68" y="4"/>
                  <a:pt x="68" y="8"/>
                </a:cubicBezTo>
                <a:cubicBezTo>
                  <a:pt x="68" y="10"/>
                  <a:pt x="68" y="11"/>
                  <a:pt x="67" y="12"/>
                </a:cubicBezTo>
                <a:cubicBezTo>
                  <a:pt x="68" y="14"/>
                  <a:pt x="68" y="15"/>
                  <a:pt x="68" y="17"/>
                </a:cubicBezTo>
                <a:cubicBezTo>
                  <a:pt x="68" y="18"/>
                  <a:pt x="68" y="20"/>
                  <a:pt x="67" y="21"/>
                </a:cubicBezTo>
                <a:cubicBezTo>
                  <a:pt x="68" y="22"/>
                  <a:pt x="68" y="24"/>
                  <a:pt x="68" y="25"/>
                </a:cubicBezTo>
                <a:cubicBezTo>
                  <a:pt x="68" y="29"/>
                  <a:pt x="66" y="31"/>
                  <a:pt x="63" y="33"/>
                </a:cubicBezTo>
                <a:cubicBezTo>
                  <a:pt x="62" y="37"/>
                  <a:pt x="59" y="40"/>
                  <a:pt x="54" y="40"/>
                </a:cubicBezTo>
                <a:moveTo>
                  <a:pt x="8" y="7"/>
                </a:moveTo>
                <a:cubicBezTo>
                  <a:pt x="7" y="7"/>
                  <a:pt x="7" y="7"/>
                  <a:pt x="7" y="8"/>
                </a:cubicBezTo>
                <a:cubicBezTo>
                  <a:pt x="7" y="8"/>
                  <a:pt x="7" y="9"/>
                  <a:pt x="8" y="9"/>
                </a:cubicBezTo>
                <a:cubicBezTo>
                  <a:pt x="8" y="16"/>
                  <a:pt x="8" y="16"/>
                  <a:pt x="8" y="16"/>
                </a:cubicBezTo>
                <a:cubicBezTo>
                  <a:pt x="7" y="16"/>
                  <a:pt x="7" y="16"/>
                  <a:pt x="7" y="17"/>
                </a:cubicBezTo>
                <a:cubicBezTo>
                  <a:pt x="7" y="17"/>
                  <a:pt x="7" y="17"/>
                  <a:pt x="8" y="18"/>
                </a:cubicBezTo>
                <a:cubicBezTo>
                  <a:pt x="8" y="24"/>
                  <a:pt x="8" y="24"/>
                  <a:pt x="8" y="24"/>
                </a:cubicBezTo>
                <a:cubicBezTo>
                  <a:pt x="7" y="24"/>
                  <a:pt x="7" y="25"/>
                  <a:pt x="7" y="25"/>
                </a:cubicBezTo>
                <a:cubicBezTo>
                  <a:pt x="7" y="26"/>
                  <a:pt x="7" y="26"/>
                  <a:pt x="8" y="26"/>
                </a:cubicBezTo>
                <a:cubicBezTo>
                  <a:pt x="11" y="30"/>
                  <a:pt x="11" y="30"/>
                  <a:pt x="11" y="30"/>
                </a:cubicBezTo>
                <a:cubicBezTo>
                  <a:pt x="11" y="32"/>
                  <a:pt x="12" y="33"/>
                  <a:pt x="14" y="33"/>
                </a:cubicBezTo>
                <a:cubicBezTo>
                  <a:pt x="54" y="33"/>
                  <a:pt x="54" y="33"/>
                  <a:pt x="54" y="33"/>
                </a:cubicBezTo>
                <a:cubicBezTo>
                  <a:pt x="56" y="33"/>
                  <a:pt x="57" y="32"/>
                  <a:pt x="57" y="30"/>
                </a:cubicBezTo>
                <a:cubicBezTo>
                  <a:pt x="60" y="26"/>
                  <a:pt x="60" y="26"/>
                  <a:pt x="60" y="26"/>
                </a:cubicBezTo>
                <a:cubicBezTo>
                  <a:pt x="61" y="26"/>
                  <a:pt x="61" y="26"/>
                  <a:pt x="61" y="25"/>
                </a:cubicBezTo>
                <a:cubicBezTo>
                  <a:pt x="61" y="25"/>
                  <a:pt x="61" y="24"/>
                  <a:pt x="60" y="24"/>
                </a:cubicBezTo>
                <a:cubicBezTo>
                  <a:pt x="60" y="18"/>
                  <a:pt x="60" y="18"/>
                  <a:pt x="60" y="18"/>
                </a:cubicBezTo>
                <a:cubicBezTo>
                  <a:pt x="61" y="17"/>
                  <a:pt x="61" y="17"/>
                  <a:pt x="61" y="17"/>
                </a:cubicBezTo>
                <a:cubicBezTo>
                  <a:pt x="61" y="16"/>
                  <a:pt x="61" y="16"/>
                  <a:pt x="60" y="16"/>
                </a:cubicBezTo>
                <a:cubicBezTo>
                  <a:pt x="60" y="9"/>
                  <a:pt x="60" y="9"/>
                  <a:pt x="60" y="9"/>
                </a:cubicBezTo>
                <a:cubicBezTo>
                  <a:pt x="61" y="9"/>
                  <a:pt x="61" y="8"/>
                  <a:pt x="61" y="8"/>
                </a:cubicBezTo>
                <a:cubicBezTo>
                  <a:pt x="61" y="7"/>
                  <a:pt x="61" y="7"/>
                  <a:pt x="60" y="7"/>
                </a:cubicBezTo>
                <a:lnTo>
                  <a:pt x="8" y="7"/>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8" name="Rectangle 39"/>
          <p:cNvSpPr>
            <a:spLocks noChangeArrowheads="1"/>
          </p:cNvSpPr>
          <p:nvPr/>
        </p:nvSpPr>
        <p:spPr bwMode="auto">
          <a:xfrm>
            <a:off x="3748350" y="4534659"/>
            <a:ext cx="292959" cy="36891"/>
          </a:xfrm>
          <a:prstGeom prst="rect">
            <a:avLst/>
          </a:pr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49" name="Freeform 40"/>
          <p:cNvSpPr>
            <a:spLocks/>
          </p:cNvSpPr>
          <p:nvPr/>
        </p:nvSpPr>
        <p:spPr bwMode="auto">
          <a:xfrm>
            <a:off x="3763540" y="4146216"/>
            <a:ext cx="78122" cy="312490"/>
          </a:xfrm>
          <a:custGeom>
            <a:avLst/>
            <a:gdLst>
              <a:gd name="T0" fmla="*/ 19 w 36"/>
              <a:gd name="T1" fmla="*/ 144 h 144"/>
              <a:gd name="T2" fmla="*/ 0 w 36"/>
              <a:gd name="T3" fmla="*/ 2 h 144"/>
              <a:gd name="T4" fmla="*/ 17 w 36"/>
              <a:gd name="T5" fmla="*/ 0 h 144"/>
              <a:gd name="T6" fmla="*/ 36 w 36"/>
              <a:gd name="T7" fmla="*/ 141 h 144"/>
              <a:gd name="T8" fmla="*/ 19 w 36"/>
              <a:gd name="T9" fmla="*/ 144 h 144"/>
            </a:gdLst>
            <a:ahLst/>
            <a:cxnLst>
              <a:cxn ang="0">
                <a:pos x="T0" y="T1"/>
              </a:cxn>
              <a:cxn ang="0">
                <a:pos x="T2" y="T3"/>
              </a:cxn>
              <a:cxn ang="0">
                <a:pos x="T4" y="T5"/>
              </a:cxn>
              <a:cxn ang="0">
                <a:pos x="T6" y="T7"/>
              </a:cxn>
              <a:cxn ang="0">
                <a:pos x="T8" y="T9"/>
              </a:cxn>
            </a:cxnLst>
            <a:rect l="0" t="0" r="r" b="b"/>
            <a:pathLst>
              <a:path w="36" h="144">
                <a:moveTo>
                  <a:pt x="19" y="144"/>
                </a:moveTo>
                <a:lnTo>
                  <a:pt x="0" y="2"/>
                </a:lnTo>
                <a:lnTo>
                  <a:pt x="17" y="0"/>
                </a:lnTo>
                <a:lnTo>
                  <a:pt x="36" y="141"/>
                </a:lnTo>
                <a:lnTo>
                  <a:pt x="19" y="144"/>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0" name="Freeform 41"/>
          <p:cNvSpPr>
            <a:spLocks/>
          </p:cNvSpPr>
          <p:nvPr/>
        </p:nvSpPr>
        <p:spPr bwMode="auto">
          <a:xfrm>
            <a:off x="3943656" y="4150556"/>
            <a:ext cx="82463" cy="308150"/>
          </a:xfrm>
          <a:custGeom>
            <a:avLst/>
            <a:gdLst>
              <a:gd name="T0" fmla="*/ 17 w 38"/>
              <a:gd name="T1" fmla="*/ 142 h 142"/>
              <a:gd name="T2" fmla="*/ 0 w 38"/>
              <a:gd name="T3" fmla="*/ 139 h 142"/>
              <a:gd name="T4" fmla="*/ 21 w 38"/>
              <a:gd name="T5" fmla="*/ 0 h 142"/>
              <a:gd name="T6" fmla="*/ 38 w 38"/>
              <a:gd name="T7" fmla="*/ 2 h 142"/>
              <a:gd name="T8" fmla="*/ 17 w 38"/>
              <a:gd name="T9" fmla="*/ 142 h 142"/>
            </a:gdLst>
            <a:ahLst/>
            <a:cxnLst>
              <a:cxn ang="0">
                <a:pos x="T0" y="T1"/>
              </a:cxn>
              <a:cxn ang="0">
                <a:pos x="T2" y="T3"/>
              </a:cxn>
              <a:cxn ang="0">
                <a:pos x="T4" y="T5"/>
              </a:cxn>
              <a:cxn ang="0">
                <a:pos x="T6" y="T7"/>
              </a:cxn>
              <a:cxn ang="0">
                <a:pos x="T8" y="T9"/>
              </a:cxn>
            </a:cxnLst>
            <a:rect l="0" t="0" r="r" b="b"/>
            <a:pathLst>
              <a:path w="38" h="142">
                <a:moveTo>
                  <a:pt x="17" y="142"/>
                </a:moveTo>
                <a:lnTo>
                  <a:pt x="0" y="139"/>
                </a:lnTo>
                <a:lnTo>
                  <a:pt x="21" y="0"/>
                </a:lnTo>
                <a:lnTo>
                  <a:pt x="38" y="2"/>
                </a:lnTo>
                <a:lnTo>
                  <a:pt x="17" y="142"/>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1" name="Freeform 42"/>
          <p:cNvSpPr>
            <a:spLocks/>
          </p:cNvSpPr>
          <p:nvPr/>
        </p:nvSpPr>
        <p:spPr bwMode="auto">
          <a:xfrm>
            <a:off x="3296975" y="4274250"/>
            <a:ext cx="477415" cy="542517"/>
          </a:xfrm>
          <a:custGeom>
            <a:avLst/>
            <a:gdLst>
              <a:gd name="T0" fmla="*/ 89 w 93"/>
              <a:gd name="T1" fmla="*/ 34 h 106"/>
              <a:gd name="T2" fmla="*/ 89 w 93"/>
              <a:gd name="T3" fmla="*/ 29 h 106"/>
              <a:gd name="T4" fmla="*/ 23 w 93"/>
              <a:gd name="T5" fmla="*/ 98 h 106"/>
              <a:gd name="T6" fmla="*/ 9 w 93"/>
              <a:gd name="T7" fmla="*/ 84 h 106"/>
              <a:gd name="T8" fmla="*/ 81 w 93"/>
              <a:gd name="T9" fmla="*/ 6 h 106"/>
              <a:gd name="T10" fmla="*/ 77 w 93"/>
              <a:gd name="T11" fmla="*/ 0 h 106"/>
              <a:gd name="T12" fmla="*/ 1 w 93"/>
              <a:gd name="T13" fmla="*/ 81 h 106"/>
              <a:gd name="T14" fmla="*/ 1 w 93"/>
              <a:gd name="T15" fmla="*/ 86 h 106"/>
              <a:gd name="T16" fmla="*/ 21 w 93"/>
              <a:gd name="T17" fmla="*/ 105 h 106"/>
              <a:gd name="T18" fmla="*/ 24 w 93"/>
              <a:gd name="T19" fmla="*/ 106 h 106"/>
              <a:gd name="T20" fmla="*/ 26 w 93"/>
              <a:gd name="T21" fmla="*/ 105 h 106"/>
              <a:gd name="T22" fmla="*/ 93 w 93"/>
              <a:gd name="T23" fmla="*/ 34 h 106"/>
              <a:gd name="T24" fmla="*/ 89 w 93"/>
              <a:gd name="T25" fmla="*/ 3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06">
                <a:moveTo>
                  <a:pt x="89" y="34"/>
                </a:moveTo>
                <a:cubicBezTo>
                  <a:pt x="89" y="34"/>
                  <a:pt x="89" y="32"/>
                  <a:pt x="89" y="29"/>
                </a:cubicBezTo>
                <a:cubicBezTo>
                  <a:pt x="23" y="98"/>
                  <a:pt x="23" y="98"/>
                  <a:pt x="23" y="98"/>
                </a:cubicBezTo>
                <a:cubicBezTo>
                  <a:pt x="9" y="84"/>
                  <a:pt x="9" y="84"/>
                  <a:pt x="9" y="84"/>
                </a:cubicBezTo>
                <a:cubicBezTo>
                  <a:pt x="81" y="6"/>
                  <a:pt x="81" y="6"/>
                  <a:pt x="81" y="6"/>
                </a:cubicBezTo>
                <a:cubicBezTo>
                  <a:pt x="79" y="4"/>
                  <a:pt x="78" y="2"/>
                  <a:pt x="77" y="0"/>
                </a:cubicBezTo>
                <a:cubicBezTo>
                  <a:pt x="1" y="81"/>
                  <a:pt x="1" y="81"/>
                  <a:pt x="1" y="81"/>
                </a:cubicBezTo>
                <a:cubicBezTo>
                  <a:pt x="0" y="83"/>
                  <a:pt x="0" y="85"/>
                  <a:pt x="1" y="86"/>
                </a:cubicBezTo>
                <a:cubicBezTo>
                  <a:pt x="21" y="105"/>
                  <a:pt x="21" y="105"/>
                  <a:pt x="21" y="105"/>
                </a:cubicBezTo>
                <a:cubicBezTo>
                  <a:pt x="22" y="106"/>
                  <a:pt x="23" y="106"/>
                  <a:pt x="24" y="106"/>
                </a:cubicBezTo>
                <a:cubicBezTo>
                  <a:pt x="24" y="106"/>
                  <a:pt x="25" y="106"/>
                  <a:pt x="26" y="105"/>
                </a:cubicBezTo>
                <a:cubicBezTo>
                  <a:pt x="93" y="34"/>
                  <a:pt x="93" y="34"/>
                  <a:pt x="93" y="34"/>
                </a:cubicBezTo>
                <a:lnTo>
                  <a:pt x="89" y="34"/>
                </a:lnTo>
                <a:close/>
              </a:path>
            </a:pathLst>
          </a:custGeom>
          <a:solidFill>
            <a:srgbClr val="D83B0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2" name="Freeform 43"/>
          <p:cNvSpPr>
            <a:spLocks/>
          </p:cNvSpPr>
          <p:nvPr/>
        </p:nvSpPr>
        <p:spPr bwMode="auto">
          <a:xfrm>
            <a:off x="2438204" y="4120174"/>
            <a:ext cx="95483" cy="190966"/>
          </a:xfrm>
          <a:custGeom>
            <a:avLst/>
            <a:gdLst>
              <a:gd name="T0" fmla="*/ 0 w 44"/>
              <a:gd name="T1" fmla="*/ 88 h 88"/>
              <a:gd name="T2" fmla="*/ 44 w 44"/>
              <a:gd name="T3" fmla="*/ 45 h 88"/>
              <a:gd name="T4" fmla="*/ 0 w 44"/>
              <a:gd name="T5" fmla="*/ 0 h 88"/>
              <a:gd name="T6" fmla="*/ 0 w 44"/>
              <a:gd name="T7" fmla="*/ 88 h 88"/>
            </a:gdLst>
            <a:ahLst/>
            <a:cxnLst>
              <a:cxn ang="0">
                <a:pos x="T0" y="T1"/>
              </a:cxn>
              <a:cxn ang="0">
                <a:pos x="T2" y="T3"/>
              </a:cxn>
              <a:cxn ang="0">
                <a:pos x="T4" y="T5"/>
              </a:cxn>
              <a:cxn ang="0">
                <a:pos x="T6" y="T7"/>
              </a:cxn>
            </a:cxnLst>
            <a:rect l="0" t="0" r="r" b="b"/>
            <a:pathLst>
              <a:path w="44" h="88">
                <a:moveTo>
                  <a:pt x="0" y="88"/>
                </a:moveTo>
                <a:lnTo>
                  <a:pt x="44" y="45"/>
                </a:lnTo>
                <a:lnTo>
                  <a:pt x="0" y="0"/>
                </a:lnTo>
                <a:lnTo>
                  <a:pt x="0" y="8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3" name="Rectangle 44"/>
          <p:cNvSpPr>
            <a:spLocks noChangeArrowheads="1"/>
          </p:cNvSpPr>
          <p:nvPr/>
        </p:nvSpPr>
        <p:spPr bwMode="auto">
          <a:xfrm>
            <a:off x="2164775" y="4187446"/>
            <a:ext cx="312490" cy="5642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4" name="Freeform 45"/>
          <p:cNvSpPr>
            <a:spLocks/>
          </p:cNvSpPr>
          <p:nvPr/>
        </p:nvSpPr>
        <p:spPr bwMode="auto">
          <a:xfrm>
            <a:off x="801973" y="4120174"/>
            <a:ext cx="93313" cy="190966"/>
          </a:xfrm>
          <a:custGeom>
            <a:avLst/>
            <a:gdLst>
              <a:gd name="T0" fmla="*/ 43 w 43"/>
              <a:gd name="T1" fmla="*/ 0 h 88"/>
              <a:gd name="T2" fmla="*/ 0 w 43"/>
              <a:gd name="T3" fmla="*/ 45 h 88"/>
              <a:gd name="T4" fmla="*/ 43 w 43"/>
              <a:gd name="T5" fmla="*/ 88 h 88"/>
              <a:gd name="T6" fmla="*/ 43 w 43"/>
              <a:gd name="T7" fmla="*/ 0 h 88"/>
            </a:gdLst>
            <a:ahLst/>
            <a:cxnLst>
              <a:cxn ang="0">
                <a:pos x="T0" y="T1"/>
              </a:cxn>
              <a:cxn ang="0">
                <a:pos x="T2" y="T3"/>
              </a:cxn>
              <a:cxn ang="0">
                <a:pos x="T4" y="T5"/>
              </a:cxn>
              <a:cxn ang="0">
                <a:pos x="T6" y="T7"/>
              </a:cxn>
            </a:cxnLst>
            <a:rect l="0" t="0" r="r" b="b"/>
            <a:pathLst>
              <a:path w="43" h="88">
                <a:moveTo>
                  <a:pt x="43" y="0"/>
                </a:moveTo>
                <a:lnTo>
                  <a:pt x="0" y="45"/>
                </a:lnTo>
                <a:lnTo>
                  <a:pt x="43" y="88"/>
                </a:lnTo>
                <a:lnTo>
                  <a:pt x="43"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5" name="Rectangle 46"/>
          <p:cNvSpPr>
            <a:spLocks noChangeArrowheads="1"/>
          </p:cNvSpPr>
          <p:nvPr/>
        </p:nvSpPr>
        <p:spPr bwMode="auto">
          <a:xfrm>
            <a:off x="858394" y="4187446"/>
            <a:ext cx="308150" cy="5642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6" name="Freeform 47"/>
          <p:cNvSpPr>
            <a:spLocks/>
          </p:cNvSpPr>
          <p:nvPr/>
        </p:nvSpPr>
        <p:spPr bwMode="auto">
          <a:xfrm>
            <a:off x="1570176" y="4986031"/>
            <a:ext cx="190966" cy="97653"/>
          </a:xfrm>
          <a:custGeom>
            <a:avLst/>
            <a:gdLst>
              <a:gd name="T0" fmla="*/ 0 w 88"/>
              <a:gd name="T1" fmla="*/ 0 h 45"/>
              <a:gd name="T2" fmla="*/ 45 w 88"/>
              <a:gd name="T3" fmla="*/ 45 h 45"/>
              <a:gd name="T4" fmla="*/ 88 w 88"/>
              <a:gd name="T5" fmla="*/ 0 h 45"/>
              <a:gd name="T6" fmla="*/ 0 w 88"/>
              <a:gd name="T7" fmla="*/ 0 h 45"/>
            </a:gdLst>
            <a:ahLst/>
            <a:cxnLst>
              <a:cxn ang="0">
                <a:pos x="T0" y="T1"/>
              </a:cxn>
              <a:cxn ang="0">
                <a:pos x="T2" y="T3"/>
              </a:cxn>
              <a:cxn ang="0">
                <a:pos x="T4" y="T5"/>
              </a:cxn>
              <a:cxn ang="0">
                <a:pos x="T6" y="T7"/>
              </a:cxn>
            </a:cxnLst>
            <a:rect l="0" t="0" r="r" b="b"/>
            <a:pathLst>
              <a:path w="88" h="45">
                <a:moveTo>
                  <a:pt x="0" y="0"/>
                </a:moveTo>
                <a:lnTo>
                  <a:pt x="45" y="45"/>
                </a:lnTo>
                <a:lnTo>
                  <a:pt x="88"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7" name="Rectangle 48"/>
          <p:cNvSpPr>
            <a:spLocks noChangeArrowheads="1"/>
          </p:cNvSpPr>
          <p:nvPr/>
        </p:nvSpPr>
        <p:spPr bwMode="auto">
          <a:xfrm>
            <a:off x="1637449" y="4714773"/>
            <a:ext cx="56421" cy="297299"/>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58" name="Freeform 49"/>
          <p:cNvSpPr>
            <a:spLocks/>
          </p:cNvSpPr>
          <p:nvPr/>
        </p:nvSpPr>
        <p:spPr bwMode="auto">
          <a:xfrm>
            <a:off x="1570176" y="3345460"/>
            <a:ext cx="190966" cy="97653"/>
          </a:xfrm>
          <a:custGeom>
            <a:avLst/>
            <a:gdLst>
              <a:gd name="T0" fmla="*/ 0 w 88"/>
              <a:gd name="T1" fmla="*/ 45 h 45"/>
              <a:gd name="T2" fmla="*/ 45 w 88"/>
              <a:gd name="T3" fmla="*/ 0 h 45"/>
              <a:gd name="T4" fmla="*/ 88 w 88"/>
              <a:gd name="T5" fmla="*/ 45 h 45"/>
              <a:gd name="T6" fmla="*/ 0 w 88"/>
              <a:gd name="T7" fmla="*/ 45 h 45"/>
            </a:gdLst>
            <a:ahLst/>
            <a:cxnLst>
              <a:cxn ang="0">
                <a:pos x="T0" y="T1"/>
              </a:cxn>
              <a:cxn ang="0">
                <a:pos x="T2" y="T3"/>
              </a:cxn>
              <a:cxn ang="0">
                <a:pos x="T4" y="T5"/>
              </a:cxn>
              <a:cxn ang="0">
                <a:pos x="T6" y="T7"/>
              </a:cxn>
            </a:cxnLst>
            <a:rect l="0" t="0" r="r" b="b"/>
            <a:pathLst>
              <a:path w="88" h="45">
                <a:moveTo>
                  <a:pt x="0" y="45"/>
                </a:moveTo>
                <a:lnTo>
                  <a:pt x="45" y="0"/>
                </a:lnTo>
                <a:lnTo>
                  <a:pt x="88" y="45"/>
                </a:lnTo>
                <a:lnTo>
                  <a:pt x="0" y="4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63" name="Rectangle 50"/>
          <p:cNvSpPr>
            <a:spLocks noChangeArrowheads="1"/>
          </p:cNvSpPr>
          <p:nvPr/>
        </p:nvSpPr>
        <p:spPr bwMode="auto">
          <a:xfrm>
            <a:off x="1637449" y="3401882"/>
            <a:ext cx="56421" cy="314659"/>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64" name="Freeform 51"/>
          <p:cNvSpPr>
            <a:spLocks/>
          </p:cNvSpPr>
          <p:nvPr/>
        </p:nvSpPr>
        <p:spPr bwMode="auto">
          <a:xfrm>
            <a:off x="2145244" y="3603698"/>
            <a:ext cx="132374" cy="132374"/>
          </a:xfrm>
          <a:custGeom>
            <a:avLst/>
            <a:gdLst>
              <a:gd name="T0" fmla="*/ 61 w 61"/>
              <a:gd name="T1" fmla="*/ 61 h 61"/>
              <a:gd name="T2" fmla="*/ 61 w 61"/>
              <a:gd name="T3" fmla="*/ 0 h 61"/>
              <a:gd name="T4" fmla="*/ 0 w 61"/>
              <a:gd name="T5" fmla="*/ 0 h 61"/>
              <a:gd name="T6" fmla="*/ 61 w 61"/>
              <a:gd name="T7" fmla="*/ 61 h 61"/>
            </a:gdLst>
            <a:ahLst/>
            <a:cxnLst>
              <a:cxn ang="0">
                <a:pos x="T0" y="T1"/>
              </a:cxn>
              <a:cxn ang="0">
                <a:pos x="T2" y="T3"/>
              </a:cxn>
              <a:cxn ang="0">
                <a:pos x="T4" y="T5"/>
              </a:cxn>
              <a:cxn ang="0">
                <a:pos x="T6" y="T7"/>
              </a:cxn>
            </a:cxnLst>
            <a:rect l="0" t="0" r="r" b="b"/>
            <a:pathLst>
              <a:path w="61" h="61">
                <a:moveTo>
                  <a:pt x="61" y="61"/>
                </a:moveTo>
                <a:lnTo>
                  <a:pt x="61" y="0"/>
                </a:lnTo>
                <a:lnTo>
                  <a:pt x="0" y="0"/>
                </a:lnTo>
                <a:lnTo>
                  <a:pt x="61" y="6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65" name="Freeform 52"/>
          <p:cNvSpPr>
            <a:spLocks/>
          </p:cNvSpPr>
          <p:nvPr/>
        </p:nvSpPr>
        <p:spPr bwMode="auto">
          <a:xfrm>
            <a:off x="2002019" y="3627568"/>
            <a:ext cx="251728" cy="256068"/>
          </a:xfrm>
          <a:custGeom>
            <a:avLst/>
            <a:gdLst>
              <a:gd name="T0" fmla="*/ 16 w 116"/>
              <a:gd name="T1" fmla="*/ 118 h 118"/>
              <a:gd name="T2" fmla="*/ 0 w 116"/>
              <a:gd name="T3" fmla="*/ 100 h 118"/>
              <a:gd name="T4" fmla="*/ 99 w 116"/>
              <a:gd name="T5" fmla="*/ 0 h 118"/>
              <a:gd name="T6" fmla="*/ 116 w 116"/>
              <a:gd name="T7" fmla="*/ 19 h 118"/>
              <a:gd name="T8" fmla="*/ 16 w 116"/>
              <a:gd name="T9" fmla="*/ 118 h 118"/>
            </a:gdLst>
            <a:ahLst/>
            <a:cxnLst>
              <a:cxn ang="0">
                <a:pos x="T0" y="T1"/>
              </a:cxn>
              <a:cxn ang="0">
                <a:pos x="T2" y="T3"/>
              </a:cxn>
              <a:cxn ang="0">
                <a:pos x="T4" y="T5"/>
              </a:cxn>
              <a:cxn ang="0">
                <a:pos x="T6" y="T7"/>
              </a:cxn>
              <a:cxn ang="0">
                <a:pos x="T8" y="T9"/>
              </a:cxn>
            </a:cxnLst>
            <a:rect l="0" t="0" r="r" b="b"/>
            <a:pathLst>
              <a:path w="116" h="118">
                <a:moveTo>
                  <a:pt x="16" y="118"/>
                </a:moveTo>
                <a:lnTo>
                  <a:pt x="0" y="100"/>
                </a:lnTo>
                <a:lnTo>
                  <a:pt x="99" y="0"/>
                </a:lnTo>
                <a:lnTo>
                  <a:pt x="116" y="19"/>
                </a:lnTo>
                <a:lnTo>
                  <a:pt x="16" y="1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66" name="Freeform 53"/>
          <p:cNvSpPr>
            <a:spLocks/>
          </p:cNvSpPr>
          <p:nvPr/>
        </p:nvSpPr>
        <p:spPr bwMode="auto">
          <a:xfrm>
            <a:off x="1053700" y="4695242"/>
            <a:ext cx="132374" cy="132374"/>
          </a:xfrm>
          <a:custGeom>
            <a:avLst/>
            <a:gdLst>
              <a:gd name="T0" fmla="*/ 0 w 61"/>
              <a:gd name="T1" fmla="*/ 0 h 61"/>
              <a:gd name="T2" fmla="*/ 0 w 61"/>
              <a:gd name="T3" fmla="*/ 61 h 61"/>
              <a:gd name="T4" fmla="*/ 61 w 61"/>
              <a:gd name="T5" fmla="*/ 61 h 61"/>
              <a:gd name="T6" fmla="*/ 0 w 61"/>
              <a:gd name="T7" fmla="*/ 0 h 61"/>
            </a:gdLst>
            <a:ahLst/>
            <a:cxnLst>
              <a:cxn ang="0">
                <a:pos x="T0" y="T1"/>
              </a:cxn>
              <a:cxn ang="0">
                <a:pos x="T2" y="T3"/>
              </a:cxn>
              <a:cxn ang="0">
                <a:pos x="T4" y="T5"/>
              </a:cxn>
              <a:cxn ang="0">
                <a:pos x="T6" y="T7"/>
              </a:cxn>
            </a:cxnLst>
            <a:rect l="0" t="0" r="r" b="b"/>
            <a:pathLst>
              <a:path w="61" h="61">
                <a:moveTo>
                  <a:pt x="0" y="0"/>
                </a:moveTo>
                <a:lnTo>
                  <a:pt x="0" y="61"/>
                </a:lnTo>
                <a:lnTo>
                  <a:pt x="61" y="61"/>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67" name="Freeform 54"/>
          <p:cNvSpPr>
            <a:spLocks/>
          </p:cNvSpPr>
          <p:nvPr/>
        </p:nvSpPr>
        <p:spPr bwMode="auto">
          <a:xfrm>
            <a:off x="1073230" y="4552018"/>
            <a:ext cx="262579" cy="256068"/>
          </a:xfrm>
          <a:custGeom>
            <a:avLst/>
            <a:gdLst>
              <a:gd name="T0" fmla="*/ 19 w 121"/>
              <a:gd name="T1" fmla="*/ 118 h 118"/>
              <a:gd name="T2" fmla="*/ 0 w 121"/>
              <a:gd name="T3" fmla="*/ 99 h 118"/>
              <a:gd name="T4" fmla="*/ 102 w 121"/>
              <a:gd name="T5" fmla="*/ 0 h 118"/>
              <a:gd name="T6" fmla="*/ 121 w 121"/>
              <a:gd name="T7" fmla="*/ 19 h 118"/>
              <a:gd name="T8" fmla="*/ 19 w 121"/>
              <a:gd name="T9" fmla="*/ 118 h 118"/>
            </a:gdLst>
            <a:ahLst/>
            <a:cxnLst>
              <a:cxn ang="0">
                <a:pos x="T0" y="T1"/>
              </a:cxn>
              <a:cxn ang="0">
                <a:pos x="T2" y="T3"/>
              </a:cxn>
              <a:cxn ang="0">
                <a:pos x="T4" y="T5"/>
              </a:cxn>
              <a:cxn ang="0">
                <a:pos x="T6" y="T7"/>
              </a:cxn>
              <a:cxn ang="0">
                <a:pos x="T8" y="T9"/>
              </a:cxn>
            </a:cxnLst>
            <a:rect l="0" t="0" r="r" b="b"/>
            <a:pathLst>
              <a:path w="121" h="118">
                <a:moveTo>
                  <a:pt x="19" y="118"/>
                </a:moveTo>
                <a:lnTo>
                  <a:pt x="0" y="99"/>
                </a:lnTo>
                <a:lnTo>
                  <a:pt x="102" y="0"/>
                </a:lnTo>
                <a:lnTo>
                  <a:pt x="121" y="19"/>
                </a:lnTo>
                <a:lnTo>
                  <a:pt x="19" y="1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68" name="Freeform 55"/>
          <p:cNvSpPr>
            <a:spLocks/>
          </p:cNvSpPr>
          <p:nvPr/>
        </p:nvSpPr>
        <p:spPr bwMode="auto">
          <a:xfrm>
            <a:off x="2145244" y="4695242"/>
            <a:ext cx="132374" cy="132374"/>
          </a:xfrm>
          <a:custGeom>
            <a:avLst/>
            <a:gdLst>
              <a:gd name="T0" fmla="*/ 0 w 61"/>
              <a:gd name="T1" fmla="*/ 61 h 61"/>
              <a:gd name="T2" fmla="*/ 61 w 61"/>
              <a:gd name="T3" fmla="*/ 61 h 61"/>
              <a:gd name="T4" fmla="*/ 61 w 61"/>
              <a:gd name="T5" fmla="*/ 0 h 61"/>
              <a:gd name="T6" fmla="*/ 0 w 61"/>
              <a:gd name="T7" fmla="*/ 61 h 61"/>
            </a:gdLst>
            <a:ahLst/>
            <a:cxnLst>
              <a:cxn ang="0">
                <a:pos x="T0" y="T1"/>
              </a:cxn>
              <a:cxn ang="0">
                <a:pos x="T2" y="T3"/>
              </a:cxn>
              <a:cxn ang="0">
                <a:pos x="T4" y="T5"/>
              </a:cxn>
              <a:cxn ang="0">
                <a:pos x="T6" y="T7"/>
              </a:cxn>
            </a:cxnLst>
            <a:rect l="0" t="0" r="r" b="b"/>
            <a:pathLst>
              <a:path w="61" h="61">
                <a:moveTo>
                  <a:pt x="0" y="61"/>
                </a:moveTo>
                <a:lnTo>
                  <a:pt x="61" y="61"/>
                </a:lnTo>
                <a:lnTo>
                  <a:pt x="61" y="0"/>
                </a:lnTo>
                <a:lnTo>
                  <a:pt x="0" y="6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1" name="Freeform 56"/>
          <p:cNvSpPr>
            <a:spLocks/>
          </p:cNvSpPr>
          <p:nvPr/>
        </p:nvSpPr>
        <p:spPr bwMode="auto">
          <a:xfrm>
            <a:off x="2002019" y="4552018"/>
            <a:ext cx="260408" cy="260408"/>
          </a:xfrm>
          <a:custGeom>
            <a:avLst/>
            <a:gdLst>
              <a:gd name="T0" fmla="*/ 104 w 120"/>
              <a:gd name="T1" fmla="*/ 120 h 120"/>
              <a:gd name="T2" fmla="*/ 0 w 120"/>
              <a:gd name="T3" fmla="*/ 19 h 120"/>
              <a:gd name="T4" fmla="*/ 16 w 120"/>
              <a:gd name="T5" fmla="*/ 0 h 120"/>
              <a:gd name="T6" fmla="*/ 120 w 120"/>
              <a:gd name="T7" fmla="*/ 104 h 120"/>
              <a:gd name="T8" fmla="*/ 104 w 120"/>
              <a:gd name="T9" fmla="*/ 120 h 120"/>
            </a:gdLst>
            <a:ahLst/>
            <a:cxnLst>
              <a:cxn ang="0">
                <a:pos x="T0" y="T1"/>
              </a:cxn>
              <a:cxn ang="0">
                <a:pos x="T2" y="T3"/>
              </a:cxn>
              <a:cxn ang="0">
                <a:pos x="T4" y="T5"/>
              </a:cxn>
              <a:cxn ang="0">
                <a:pos x="T6" y="T7"/>
              </a:cxn>
              <a:cxn ang="0">
                <a:pos x="T8" y="T9"/>
              </a:cxn>
            </a:cxnLst>
            <a:rect l="0" t="0" r="r" b="b"/>
            <a:pathLst>
              <a:path w="120" h="120">
                <a:moveTo>
                  <a:pt x="104" y="120"/>
                </a:moveTo>
                <a:lnTo>
                  <a:pt x="0" y="19"/>
                </a:lnTo>
                <a:lnTo>
                  <a:pt x="16" y="0"/>
                </a:lnTo>
                <a:lnTo>
                  <a:pt x="120" y="104"/>
                </a:lnTo>
                <a:lnTo>
                  <a:pt x="104" y="12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2" name="Freeform 57"/>
          <p:cNvSpPr>
            <a:spLocks/>
          </p:cNvSpPr>
          <p:nvPr/>
        </p:nvSpPr>
        <p:spPr bwMode="auto">
          <a:xfrm>
            <a:off x="1053700" y="3603698"/>
            <a:ext cx="132374" cy="132374"/>
          </a:xfrm>
          <a:custGeom>
            <a:avLst/>
            <a:gdLst>
              <a:gd name="T0" fmla="*/ 61 w 61"/>
              <a:gd name="T1" fmla="*/ 0 h 61"/>
              <a:gd name="T2" fmla="*/ 0 w 61"/>
              <a:gd name="T3" fmla="*/ 0 h 61"/>
              <a:gd name="T4" fmla="*/ 0 w 61"/>
              <a:gd name="T5" fmla="*/ 61 h 61"/>
              <a:gd name="T6" fmla="*/ 61 w 61"/>
              <a:gd name="T7" fmla="*/ 0 h 61"/>
            </a:gdLst>
            <a:ahLst/>
            <a:cxnLst>
              <a:cxn ang="0">
                <a:pos x="T0" y="T1"/>
              </a:cxn>
              <a:cxn ang="0">
                <a:pos x="T2" y="T3"/>
              </a:cxn>
              <a:cxn ang="0">
                <a:pos x="T4" y="T5"/>
              </a:cxn>
              <a:cxn ang="0">
                <a:pos x="T6" y="T7"/>
              </a:cxn>
            </a:cxnLst>
            <a:rect l="0" t="0" r="r" b="b"/>
            <a:pathLst>
              <a:path w="61" h="61">
                <a:moveTo>
                  <a:pt x="61" y="0"/>
                </a:moveTo>
                <a:lnTo>
                  <a:pt x="0" y="0"/>
                </a:lnTo>
                <a:lnTo>
                  <a:pt x="0" y="61"/>
                </a:lnTo>
                <a:lnTo>
                  <a:pt x="61"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3" name="Freeform 58"/>
          <p:cNvSpPr>
            <a:spLocks/>
          </p:cNvSpPr>
          <p:nvPr/>
        </p:nvSpPr>
        <p:spPr bwMode="auto">
          <a:xfrm>
            <a:off x="1079741" y="3627568"/>
            <a:ext cx="256068" cy="256068"/>
          </a:xfrm>
          <a:custGeom>
            <a:avLst/>
            <a:gdLst>
              <a:gd name="T0" fmla="*/ 99 w 118"/>
              <a:gd name="T1" fmla="*/ 118 h 118"/>
              <a:gd name="T2" fmla="*/ 0 w 118"/>
              <a:gd name="T3" fmla="*/ 19 h 118"/>
              <a:gd name="T4" fmla="*/ 19 w 118"/>
              <a:gd name="T5" fmla="*/ 0 h 118"/>
              <a:gd name="T6" fmla="*/ 118 w 118"/>
              <a:gd name="T7" fmla="*/ 100 h 118"/>
              <a:gd name="T8" fmla="*/ 99 w 118"/>
              <a:gd name="T9" fmla="*/ 118 h 118"/>
            </a:gdLst>
            <a:ahLst/>
            <a:cxnLst>
              <a:cxn ang="0">
                <a:pos x="T0" y="T1"/>
              </a:cxn>
              <a:cxn ang="0">
                <a:pos x="T2" y="T3"/>
              </a:cxn>
              <a:cxn ang="0">
                <a:pos x="T4" y="T5"/>
              </a:cxn>
              <a:cxn ang="0">
                <a:pos x="T6" y="T7"/>
              </a:cxn>
              <a:cxn ang="0">
                <a:pos x="T8" y="T9"/>
              </a:cxn>
            </a:cxnLst>
            <a:rect l="0" t="0" r="r" b="b"/>
            <a:pathLst>
              <a:path w="118" h="118">
                <a:moveTo>
                  <a:pt x="99" y="118"/>
                </a:moveTo>
                <a:lnTo>
                  <a:pt x="0" y="19"/>
                </a:lnTo>
                <a:lnTo>
                  <a:pt x="19" y="0"/>
                </a:lnTo>
                <a:lnTo>
                  <a:pt x="118" y="100"/>
                </a:lnTo>
                <a:lnTo>
                  <a:pt x="99" y="1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4" name="Freeform 59"/>
          <p:cNvSpPr>
            <a:spLocks noEditPoints="1"/>
          </p:cNvSpPr>
          <p:nvPr/>
        </p:nvSpPr>
        <p:spPr bwMode="auto">
          <a:xfrm>
            <a:off x="1324959" y="3812024"/>
            <a:ext cx="687911" cy="420993"/>
          </a:xfrm>
          <a:custGeom>
            <a:avLst/>
            <a:gdLst>
              <a:gd name="T0" fmla="*/ 67 w 134"/>
              <a:gd name="T1" fmla="*/ 82 h 82"/>
              <a:gd name="T2" fmla="*/ 64 w 134"/>
              <a:gd name="T3" fmla="*/ 81 h 82"/>
              <a:gd name="T4" fmla="*/ 3 w 134"/>
              <a:gd name="T5" fmla="*/ 46 h 82"/>
              <a:gd name="T6" fmla="*/ 0 w 134"/>
              <a:gd name="T7" fmla="*/ 41 h 82"/>
              <a:gd name="T8" fmla="*/ 3 w 134"/>
              <a:gd name="T9" fmla="*/ 37 h 82"/>
              <a:gd name="T10" fmla="*/ 64 w 134"/>
              <a:gd name="T11" fmla="*/ 1 h 82"/>
              <a:gd name="T12" fmla="*/ 70 w 134"/>
              <a:gd name="T13" fmla="*/ 1 h 82"/>
              <a:gd name="T14" fmla="*/ 131 w 134"/>
              <a:gd name="T15" fmla="*/ 36 h 82"/>
              <a:gd name="T16" fmla="*/ 134 w 134"/>
              <a:gd name="T17" fmla="*/ 41 h 82"/>
              <a:gd name="T18" fmla="*/ 131 w 134"/>
              <a:gd name="T19" fmla="*/ 46 h 82"/>
              <a:gd name="T20" fmla="*/ 69 w 134"/>
              <a:gd name="T21" fmla="*/ 81 h 82"/>
              <a:gd name="T22" fmla="*/ 67 w 134"/>
              <a:gd name="T23" fmla="*/ 82 h 82"/>
              <a:gd name="T24" fmla="*/ 17 w 134"/>
              <a:gd name="T25" fmla="*/ 41 h 82"/>
              <a:gd name="T26" fmla="*/ 67 w 134"/>
              <a:gd name="T27" fmla="*/ 70 h 82"/>
              <a:gd name="T28" fmla="*/ 117 w 134"/>
              <a:gd name="T29" fmla="*/ 41 h 82"/>
              <a:gd name="T30" fmla="*/ 67 w 134"/>
              <a:gd name="T31" fmla="*/ 12 h 82"/>
              <a:gd name="T32" fmla="*/ 17 w 134"/>
              <a:gd name="T33"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82">
                <a:moveTo>
                  <a:pt x="67" y="82"/>
                </a:moveTo>
                <a:cubicBezTo>
                  <a:pt x="66" y="82"/>
                  <a:pt x="65" y="82"/>
                  <a:pt x="64" y="81"/>
                </a:cubicBezTo>
                <a:cubicBezTo>
                  <a:pt x="3" y="46"/>
                  <a:pt x="3" y="46"/>
                  <a:pt x="3" y="46"/>
                </a:cubicBezTo>
                <a:cubicBezTo>
                  <a:pt x="1" y="45"/>
                  <a:pt x="0" y="43"/>
                  <a:pt x="0" y="41"/>
                </a:cubicBezTo>
                <a:cubicBezTo>
                  <a:pt x="0" y="39"/>
                  <a:pt x="1" y="38"/>
                  <a:pt x="3" y="37"/>
                </a:cubicBezTo>
                <a:cubicBezTo>
                  <a:pt x="64" y="1"/>
                  <a:pt x="64" y="1"/>
                  <a:pt x="64" y="1"/>
                </a:cubicBezTo>
                <a:cubicBezTo>
                  <a:pt x="66" y="0"/>
                  <a:pt x="68" y="0"/>
                  <a:pt x="70" y="1"/>
                </a:cubicBezTo>
                <a:cubicBezTo>
                  <a:pt x="131" y="36"/>
                  <a:pt x="131" y="36"/>
                  <a:pt x="131" y="36"/>
                </a:cubicBezTo>
                <a:cubicBezTo>
                  <a:pt x="133" y="37"/>
                  <a:pt x="134" y="39"/>
                  <a:pt x="134" y="41"/>
                </a:cubicBezTo>
                <a:cubicBezTo>
                  <a:pt x="134" y="43"/>
                  <a:pt x="133" y="45"/>
                  <a:pt x="131" y="46"/>
                </a:cubicBezTo>
                <a:cubicBezTo>
                  <a:pt x="69" y="81"/>
                  <a:pt x="69" y="81"/>
                  <a:pt x="69" y="81"/>
                </a:cubicBezTo>
                <a:cubicBezTo>
                  <a:pt x="69" y="82"/>
                  <a:pt x="68" y="82"/>
                  <a:pt x="67" y="82"/>
                </a:cubicBezTo>
                <a:moveTo>
                  <a:pt x="17" y="41"/>
                </a:moveTo>
                <a:cubicBezTo>
                  <a:pt x="67" y="70"/>
                  <a:pt x="67" y="70"/>
                  <a:pt x="67" y="70"/>
                </a:cubicBezTo>
                <a:cubicBezTo>
                  <a:pt x="117" y="41"/>
                  <a:pt x="117" y="41"/>
                  <a:pt x="117" y="41"/>
                </a:cubicBezTo>
                <a:cubicBezTo>
                  <a:pt x="67" y="12"/>
                  <a:pt x="67" y="12"/>
                  <a:pt x="67" y="12"/>
                </a:cubicBezTo>
                <a:lnTo>
                  <a:pt x="17" y="41"/>
                </a:lnTo>
                <a:close/>
              </a:path>
            </a:pathLst>
          </a:custGeom>
          <a:solidFill>
            <a:schemeClr val="accent3"/>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5" name="Freeform 60"/>
          <p:cNvSpPr>
            <a:spLocks noEditPoints="1"/>
          </p:cNvSpPr>
          <p:nvPr/>
        </p:nvSpPr>
        <p:spPr bwMode="auto">
          <a:xfrm>
            <a:off x="1637448" y="3992140"/>
            <a:ext cx="379762" cy="605449"/>
          </a:xfrm>
          <a:custGeom>
            <a:avLst/>
            <a:gdLst>
              <a:gd name="T0" fmla="*/ 6 w 74"/>
              <a:gd name="T1" fmla="*/ 118 h 118"/>
              <a:gd name="T2" fmla="*/ 4 w 74"/>
              <a:gd name="T3" fmla="*/ 117 h 118"/>
              <a:gd name="T4" fmla="*/ 1 w 74"/>
              <a:gd name="T5" fmla="*/ 112 h 118"/>
              <a:gd name="T6" fmla="*/ 0 w 74"/>
              <a:gd name="T7" fmla="*/ 41 h 118"/>
              <a:gd name="T8" fmla="*/ 3 w 74"/>
              <a:gd name="T9" fmla="*/ 37 h 118"/>
              <a:gd name="T10" fmla="*/ 64 w 74"/>
              <a:gd name="T11" fmla="*/ 1 h 118"/>
              <a:gd name="T12" fmla="*/ 70 w 74"/>
              <a:gd name="T13" fmla="*/ 1 h 118"/>
              <a:gd name="T14" fmla="*/ 73 w 74"/>
              <a:gd name="T15" fmla="*/ 6 h 118"/>
              <a:gd name="T16" fmla="*/ 73 w 74"/>
              <a:gd name="T17" fmla="*/ 77 h 118"/>
              <a:gd name="T18" fmla="*/ 71 w 74"/>
              <a:gd name="T19" fmla="*/ 82 h 118"/>
              <a:gd name="T20" fmla="*/ 9 w 74"/>
              <a:gd name="T21" fmla="*/ 117 h 118"/>
              <a:gd name="T22" fmla="*/ 6 w 74"/>
              <a:gd name="T23" fmla="*/ 118 h 118"/>
              <a:gd name="T24" fmla="*/ 11 w 74"/>
              <a:gd name="T25" fmla="*/ 45 h 118"/>
              <a:gd name="T26" fmla="*/ 12 w 74"/>
              <a:gd name="T27" fmla="*/ 103 h 118"/>
              <a:gd name="T28" fmla="*/ 62 w 74"/>
              <a:gd name="T29" fmla="*/ 74 h 118"/>
              <a:gd name="T30" fmla="*/ 62 w 74"/>
              <a:gd name="T31" fmla="*/ 15 h 118"/>
              <a:gd name="T32" fmla="*/ 11 w 74"/>
              <a:gd name="T33"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8">
                <a:moveTo>
                  <a:pt x="6" y="118"/>
                </a:moveTo>
                <a:cubicBezTo>
                  <a:pt x="5" y="118"/>
                  <a:pt x="4" y="118"/>
                  <a:pt x="4" y="117"/>
                </a:cubicBezTo>
                <a:cubicBezTo>
                  <a:pt x="2" y="116"/>
                  <a:pt x="1" y="114"/>
                  <a:pt x="1" y="112"/>
                </a:cubicBezTo>
                <a:cubicBezTo>
                  <a:pt x="0" y="41"/>
                  <a:pt x="0" y="41"/>
                  <a:pt x="0" y="41"/>
                </a:cubicBezTo>
                <a:cubicBezTo>
                  <a:pt x="0" y="39"/>
                  <a:pt x="1" y="38"/>
                  <a:pt x="3" y="37"/>
                </a:cubicBezTo>
                <a:cubicBezTo>
                  <a:pt x="64" y="1"/>
                  <a:pt x="64" y="1"/>
                  <a:pt x="64" y="1"/>
                </a:cubicBezTo>
                <a:cubicBezTo>
                  <a:pt x="66" y="0"/>
                  <a:pt x="68" y="0"/>
                  <a:pt x="70" y="1"/>
                </a:cubicBezTo>
                <a:cubicBezTo>
                  <a:pt x="72" y="2"/>
                  <a:pt x="73" y="4"/>
                  <a:pt x="73" y="6"/>
                </a:cubicBezTo>
                <a:cubicBezTo>
                  <a:pt x="73" y="77"/>
                  <a:pt x="73" y="77"/>
                  <a:pt x="73" y="77"/>
                </a:cubicBezTo>
                <a:cubicBezTo>
                  <a:pt x="74" y="79"/>
                  <a:pt x="72" y="81"/>
                  <a:pt x="71" y="82"/>
                </a:cubicBezTo>
                <a:cubicBezTo>
                  <a:pt x="9" y="117"/>
                  <a:pt x="9" y="117"/>
                  <a:pt x="9" y="117"/>
                </a:cubicBezTo>
                <a:cubicBezTo>
                  <a:pt x="8" y="118"/>
                  <a:pt x="7" y="118"/>
                  <a:pt x="6" y="118"/>
                </a:cubicBezTo>
                <a:moveTo>
                  <a:pt x="11" y="45"/>
                </a:moveTo>
                <a:cubicBezTo>
                  <a:pt x="12" y="103"/>
                  <a:pt x="12" y="103"/>
                  <a:pt x="12" y="103"/>
                </a:cubicBezTo>
                <a:cubicBezTo>
                  <a:pt x="62" y="74"/>
                  <a:pt x="62" y="74"/>
                  <a:pt x="62" y="74"/>
                </a:cubicBezTo>
                <a:cubicBezTo>
                  <a:pt x="62" y="15"/>
                  <a:pt x="62" y="15"/>
                  <a:pt x="62" y="15"/>
                </a:cubicBezTo>
                <a:lnTo>
                  <a:pt x="11" y="45"/>
                </a:lnTo>
                <a:close/>
              </a:path>
            </a:pathLst>
          </a:custGeom>
          <a:solidFill>
            <a:schemeClr val="accent3"/>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6" name="Freeform 61"/>
          <p:cNvSpPr>
            <a:spLocks noEditPoints="1"/>
          </p:cNvSpPr>
          <p:nvPr/>
        </p:nvSpPr>
        <p:spPr bwMode="auto">
          <a:xfrm>
            <a:off x="1324959" y="3996480"/>
            <a:ext cx="373252" cy="601109"/>
          </a:xfrm>
          <a:custGeom>
            <a:avLst/>
            <a:gdLst>
              <a:gd name="T0" fmla="*/ 67 w 73"/>
              <a:gd name="T1" fmla="*/ 117 h 117"/>
              <a:gd name="T2" fmla="*/ 65 w 73"/>
              <a:gd name="T3" fmla="*/ 116 h 117"/>
              <a:gd name="T4" fmla="*/ 4 w 73"/>
              <a:gd name="T5" fmla="*/ 81 h 117"/>
              <a:gd name="T6" fmla="*/ 1 w 73"/>
              <a:gd name="T7" fmla="*/ 77 h 117"/>
              <a:gd name="T8" fmla="*/ 0 w 73"/>
              <a:gd name="T9" fmla="*/ 5 h 117"/>
              <a:gd name="T10" fmla="*/ 3 w 73"/>
              <a:gd name="T11" fmla="*/ 1 h 117"/>
              <a:gd name="T12" fmla="*/ 8 w 73"/>
              <a:gd name="T13" fmla="*/ 1 h 117"/>
              <a:gd name="T14" fmla="*/ 69 w 73"/>
              <a:gd name="T15" fmla="*/ 36 h 117"/>
              <a:gd name="T16" fmla="*/ 72 w 73"/>
              <a:gd name="T17" fmla="*/ 40 h 117"/>
              <a:gd name="T18" fmla="*/ 73 w 73"/>
              <a:gd name="T19" fmla="*/ 110 h 117"/>
              <a:gd name="T20" fmla="*/ 73 w 73"/>
              <a:gd name="T21" fmla="*/ 111 h 117"/>
              <a:gd name="T22" fmla="*/ 67 w 73"/>
              <a:gd name="T23" fmla="*/ 117 h 117"/>
              <a:gd name="T24" fmla="*/ 67 w 73"/>
              <a:gd name="T25" fmla="*/ 117 h 117"/>
              <a:gd name="T26" fmla="*/ 12 w 73"/>
              <a:gd name="T27" fmla="*/ 73 h 117"/>
              <a:gd name="T28" fmla="*/ 62 w 73"/>
              <a:gd name="T29" fmla="*/ 102 h 117"/>
              <a:gd name="T30" fmla="*/ 61 w 73"/>
              <a:gd name="T31" fmla="*/ 44 h 117"/>
              <a:gd name="T32" fmla="*/ 11 w 73"/>
              <a:gd name="T33" fmla="*/ 15 h 117"/>
              <a:gd name="T34" fmla="*/ 12 w 73"/>
              <a:gd name="T35" fmla="*/ 7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17">
                <a:moveTo>
                  <a:pt x="67" y="117"/>
                </a:moveTo>
                <a:cubicBezTo>
                  <a:pt x="66" y="117"/>
                  <a:pt x="65" y="117"/>
                  <a:pt x="65" y="116"/>
                </a:cubicBezTo>
                <a:cubicBezTo>
                  <a:pt x="4" y="81"/>
                  <a:pt x="4" y="81"/>
                  <a:pt x="4" y="81"/>
                </a:cubicBezTo>
                <a:cubicBezTo>
                  <a:pt x="2" y="80"/>
                  <a:pt x="1" y="78"/>
                  <a:pt x="1" y="77"/>
                </a:cubicBezTo>
                <a:cubicBezTo>
                  <a:pt x="0" y="5"/>
                  <a:pt x="0" y="5"/>
                  <a:pt x="0" y="5"/>
                </a:cubicBezTo>
                <a:cubicBezTo>
                  <a:pt x="0" y="4"/>
                  <a:pt x="1" y="2"/>
                  <a:pt x="3" y="1"/>
                </a:cubicBezTo>
                <a:cubicBezTo>
                  <a:pt x="4" y="0"/>
                  <a:pt x="7" y="0"/>
                  <a:pt x="8" y="1"/>
                </a:cubicBezTo>
                <a:cubicBezTo>
                  <a:pt x="69" y="36"/>
                  <a:pt x="69" y="36"/>
                  <a:pt x="69" y="36"/>
                </a:cubicBezTo>
                <a:cubicBezTo>
                  <a:pt x="71" y="37"/>
                  <a:pt x="72" y="38"/>
                  <a:pt x="72" y="40"/>
                </a:cubicBezTo>
                <a:cubicBezTo>
                  <a:pt x="73" y="110"/>
                  <a:pt x="73" y="110"/>
                  <a:pt x="73" y="110"/>
                </a:cubicBezTo>
                <a:cubicBezTo>
                  <a:pt x="73" y="111"/>
                  <a:pt x="73" y="111"/>
                  <a:pt x="73" y="111"/>
                </a:cubicBezTo>
                <a:cubicBezTo>
                  <a:pt x="73" y="114"/>
                  <a:pt x="71" y="117"/>
                  <a:pt x="67" y="117"/>
                </a:cubicBezTo>
                <a:cubicBezTo>
                  <a:pt x="67" y="117"/>
                  <a:pt x="67" y="117"/>
                  <a:pt x="67" y="117"/>
                </a:cubicBezTo>
                <a:moveTo>
                  <a:pt x="12" y="73"/>
                </a:moveTo>
                <a:cubicBezTo>
                  <a:pt x="62" y="102"/>
                  <a:pt x="62" y="102"/>
                  <a:pt x="62" y="102"/>
                </a:cubicBezTo>
                <a:cubicBezTo>
                  <a:pt x="61" y="44"/>
                  <a:pt x="61" y="44"/>
                  <a:pt x="61" y="44"/>
                </a:cubicBezTo>
                <a:cubicBezTo>
                  <a:pt x="11" y="15"/>
                  <a:pt x="11" y="15"/>
                  <a:pt x="11" y="15"/>
                </a:cubicBezTo>
                <a:lnTo>
                  <a:pt x="12" y="73"/>
                </a:lnTo>
                <a:close/>
              </a:path>
            </a:pathLst>
          </a:custGeom>
          <a:solidFill>
            <a:schemeClr val="accent3"/>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1" name="Freeform 8"/>
          <p:cNvSpPr>
            <a:spLocks/>
          </p:cNvSpPr>
          <p:nvPr/>
        </p:nvSpPr>
        <p:spPr bwMode="auto">
          <a:xfrm>
            <a:off x="6196391" y="4800490"/>
            <a:ext cx="132374" cy="262579"/>
          </a:xfrm>
          <a:custGeom>
            <a:avLst/>
            <a:gdLst>
              <a:gd name="T0" fmla="*/ 0 w 61"/>
              <a:gd name="T1" fmla="*/ 121 h 121"/>
              <a:gd name="T2" fmla="*/ 0 w 61"/>
              <a:gd name="T3" fmla="*/ 29 h 121"/>
              <a:gd name="T4" fmla="*/ 61 w 61"/>
              <a:gd name="T5" fmla="*/ 0 h 121"/>
              <a:gd name="T6" fmla="*/ 61 w 61"/>
              <a:gd name="T7" fmla="*/ 90 h 121"/>
            </a:gdLst>
            <a:ahLst/>
            <a:cxnLst>
              <a:cxn ang="0">
                <a:pos x="T0" y="T1"/>
              </a:cxn>
              <a:cxn ang="0">
                <a:pos x="T2" y="T3"/>
              </a:cxn>
              <a:cxn ang="0">
                <a:pos x="T4" y="T5"/>
              </a:cxn>
              <a:cxn ang="0">
                <a:pos x="T6" y="T7"/>
              </a:cxn>
            </a:cxnLst>
            <a:rect l="0" t="0" r="r" b="b"/>
            <a:pathLst>
              <a:path w="61" h="121">
                <a:moveTo>
                  <a:pt x="0" y="121"/>
                </a:moveTo>
                <a:lnTo>
                  <a:pt x="0" y="29"/>
                </a:lnTo>
                <a:lnTo>
                  <a:pt x="61" y="0"/>
                </a:lnTo>
                <a:lnTo>
                  <a:pt x="61" y="90"/>
                </a:lnTo>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102" name="Freeform 81"/>
          <p:cNvSpPr>
            <a:spLocks/>
          </p:cNvSpPr>
          <p:nvPr/>
        </p:nvSpPr>
        <p:spPr bwMode="auto">
          <a:xfrm>
            <a:off x="6795330" y="4509702"/>
            <a:ext cx="132374" cy="249557"/>
          </a:xfrm>
          <a:custGeom>
            <a:avLst/>
            <a:gdLst>
              <a:gd name="T0" fmla="*/ 0 w 61"/>
              <a:gd name="T1" fmla="*/ 115 h 115"/>
              <a:gd name="T2" fmla="*/ 0 w 61"/>
              <a:gd name="T3" fmla="*/ 26 h 115"/>
              <a:gd name="T4" fmla="*/ 61 w 61"/>
              <a:gd name="T5" fmla="*/ 0 h 115"/>
              <a:gd name="T6" fmla="*/ 61 w 61"/>
              <a:gd name="T7" fmla="*/ 85 h 115"/>
            </a:gdLst>
            <a:ahLst/>
            <a:cxnLst>
              <a:cxn ang="0">
                <a:pos x="T0" y="T1"/>
              </a:cxn>
              <a:cxn ang="0">
                <a:pos x="T2" y="T3"/>
              </a:cxn>
              <a:cxn ang="0">
                <a:pos x="T4" y="T5"/>
              </a:cxn>
              <a:cxn ang="0">
                <a:pos x="T6" y="T7"/>
              </a:cxn>
            </a:cxnLst>
            <a:rect l="0" t="0" r="r" b="b"/>
            <a:pathLst>
              <a:path w="61" h="115">
                <a:moveTo>
                  <a:pt x="0" y="115"/>
                </a:moveTo>
                <a:lnTo>
                  <a:pt x="0" y="26"/>
                </a:lnTo>
                <a:lnTo>
                  <a:pt x="61" y="0"/>
                </a:lnTo>
                <a:lnTo>
                  <a:pt x="61" y="85"/>
                </a:lnTo>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 name="Freeform 6"/>
          <p:cNvSpPr>
            <a:spLocks/>
          </p:cNvSpPr>
          <p:nvPr/>
        </p:nvSpPr>
        <p:spPr bwMode="auto">
          <a:xfrm>
            <a:off x="6231113" y="4027946"/>
            <a:ext cx="831136" cy="835476"/>
          </a:xfrm>
          <a:custGeom>
            <a:avLst/>
            <a:gdLst>
              <a:gd name="T0" fmla="*/ 157 w 162"/>
              <a:gd name="T1" fmla="*/ 34 h 163"/>
              <a:gd name="T2" fmla="*/ 86 w 162"/>
              <a:gd name="T3" fmla="*/ 1 h 163"/>
              <a:gd name="T4" fmla="*/ 78 w 162"/>
              <a:gd name="T5" fmla="*/ 1 h 163"/>
              <a:gd name="T6" fmla="*/ 6 w 162"/>
              <a:gd name="T7" fmla="*/ 34 h 163"/>
              <a:gd name="T8" fmla="*/ 0 w 162"/>
              <a:gd name="T9" fmla="*/ 43 h 163"/>
              <a:gd name="T10" fmla="*/ 0 w 162"/>
              <a:gd name="T11" fmla="*/ 74 h 163"/>
              <a:gd name="T12" fmla="*/ 8 w 162"/>
              <a:gd name="T13" fmla="*/ 78 h 163"/>
              <a:gd name="T14" fmla="*/ 8 w 162"/>
              <a:gd name="T15" fmla="*/ 43 h 163"/>
              <a:gd name="T16" fmla="*/ 9 w 162"/>
              <a:gd name="T17" fmla="*/ 41 h 163"/>
              <a:gd name="T18" fmla="*/ 81 w 162"/>
              <a:gd name="T19" fmla="*/ 8 h 163"/>
              <a:gd name="T20" fmla="*/ 82 w 162"/>
              <a:gd name="T21" fmla="*/ 7 h 163"/>
              <a:gd name="T22" fmla="*/ 83 w 162"/>
              <a:gd name="T23" fmla="*/ 8 h 163"/>
              <a:gd name="T24" fmla="*/ 154 w 162"/>
              <a:gd name="T25" fmla="*/ 41 h 163"/>
              <a:gd name="T26" fmla="*/ 155 w 162"/>
              <a:gd name="T27" fmla="*/ 43 h 163"/>
              <a:gd name="T28" fmla="*/ 155 w 162"/>
              <a:gd name="T29" fmla="*/ 117 h 163"/>
              <a:gd name="T30" fmla="*/ 154 w 162"/>
              <a:gd name="T31" fmla="*/ 118 h 163"/>
              <a:gd name="T32" fmla="*/ 83 w 162"/>
              <a:gd name="T33" fmla="*/ 155 h 163"/>
              <a:gd name="T34" fmla="*/ 81 w 162"/>
              <a:gd name="T35" fmla="*/ 155 h 163"/>
              <a:gd name="T36" fmla="*/ 41 w 162"/>
              <a:gd name="T37" fmla="*/ 136 h 163"/>
              <a:gd name="T38" fmla="*/ 41 w 162"/>
              <a:gd name="T39" fmla="*/ 144 h 163"/>
              <a:gd name="T40" fmla="*/ 78 w 162"/>
              <a:gd name="T41" fmla="*/ 162 h 163"/>
              <a:gd name="T42" fmla="*/ 82 w 162"/>
              <a:gd name="T43" fmla="*/ 163 h 163"/>
              <a:gd name="T44" fmla="*/ 86 w 162"/>
              <a:gd name="T45" fmla="*/ 162 h 163"/>
              <a:gd name="T46" fmla="*/ 157 w 162"/>
              <a:gd name="T47" fmla="*/ 125 h 163"/>
              <a:gd name="T48" fmla="*/ 162 w 162"/>
              <a:gd name="T49" fmla="*/ 117 h 163"/>
              <a:gd name="T50" fmla="*/ 162 w 162"/>
              <a:gd name="T51" fmla="*/ 43 h 163"/>
              <a:gd name="T52" fmla="*/ 157 w 162"/>
              <a:gd name="T53" fmla="*/ 3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3">
                <a:moveTo>
                  <a:pt x="157" y="34"/>
                </a:moveTo>
                <a:cubicBezTo>
                  <a:pt x="86" y="1"/>
                  <a:pt x="86" y="1"/>
                  <a:pt x="86" y="1"/>
                </a:cubicBezTo>
                <a:cubicBezTo>
                  <a:pt x="83" y="0"/>
                  <a:pt x="80" y="0"/>
                  <a:pt x="78" y="1"/>
                </a:cubicBezTo>
                <a:cubicBezTo>
                  <a:pt x="6" y="34"/>
                  <a:pt x="6" y="34"/>
                  <a:pt x="6" y="34"/>
                </a:cubicBezTo>
                <a:cubicBezTo>
                  <a:pt x="2" y="36"/>
                  <a:pt x="0" y="39"/>
                  <a:pt x="0" y="43"/>
                </a:cubicBezTo>
                <a:cubicBezTo>
                  <a:pt x="0" y="74"/>
                  <a:pt x="0" y="74"/>
                  <a:pt x="0" y="74"/>
                </a:cubicBezTo>
                <a:cubicBezTo>
                  <a:pt x="8" y="78"/>
                  <a:pt x="8" y="78"/>
                  <a:pt x="8" y="78"/>
                </a:cubicBezTo>
                <a:cubicBezTo>
                  <a:pt x="8" y="43"/>
                  <a:pt x="8" y="43"/>
                  <a:pt x="8" y="43"/>
                </a:cubicBezTo>
                <a:cubicBezTo>
                  <a:pt x="8" y="42"/>
                  <a:pt x="8" y="41"/>
                  <a:pt x="9" y="41"/>
                </a:cubicBezTo>
                <a:cubicBezTo>
                  <a:pt x="81" y="8"/>
                  <a:pt x="81" y="8"/>
                  <a:pt x="81" y="8"/>
                </a:cubicBezTo>
                <a:cubicBezTo>
                  <a:pt x="81" y="7"/>
                  <a:pt x="82" y="7"/>
                  <a:pt x="82" y="7"/>
                </a:cubicBezTo>
                <a:cubicBezTo>
                  <a:pt x="82" y="7"/>
                  <a:pt x="82" y="7"/>
                  <a:pt x="83" y="8"/>
                </a:cubicBezTo>
                <a:cubicBezTo>
                  <a:pt x="154" y="41"/>
                  <a:pt x="154" y="41"/>
                  <a:pt x="154" y="41"/>
                </a:cubicBezTo>
                <a:cubicBezTo>
                  <a:pt x="155" y="41"/>
                  <a:pt x="155" y="42"/>
                  <a:pt x="155" y="43"/>
                </a:cubicBezTo>
                <a:cubicBezTo>
                  <a:pt x="155" y="117"/>
                  <a:pt x="155" y="117"/>
                  <a:pt x="155" y="117"/>
                </a:cubicBezTo>
                <a:cubicBezTo>
                  <a:pt x="155" y="117"/>
                  <a:pt x="155" y="118"/>
                  <a:pt x="154" y="118"/>
                </a:cubicBezTo>
                <a:cubicBezTo>
                  <a:pt x="83" y="155"/>
                  <a:pt x="83" y="155"/>
                  <a:pt x="83" y="155"/>
                </a:cubicBezTo>
                <a:cubicBezTo>
                  <a:pt x="82" y="155"/>
                  <a:pt x="82" y="155"/>
                  <a:pt x="81" y="155"/>
                </a:cubicBezTo>
                <a:cubicBezTo>
                  <a:pt x="41" y="136"/>
                  <a:pt x="41" y="136"/>
                  <a:pt x="41" y="136"/>
                </a:cubicBezTo>
                <a:cubicBezTo>
                  <a:pt x="41" y="144"/>
                  <a:pt x="41" y="144"/>
                  <a:pt x="41" y="144"/>
                </a:cubicBezTo>
                <a:cubicBezTo>
                  <a:pt x="78" y="162"/>
                  <a:pt x="78" y="162"/>
                  <a:pt x="78" y="162"/>
                </a:cubicBezTo>
                <a:cubicBezTo>
                  <a:pt x="79" y="162"/>
                  <a:pt x="80" y="163"/>
                  <a:pt x="82" y="163"/>
                </a:cubicBezTo>
                <a:cubicBezTo>
                  <a:pt x="83" y="163"/>
                  <a:pt x="85" y="162"/>
                  <a:pt x="86" y="162"/>
                </a:cubicBezTo>
                <a:cubicBezTo>
                  <a:pt x="157" y="125"/>
                  <a:pt x="157" y="125"/>
                  <a:pt x="157" y="125"/>
                </a:cubicBezTo>
                <a:cubicBezTo>
                  <a:pt x="160" y="123"/>
                  <a:pt x="162" y="120"/>
                  <a:pt x="162" y="117"/>
                </a:cubicBezTo>
                <a:cubicBezTo>
                  <a:pt x="162" y="43"/>
                  <a:pt x="162" y="43"/>
                  <a:pt x="162" y="43"/>
                </a:cubicBezTo>
                <a:cubicBezTo>
                  <a:pt x="162" y="39"/>
                  <a:pt x="160" y="36"/>
                  <a:pt x="157" y="34"/>
                </a:cubicBezTo>
              </a:path>
            </a:pathLst>
          </a:custGeom>
          <a:solidFill>
            <a:schemeClr val="accent3"/>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2" name="Freeform 9"/>
          <p:cNvSpPr>
            <a:spLocks/>
          </p:cNvSpPr>
          <p:nvPr/>
        </p:nvSpPr>
        <p:spPr bwMode="auto">
          <a:xfrm>
            <a:off x="5616983" y="4483660"/>
            <a:ext cx="429673" cy="236537"/>
          </a:xfrm>
          <a:custGeom>
            <a:avLst/>
            <a:gdLst>
              <a:gd name="T0" fmla="*/ 191 w 198"/>
              <a:gd name="T1" fmla="*/ 109 h 109"/>
              <a:gd name="T2" fmla="*/ 0 w 198"/>
              <a:gd name="T3" fmla="*/ 14 h 109"/>
              <a:gd name="T4" fmla="*/ 7 w 198"/>
              <a:gd name="T5" fmla="*/ 0 h 109"/>
              <a:gd name="T6" fmla="*/ 198 w 198"/>
              <a:gd name="T7" fmla="*/ 92 h 109"/>
              <a:gd name="T8" fmla="*/ 191 w 198"/>
              <a:gd name="T9" fmla="*/ 109 h 109"/>
            </a:gdLst>
            <a:ahLst/>
            <a:cxnLst>
              <a:cxn ang="0">
                <a:pos x="T0" y="T1"/>
              </a:cxn>
              <a:cxn ang="0">
                <a:pos x="T2" y="T3"/>
              </a:cxn>
              <a:cxn ang="0">
                <a:pos x="T4" y="T5"/>
              </a:cxn>
              <a:cxn ang="0">
                <a:pos x="T6" y="T7"/>
              </a:cxn>
              <a:cxn ang="0">
                <a:pos x="T8" y="T9"/>
              </a:cxn>
            </a:cxnLst>
            <a:rect l="0" t="0" r="r" b="b"/>
            <a:pathLst>
              <a:path w="198" h="109">
                <a:moveTo>
                  <a:pt x="191" y="109"/>
                </a:moveTo>
                <a:lnTo>
                  <a:pt x="0" y="14"/>
                </a:lnTo>
                <a:lnTo>
                  <a:pt x="7" y="0"/>
                </a:lnTo>
                <a:lnTo>
                  <a:pt x="198" y="92"/>
                </a:lnTo>
                <a:lnTo>
                  <a:pt x="191" y="109"/>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3" name="Freeform 10"/>
          <p:cNvSpPr>
            <a:spLocks/>
          </p:cNvSpPr>
          <p:nvPr/>
        </p:nvSpPr>
        <p:spPr bwMode="auto">
          <a:xfrm>
            <a:off x="6027127" y="4488001"/>
            <a:ext cx="434014" cy="225687"/>
          </a:xfrm>
          <a:custGeom>
            <a:avLst/>
            <a:gdLst>
              <a:gd name="T0" fmla="*/ 7 w 200"/>
              <a:gd name="T1" fmla="*/ 104 h 104"/>
              <a:gd name="T2" fmla="*/ 0 w 200"/>
              <a:gd name="T3" fmla="*/ 88 h 104"/>
              <a:gd name="T4" fmla="*/ 191 w 200"/>
              <a:gd name="T5" fmla="*/ 0 h 104"/>
              <a:gd name="T6" fmla="*/ 200 w 200"/>
              <a:gd name="T7" fmla="*/ 17 h 104"/>
              <a:gd name="T8" fmla="*/ 7 w 200"/>
              <a:gd name="T9" fmla="*/ 104 h 104"/>
            </a:gdLst>
            <a:ahLst/>
            <a:cxnLst>
              <a:cxn ang="0">
                <a:pos x="T0" y="T1"/>
              </a:cxn>
              <a:cxn ang="0">
                <a:pos x="T2" y="T3"/>
              </a:cxn>
              <a:cxn ang="0">
                <a:pos x="T4" y="T5"/>
              </a:cxn>
              <a:cxn ang="0">
                <a:pos x="T6" y="T7"/>
              </a:cxn>
              <a:cxn ang="0">
                <a:pos x="T8" y="T9"/>
              </a:cxn>
            </a:cxnLst>
            <a:rect l="0" t="0" r="r" b="b"/>
            <a:pathLst>
              <a:path w="200" h="104">
                <a:moveTo>
                  <a:pt x="7" y="104"/>
                </a:moveTo>
                <a:lnTo>
                  <a:pt x="0" y="88"/>
                </a:lnTo>
                <a:lnTo>
                  <a:pt x="191" y="0"/>
                </a:lnTo>
                <a:lnTo>
                  <a:pt x="200" y="17"/>
                </a:lnTo>
                <a:lnTo>
                  <a:pt x="7" y="104"/>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4" name="Rectangle 11"/>
          <p:cNvSpPr>
            <a:spLocks noChangeArrowheads="1"/>
          </p:cNvSpPr>
          <p:nvPr/>
        </p:nvSpPr>
        <p:spPr bwMode="auto">
          <a:xfrm>
            <a:off x="6020616" y="4698497"/>
            <a:ext cx="41231" cy="455715"/>
          </a:xfrm>
          <a:prstGeom prst="rect">
            <a:avLst/>
          </a:pr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5" name="Freeform 12"/>
          <p:cNvSpPr>
            <a:spLocks noEditPoints="1"/>
          </p:cNvSpPr>
          <p:nvPr/>
        </p:nvSpPr>
        <p:spPr bwMode="auto">
          <a:xfrm>
            <a:off x="5606133" y="4292694"/>
            <a:ext cx="865857" cy="876707"/>
          </a:xfrm>
          <a:custGeom>
            <a:avLst/>
            <a:gdLst>
              <a:gd name="T0" fmla="*/ 85 w 169"/>
              <a:gd name="T1" fmla="*/ 171 h 171"/>
              <a:gd name="T2" fmla="*/ 81 w 169"/>
              <a:gd name="T3" fmla="*/ 170 h 171"/>
              <a:gd name="T4" fmla="*/ 5 w 169"/>
              <a:gd name="T5" fmla="*/ 130 h 171"/>
              <a:gd name="T6" fmla="*/ 0 w 169"/>
              <a:gd name="T7" fmla="*/ 121 h 171"/>
              <a:gd name="T8" fmla="*/ 0 w 169"/>
              <a:gd name="T9" fmla="*/ 44 h 171"/>
              <a:gd name="T10" fmla="*/ 5 w 169"/>
              <a:gd name="T11" fmla="*/ 35 h 171"/>
              <a:gd name="T12" fmla="*/ 81 w 169"/>
              <a:gd name="T13" fmla="*/ 2 h 171"/>
              <a:gd name="T14" fmla="*/ 89 w 169"/>
              <a:gd name="T15" fmla="*/ 2 h 171"/>
              <a:gd name="T16" fmla="*/ 163 w 169"/>
              <a:gd name="T17" fmla="*/ 36 h 171"/>
              <a:gd name="T18" fmla="*/ 169 w 169"/>
              <a:gd name="T19" fmla="*/ 45 h 171"/>
              <a:gd name="T20" fmla="*/ 169 w 169"/>
              <a:gd name="T21" fmla="*/ 123 h 171"/>
              <a:gd name="T22" fmla="*/ 164 w 169"/>
              <a:gd name="T23" fmla="*/ 131 h 171"/>
              <a:gd name="T24" fmla="*/ 89 w 169"/>
              <a:gd name="T25" fmla="*/ 170 h 171"/>
              <a:gd name="T26" fmla="*/ 85 w 169"/>
              <a:gd name="T27" fmla="*/ 171 h 171"/>
              <a:gd name="T28" fmla="*/ 85 w 169"/>
              <a:gd name="T29" fmla="*/ 8 h 171"/>
              <a:gd name="T30" fmla="*/ 84 w 169"/>
              <a:gd name="T31" fmla="*/ 8 h 171"/>
              <a:gd name="T32" fmla="*/ 8 w 169"/>
              <a:gd name="T33" fmla="*/ 42 h 171"/>
              <a:gd name="T34" fmla="*/ 7 w 169"/>
              <a:gd name="T35" fmla="*/ 44 h 171"/>
              <a:gd name="T36" fmla="*/ 7 w 169"/>
              <a:gd name="T37" fmla="*/ 121 h 171"/>
              <a:gd name="T38" fmla="*/ 8 w 169"/>
              <a:gd name="T39" fmla="*/ 123 h 171"/>
              <a:gd name="T40" fmla="*/ 84 w 169"/>
              <a:gd name="T41" fmla="*/ 163 h 171"/>
              <a:gd name="T42" fmla="*/ 86 w 169"/>
              <a:gd name="T43" fmla="*/ 163 h 171"/>
              <a:gd name="T44" fmla="*/ 160 w 169"/>
              <a:gd name="T45" fmla="*/ 124 h 171"/>
              <a:gd name="T46" fmla="*/ 161 w 169"/>
              <a:gd name="T47" fmla="*/ 123 h 171"/>
              <a:gd name="T48" fmla="*/ 161 w 169"/>
              <a:gd name="T49" fmla="*/ 45 h 171"/>
              <a:gd name="T50" fmla="*/ 160 w 169"/>
              <a:gd name="T51" fmla="*/ 43 h 171"/>
              <a:gd name="T52" fmla="*/ 86 w 169"/>
              <a:gd name="T53" fmla="*/ 8 h 171"/>
              <a:gd name="T54" fmla="*/ 85 w 169"/>
              <a:gd name="T55" fmla="*/ 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 h="171">
                <a:moveTo>
                  <a:pt x="85" y="171"/>
                </a:moveTo>
                <a:cubicBezTo>
                  <a:pt x="83" y="171"/>
                  <a:pt x="82" y="170"/>
                  <a:pt x="81" y="170"/>
                </a:cubicBezTo>
                <a:cubicBezTo>
                  <a:pt x="5" y="130"/>
                  <a:pt x="5" y="130"/>
                  <a:pt x="5" y="130"/>
                </a:cubicBezTo>
                <a:cubicBezTo>
                  <a:pt x="2" y="128"/>
                  <a:pt x="0" y="125"/>
                  <a:pt x="0" y="121"/>
                </a:cubicBezTo>
                <a:cubicBezTo>
                  <a:pt x="0" y="44"/>
                  <a:pt x="0" y="44"/>
                  <a:pt x="0" y="44"/>
                </a:cubicBezTo>
                <a:cubicBezTo>
                  <a:pt x="0" y="40"/>
                  <a:pt x="2" y="37"/>
                  <a:pt x="5" y="35"/>
                </a:cubicBezTo>
                <a:cubicBezTo>
                  <a:pt x="81" y="2"/>
                  <a:pt x="81" y="2"/>
                  <a:pt x="81" y="2"/>
                </a:cubicBezTo>
                <a:cubicBezTo>
                  <a:pt x="83" y="0"/>
                  <a:pt x="86" y="0"/>
                  <a:pt x="89" y="2"/>
                </a:cubicBezTo>
                <a:cubicBezTo>
                  <a:pt x="163" y="36"/>
                  <a:pt x="163" y="36"/>
                  <a:pt x="163" y="36"/>
                </a:cubicBezTo>
                <a:cubicBezTo>
                  <a:pt x="167" y="38"/>
                  <a:pt x="169" y="41"/>
                  <a:pt x="169" y="45"/>
                </a:cubicBezTo>
                <a:cubicBezTo>
                  <a:pt x="169" y="123"/>
                  <a:pt x="169" y="123"/>
                  <a:pt x="169" y="123"/>
                </a:cubicBezTo>
                <a:cubicBezTo>
                  <a:pt x="169" y="126"/>
                  <a:pt x="167" y="130"/>
                  <a:pt x="164" y="131"/>
                </a:cubicBezTo>
                <a:cubicBezTo>
                  <a:pt x="89" y="170"/>
                  <a:pt x="89" y="170"/>
                  <a:pt x="89" y="170"/>
                </a:cubicBezTo>
                <a:cubicBezTo>
                  <a:pt x="88" y="170"/>
                  <a:pt x="86" y="171"/>
                  <a:pt x="85" y="171"/>
                </a:cubicBezTo>
                <a:moveTo>
                  <a:pt x="85" y="8"/>
                </a:moveTo>
                <a:cubicBezTo>
                  <a:pt x="85" y="8"/>
                  <a:pt x="84" y="8"/>
                  <a:pt x="84" y="8"/>
                </a:cubicBezTo>
                <a:cubicBezTo>
                  <a:pt x="8" y="42"/>
                  <a:pt x="8" y="42"/>
                  <a:pt x="8" y="42"/>
                </a:cubicBezTo>
                <a:cubicBezTo>
                  <a:pt x="8" y="42"/>
                  <a:pt x="7" y="43"/>
                  <a:pt x="7" y="44"/>
                </a:cubicBezTo>
                <a:cubicBezTo>
                  <a:pt x="7" y="121"/>
                  <a:pt x="7" y="121"/>
                  <a:pt x="7" y="121"/>
                </a:cubicBezTo>
                <a:cubicBezTo>
                  <a:pt x="7" y="122"/>
                  <a:pt x="8" y="123"/>
                  <a:pt x="8" y="123"/>
                </a:cubicBezTo>
                <a:cubicBezTo>
                  <a:pt x="84" y="163"/>
                  <a:pt x="84" y="163"/>
                  <a:pt x="84" y="163"/>
                </a:cubicBezTo>
                <a:cubicBezTo>
                  <a:pt x="84" y="163"/>
                  <a:pt x="85" y="163"/>
                  <a:pt x="86" y="163"/>
                </a:cubicBezTo>
                <a:cubicBezTo>
                  <a:pt x="160" y="124"/>
                  <a:pt x="160" y="124"/>
                  <a:pt x="160" y="124"/>
                </a:cubicBezTo>
                <a:cubicBezTo>
                  <a:pt x="161" y="124"/>
                  <a:pt x="161" y="123"/>
                  <a:pt x="161" y="123"/>
                </a:cubicBezTo>
                <a:cubicBezTo>
                  <a:pt x="161" y="45"/>
                  <a:pt x="161" y="45"/>
                  <a:pt x="161" y="45"/>
                </a:cubicBezTo>
                <a:cubicBezTo>
                  <a:pt x="161" y="44"/>
                  <a:pt x="161" y="44"/>
                  <a:pt x="160" y="43"/>
                </a:cubicBezTo>
                <a:cubicBezTo>
                  <a:pt x="86" y="8"/>
                  <a:pt x="86" y="8"/>
                  <a:pt x="86" y="8"/>
                </a:cubicBezTo>
                <a:cubicBezTo>
                  <a:pt x="85" y="8"/>
                  <a:pt x="85" y="8"/>
                  <a:pt x="85" y="8"/>
                </a:cubicBezTo>
              </a:path>
            </a:pathLst>
          </a:custGeom>
          <a:solidFill>
            <a:schemeClr val="accent3"/>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26" name="Freeform 13"/>
          <p:cNvSpPr>
            <a:spLocks/>
          </p:cNvSpPr>
          <p:nvPr/>
        </p:nvSpPr>
        <p:spPr bwMode="auto">
          <a:xfrm>
            <a:off x="6241963" y="4709347"/>
            <a:ext cx="900578" cy="466565"/>
          </a:xfrm>
          <a:custGeom>
            <a:avLst/>
            <a:gdLst>
              <a:gd name="T0" fmla="*/ 55 w 176"/>
              <a:gd name="T1" fmla="*/ 91 h 91"/>
              <a:gd name="T2" fmla="*/ 53 w 176"/>
              <a:gd name="T3" fmla="*/ 91 h 91"/>
              <a:gd name="T4" fmla="*/ 0 w 176"/>
              <a:gd name="T5" fmla="*/ 66 h 91"/>
              <a:gd name="T6" fmla="*/ 7 w 176"/>
              <a:gd name="T7" fmla="*/ 60 h 91"/>
              <a:gd name="T8" fmla="*/ 55 w 176"/>
              <a:gd name="T9" fmla="*/ 82 h 91"/>
              <a:gd name="T10" fmla="*/ 162 w 176"/>
              <a:gd name="T11" fmla="*/ 27 h 91"/>
              <a:gd name="T12" fmla="*/ 122 w 176"/>
              <a:gd name="T13" fmla="*/ 7 h 91"/>
              <a:gd name="T14" fmla="*/ 128 w 176"/>
              <a:gd name="T15" fmla="*/ 0 h 91"/>
              <a:gd name="T16" fmla="*/ 174 w 176"/>
              <a:gd name="T17" fmla="*/ 23 h 91"/>
              <a:gd name="T18" fmla="*/ 176 w 176"/>
              <a:gd name="T19" fmla="*/ 27 h 91"/>
              <a:gd name="T20" fmla="*/ 174 w 176"/>
              <a:gd name="T21" fmla="*/ 31 h 91"/>
              <a:gd name="T22" fmla="*/ 57 w 176"/>
              <a:gd name="T23" fmla="*/ 91 h 91"/>
              <a:gd name="T24" fmla="*/ 55 w 176"/>
              <a:gd name="T2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91">
                <a:moveTo>
                  <a:pt x="55" y="91"/>
                </a:moveTo>
                <a:cubicBezTo>
                  <a:pt x="54" y="91"/>
                  <a:pt x="53" y="91"/>
                  <a:pt x="53" y="91"/>
                </a:cubicBezTo>
                <a:cubicBezTo>
                  <a:pt x="0" y="66"/>
                  <a:pt x="0" y="66"/>
                  <a:pt x="0" y="66"/>
                </a:cubicBezTo>
                <a:cubicBezTo>
                  <a:pt x="7" y="60"/>
                  <a:pt x="7" y="60"/>
                  <a:pt x="7" y="60"/>
                </a:cubicBezTo>
                <a:cubicBezTo>
                  <a:pt x="55" y="82"/>
                  <a:pt x="55" y="82"/>
                  <a:pt x="55" y="82"/>
                </a:cubicBezTo>
                <a:cubicBezTo>
                  <a:pt x="162" y="27"/>
                  <a:pt x="162" y="27"/>
                  <a:pt x="162" y="27"/>
                </a:cubicBezTo>
                <a:cubicBezTo>
                  <a:pt x="122" y="7"/>
                  <a:pt x="122" y="7"/>
                  <a:pt x="122" y="7"/>
                </a:cubicBezTo>
                <a:cubicBezTo>
                  <a:pt x="128" y="0"/>
                  <a:pt x="128" y="0"/>
                  <a:pt x="128" y="0"/>
                </a:cubicBezTo>
                <a:cubicBezTo>
                  <a:pt x="174" y="23"/>
                  <a:pt x="174" y="23"/>
                  <a:pt x="174" y="23"/>
                </a:cubicBezTo>
                <a:cubicBezTo>
                  <a:pt x="175" y="24"/>
                  <a:pt x="176" y="25"/>
                  <a:pt x="176" y="27"/>
                </a:cubicBezTo>
                <a:cubicBezTo>
                  <a:pt x="176" y="28"/>
                  <a:pt x="175" y="30"/>
                  <a:pt x="174" y="31"/>
                </a:cubicBezTo>
                <a:cubicBezTo>
                  <a:pt x="57" y="91"/>
                  <a:pt x="57" y="91"/>
                  <a:pt x="57" y="91"/>
                </a:cubicBezTo>
                <a:cubicBezTo>
                  <a:pt x="56" y="91"/>
                  <a:pt x="55" y="91"/>
                  <a:pt x="55" y="91"/>
                </a:cubicBezTo>
              </a:path>
            </a:pathLst>
          </a:custGeom>
          <a:solidFill>
            <a:schemeClr val="accent3"/>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7" name="Freeform 62"/>
          <p:cNvSpPr>
            <a:spLocks/>
          </p:cNvSpPr>
          <p:nvPr/>
        </p:nvSpPr>
        <p:spPr bwMode="auto">
          <a:xfrm>
            <a:off x="6241964" y="4212402"/>
            <a:ext cx="414483" cy="214837"/>
          </a:xfrm>
          <a:custGeom>
            <a:avLst/>
            <a:gdLst>
              <a:gd name="T0" fmla="*/ 184 w 191"/>
              <a:gd name="T1" fmla="*/ 99 h 99"/>
              <a:gd name="T2" fmla="*/ 0 w 191"/>
              <a:gd name="T3" fmla="*/ 14 h 99"/>
              <a:gd name="T4" fmla="*/ 7 w 191"/>
              <a:gd name="T5" fmla="*/ 0 h 99"/>
              <a:gd name="T6" fmla="*/ 191 w 191"/>
              <a:gd name="T7" fmla="*/ 85 h 99"/>
              <a:gd name="T8" fmla="*/ 184 w 191"/>
              <a:gd name="T9" fmla="*/ 99 h 99"/>
            </a:gdLst>
            <a:ahLst/>
            <a:cxnLst>
              <a:cxn ang="0">
                <a:pos x="T0" y="T1"/>
              </a:cxn>
              <a:cxn ang="0">
                <a:pos x="T2" y="T3"/>
              </a:cxn>
              <a:cxn ang="0">
                <a:pos x="T4" y="T5"/>
              </a:cxn>
              <a:cxn ang="0">
                <a:pos x="T6" y="T7"/>
              </a:cxn>
              <a:cxn ang="0">
                <a:pos x="T8" y="T9"/>
              </a:cxn>
            </a:cxnLst>
            <a:rect l="0" t="0" r="r" b="b"/>
            <a:pathLst>
              <a:path w="191" h="99">
                <a:moveTo>
                  <a:pt x="184" y="99"/>
                </a:moveTo>
                <a:lnTo>
                  <a:pt x="0" y="14"/>
                </a:lnTo>
                <a:lnTo>
                  <a:pt x="7" y="0"/>
                </a:lnTo>
                <a:lnTo>
                  <a:pt x="191" y="85"/>
                </a:lnTo>
                <a:lnTo>
                  <a:pt x="184" y="99"/>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8" name="Freeform 63"/>
          <p:cNvSpPr>
            <a:spLocks/>
          </p:cNvSpPr>
          <p:nvPr/>
        </p:nvSpPr>
        <p:spPr bwMode="auto">
          <a:xfrm>
            <a:off x="6636916" y="4212402"/>
            <a:ext cx="414483" cy="214837"/>
          </a:xfrm>
          <a:custGeom>
            <a:avLst/>
            <a:gdLst>
              <a:gd name="T0" fmla="*/ 7 w 191"/>
              <a:gd name="T1" fmla="*/ 99 h 99"/>
              <a:gd name="T2" fmla="*/ 0 w 191"/>
              <a:gd name="T3" fmla="*/ 85 h 99"/>
              <a:gd name="T4" fmla="*/ 184 w 191"/>
              <a:gd name="T5" fmla="*/ 0 h 99"/>
              <a:gd name="T6" fmla="*/ 191 w 191"/>
              <a:gd name="T7" fmla="*/ 14 h 99"/>
              <a:gd name="T8" fmla="*/ 7 w 191"/>
              <a:gd name="T9" fmla="*/ 99 h 99"/>
            </a:gdLst>
            <a:ahLst/>
            <a:cxnLst>
              <a:cxn ang="0">
                <a:pos x="T0" y="T1"/>
              </a:cxn>
              <a:cxn ang="0">
                <a:pos x="T2" y="T3"/>
              </a:cxn>
              <a:cxn ang="0">
                <a:pos x="T4" y="T5"/>
              </a:cxn>
              <a:cxn ang="0">
                <a:pos x="T6" y="T7"/>
              </a:cxn>
              <a:cxn ang="0">
                <a:pos x="T8" y="T9"/>
              </a:cxn>
            </a:cxnLst>
            <a:rect l="0" t="0" r="r" b="b"/>
            <a:pathLst>
              <a:path w="191" h="99">
                <a:moveTo>
                  <a:pt x="7" y="99"/>
                </a:moveTo>
                <a:lnTo>
                  <a:pt x="0" y="85"/>
                </a:lnTo>
                <a:lnTo>
                  <a:pt x="184" y="0"/>
                </a:lnTo>
                <a:lnTo>
                  <a:pt x="191" y="14"/>
                </a:lnTo>
                <a:lnTo>
                  <a:pt x="7" y="99"/>
                </a:lnTo>
                <a:close/>
              </a:path>
            </a:pathLst>
          </a:cu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89" name="Rectangle 64"/>
          <p:cNvSpPr>
            <a:spLocks noChangeArrowheads="1"/>
          </p:cNvSpPr>
          <p:nvPr/>
        </p:nvSpPr>
        <p:spPr bwMode="auto">
          <a:xfrm>
            <a:off x="6630405" y="4405538"/>
            <a:ext cx="36891" cy="442693"/>
          </a:xfrm>
          <a:prstGeom prst="rect">
            <a:avLst/>
          </a:prstGeom>
          <a:solidFill>
            <a:srgbClr val="505050"/>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90" name="Freeform 65"/>
          <p:cNvSpPr>
            <a:spLocks/>
          </p:cNvSpPr>
          <p:nvPr/>
        </p:nvSpPr>
        <p:spPr bwMode="auto">
          <a:xfrm>
            <a:off x="6276685" y="3253232"/>
            <a:ext cx="394952" cy="338531"/>
          </a:xfrm>
          <a:custGeom>
            <a:avLst/>
            <a:gdLst>
              <a:gd name="T0" fmla="*/ 90 w 182"/>
              <a:gd name="T1" fmla="*/ 0 h 156"/>
              <a:gd name="T2" fmla="*/ 0 w 182"/>
              <a:gd name="T3" fmla="*/ 156 h 156"/>
              <a:gd name="T4" fmla="*/ 182 w 182"/>
              <a:gd name="T5" fmla="*/ 156 h 156"/>
              <a:gd name="T6" fmla="*/ 90 w 182"/>
              <a:gd name="T7" fmla="*/ 0 h 156"/>
            </a:gdLst>
            <a:ahLst/>
            <a:cxnLst>
              <a:cxn ang="0">
                <a:pos x="T0" y="T1"/>
              </a:cxn>
              <a:cxn ang="0">
                <a:pos x="T2" y="T3"/>
              </a:cxn>
              <a:cxn ang="0">
                <a:pos x="T4" y="T5"/>
              </a:cxn>
              <a:cxn ang="0">
                <a:pos x="T6" y="T7"/>
              </a:cxn>
            </a:cxnLst>
            <a:rect l="0" t="0" r="r" b="b"/>
            <a:pathLst>
              <a:path w="182" h="156">
                <a:moveTo>
                  <a:pt x="90" y="0"/>
                </a:moveTo>
                <a:lnTo>
                  <a:pt x="0" y="156"/>
                </a:lnTo>
                <a:lnTo>
                  <a:pt x="182" y="156"/>
                </a:lnTo>
                <a:lnTo>
                  <a:pt x="90" y="0"/>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91" name="Freeform 66"/>
          <p:cNvSpPr>
            <a:spLocks/>
          </p:cNvSpPr>
          <p:nvPr/>
        </p:nvSpPr>
        <p:spPr bwMode="auto">
          <a:xfrm>
            <a:off x="6343956" y="3637334"/>
            <a:ext cx="260408" cy="71613"/>
          </a:xfrm>
          <a:custGeom>
            <a:avLst/>
            <a:gdLst>
              <a:gd name="T0" fmla="*/ 0 w 120"/>
              <a:gd name="T1" fmla="*/ 14 h 33"/>
              <a:gd name="T2" fmla="*/ 0 w 120"/>
              <a:gd name="T3" fmla="*/ 21 h 33"/>
              <a:gd name="T4" fmla="*/ 0 w 120"/>
              <a:gd name="T5" fmla="*/ 33 h 33"/>
              <a:gd name="T6" fmla="*/ 120 w 120"/>
              <a:gd name="T7" fmla="*/ 33 h 33"/>
              <a:gd name="T8" fmla="*/ 120 w 120"/>
              <a:gd name="T9" fmla="*/ 21 h 33"/>
              <a:gd name="T10" fmla="*/ 120 w 120"/>
              <a:gd name="T11" fmla="*/ 14 h 33"/>
              <a:gd name="T12" fmla="*/ 120 w 120"/>
              <a:gd name="T13" fmla="*/ 0 h 33"/>
              <a:gd name="T14" fmla="*/ 0 w 120"/>
              <a:gd name="T15" fmla="*/ 0 h 33"/>
              <a:gd name="T16" fmla="*/ 0 w 120"/>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33">
                <a:moveTo>
                  <a:pt x="0" y="14"/>
                </a:moveTo>
                <a:lnTo>
                  <a:pt x="0" y="21"/>
                </a:lnTo>
                <a:lnTo>
                  <a:pt x="0" y="33"/>
                </a:lnTo>
                <a:lnTo>
                  <a:pt x="120" y="33"/>
                </a:lnTo>
                <a:lnTo>
                  <a:pt x="120" y="21"/>
                </a:lnTo>
                <a:lnTo>
                  <a:pt x="120" y="14"/>
                </a:lnTo>
                <a:lnTo>
                  <a:pt x="120" y="0"/>
                </a:lnTo>
                <a:lnTo>
                  <a:pt x="0" y="0"/>
                </a:lnTo>
                <a:lnTo>
                  <a:pt x="0" y="14"/>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88" name="Rectangle 67"/>
          <p:cNvSpPr>
            <a:spLocks noChangeArrowheads="1"/>
          </p:cNvSpPr>
          <p:nvPr/>
        </p:nvSpPr>
        <p:spPr bwMode="auto">
          <a:xfrm>
            <a:off x="6343956" y="3739328"/>
            <a:ext cx="260408" cy="71613"/>
          </a:xfrm>
          <a:prstGeom prst="rect">
            <a:avLst/>
          </a:pr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89" name="Rectangle 68"/>
          <p:cNvSpPr>
            <a:spLocks noChangeArrowheads="1"/>
          </p:cNvSpPr>
          <p:nvPr/>
        </p:nvSpPr>
        <p:spPr bwMode="auto">
          <a:xfrm>
            <a:off x="6343956" y="3847831"/>
            <a:ext cx="260408" cy="71613"/>
          </a:xfrm>
          <a:prstGeom prst="rect">
            <a:avLst/>
          </a:pr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0" name="Freeform 69"/>
          <p:cNvSpPr>
            <a:spLocks/>
          </p:cNvSpPr>
          <p:nvPr/>
        </p:nvSpPr>
        <p:spPr bwMode="auto">
          <a:xfrm>
            <a:off x="6343956" y="3954164"/>
            <a:ext cx="260408" cy="134545"/>
          </a:xfrm>
          <a:custGeom>
            <a:avLst/>
            <a:gdLst>
              <a:gd name="T0" fmla="*/ 0 w 120"/>
              <a:gd name="T1" fmla="*/ 0 h 62"/>
              <a:gd name="T2" fmla="*/ 0 w 120"/>
              <a:gd name="T3" fmla="*/ 62 h 62"/>
              <a:gd name="T4" fmla="*/ 120 w 120"/>
              <a:gd name="T5" fmla="*/ 5 h 62"/>
              <a:gd name="T6" fmla="*/ 120 w 120"/>
              <a:gd name="T7" fmla="*/ 0 h 62"/>
              <a:gd name="T8" fmla="*/ 0 w 120"/>
              <a:gd name="T9" fmla="*/ 0 h 62"/>
            </a:gdLst>
            <a:ahLst/>
            <a:cxnLst>
              <a:cxn ang="0">
                <a:pos x="T0" y="T1"/>
              </a:cxn>
              <a:cxn ang="0">
                <a:pos x="T2" y="T3"/>
              </a:cxn>
              <a:cxn ang="0">
                <a:pos x="T4" y="T5"/>
              </a:cxn>
              <a:cxn ang="0">
                <a:pos x="T6" y="T7"/>
              </a:cxn>
              <a:cxn ang="0">
                <a:pos x="T8" y="T9"/>
              </a:cxn>
            </a:cxnLst>
            <a:rect l="0" t="0" r="r" b="b"/>
            <a:pathLst>
              <a:path w="120" h="62">
                <a:moveTo>
                  <a:pt x="0" y="0"/>
                </a:moveTo>
                <a:lnTo>
                  <a:pt x="0" y="62"/>
                </a:lnTo>
                <a:lnTo>
                  <a:pt x="120" y="5"/>
                </a:lnTo>
                <a:lnTo>
                  <a:pt x="120" y="0"/>
                </a:lnTo>
                <a:lnTo>
                  <a:pt x="0" y="0"/>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1" name="Freeform 70"/>
          <p:cNvSpPr>
            <a:spLocks/>
          </p:cNvSpPr>
          <p:nvPr/>
        </p:nvSpPr>
        <p:spPr bwMode="auto">
          <a:xfrm>
            <a:off x="5538861" y="3617803"/>
            <a:ext cx="375422" cy="321170"/>
          </a:xfrm>
          <a:custGeom>
            <a:avLst/>
            <a:gdLst>
              <a:gd name="T0" fmla="*/ 88 w 173"/>
              <a:gd name="T1" fmla="*/ 0 h 148"/>
              <a:gd name="T2" fmla="*/ 0 w 173"/>
              <a:gd name="T3" fmla="*/ 148 h 148"/>
              <a:gd name="T4" fmla="*/ 173 w 173"/>
              <a:gd name="T5" fmla="*/ 148 h 148"/>
              <a:gd name="T6" fmla="*/ 88 w 173"/>
              <a:gd name="T7" fmla="*/ 0 h 148"/>
            </a:gdLst>
            <a:ahLst/>
            <a:cxnLst>
              <a:cxn ang="0">
                <a:pos x="T0" y="T1"/>
              </a:cxn>
              <a:cxn ang="0">
                <a:pos x="T2" y="T3"/>
              </a:cxn>
              <a:cxn ang="0">
                <a:pos x="T4" y="T5"/>
              </a:cxn>
              <a:cxn ang="0">
                <a:pos x="T6" y="T7"/>
              </a:cxn>
            </a:cxnLst>
            <a:rect l="0" t="0" r="r" b="b"/>
            <a:pathLst>
              <a:path w="173" h="148">
                <a:moveTo>
                  <a:pt x="88" y="0"/>
                </a:moveTo>
                <a:lnTo>
                  <a:pt x="0" y="148"/>
                </a:lnTo>
                <a:lnTo>
                  <a:pt x="173" y="148"/>
                </a:lnTo>
                <a:lnTo>
                  <a:pt x="88" y="0"/>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2" name="Freeform 71"/>
          <p:cNvSpPr>
            <a:spLocks/>
          </p:cNvSpPr>
          <p:nvPr/>
        </p:nvSpPr>
        <p:spPr bwMode="auto">
          <a:xfrm>
            <a:off x="5601794" y="3980205"/>
            <a:ext cx="249557" cy="71613"/>
          </a:xfrm>
          <a:custGeom>
            <a:avLst/>
            <a:gdLst>
              <a:gd name="T0" fmla="*/ 0 w 115"/>
              <a:gd name="T1" fmla="*/ 14 h 33"/>
              <a:gd name="T2" fmla="*/ 0 w 115"/>
              <a:gd name="T3" fmla="*/ 22 h 33"/>
              <a:gd name="T4" fmla="*/ 0 w 115"/>
              <a:gd name="T5" fmla="*/ 33 h 33"/>
              <a:gd name="T6" fmla="*/ 115 w 115"/>
              <a:gd name="T7" fmla="*/ 33 h 33"/>
              <a:gd name="T8" fmla="*/ 115 w 115"/>
              <a:gd name="T9" fmla="*/ 22 h 33"/>
              <a:gd name="T10" fmla="*/ 115 w 115"/>
              <a:gd name="T11" fmla="*/ 14 h 33"/>
              <a:gd name="T12" fmla="*/ 115 w 115"/>
              <a:gd name="T13" fmla="*/ 0 h 33"/>
              <a:gd name="T14" fmla="*/ 0 w 115"/>
              <a:gd name="T15" fmla="*/ 0 h 33"/>
              <a:gd name="T16" fmla="*/ 0 w 115"/>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33">
                <a:moveTo>
                  <a:pt x="0" y="14"/>
                </a:moveTo>
                <a:lnTo>
                  <a:pt x="0" y="22"/>
                </a:lnTo>
                <a:lnTo>
                  <a:pt x="0" y="33"/>
                </a:lnTo>
                <a:lnTo>
                  <a:pt x="115" y="33"/>
                </a:lnTo>
                <a:lnTo>
                  <a:pt x="115" y="22"/>
                </a:lnTo>
                <a:lnTo>
                  <a:pt x="115" y="14"/>
                </a:lnTo>
                <a:lnTo>
                  <a:pt x="115" y="0"/>
                </a:lnTo>
                <a:lnTo>
                  <a:pt x="0" y="0"/>
                </a:lnTo>
                <a:lnTo>
                  <a:pt x="0" y="14"/>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3" name="Rectangle 72"/>
          <p:cNvSpPr>
            <a:spLocks noChangeArrowheads="1"/>
          </p:cNvSpPr>
          <p:nvPr/>
        </p:nvSpPr>
        <p:spPr bwMode="auto">
          <a:xfrm>
            <a:off x="5601794" y="4084368"/>
            <a:ext cx="249557" cy="71613"/>
          </a:xfrm>
          <a:prstGeom prst="rect">
            <a:avLst/>
          </a:pr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4" name="Rectangle 73"/>
          <p:cNvSpPr>
            <a:spLocks noChangeArrowheads="1"/>
          </p:cNvSpPr>
          <p:nvPr/>
        </p:nvSpPr>
        <p:spPr bwMode="auto">
          <a:xfrm>
            <a:off x="5601794" y="4186360"/>
            <a:ext cx="249557" cy="67272"/>
          </a:xfrm>
          <a:prstGeom prst="rect">
            <a:avLst/>
          </a:pr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5" name="Freeform 74"/>
          <p:cNvSpPr>
            <a:spLocks/>
          </p:cNvSpPr>
          <p:nvPr/>
        </p:nvSpPr>
        <p:spPr bwMode="auto">
          <a:xfrm>
            <a:off x="5601794" y="4288354"/>
            <a:ext cx="249557" cy="128034"/>
          </a:xfrm>
          <a:custGeom>
            <a:avLst/>
            <a:gdLst>
              <a:gd name="T0" fmla="*/ 0 w 115"/>
              <a:gd name="T1" fmla="*/ 0 h 59"/>
              <a:gd name="T2" fmla="*/ 0 w 115"/>
              <a:gd name="T3" fmla="*/ 59 h 59"/>
              <a:gd name="T4" fmla="*/ 115 w 115"/>
              <a:gd name="T5" fmla="*/ 5 h 59"/>
              <a:gd name="T6" fmla="*/ 115 w 115"/>
              <a:gd name="T7" fmla="*/ 0 h 59"/>
              <a:gd name="T8" fmla="*/ 0 w 115"/>
              <a:gd name="T9" fmla="*/ 0 h 59"/>
            </a:gdLst>
            <a:ahLst/>
            <a:cxnLst>
              <a:cxn ang="0">
                <a:pos x="T0" y="T1"/>
              </a:cxn>
              <a:cxn ang="0">
                <a:pos x="T2" y="T3"/>
              </a:cxn>
              <a:cxn ang="0">
                <a:pos x="T4" y="T5"/>
              </a:cxn>
              <a:cxn ang="0">
                <a:pos x="T6" y="T7"/>
              </a:cxn>
              <a:cxn ang="0">
                <a:pos x="T8" y="T9"/>
              </a:cxn>
            </a:cxnLst>
            <a:rect l="0" t="0" r="r" b="b"/>
            <a:pathLst>
              <a:path w="115" h="59">
                <a:moveTo>
                  <a:pt x="0" y="0"/>
                </a:moveTo>
                <a:lnTo>
                  <a:pt x="0" y="59"/>
                </a:lnTo>
                <a:lnTo>
                  <a:pt x="115" y="5"/>
                </a:lnTo>
                <a:lnTo>
                  <a:pt x="115" y="0"/>
                </a:lnTo>
                <a:lnTo>
                  <a:pt x="0" y="0"/>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6" name="Freeform 75"/>
          <p:cNvSpPr>
            <a:spLocks/>
          </p:cNvSpPr>
          <p:nvPr/>
        </p:nvSpPr>
        <p:spPr bwMode="auto">
          <a:xfrm>
            <a:off x="5914283" y="3431178"/>
            <a:ext cx="384102" cy="334190"/>
          </a:xfrm>
          <a:custGeom>
            <a:avLst/>
            <a:gdLst>
              <a:gd name="T0" fmla="*/ 87 w 177"/>
              <a:gd name="T1" fmla="*/ 0 h 154"/>
              <a:gd name="T2" fmla="*/ 0 w 177"/>
              <a:gd name="T3" fmla="*/ 154 h 154"/>
              <a:gd name="T4" fmla="*/ 177 w 177"/>
              <a:gd name="T5" fmla="*/ 154 h 154"/>
              <a:gd name="T6" fmla="*/ 87 w 177"/>
              <a:gd name="T7" fmla="*/ 0 h 154"/>
            </a:gdLst>
            <a:ahLst/>
            <a:cxnLst>
              <a:cxn ang="0">
                <a:pos x="T0" y="T1"/>
              </a:cxn>
              <a:cxn ang="0">
                <a:pos x="T2" y="T3"/>
              </a:cxn>
              <a:cxn ang="0">
                <a:pos x="T4" y="T5"/>
              </a:cxn>
              <a:cxn ang="0">
                <a:pos x="T6" y="T7"/>
              </a:cxn>
            </a:cxnLst>
            <a:rect l="0" t="0" r="r" b="b"/>
            <a:pathLst>
              <a:path w="177" h="154">
                <a:moveTo>
                  <a:pt x="87" y="0"/>
                </a:moveTo>
                <a:lnTo>
                  <a:pt x="0" y="154"/>
                </a:lnTo>
                <a:lnTo>
                  <a:pt x="177" y="154"/>
                </a:lnTo>
                <a:lnTo>
                  <a:pt x="87" y="0"/>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7" name="Freeform 76"/>
          <p:cNvSpPr>
            <a:spLocks/>
          </p:cNvSpPr>
          <p:nvPr/>
        </p:nvSpPr>
        <p:spPr bwMode="auto">
          <a:xfrm>
            <a:off x="5975045" y="3806599"/>
            <a:ext cx="256068" cy="71613"/>
          </a:xfrm>
          <a:custGeom>
            <a:avLst/>
            <a:gdLst>
              <a:gd name="T0" fmla="*/ 0 w 118"/>
              <a:gd name="T1" fmla="*/ 14 h 33"/>
              <a:gd name="T2" fmla="*/ 0 w 118"/>
              <a:gd name="T3" fmla="*/ 24 h 33"/>
              <a:gd name="T4" fmla="*/ 0 w 118"/>
              <a:gd name="T5" fmla="*/ 33 h 33"/>
              <a:gd name="T6" fmla="*/ 118 w 118"/>
              <a:gd name="T7" fmla="*/ 33 h 33"/>
              <a:gd name="T8" fmla="*/ 118 w 118"/>
              <a:gd name="T9" fmla="*/ 24 h 33"/>
              <a:gd name="T10" fmla="*/ 118 w 118"/>
              <a:gd name="T11" fmla="*/ 14 h 33"/>
              <a:gd name="T12" fmla="*/ 118 w 118"/>
              <a:gd name="T13" fmla="*/ 0 h 33"/>
              <a:gd name="T14" fmla="*/ 0 w 118"/>
              <a:gd name="T15" fmla="*/ 0 h 33"/>
              <a:gd name="T16" fmla="*/ 0 w 118"/>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
                <a:moveTo>
                  <a:pt x="0" y="14"/>
                </a:moveTo>
                <a:lnTo>
                  <a:pt x="0" y="24"/>
                </a:lnTo>
                <a:lnTo>
                  <a:pt x="0" y="33"/>
                </a:lnTo>
                <a:lnTo>
                  <a:pt x="118" y="33"/>
                </a:lnTo>
                <a:lnTo>
                  <a:pt x="118" y="24"/>
                </a:lnTo>
                <a:lnTo>
                  <a:pt x="118" y="14"/>
                </a:lnTo>
                <a:lnTo>
                  <a:pt x="118" y="0"/>
                </a:lnTo>
                <a:lnTo>
                  <a:pt x="0" y="0"/>
                </a:lnTo>
                <a:lnTo>
                  <a:pt x="0" y="14"/>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8" name="Rectangle 77"/>
          <p:cNvSpPr>
            <a:spLocks noChangeArrowheads="1"/>
          </p:cNvSpPr>
          <p:nvPr/>
        </p:nvSpPr>
        <p:spPr bwMode="auto">
          <a:xfrm>
            <a:off x="5975045" y="3915102"/>
            <a:ext cx="256068" cy="65102"/>
          </a:xfrm>
          <a:prstGeom prst="rect">
            <a:avLst/>
          </a:pr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99" name="Rectangle 78"/>
          <p:cNvSpPr>
            <a:spLocks noChangeArrowheads="1"/>
          </p:cNvSpPr>
          <p:nvPr/>
        </p:nvSpPr>
        <p:spPr bwMode="auto">
          <a:xfrm>
            <a:off x="5975045" y="4017096"/>
            <a:ext cx="256068" cy="71613"/>
          </a:xfrm>
          <a:prstGeom prst="rect">
            <a:avLst/>
          </a:pr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100" name="Freeform 79"/>
          <p:cNvSpPr>
            <a:spLocks/>
          </p:cNvSpPr>
          <p:nvPr/>
        </p:nvSpPr>
        <p:spPr bwMode="auto">
          <a:xfrm>
            <a:off x="5975045" y="4123429"/>
            <a:ext cx="256068" cy="123694"/>
          </a:xfrm>
          <a:custGeom>
            <a:avLst/>
            <a:gdLst>
              <a:gd name="T0" fmla="*/ 0 w 118"/>
              <a:gd name="T1" fmla="*/ 0 h 57"/>
              <a:gd name="T2" fmla="*/ 0 w 118"/>
              <a:gd name="T3" fmla="*/ 57 h 57"/>
              <a:gd name="T4" fmla="*/ 118 w 118"/>
              <a:gd name="T5" fmla="*/ 5 h 57"/>
              <a:gd name="T6" fmla="*/ 118 w 118"/>
              <a:gd name="T7" fmla="*/ 0 h 57"/>
              <a:gd name="T8" fmla="*/ 0 w 118"/>
              <a:gd name="T9" fmla="*/ 0 h 57"/>
            </a:gdLst>
            <a:ahLst/>
            <a:cxnLst>
              <a:cxn ang="0">
                <a:pos x="T0" y="T1"/>
              </a:cxn>
              <a:cxn ang="0">
                <a:pos x="T2" y="T3"/>
              </a:cxn>
              <a:cxn ang="0">
                <a:pos x="T4" y="T5"/>
              </a:cxn>
              <a:cxn ang="0">
                <a:pos x="T6" y="T7"/>
              </a:cxn>
              <a:cxn ang="0">
                <a:pos x="T8" y="T9"/>
              </a:cxn>
            </a:cxnLst>
            <a:rect l="0" t="0" r="r" b="b"/>
            <a:pathLst>
              <a:path w="118" h="57">
                <a:moveTo>
                  <a:pt x="0" y="0"/>
                </a:moveTo>
                <a:lnTo>
                  <a:pt x="0" y="57"/>
                </a:lnTo>
                <a:lnTo>
                  <a:pt x="118" y="5"/>
                </a:lnTo>
                <a:lnTo>
                  <a:pt x="118" y="0"/>
                </a:lnTo>
                <a:lnTo>
                  <a:pt x="0" y="0"/>
                </a:lnTo>
                <a:close/>
              </a:path>
            </a:pathLst>
          </a:custGeom>
          <a:solidFill>
            <a:schemeClr val="accent1"/>
          </a:solid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000000"/>
              </a:solidFill>
              <a:effectLst/>
              <a:uLnTx/>
              <a:uFillTx/>
              <a:cs typeface="Arial" charset="0"/>
            </a:endParaRPr>
          </a:p>
        </p:txBody>
      </p:sp>
      <p:sp>
        <p:nvSpPr>
          <p:cNvPr id="102" name="TextBox 101"/>
          <p:cNvSpPr txBox="1"/>
          <p:nvPr/>
        </p:nvSpPr>
        <p:spPr>
          <a:xfrm>
            <a:off x="479271" y="6347483"/>
            <a:ext cx="3145099" cy="141224"/>
          </a:xfrm>
          <a:prstGeom prst="rect">
            <a:avLst/>
          </a:prstGeom>
          <a:noFill/>
        </p:spPr>
        <p:txBody>
          <a:bodyPr wrap="square" lIns="0" tIns="0" rIns="0" bIns="0" rtlCol="0">
            <a:noAutofit/>
          </a:bodyPr>
          <a:lstStyle/>
          <a:p>
            <a:pPr marL="0" marR="0" lvl="0" indent="0" defTabSz="93241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rPr>
              <a:t>Source: Accenture Research</a:t>
            </a:r>
          </a:p>
        </p:txBody>
      </p:sp>
      <p:sp>
        <p:nvSpPr>
          <p:cNvPr id="106" name="Text Placeholder 24"/>
          <p:cNvSpPr txBox="1">
            <a:spLocks/>
          </p:cNvSpPr>
          <p:nvPr/>
        </p:nvSpPr>
        <p:spPr>
          <a:xfrm>
            <a:off x="454770" y="1858545"/>
            <a:ext cx="4131933" cy="454245"/>
          </a:xfrm>
          <a:prstGeom prst="rect">
            <a:avLst/>
          </a:prstGeom>
        </p:spPr>
        <p:txBody>
          <a:bodyPr lIns="0" tIns="0" rIns="0" bIns="0"/>
          <a:lstStyle>
            <a:lvl1pPr marL="209705" indent="-209705"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1pPr>
            <a:lvl2pPr marL="430744" indent="-221040"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2pPr>
            <a:lvl3pPr marL="640450" indent="-209705"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3pPr>
            <a:lvl4pPr marL="852043" indent="-211594"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4pPr>
            <a:lvl5pPr marL="1071193" indent="-219150" algn="l" rtl="0" eaLnBrk="1" fontAlgn="base" hangingPunct="1">
              <a:spcBef>
                <a:spcPts val="714"/>
              </a:spcBef>
              <a:spcAft>
                <a:spcPct val="0"/>
              </a:spcAft>
              <a:buFont typeface="Arial" pitchFamily="34" charset="0"/>
              <a:buChar char="•"/>
              <a:defRPr sz="1900" kern="1200">
                <a:solidFill>
                  <a:schemeClr val="tx2"/>
                </a:solidFill>
                <a:latin typeface="+mn-lt"/>
                <a:ea typeface="Arial" pitchFamily="-105" charset="-52"/>
                <a:cs typeface="Arial" pitchFamily="34" charset="0"/>
              </a:defRPr>
            </a:lvl5pPr>
            <a:lvl6pPr marL="2992539" indent="-272049" algn="l" defTabSz="10881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36" indent="-272049" algn="l" defTabSz="10881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735" indent="-272049" algn="l" defTabSz="10881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833" indent="-272049" algn="l" defTabSz="108819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32414" rtl="0" eaLnBrk="1" fontAlgn="base" latinLnBrk="0" hangingPunct="1">
              <a:lnSpc>
                <a:spcPct val="90000"/>
              </a:lnSpc>
              <a:spcBef>
                <a:spcPts val="0"/>
              </a:spcBef>
              <a:spcAft>
                <a:spcPct val="0"/>
              </a:spcAft>
              <a:buClrTx/>
              <a:buSzTx/>
              <a:buFont typeface="Arial" pitchFamily="34" charset="0"/>
              <a:buNone/>
              <a:tabLst/>
              <a:defRPr/>
            </a:pPr>
            <a:r>
              <a:rPr kumimoji="0" lang="en-AU" sz="4000" b="0" i="0" u="none" strike="noStrike" kern="1200" cap="none" spc="0" normalizeH="0" baseline="0" noProof="0" dirty="0">
                <a:ln>
                  <a:noFill/>
                </a:ln>
                <a:solidFill>
                  <a:schemeClr val="tx2"/>
                </a:solidFill>
                <a:effectLst/>
                <a:uLnTx/>
                <a:uFillTx/>
                <a:latin typeface="+mn-lt"/>
                <a:ea typeface="Arial" pitchFamily="-105" charset="-52"/>
                <a:cs typeface="Arial" pitchFamily="34" charset="0"/>
              </a:rPr>
              <a:t>In 2020…</a:t>
            </a:r>
            <a:endParaRPr kumimoji="0" lang="en-AU" sz="4000" b="0" i="1" u="none" strike="noStrike" kern="1200" cap="none" spc="0" normalizeH="0" baseline="0" noProof="0" dirty="0">
              <a:ln>
                <a:noFill/>
              </a:ln>
              <a:solidFill>
                <a:schemeClr val="tx2"/>
              </a:solidFill>
              <a:effectLst/>
              <a:uLnTx/>
              <a:uFillTx/>
              <a:latin typeface="+mn-lt"/>
              <a:ea typeface="Arial" pitchFamily="-105" charset="-52"/>
              <a:cs typeface="Arial" pitchFamily="34" charset="0"/>
            </a:endParaRPr>
          </a:p>
        </p:txBody>
      </p:sp>
      <p:sp>
        <p:nvSpPr>
          <p:cNvPr id="107" name="Footer Placeholder 3"/>
          <p:cNvSpPr>
            <a:spLocks noGrp="1"/>
          </p:cNvSpPr>
          <p:nvPr>
            <p:ph type="ftr" sz="quarter" idx="10"/>
          </p:nvPr>
        </p:nvSpPr>
        <p:spPr>
          <a:xfrm>
            <a:off x="474651" y="6696680"/>
            <a:ext cx="3755080" cy="169277"/>
          </a:xfrm>
        </p:spPr>
        <p:txBody>
          <a:bodyPr lIns="0" tIns="0" rIns="0" bIns="0"/>
          <a:lstStyle/>
          <a:p>
            <a:pPr marL="0" marR="0" lvl="0" indent="0" defTabSz="932414"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505050"/>
                </a:solidFill>
                <a:effectLst/>
                <a:uLnTx/>
                <a:uFillTx/>
              </a:rPr>
              <a:t>Copyright © 2016 Accenture  All rights reserved.</a:t>
            </a:r>
          </a:p>
        </p:txBody>
      </p:sp>
      <p:sp>
        <p:nvSpPr>
          <p:cNvPr id="108" name="TextBox 107"/>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D83B01"/>
                </a:solidFill>
                <a:effectLst/>
                <a:uLnTx/>
                <a:uFillTx/>
              </a:rPr>
              <a:t>8</a:t>
            </a:r>
            <a:endParaRPr kumimoji="0" lang="en-US" sz="1200" b="0" i="0" u="none" strike="noStrike" kern="0" cap="none" spc="0" normalizeH="0" baseline="0" noProof="0" dirty="0">
              <a:ln>
                <a:noFill/>
              </a:ln>
              <a:solidFill>
                <a:srgbClr val="D83B01"/>
              </a:solidFill>
              <a:effectLst/>
              <a:uLnTx/>
              <a:uFillTx/>
            </a:endParaRPr>
          </a:p>
        </p:txBody>
      </p:sp>
    </p:spTree>
    <p:extLst>
      <p:ext uri="{BB962C8B-B14F-4D97-AF65-F5344CB8AC3E}">
        <p14:creationId xmlns:p14="http://schemas.microsoft.com/office/powerpoint/2010/main" val="29831106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4639" y="295274"/>
            <a:ext cx="11889564" cy="1532990"/>
          </a:xfrm>
        </p:spPr>
        <p:txBody>
          <a:bodyPr/>
          <a:lstStyle/>
          <a:p>
            <a:r>
              <a:rPr lang="en-AU" dirty="0"/>
              <a:t>Companies are investing in </a:t>
            </a:r>
            <a:r>
              <a:rPr lang="en-AU" dirty="0" err="1"/>
              <a:t>IoT</a:t>
            </a:r>
            <a:r>
              <a:rPr lang="en-AU" dirty="0"/>
              <a:t> as a way </a:t>
            </a:r>
            <a:br>
              <a:rPr lang="en-AU" dirty="0"/>
            </a:br>
            <a:r>
              <a:rPr lang="en-AU" dirty="0"/>
              <a:t>to pursue three main business objectives</a:t>
            </a:r>
            <a:endParaRPr lang="en-US" dirty="0"/>
          </a:p>
        </p:txBody>
      </p:sp>
      <p:sp>
        <p:nvSpPr>
          <p:cNvPr id="29" name="Rectangle 28"/>
          <p:cNvSpPr>
            <a:spLocks/>
          </p:cNvSpPr>
          <p:nvPr/>
        </p:nvSpPr>
        <p:spPr>
          <a:xfrm>
            <a:off x="1386535" y="4415242"/>
            <a:ext cx="2679696" cy="1101245"/>
          </a:xfrm>
          <a:prstGeom prst="rect">
            <a:avLst/>
          </a:prstGeom>
          <a:noFill/>
          <a:ln w="381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0" tIns="73416"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39" b="0" i="0" u="none" strike="noStrike" kern="0" cap="none" spc="0" normalizeH="0" baseline="0" noProof="0" dirty="0">
                <a:ln>
                  <a:noFill/>
                </a:ln>
                <a:solidFill>
                  <a:schemeClr val="accent2"/>
                </a:solidFill>
                <a:effectLst/>
                <a:uLnTx/>
                <a:uFillTx/>
              </a:rPr>
              <a:t>DRIVE </a:t>
            </a:r>
            <a:br>
              <a:rPr kumimoji="0" lang="en-US" sz="2039" b="0" i="0" u="none" strike="noStrike" kern="0" cap="none" spc="0" normalizeH="0" baseline="0" noProof="0" dirty="0">
                <a:ln>
                  <a:noFill/>
                </a:ln>
                <a:solidFill>
                  <a:schemeClr val="accent2"/>
                </a:solidFill>
                <a:effectLst/>
                <a:uLnTx/>
                <a:uFillTx/>
              </a:rPr>
            </a:br>
            <a:r>
              <a:rPr kumimoji="0" lang="en-US" sz="2039" b="0" i="0" u="none" strike="noStrike" kern="0" cap="none" spc="0" normalizeH="0" baseline="0" noProof="0" dirty="0">
                <a:ln>
                  <a:noFill/>
                </a:ln>
                <a:solidFill>
                  <a:schemeClr val="accent2"/>
                </a:solidFill>
                <a:effectLst/>
                <a:uLnTx/>
                <a:uFillTx/>
              </a:rPr>
              <a:t>OPERATIONAL </a:t>
            </a:r>
            <a:br>
              <a:rPr kumimoji="0" lang="en-US" sz="2039" b="0" i="0" u="none" strike="noStrike" kern="0" cap="none" spc="0" normalizeH="0" baseline="0" noProof="0" dirty="0">
                <a:ln>
                  <a:noFill/>
                </a:ln>
                <a:solidFill>
                  <a:schemeClr val="accent2"/>
                </a:solidFill>
                <a:effectLst/>
                <a:uLnTx/>
                <a:uFillTx/>
              </a:rPr>
            </a:br>
            <a:r>
              <a:rPr kumimoji="0" lang="en-US" sz="2039" b="0" i="0" u="none" strike="noStrike" kern="0" cap="none" spc="0" normalizeH="0" baseline="0" noProof="0" dirty="0">
                <a:ln>
                  <a:noFill/>
                </a:ln>
                <a:solidFill>
                  <a:schemeClr val="accent2"/>
                </a:solidFill>
                <a:effectLst/>
                <a:uLnTx/>
                <a:uFillTx/>
              </a:rPr>
              <a:t>EFFICIENCIES</a:t>
            </a:r>
          </a:p>
        </p:txBody>
      </p:sp>
      <p:grpSp>
        <p:nvGrpSpPr>
          <p:cNvPr id="7" name="Group 6"/>
          <p:cNvGrpSpPr/>
          <p:nvPr/>
        </p:nvGrpSpPr>
        <p:grpSpPr>
          <a:xfrm>
            <a:off x="1981816" y="2535239"/>
            <a:ext cx="1489137" cy="1489137"/>
            <a:chOff x="1209015" y="2684670"/>
            <a:chExt cx="1460409" cy="1460409"/>
          </a:xfrm>
        </p:grpSpPr>
        <p:grpSp>
          <p:nvGrpSpPr>
            <p:cNvPr id="12" name="Group 11"/>
            <p:cNvGrpSpPr/>
            <p:nvPr/>
          </p:nvGrpSpPr>
          <p:grpSpPr>
            <a:xfrm>
              <a:off x="1209015" y="2684670"/>
              <a:ext cx="1460409" cy="1460409"/>
              <a:chOff x="1843428" y="2936308"/>
              <a:chExt cx="1460409" cy="1460409"/>
            </a:xfrm>
          </p:grpSpPr>
          <p:sp>
            <p:nvSpPr>
              <p:cNvPr id="55" name="Oval 54"/>
              <p:cNvSpPr/>
              <p:nvPr/>
            </p:nvSpPr>
            <p:spPr>
              <a:xfrm>
                <a:off x="1843428" y="2936308"/>
                <a:ext cx="1460409" cy="146040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62" name="Oval 61"/>
              <p:cNvSpPr/>
              <p:nvPr/>
            </p:nvSpPr>
            <p:spPr>
              <a:xfrm>
                <a:off x="2001935" y="3094815"/>
                <a:ext cx="1143395" cy="1143395"/>
              </a:xfrm>
              <a:prstGeom prst="ellipse">
                <a:avLst/>
              </a:prstGeom>
              <a:solidFill>
                <a:schemeClr val="accent2"/>
              </a:solidFill>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2039" b="0" i="0" u="none" strike="noStrike" kern="0" cap="none" spc="0" normalizeH="0" baseline="0" noProof="0">
                  <a:ln>
                    <a:noFill/>
                  </a:ln>
                  <a:solidFill>
                    <a:schemeClr val="bg1"/>
                  </a:solidFill>
                  <a:effectLst/>
                  <a:uLnTx/>
                  <a:uFillTx/>
                  <a:latin typeface="Arial" charset="0"/>
                  <a:cs typeface="Arial" charset="0"/>
                </a:endParaRPr>
              </a:p>
            </p:txBody>
          </p:sp>
        </p:grpSp>
        <p:grpSp>
          <p:nvGrpSpPr>
            <p:cNvPr id="39" name="Group 38"/>
            <p:cNvGrpSpPr/>
            <p:nvPr/>
          </p:nvGrpSpPr>
          <p:grpSpPr>
            <a:xfrm>
              <a:off x="1613272" y="3089732"/>
              <a:ext cx="651894" cy="650286"/>
              <a:chOff x="-1427163" y="2968625"/>
              <a:chExt cx="1285875" cy="1282700"/>
            </a:xfrm>
            <a:solidFill>
              <a:schemeClr val="bg1"/>
            </a:solidFill>
          </p:grpSpPr>
          <p:sp>
            <p:nvSpPr>
              <p:cNvPr id="34" name="Freeform 6"/>
              <p:cNvSpPr>
                <a:spLocks noEditPoints="1"/>
              </p:cNvSpPr>
              <p:nvPr/>
            </p:nvSpPr>
            <p:spPr bwMode="auto">
              <a:xfrm>
                <a:off x="-1427163" y="2968625"/>
                <a:ext cx="1285875" cy="1282700"/>
              </a:xfrm>
              <a:custGeom>
                <a:avLst/>
                <a:gdLst>
                  <a:gd name="T0" fmla="*/ 278 w 343"/>
                  <a:gd name="T1" fmla="*/ 0 h 342"/>
                  <a:gd name="T2" fmla="*/ 64 w 343"/>
                  <a:gd name="T3" fmla="*/ 0 h 342"/>
                  <a:gd name="T4" fmla="*/ 0 w 343"/>
                  <a:gd name="T5" fmla="*/ 64 h 342"/>
                  <a:gd name="T6" fmla="*/ 0 w 343"/>
                  <a:gd name="T7" fmla="*/ 278 h 342"/>
                  <a:gd name="T8" fmla="*/ 64 w 343"/>
                  <a:gd name="T9" fmla="*/ 342 h 342"/>
                  <a:gd name="T10" fmla="*/ 278 w 343"/>
                  <a:gd name="T11" fmla="*/ 342 h 342"/>
                  <a:gd name="T12" fmla="*/ 343 w 343"/>
                  <a:gd name="T13" fmla="*/ 278 h 342"/>
                  <a:gd name="T14" fmla="*/ 343 w 343"/>
                  <a:gd name="T15" fmla="*/ 64 h 342"/>
                  <a:gd name="T16" fmla="*/ 278 w 343"/>
                  <a:gd name="T17" fmla="*/ 0 h 342"/>
                  <a:gd name="T18" fmla="*/ 328 w 343"/>
                  <a:gd name="T19" fmla="*/ 278 h 342"/>
                  <a:gd name="T20" fmla="*/ 278 w 343"/>
                  <a:gd name="T21" fmla="*/ 328 h 342"/>
                  <a:gd name="T22" fmla="*/ 64 w 343"/>
                  <a:gd name="T23" fmla="*/ 328 h 342"/>
                  <a:gd name="T24" fmla="*/ 14 w 343"/>
                  <a:gd name="T25" fmla="*/ 278 h 342"/>
                  <a:gd name="T26" fmla="*/ 14 w 343"/>
                  <a:gd name="T27" fmla="*/ 64 h 342"/>
                  <a:gd name="T28" fmla="*/ 64 w 343"/>
                  <a:gd name="T29" fmla="*/ 14 h 342"/>
                  <a:gd name="T30" fmla="*/ 278 w 343"/>
                  <a:gd name="T31" fmla="*/ 14 h 342"/>
                  <a:gd name="T32" fmla="*/ 328 w 343"/>
                  <a:gd name="T33" fmla="*/ 64 h 342"/>
                  <a:gd name="T34" fmla="*/ 328 w 343"/>
                  <a:gd name="T35" fmla="*/ 27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342">
                    <a:moveTo>
                      <a:pt x="278" y="0"/>
                    </a:moveTo>
                    <a:cubicBezTo>
                      <a:pt x="64" y="0"/>
                      <a:pt x="64" y="0"/>
                      <a:pt x="64" y="0"/>
                    </a:cubicBezTo>
                    <a:cubicBezTo>
                      <a:pt x="29" y="0"/>
                      <a:pt x="0" y="29"/>
                      <a:pt x="0" y="64"/>
                    </a:cubicBezTo>
                    <a:cubicBezTo>
                      <a:pt x="0" y="278"/>
                      <a:pt x="0" y="278"/>
                      <a:pt x="0" y="278"/>
                    </a:cubicBezTo>
                    <a:cubicBezTo>
                      <a:pt x="0" y="314"/>
                      <a:pt x="29" y="342"/>
                      <a:pt x="64" y="342"/>
                    </a:cubicBezTo>
                    <a:cubicBezTo>
                      <a:pt x="278" y="342"/>
                      <a:pt x="278" y="342"/>
                      <a:pt x="278" y="342"/>
                    </a:cubicBezTo>
                    <a:cubicBezTo>
                      <a:pt x="314" y="342"/>
                      <a:pt x="343" y="314"/>
                      <a:pt x="343" y="278"/>
                    </a:cubicBezTo>
                    <a:cubicBezTo>
                      <a:pt x="343" y="64"/>
                      <a:pt x="343" y="64"/>
                      <a:pt x="343" y="64"/>
                    </a:cubicBezTo>
                    <a:cubicBezTo>
                      <a:pt x="343" y="29"/>
                      <a:pt x="314" y="0"/>
                      <a:pt x="278" y="0"/>
                    </a:cubicBezTo>
                    <a:close/>
                    <a:moveTo>
                      <a:pt x="328" y="278"/>
                    </a:moveTo>
                    <a:cubicBezTo>
                      <a:pt x="328" y="306"/>
                      <a:pt x="306" y="328"/>
                      <a:pt x="278" y="328"/>
                    </a:cubicBezTo>
                    <a:cubicBezTo>
                      <a:pt x="64" y="328"/>
                      <a:pt x="64" y="328"/>
                      <a:pt x="64" y="328"/>
                    </a:cubicBezTo>
                    <a:cubicBezTo>
                      <a:pt x="37" y="328"/>
                      <a:pt x="14" y="306"/>
                      <a:pt x="14" y="278"/>
                    </a:cubicBezTo>
                    <a:cubicBezTo>
                      <a:pt x="14" y="64"/>
                      <a:pt x="14" y="64"/>
                      <a:pt x="14" y="64"/>
                    </a:cubicBezTo>
                    <a:cubicBezTo>
                      <a:pt x="14" y="37"/>
                      <a:pt x="37" y="14"/>
                      <a:pt x="64" y="14"/>
                    </a:cubicBezTo>
                    <a:cubicBezTo>
                      <a:pt x="278" y="14"/>
                      <a:pt x="278" y="14"/>
                      <a:pt x="278" y="14"/>
                    </a:cubicBezTo>
                    <a:cubicBezTo>
                      <a:pt x="306" y="14"/>
                      <a:pt x="328" y="37"/>
                      <a:pt x="328" y="64"/>
                    </a:cubicBezTo>
                    <a:lnTo>
                      <a:pt x="328" y="2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37" name="Freeform 7"/>
              <p:cNvSpPr>
                <a:spLocks noEditPoints="1"/>
              </p:cNvSpPr>
              <p:nvPr/>
            </p:nvSpPr>
            <p:spPr bwMode="auto">
              <a:xfrm>
                <a:off x="-950913" y="3470275"/>
                <a:ext cx="334963" cy="334963"/>
              </a:xfrm>
              <a:custGeom>
                <a:avLst/>
                <a:gdLst>
                  <a:gd name="T0" fmla="*/ 44 w 89"/>
                  <a:gd name="T1" fmla="*/ 0 h 89"/>
                  <a:gd name="T2" fmla="*/ 0 w 89"/>
                  <a:gd name="T3" fmla="*/ 44 h 89"/>
                  <a:gd name="T4" fmla="*/ 44 w 89"/>
                  <a:gd name="T5" fmla="*/ 89 h 89"/>
                  <a:gd name="T6" fmla="*/ 89 w 89"/>
                  <a:gd name="T7" fmla="*/ 44 h 89"/>
                  <a:gd name="T8" fmla="*/ 44 w 89"/>
                  <a:gd name="T9" fmla="*/ 0 h 89"/>
                  <a:gd name="T10" fmla="*/ 44 w 89"/>
                  <a:gd name="T11" fmla="*/ 75 h 89"/>
                  <a:gd name="T12" fmla="*/ 14 w 89"/>
                  <a:gd name="T13" fmla="*/ 44 h 89"/>
                  <a:gd name="T14" fmla="*/ 44 w 89"/>
                  <a:gd name="T15" fmla="*/ 14 h 89"/>
                  <a:gd name="T16" fmla="*/ 75 w 89"/>
                  <a:gd name="T17" fmla="*/ 44 h 89"/>
                  <a:gd name="T18" fmla="*/ 44 w 89"/>
                  <a:gd name="T19"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9">
                    <a:moveTo>
                      <a:pt x="44" y="0"/>
                    </a:moveTo>
                    <a:cubicBezTo>
                      <a:pt x="20" y="0"/>
                      <a:pt x="0" y="20"/>
                      <a:pt x="0" y="44"/>
                    </a:cubicBezTo>
                    <a:cubicBezTo>
                      <a:pt x="0" y="69"/>
                      <a:pt x="20" y="89"/>
                      <a:pt x="44" y="89"/>
                    </a:cubicBezTo>
                    <a:cubicBezTo>
                      <a:pt x="69" y="89"/>
                      <a:pt x="89" y="69"/>
                      <a:pt x="89" y="44"/>
                    </a:cubicBezTo>
                    <a:cubicBezTo>
                      <a:pt x="89" y="20"/>
                      <a:pt x="69" y="0"/>
                      <a:pt x="44" y="0"/>
                    </a:cubicBezTo>
                    <a:close/>
                    <a:moveTo>
                      <a:pt x="44" y="75"/>
                    </a:moveTo>
                    <a:cubicBezTo>
                      <a:pt x="27" y="75"/>
                      <a:pt x="14" y="61"/>
                      <a:pt x="14" y="44"/>
                    </a:cubicBezTo>
                    <a:cubicBezTo>
                      <a:pt x="14" y="28"/>
                      <a:pt x="27" y="14"/>
                      <a:pt x="44" y="14"/>
                    </a:cubicBezTo>
                    <a:cubicBezTo>
                      <a:pt x="61" y="14"/>
                      <a:pt x="75" y="28"/>
                      <a:pt x="75" y="44"/>
                    </a:cubicBezTo>
                    <a:cubicBezTo>
                      <a:pt x="75" y="61"/>
                      <a:pt x="61" y="75"/>
                      <a:pt x="44" y="7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38" name="Freeform 8"/>
              <p:cNvSpPr>
                <a:spLocks noEditPoints="1"/>
              </p:cNvSpPr>
              <p:nvPr/>
            </p:nvSpPr>
            <p:spPr bwMode="auto">
              <a:xfrm>
                <a:off x="-1182688" y="3233738"/>
                <a:ext cx="798513" cy="803275"/>
              </a:xfrm>
              <a:custGeom>
                <a:avLst/>
                <a:gdLst>
                  <a:gd name="T0" fmla="*/ 194 w 213"/>
                  <a:gd name="T1" fmla="*/ 121 h 214"/>
                  <a:gd name="T2" fmla="*/ 193 w 213"/>
                  <a:gd name="T3" fmla="*/ 94 h 214"/>
                  <a:gd name="T4" fmla="*/ 212 w 213"/>
                  <a:gd name="T5" fmla="*/ 81 h 214"/>
                  <a:gd name="T6" fmla="*/ 186 w 213"/>
                  <a:gd name="T7" fmla="*/ 32 h 214"/>
                  <a:gd name="T8" fmla="*/ 177 w 213"/>
                  <a:gd name="T9" fmla="*/ 30 h 214"/>
                  <a:gd name="T10" fmla="*/ 139 w 213"/>
                  <a:gd name="T11" fmla="*/ 25 h 214"/>
                  <a:gd name="T12" fmla="*/ 132 w 213"/>
                  <a:gd name="T13" fmla="*/ 0 h 214"/>
                  <a:gd name="T14" fmla="*/ 75 w 213"/>
                  <a:gd name="T15" fmla="*/ 7 h 214"/>
                  <a:gd name="T16" fmla="*/ 51 w 213"/>
                  <a:gd name="T17" fmla="*/ 38 h 214"/>
                  <a:gd name="T18" fmla="*/ 26 w 213"/>
                  <a:gd name="T19" fmla="*/ 32 h 214"/>
                  <a:gd name="T20" fmla="*/ 0 w 213"/>
                  <a:gd name="T21" fmla="*/ 81 h 214"/>
                  <a:gd name="T22" fmla="*/ 19 w 213"/>
                  <a:gd name="T23" fmla="*/ 94 h 214"/>
                  <a:gd name="T24" fmla="*/ 19 w 213"/>
                  <a:gd name="T25" fmla="*/ 121 h 214"/>
                  <a:gd name="T26" fmla="*/ 0 w 213"/>
                  <a:gd name="T27" fmla="*/ 134 h 214"/>
                  <a:gd name="T28" fmla="*/ 26 w 213"/>
                  <a:gd name="T29" fmla="*/ 183 h 214"/>
                  <a:gd name="T30" fmla="*/ 51 w 213"/>
                  <a:gd name="T31" fmla="*/ 176 h 214"/>
                  <a:gd name="T32" fmla="*/ 75 w 213"/>
                  <a:gd name="T33" fmla="*/ 207 h 214"/>
                  <a:gd name="T34" fmla="*/ 132 w 213"/>
                  <a:gd name="T35" fmla="*/ 214 h 214"/>
                  <a:gd name="T36" fmla="*/ 139 w 213"/>
                  <a:gd name="T37" fmla="*/ 190 h 214"/>
                  <a:gd name="T38" fmla="*/ 177 w 213"/>
                  <a:gd name="T39" fmla="*/ 185 h 214"/>
                  <a:gd name="T40" fmla="*/ 187 w 213"/>
                  <a:gd name="T41" fmla="*/ 183 h 214"/>
                  <a:gd name="T42" fmla="*/ 209 w 213"/>
                  <a:gd name="T43" fmla="*/ 130 h 214"/>
                  <a:gd name="T44" fmla="*/ 165 w 213"/>
                  <a:gd name="T45" fmla="*/ 161 h 214"/>
                  <a:gd name="T46" fmla="*/ 130 w 213"/>
                  <a:gd name="T47" fmla="*/ 178 h 214"/>
                  <a:gd name="T48" fmla="*/ 125 w 213"/>
                  <a:gd name="T49" fmla="*/ 200 h 214"/>
                  <a:gd name="T50" fmla="*/ 89 w 213"/>
                  <a:gd name="T51" fmla="*/ 185 h 214"/>
                  <a:gd name="T52" fmla="*/ 57 w 213"/>
                  <a:gd name="T53" fmla="*/ 162 h 214"/>
                  <a:gd name="T54" fmla="*/ 35 w 213"/>
                  <a:gd name="T55" fmla="*/ 169 h 214"/>
                  <a:gd name="T56" fmla="*/ 30 w 213"/>
                  <a:gd name="T57" fmla="*/ 131 h 214"/>
                  <a:gd name="T58" fmla="*/ 32 w 213"/>
                  <a:gd name="T59" fmla="*/ 107 h 214"/>
                  <a:gd name="T60" fmla="*/ 30 w 213"/>
                  <a:gd name="T61" fmla="*/ 84 h 214"/>
                  <a:gd name="T62" fmla="*/ 35 w 213"/>
                  <a:gd name="T63" fmla="*/ 46 h 214"/>
                  <a:gd name="T64" fmla="*/ 57 w 213"/>
                  <a:gd name="T65" fmla="*/ 52 h 214"/>
                  <a:gd name="T66" fmla="*/ 89 w 213"/>
                  <a:gd name="T67" fmla="*/ 30 h 214"/>
                  <a:gd name="T68" fmla="*/ 125 w 213"/>
                  <a:gd name="T69" fmla="*/ 15 h 214"/>
                  <a:gd name="T70" fmla="*/ 130 w 213"/>
                  <a:gd name="T71" fmla="*/ 37 h 214"/>
                  <a:gd name="T72" fmla="*/ 165 w 213"/>
                  <a:gd name="T73" fmla="*/ 53 h 214"/>
                  <a:gd name="T74" fmla="*/ 195 w 213"/>
                  <a:gd name="T75" fmla="*/ 76 h 214"/>
                  <a:gd name="T76" fmla="*/ 179 w 213"/>
                  <a:gd name="T77" fmla="*/ 92 h 214"/>
                  <a:gd name="T78" fmla="*/ 179 w 213"/>
                  <a:gd name="T79" fmla="*/ 123 h 214"/>
                  <a:gd name="T80" fmla="*/ 196 w 213"/>
                  <a:gd name="T81" fmla="*/ 13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3" h="214">
                    <a:moveTo>
                      <a:pt x="209" y="130"/>
                    </a:moveTo>
                    <a:cubicBezTo>
                      <a:pt x="194" y="121"/>
                      <a:pt x="194" y="121"/>
                      <a:pt x="194" y="121"/>
                    </a:cubicBezTo>
                    <a:cubicBezTo>
                      <a:pt x="194" y="116"/>
                      <a:pt x="195" y="112"/>
                      <a:pt x="195" y="107"/>
                    </a:cubicBezTo>
                    <a:cubicBezTo>
                      <a:pt x="195" y="103"/>
                      <a:pt x="194" y="98"/>
                      <a:pt x="193" y="94"/>
                    </a:cubicBezTo>
                    <a:cubicBezTo>
                      <a:pt x="209" y="85"/>
                      <a:pt x="209" y="85"/>
                      <a:pt x="209" y="85"/>
                    </a:cubicBezTo>
                    <a:cubicBezTo>
                      <a:pt x="210" y="84"/>
                      <a:pt x="212" y="83"/>
                      <a:pt x="212" y="81"/>
                    </a:cubicBezTo>
                    <a:cubicBezTo>
                      <a:pt x="213" y="79"/>
                      <a:pt x="212" y="77"/>
                      <a:pt x="211" y="75"/>
                    </a:cubicBezTo>
                    <a:cubicBezTo>
                      <a:pt x="186" y="32"/>
                      <a:pt x="186" y="32"/>
                      <a:pt x="186" y="32"/>
                    </a:cubicBezTo>
                    <a:cubicBezTo>
                      <a:pt x="185" y="31"/>
                      <a:pt x="184" y="29"/>
                      <a:pt x="182" y="29"/>
                    </a:cubicBezTo>
                    <a:cubicBezTo>
                      <a:pt x="180" y="28"/>
                      <a:pt x="178" y="29"/>
                      <a:pt x="177" y="30"/>
                    </a:cubicBezTo>
                    <a:cubicBezTo>
                      <a:pt x="162" y="38"/>
                      <a:pt x="162" y="38"/>
                      <a:pt x="162" y="38"/>
                    </a:cubicBezTo>
                    <a:cubicBezTo>
                      <a:pt x="155" y="33"/>
                      <a:pt x="148" y="28"/>
                      <a:pt x="139" y="25"/>
                    </a:cubicBezTo>
                    <a:cubicBezTo>
                      <a:pt x="139" y="7"/>
                      <a:pt x="139" y="7"/>
                      <a:pt x="139" y="7"/>
                    </a:cubicBezTo>
                    <a:cubicBezTo>
                      <a:pt x="139" y="4"/>
                      <a:pt x="136" y="0"/>
                      <a:pt x="132" y="0"/>
                    </a:cubicBezTo>
                    <a:cubicBezTo>
                      <a:pt x="82" y="0"/>
                      <a:pt x="82" y="0"/>
                      <a:pt x="82" y="0"/>
                    </a:cubicBezTo>
                    <a:cubicBezTo>
                      <a:pt x="78" y="0"/>
                      <a:pt x="75" y="4"/>
                      <a:pt x="75" y="7"/>
                    </a:cubicBezTo>
                    <a:cubicBezTo>
                      <a:pt x="75" y="25"/>
                      <a:pt x="75" y="25"/>
                      <a:pt x="75" y="25"/>
                    </a:cubicBezTo>
                    <a:cubicBezTo>
                      <a:pt x="67" y="28"/>
                      <a:pt x="59" y="32"/>
                      <a:pt x="51" y="38"/>
                    </a:cubicBezTo>
                    <a:cubicBezTo>
                      <a:pt x="36" y="30"/>
                      <a:pt x="36" y="30"/>
                      <a:pt x="36" y="30"/>
                    </a:cubicBezTo>
                    <a:cubicBezTo>
                      <a:pt x="33" y="28"/>
                      <a:pt x="28" y="29"/>
                      <a:pt x="26" y="32"/>
                    </a:cubicBezTo>
                    <a:cubicBezTo>
                      <a:pt x="1" y="75"/>
                      <a:pt x="1" y="75"/>
                      <a:pt x="1" y="75"/>
                    </a:cubicBezTo>
                    <a:cubicBezTo>
                      <a:pt x="0" y="77"/>
                      <a:pt x="0" y="79"/>
                      <a:pt x="0" y="81"/>
                    </a:cubicBezTo>
                    <a:cubicBezTo>
                      <a:pt x="1" y="83"/>
                      <a:pt x="2" y="84"/>
                      <a:pt x="4" y="85"/>
                    </a:cubicBezTo>
                    <a:cubicBezTo>
                      <a:pt x="19" y="94"/>
                      <a:pt x="19" y="94"/>
                      <a:pt x="19" y="94"/>
                    </a:cubicBezTo>
                    <a:cubicBezTo>
                      <a:pt x="18" y="99"/>
                      <a:pt x="18" y="103"/>
                      <a:pt x="18" y="107"/>
                    </a:cubicBezTo>
                    <a:cubicBezTo>
                      <a:pt x="18" y="112"/>
                      <a:pt x="18" y="116"/>
                      <a:pt x="19" y="121"/>
                    </a:cubicBezTo>
                    <a:cubicBezTo>
                      <a:pt x="4" y="130"/>
                      <a:pt x="4" y="130"/>
                      <a:pt x="4" y="130"/>
                    </a:cubicBezTo>
                    <a:cubicBezTo>
                      <a:pt x="2" y="130"/>
                      <a:pt x="1" y="132"/>
                      <a:pt x="0" y="134"/>
                    </a:cubicBezTo>
                    <a:cubicBezTo>
                      <a:pt x="0" y="136"/>
                      <a:pt x="0" y="138"/>
                      <a:pt x="1" y="139"/>
                    </a:cubicBezTo>
                    <a:cubicBezTo>
                      <a:pt x="26" y="183"/>
                      <a:pt x="26" y="183"/>
                      <a:pt x="26" y="183"/>
                    </a:cubicBezTo>
                    <a:cubicBezTo>
                      <a:pt x="28" y="186"/>
                      <a:pt x="32" y="187"/>
                      <a:pt x="36" y="185"/>
                    </a:cubicBezTo>
                    <a:cubicBezTo>
                      <a:pt x="51" y="176"/>
                      <a:pt x="51" y="176"/>
                      <a:pt x="51" y="176"/>
                    </a:cubicBezTo>
                    <a:cubicBezTo>
                      <a:pt x="59" y="182"/>
                      <a:pt x="67" y="187"/>
                      <a:pt x="75" y="190"/>
                    </a:cubicBezTo>
                    <a:cubicBezTo>
                      <a:pt x="75" y="207"/>
                      <a:pt x="75" y="207"/>
                      <a:pt x="75" y="207"/>
                    </a:cubicBezTo>
                    <a:cubicBezTo>
                      <a:pt x="75" y="211"/>
                      <a:pt x="78" y="214"/>
                      <a:pt x="82" y="214"/>
                    </a:cubicBezTo>
                    <a:cubicBezTo>
                      <a:pt x="132" y="214"/>
                      <a:pt x="132" y="214"/>
                      <a:pt x="132" y="214"/>
                    </a:cubicBezTo>
                    <a:cubicBezTo>
                      <a:pt x="136" y="214"/>
                      <a:pt x="139" y="211"/>
                      <a:pt x="139" y="207"/>
                    </a:cubicBezTo>
                    <a:cubicBezTo>
                      <a:pt x="139" y="190"/>
                      <a:pt x="139" y="190"/>
                      <a:pt x="139" y="190"/>
                    </a:cubicBezTo>
                    <a:cubicBezTo>
                      <a:pt x="148" y="187"/>
                      <a:pt x="155" y="182"/>
                      <a:pt x="162" y="176"/>
                    </a:cubicBezTo>
                    <a:cubicBezTo>
                      <a:pt x="177" y="185"/>
                      <a:pt x="177" y="185"/>
                      <a:pt x="177" y="185"/>
                    </a:cubicBezTo>
                    <a:cubicBezTo>
                      <a:pt x="178" y="186"/>
                      <a:pt x="180" y="186"/>
                      <a:pt x="182" y="186"/>
                    </a:cubicBezTo>
                    <a:cubicBezTo>
                      <a:pt x="184" y="185"/>
                      <a:pt x="186" y="184"/>
                      <a:pt x="187" y="183"/>
                    </a:cubicBezTo>
                    <a:cubicBezTo>
                      <a:pt x="211" y="139"/>
                      <a:pt x="211" y="139"/>
                      <a:pt x="211" y="139"/>
                    </a:cubicBezTo>
                    <a:cubicBezTo>
                      <a:pt x="213" y="136"/>
                      <a:pt x="212" y="131"/>
                      <a:pt x="209" y="130"/>
                    </a:cubicBezTo>
                    <a:close/>
                    <a:moveTo>
                      <a:pt x="178" y="169"/>
                    </a:moveTo>
                    <a:cubicBezTo>
                      <a:pt x="165" y="161"/>
                      <a:pt x="165" y="161"/>
                      <a:pt x="165" y="161"/>
                    </a:cubicBezTo>
                    <a:cubicBezTo>
                      <a:pt x="162" y="160"/>
                      <a:pt x="159" y="160"/>
                      <a:pt x="156" y="162"/>
                    </a:cubicBezTo>
                    <a:cubicBezTo>
                      <a:pt x="148" y="170"/>
                      <a:pt x="141" y="175"/>
                      <a:pt x="130" y="178"/>
                    </a:cubicBezTo>
                    <a:cubicBezTo>
                      <a:pt x="127" y="179"/>
                      <a:pt x="125" y="181"/>
                      <a:pt x="125" y="185"/>
                    </a:cubicBezTo>
                    <a:cubicBezTo>
                      <a:pt x="125" y="200"/>
                      <a:pt x="125" y="200"/>
                      <a:pt x="125" y="200"/>
                    </a:cubicBezTo>
                    <a:cubicBezTo>
                      <a:pt x="89" y="200"/>
                      <a:pt x="89" y="200"/>
                      <a:pt x="89" y="200"/>
                    </a:cubicBezTo>
                    <a:cubicBezTo>
                      <a:pt x="89" y="185"/>
                      <a:pt x="89" y="185"/>
                      <a:pt x="89" y="185"/>
                    </a:cubicBezTo>
                    <a:cubicBezTo>
                      <a:pt x="89" y="181"/>
                      <a:pt x="87" y="179"/>
                      <a:pt x="84" y="178"/>
                    </a:cubicBezTo>
                    <a:cubicBezTo>
                      <a:pt x="74" y="175"/>
                      <a:pt x="66" y="170"/>
                      <a:pt x="57" y="162"/>
                    </a:cubicBezTo>
                    <a:cubicBezTo>
                      <a:pt x="55" y="160"/>
                      <a:pt x="51" y="160"/>
                      <a:pt x="49" y="161"/>
                    </a:cubicBezTo>
                    <a:cubicBezTo>
                      <a:pt x="35" y="169"/>
                      <a:pt x="35" y="169"/>
                      <a:pt x="35" y="169"/>
                    </a:cubicBezTo>
                    <a:cubicBezTo>
                      <a:pt x="17" y="138"/>
                      <a:pt x="17" y="138"/>
                      <a:pt x="17" y="138"/>
                    </a:cubicBezTo>
                    <a:cubicBezTo>
                      <a:pt x="30" y="131"/>
                      <a:pt x="30" y="131"/>
                      <a:pt x="30" y="131"/>
                    </a:cubicBezTo>
                    <a:cubicBezTo>
                      <a:pt x="33" y="129"/>
                      <a:pt x="34" y="126"/>
                      <a:pt x="34" y="123"/>
                    </a:cubicBezTo>
                    <a:cubicBezTo>
                      <a:pt x="33" y="118"/>
                      <a:pt x="32" y="113"/>
                      <a:pt x="32" y="107"/>
                    </a:cubicBezTo>
                    <a:cubicBezTo>
                      <a:pt x="32" y="102"/>
                      <a:pt x="33" y="97"/>
                      <a:pt x="34" y="92"/>
                    </a:cubicBezTo>
                    <a:cubicBezTo>
                      <a:pt x="35" y="89"/>
                      <a:pt x="33" y="86"/>
                      <a:pt x="30" y="84"/>
                    </a:cubicBezTo>
                    <a:cubicBezTo>
                      <a:pt x="17" y="76"/>
                      <a:pt x="17" y="76"/>
                      <a:pt x="17" y="76"/>
                    </a:cubicBezTo>
                    <a:cubicBezTo>
                      <a:pt x="35" y="46"/>
                      <a:pt x="35" y="46"/>
                      <a:pt x="35" y="46"/>
                    </a:cubicBezTo>
                    <a:cubicBezTo>
                      <a:pt x="49" y="53"/>
                      <a:pt x="49" y="53"/>
                      <a:pt x="49" y="53"/>
                    </a:cubicBezTo>
                    <a:cubicBezTo>
                      <a:pt x="51" y="55"/>
                      <a:pt x="55" y="55"/>
                      <a:pt x="57" y="52"/>
                    </a:cubicBezTo>
                    <a:cubicBezTo>
                      <a:pt x="66" y="45"/>
                      <a:pt x="74" y="40"/>
                      <a:pt x="84" y="37"/>
                    </a:cubicBezTo>
                    <a:cubicBezTo>
                      <a:pt x="87" y="36"/>
                      <a:pt x="89" y="33"/>
                      <a:pt x="89" y="30"/>
                    </a:cubicBezTo>
                    <a:cubicBezTo>
                      <a:pt x="89" y="15"/>
                      <a:pt x="89" y="15"/>
                      <a:pt x="89" y="15"/>
                    </a:cubicBezTo>
                    <a:cubicBezTo>
                      <a:pt x="125" y="15"/>
                      <a:pt x="125" y="15"/>
                      <a:pt x="125" y="15"/>
                    </a:cubicBezTo>
                    <a:cubicBezTo>
                      <a:pt x="125" y="30"/>
                      <a:pt x="125" y="30"/>
                      <a:pt x="125" y="30"/>
                    </a:cubicBezTo>
                    <a:cubicBezTo>
                      <a:pt x="125" y="33"/>
                      <a:pt x="127" y="36"/>
                      <a:pt x="130" y="37"/>
                    </a:cubicBezTo>
                    <a:cubicBezTo>
                      <a:pt x="141" y="40"/>
                      <a:pt x="148" y="45"/>
                      <a:pt x="156" y="52"/>
                    </a:cubicBezTo>
                    <a:cubicBezTo>
                      <a:pt x="158" y="55"/>
                      <a:pt x="162" y="55"/>
                      <a:pt x="165" y="53"/>
                    </a:cubicBezTo>
                    <a:cubicBezTo>
                      <a:pt x="178" y="46"/>
                      <a:pt x="178" y="46"/>
                      <a:pt x="178" y="46"/>
                    </a:cubicBezTo>
                    <a:cubicBezTo>
                      <a:pt x="195" y="76"/>
                      <a:pt x="195" y="76"/>
                      <a:pt x="195" y="76"/>
                    </a:cubicBezTo>
                    <a:cubicBezTo>
                      <a:pt x="182" y="84"/>
                      <a:pt x="182" y="84"/>
                      <a:pt x="182" y="84"/>
                    </a:cubicBezTo>
                    <a:cubicBezTo>
                      <a:pt x="179" y="86"/>
                      <a:pt x="178" y="89"/>
                      <a:pt x="179" y="92"/>
                    </a:cubicBezTo>
                    <a:cubicBezTo>
                      <a:pt x="180" y="97"/>
                      <a:pt x="180" y="102"/>
                      <a:pt x="180" y="107"/>
                    </a:cubicBezTo>
                    <a:cubicBezTo>
                      <a:pt x="180" y="113"/>
                      <a:pt x="180" y="118"/>
                      <a:pt x="179" y="123"/>
                    </a:cubicBezTo>
                    <a:cubicBezTo>
                      <a:pt x="178" y="126"/>
                      <a:pt x="179" y="129"/>
                      <a:pt x="182" y="131"/>
                    </a:cubicBezTo>
                    <a:cubicBezTo>
                      <a:pt x="196" y="138"/>
                      <a:pt x="196" y="138"/>
                      <a:pt x="196" y="138"/>
                    </a:cubicBezTo>
                    <a:lnTo>
                      <a:pt x="178" y="16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grpSp>
      </p:grpSp>
      <p:grpSp>
        <p:nvGrpSpPr>
          <p:cNvPr id="19" name="Group 18"/>
          <p:cNvGrpSpPr/>
          <p:nvPr/>
        </p:nvGrpSpPr>
        <p:grpSpPr>
          <a:xfrm>
            <a:off x="1386815" y="4024376"/>
            <a:ext cx="2679139" cy="320359"/>
            <a:chOff x="1296364" y="4396717"/>
            <a:chExt cx="2627453" cy="314179"/>
          </a:xfrm>
        </p:grpSpPr>
        <p:cxnSp>
          <p:nvCxnSpPr>
            <p:cNvPr id="16" name="Straight Connector 15"/>
            <p:cNvCxnSpPr/>
            <p:nvPr/>
          </p:nvCxnSpPr>
          <p:spPr>
            <a:xfrm flipH="1">
              <a:off x="2610090" y="4396717"/>
              <a:ext cx="1" cy="31417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96364" y="4710896"/>
              <a:ext cx="262745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03" name="Straight Connector 102"/>
          <p:cNvCxnSpPr/>
          <p:nvPr/>
        </p:nvCxnSpPr>
        <p:spPr>
          <a:xfrm>
            <a:off x="1386815" y="5582560"/>
            <a:ext cx="2679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p:cNvSpPr>
            <a:spLocks/>
          </p:cNvSpPr>
          <p:nvPr/>
        </p:nvSpPr>
        <p:spPr>
          <a:xfrm>
            <a:off x="4868293" y="4415242"/>
            <a:ext cx="2679696" cy="1101245"/>
          </a:xfrm>
          <a:prstGeom prst="rect">
            <a:avLst/>
          </a:prstGeom>
          <a:noFill/>
          <a:ln w="381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0" tIns="73416"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39" b="0" i="0" u="none" strike="noStrike" kern="0" cap="none" spc="0" normalizeH="0" baseline="0" noProof="0" dirty="0">
                <a:ln>
                  <a:noFill/>
                </a:ln>
                <a:solidFill>
                  <a:schemeClr val="accent3"/>
                </a:solidFill>
                <a:effectLst/>
                <a:uLnTx/>
                <a:uFillTx/>
              </a:rPr>
              <a:t>IMPROVE PRODUCT PERFORMANCE AND USER EXPERIENCE</a:t>
            </a:r>
          </a:p>
        </p:txBody>
      </p:sp>
      <p:grpSp>
        <p:nvGrpSpPr>
          <p:cNvPr id="8" name="Group 7"/>
          <p:cNvGrpSpPr/>
          <p:nvPr/>
        </p:nvGrpSpPr>
        <p:grpSpPr>
          <a:xfrm>
            <a:off x="5463574" y="2535239"/>
            <a:ext cx="1489137" cy="1489137"/>
            <a:chOff x="5353514" y="2684670"/>
            <a:chExt cx="1460409" cy="1460409"/>
          </a:xfrm>
        </p:grpSpPr>
        <p:grpSp>
          <p:nvGrpSpPr>
            <p:cNvPr id="68" name="Group 67"/>
            <p:cNvGrpSpPr/>
            <p:nvPr/>
          </p:nvGrpSpPr>
          <p:grpSpPr>
            <a:xfrm>
              <a:off x="5353514" y="2684670"/>
              <a:ext cx="1460409" cy="1460409"/>
              <a:chOff x="1843428" y="2936308"/>
              <a:chExt cx="1460409" cy="1460409"/>
            </a:xfrm>
          </p:grpSpPr>
          <p:sp>
            <p:nvSpPr>
              <p:cNvPr id="69" name="Oval 68"/>
              <p:cNvSpPr/>
              <p:nvPr/>
            </p:nvSpPr>
            <p:spPr>
              <a:xfrm>
                <a:off x="1843428" y="2936308"/>
                <a:ext cx="1460409" cy="146040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70" name="Oval 69"/>
              <p:cNvSpPr/>
              <p:nvPr/>
            </p:nvSpPr>
            <p:spPr>
              <a:xfrm>
                <a:off x="2001935" y="3094815"/>
                <a:ext cx="1143395" cy="1143395"/>
              </a:xfrm>
              <a:prstGeom prst="ellipse">
                <a:avLst/>
              </a:prstGeom>
              <a:solidFill>
                <a:schemeClr val="accent3"/>
              </a:solidFill>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2039" b="0" i="0" u="none" strike="noStrike" kern="0" cap="none" spc="0" normalizeH="0" baseline="0" noProof="0">
                  <a:ln>
                    <a:noFill/>
                  </a:ln>
                  <a:solidFill>
                    <a:schemeClr val="bg1"/>
                  </a:solidFill>
                  <a:effectLst/>
                  <a:uLnTx/>
                  <a:uFillTx/>
                  <a:latin typeface="Arial" charset="0"/>
                  <a:cs typeface="Arial" charset="0"/>
                </a:endParaRPr>
              </a:p>
            </p:txBody>
          </p:sp>
        </p:grpSp>
        <p:grpSp>
          <p:nvGrpSpPr>
            <p:cNvPr id="2058" name="Group 27"/>
            <p:cNvGrpSpPr>
              <a:grpSpLocks noChangeAspect="1"/>
            </p:cNvGrpSpPr>
            <p:nvPr/>
          </p:nvGrpSpPr>
          <p:grpSpPr bwMode="auto">
            <a:xfrm>
              <a:off x="5747608" y="3089732"/>
              <a:ext cx="672220" cy="673056"/>
              <a:chOff x="3437" y="1756"/>
              <a:chExt cx="805" cy="806"/>
            </a:xfrm>
            <a:solidFill>
              <a:schemeClr val="bg1"/>
            </a:solidFill>
          </p:grpSpPr>
          <p:sp>
            <p:nvSpPr>
              <p:cNvPr id="2061" name="Freeform 28"/>
              <p:cNvSpPr>
                <a:spLocks noEditPoints="1"/>
              </p:cNvSpPr>
              <p:nvPr/>
            </p:nvSpPr>
            <p:spPr bwMode="auto">
              <a:xfrm>
                <a:off x="3437" y="1756"/>
                <a:ext cx="805" cy="806"/>
              </a:xfrm>
              <a:custGeom>
                <a:avLst/>
                <a:gdLst>
                  <a:gd name="T0" fmla="*/ 170 w 341"/>
                  <a:gd name="T1" fmla="*/ 0 h 341"/>
                  <a:gd name="T2" fmla="*/ 0 w 341"/>
                  <a:gd name="T3" fmla="*/ 170 h 341"/>
                  <a:gd name="T4" fmla="*/ 170 w 341"/>
                  <a:gd name="T5" fmla="*/ 341 h 341"/>
                  <a:gd name="T6" fmla="*/ 341 w 341"/>
                  <a:gd name="T7" fmla="*/ 170 h 341"/>
                  <a:gd name="T8" fmla="*/ 170 w 341"/>
                  <a:gd name="T9" fmla="*/ 0 h 341"/>
                  <a:gd name="T10" fmla="*/ 170 w 341"/>
                  <a:gd name="T11" fmla="*/ 327 h 341"/>
                  <a:gd name="T12" fmla="*/ 14 w 341"/>
                  <a:gd name="T13" fmla="*/ 170 h 341"/>
                  <a:gd name="T14" fmla="*/ 170 w 341"/>
                  <a:gd name="T15" fmla="*/ 14 h 341"/>
                  <a:gd name="T16" fmla="*/ 327 w 341"/>
                  <a:gd name="T17" fmla="*/ 170 h 341"/>
                  <a:gd name="T18" fmla="*/ 170 w 341"/>
                  <a:gd name="T19" fmla="*/ 3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341">
                    <a:moveTo>
                      <a:pt x="170" y="0"/>
                    </a:moveTo>
                    <a:cubicBezTo>
                      <a:pt x="76" y="0"/>
                      <a:pt x="0" y="76"/>
                      <a:pt x="0" y="170"/>
                    </a:cubicBezTo>
                    <a:cubicBezTo>
                      <a:pt x="0" y="264"/>
                      <a:pt x="76" y="341"/>
                      <a:pt x="170" y="341"/>
                    </a:cubicBezTo>
                    <a:cubicBezTo>
                      <a:pt x="264" y="341"/>
                      <a:pt x="341" y="264"/>
                      <a:pt x="341" y="170"/>
                    </a:cubicBezTo>
                    <a:cubicBezTo>
                      <a:pt x="341" y="76"/>
                      <a:pt x="264" y="0"/>
                      <a:pt x="170" y="0"/>
                    </a:cubicBezTo>
                    <a:close/>
                    <a:moveTo>
                      <a:pt x="170" y="327"/>
                    </a:moveTo>
                    <a:cubicBezTo>
                      <a:pt x="84" y="327"/>
                      <a:pt x="14" y="257"/>
                      <a:pt x="14" y="170"/>
                    </a:cubicBezTo>
                    <a:cubicBezTo>
                      <a:pt x="14" y="84"/>
                      <a:pt x="84" y="14"/>
                      <a:pt x="170" y="14"/>
                    </a:cubicBezTo>
                    <a:cubicBezTo>
                      <a:pt x="257" y="14"/>
                      <a:pt x="327" y="84"/>
                      <a:pt x="327" y="170"/>
                    </a:cubicBezTo>
                    <a:cubicBezTo>
                      <a:pt x="327" y="257"/>
                      <a:pt x="257" y="327"/>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62" name="Freeform 29"/>
              <p:cNvSpPr>
                <a:spLocks noEditPoints="1"/>
              </p:cNvSpPr>
              <p:nvPr/>
            </p:nvSpPr>
            <p:spPr bwMode="auto">
              <a:xfrm>
                <a:off x="3772" y="1938"/>
                <a:ext cx="288" cy="288"/>
              </a:xfrm>
              <a:custGeom>
                <a:avLst/>
                <a:gdLst>
                  <a:gd name="T0" fmla="*/ 119 w 122"/>
                  <a:gd name="T1" fmla="*/ 3 h 122"/>
                  <a:gd name="T2" fmla="*/ 109 w 122"/>
                  <a:gd name="T3" fmla="*/ 3 h 122"/>
                  <a:gd name="T4" fmla="*/ 43 w 122"/>
                  <a:gd name="T5" fmla="*/ 69 h 122"/>
                  <a:gd name="T6" fmla="*/ 28 w 122"/>
                  <a:gd name="T7" fmla="*/ 65 h 122"/>
                  <a:gd name="T8" fmla="*/ 0 w 122"/>
                  <a:gd name="T9" fmla="*/ 93 h 122"/>
                  <a:gd name="T10" fmla="*/ 28 w 122"/>
                  <a:gd name="T11" fmla="*/ 122 h 122"/>
                  <a:gd name="T12" fmla="*/ 57 w 122"/>
                  <a:gd name="T13" fmla="*/ 93 h 122"/>
                  <a:gd name="T14" fmla="*/ 53 w 122"/>
                  <a:gd name="T15" fmla="*/ 79 h 122"/>
                  <a:gd name="T16" fmla="*/ 119 w 122"/>
                  <a:gd name="T17" fmla="*/ 13 h 122"/>
                  <a:gd name="T18" fmla="*/ 119 w 122"/>
                  <a:gd name="T19" fmla="*/ 3 h 122"/>
                  <a:gd name="T20" fmla="*/ 28 w 122"/>
                  <a:gd name="T21" fmla="*/ 108 h 122"/>
                  <a:gd name="T22" fmla="*/ 14 w 122"/>
                  <a:gd name="T23" fmla="*/ 93 h 122"/>
                  <a:gd name="T24" fmla="*/ 28 w 122"/>
                  <a:gd name="T25" fmla="*/ 79 h 122"/>
                  <a:gd name="T26" fmla="*/ 43 w 122"/>
                  <a:gd name="T27" fmla="*/ 93 h 122"/>
                  <a:gd name="T28" fmla="*/ 28 w 122"/>
                  <a:gd name="T29"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19" y="3"/>
                    </a:moveTo>
                    <a:cubicBezTo>
                      <a:pt x="116" y="0"/>
                      <a:pt x="112" y="0"/>
                      <a:pt x="109" y="3"/>
                    </a:cubicBezTo>
                    <a:cubicBezTo>
                      <a:pt x="43" y="69"/>
                      <a:pt x="43" y="69"/>
                      <a:pt x="43" y="69"/>
                    </a:cubicBezTo>
                    <a:cubicBezTo>
                      <a:pt x="39" y="66"/>
                      <a:pt x="34" y="65"/>
                      <a:pt x="28" y="65"/>
                    </a:cubicBezTo>
                    <a:cubicBezTo>
                      <a:pt x="13" y="65"/>
                      <a:pt x="0" y="78"/>
                      <a:pt x="0" y="93"/>
                    </a:cubicBezTo>
                    <a:cubicBezTo>
                      <a:pt x="0" y="109"/>
                      <a:pt x="13" y="122"/>
                      <a:pt x="28" y="122"/>
                    </a:cubicBezTo>
                    <a:cubicBezTo>
                      <a:pt x="44" y="122"/>
                      <a:pt x="57" y="109"/>
                      <a:pt x="57" y="93"/>
                    </a:cubicBezTo>
                    <a:cubicBezTo>
                      <a:pt x="57" y="88"/>
                      <a:pt x="55" y="83"/>
                      <a:pt x="53" y="79"/>
                    </a:cubicBezTo>
                    <a:cubicBezTo>
                      <a:pt x="119" y="13"/>
                      <a:pt x="119" y="13"/>
                      <a:pt x="119" y="13"/>
                    </a:cubicBezTo>
                    <a:cubicBezTo>
                      <a:pt x="122" y="10"/>
                      <a:pt x="122" y="6"/>
                      <a:pt x="119" y="3"/>
                    </a:cubicBezTo>
                    <a:close/>
                    <a:moveTo>
                      <a:pt x="28" y="108"/>
                    </a:moveTo>
                    <a:cubicBezTo>
                      <a:pt x="21" y="108"/>
                      <a:pt x="14" y="101"/>
                      <a:pt x="14" y="93"/>
                    </a:cubicBezTo>
                    <a:cubicBezTo>
                      <a:pt x="14" y="86"/>
                      <a:pt x="21" y="79"/>
                      <a:pt x="28" y="79"/>
                    </a:cubicBezTo>
                    <a:cubicBezTo>
                      <a:pt x="36" y="79"/>
                      <a:pt x="43" y="86"/>
                      <a:pt x="43" y="93"/>
                    </a:cubicBezTo>
                    <a:cubicBezTo>
                      <a:pt x="43" y="101"/>
                      <a:pt x="36" y="108"/>
                      <a:pt x="28" y="10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63" name="Freeform 30"/>
              <p:cNvSpPr>
                <a:spLocks/>
              </p:cNvSpPr>
              <p:nvPr/>
            </p:nvSpPr>
            <p:spPr bwMode="auto">
              <a:xfrm>
                <a:off x="3500" y="2124"/>
                <a:ext cx="102" cy="34"/>
              </a:xfrm>
              <a:custGeom>
                <a:avLst/>
                <a:gdLst>
                  <a:gd name="T0" fmla="*/ 43 w 43"/>
                  <a:gd name="T1" fmla="*/ 7 h 14"/>
                  <a:gd name="T2" fmla="*/ 36 w 43"/>
                  <a:gd name="T3" fmla="*/ 0 h 14"/>
                  <a:gd name="T4" fmla="*/ 8 w 43"/>
                  <a:gd name="T5" fmla="*/ 0 h 14"/>
                  <a:gd name="T6" fmla="*/ 0 w 43"/>
                  <a:gd name="T7" fmla="*/ 7 h 14"/>
                  <a:gd name="T8" fmla="*/ 8 w 43"/>
                  <a:gd name="T9" fmla="*/ 14 h 14"/>
                  <a:gd name="T10" fmla="*/ 36 w 43"/>
                  <a:gd name="T11" fmla="*/ 14 h 14"/>
                  <a:gd name="T12" fmla="*/ 43 w 43"/>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3" h="14">
                    <a:moveTo>
                      <a:pt x="43" y="7"/>
                    </a:moveTo>
                    <a:cubicBezTo>
                      <a:pt x="43" y="3"/>
                      <a:pt x="40" y="0"/>
                      <a:pt x="36" y="0"/>
                    </a:cubicBezTo>
                    <a:cubicBezTo>
                      <a:pt x="8" y="0"/>
                      <a:pt x="8" y="0"/>
                      <a:pt x="8" y="0"/>
                    </a:cubicBezTo>
                    <a:cubicBezTo>
                      <a:pt x="4" y="0"/>
                      <a:pt x="0" y="3"/>
                      <a:pt x="0" y="7"/>
                    </a:cubicBezTo>
                    <a:cubicBezTo>
                      <a:pt x="0" y="11"/>
                      <a:pt x="4" y="14"/>
                      <a:pt x="8" y="14"/>
                    </a:cubicBezTo>
                    <a:cubicBezTo>
                      <a:pt x="36" y="14"/>
                      <a:pt x="36" y="14"/>
                      <a:pt x="36" y="14"/>
                    </a:cubicBezTo>
                    <a:cubicBezTo>
                      <a:pt x="40" y="14"/>
                      <a:pt x="43" y="11"/>
                      <a:pt x="43"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64" name="Freeform 31"/>
              <p:cNvSpPr>
                <a:spLocks/>
              </p:cNvSpPr>
              <p:nvPr/>
            </p:nvSpPr>
            <p:spPr bwMode="auto">
              <a:xfrm>
                <a:off x="3526" y="2236"/>
                <a:ext cx="100" cy="61"/>
              </a:xfrm>
              <a:custGeom>
                <a:avLst/>
                <a:gdLst>
                  <a:gd name="T0" fmla="*/ 31 w 42"/>
                  <a:gd name="T1" fmla="*/ 2 h 26"/>
                  <a:gd name="T2" fmla="*/ 5 w 42"/>
                  <a:gd name="T3" fmla="*/ 13 h 26"/>
                  <a:gd name="T4" fmla="*/ 1 w 42"/>
                  <a:gd name="T5" fmla="*/ 22 h 26"/>
                  <a:gd name="T6" fmla="*/ 8 w 42"/>
                  <a:gd name="T7" fmla="*/ 26 h 26"/>
                  <a:gd name="T8" fmla="*/ 10 w 42"/>
                  <a:gd name="T9" fmla="*/ 26 h 26"/>
                  <a:gd name="T10" fmla="*/ 37 w 42"/>
                  <a:gd name="T11" fmla="*/ 15 h 26"/>
                  <a:gd name="T12" fmla="*/ 40 w 42"/>
                  <a:gd name="T13" fmla="*/ 5 h 26"/>
                  <a:gd name="T14" fmla="*/ 31 w 42"/>
                  <a:gd name="T15" fmla="*/ 2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31" y="2"/>
                    </a:moveTo>
                    <a:cubicBezTo>
                      <a:pt x="5" y="13"/>
                      <a:pt x="5" y="13"/>
                      <a:pt x="5" y="13"/>
                    </a:cubicBezTo>
                    <a:cubicBezTo>
                      <a:pt x="1" y="14"/>
                      <a:pt x="0" y="18"/>
                      <a:pt x="1" y="22"/>
                    </a:cubicBezTo>
                    <a:cubicBezTo>
                      <a:pt x="2" y="25"/>
                      <a:pt x="5" y="26"/>
                      <a:pt x="8" y="26"/>
                    </a:cubicBezTo>
                    <a:cubicBezTo>
                      <a:pt x="9" y="26"/>
                      <a:pt x="9" y="26"/>
                      <a:pt x="10" y="26"/>
                    </a:cubicBezTo>
                    <a:cubicBezTo>
                      <a:pt x="37" y="15"/>
                      <a:pt x="37" y="15"/>
                      <a:pt x="37" y="15"/>
                    </a:cubicBezTo>
                    <a:cubicBezTo>
                      <a:pt x="40" y="13"/>
                      <a:pt x="42" y="9"/>
                      <a:pt x="40" y="5"/>
                    </a:cubicBezTo>
                    <a:cubicBezTo>
                      <a:pt x="39" y="2"/>
                      <a:pt x="35" y="0"/>
                      <a:pt x="31"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66" name="Freeform 32"/>
              <p:cNvSpPr>
                <a:spLocks/>
              </p:cNvSpPr>
              <p:nvPr/>
            </p:nvSpPr>
            <p:spPr bwMode="auto">
              <a:xfrm>
                <a:off x="4053" y="2236"/>
                <a:ext cx="100" cy="61"/>
              </a:xfrm>
              <a:custGeom>
                <a:avLst/>
                <a:gdLst>
                  <a:gd name="T0" fmla="*/ 37 w 42"/>
                  <a:gd name="T1" fmla="*/ 13 h 26"/>
                  <a:gd name="T2" fmla="*/ 11 w 42"/>
                  <a:gd name="T3" fmla="*/ 2 h 26"/>
                  <a:gd name="T4" fmla="*/ 1 w 42"/>
                  <a:gd name="T5" fmla="*/ 5 h 26"/>
                  <a:gd name="T6" fmla="*/ 5 w 42"/>
                  <a:gd name="T7" fmla="*/ 15 h 26"/>
                  <a:gd name="T8" fmla="*/ 31 w 42"/>
                  <a:gd name="T9" fmla="*/ 26 h 26"/>
                  <a:gd name="T10" fmla="*/ 34 w 42"/>
                  <a:gd name="T11" fmla="*/ 26 h 26"/>
                  <a:gd name="T12" fmla="*/ 41 w 42"/>
                  <a:gd name="T13" fmla="*/ 22 h 26"/>
                  <a:gd name="T14" fmla="*/ 37 w 42"/>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37" y="13"/>
                    </a:moveTo>
                    <a:cubicBezTo>
                      <a:pt x="11" y="2"/>
                      <a:pt x="11" y="2"/>
                      <a:pt x="11" y="2"/>
                    </a:cubicBezTo>
                    <a:cubicBezTo>
                      <a:pt x="7" y="0"/>
                      <a:pt x="3" y="2"/>
                      <a:pt x="1" y="5"/>
                    </a:cubicBezTo>
                    <a:cubicBezTo>
                      <a:pt x="0" y="9"/>
                      <a:pt x="2" y="13"/>
                      <a:pt x="5" y="15"/>
                    </a:cubicBezTo>
                    <a:cubicBezTo>
                      <a:pt x="31" y="26"/>
                      <a:pt x="31" y="26"/>
                      <a:pt x="31" y="26"/>
                    </a:cubicBezTo>
                    <a:cubicBezTo>
                      <a:pt x="32" y="26"/>
                      <a:pt x="33" y="26"/>
                      <a:pt x="34" y="26"/>
                    </a:cubicBezTo>
                    <a:cubicBezTo>
                      <a:pt x="37" y="26"/>
                      <a:pt x="40" y="25"/>
                      <a:pt x="41" y="22"/>
                    </a:cubicBezTo>
                    <a:cubicBezTo>
                      <a:pt x="42" y="18"/>
                      <a:pt x="40" y="14"/>
                      <a:pt x="37"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67" name="Freeform 33"/>
              <p:cNvSpPr>
                <a:spLocks/>
              </p:cNvSpPr>
              <p:nvPr/>
            </p:nvSpPr>
            <p:spPr bwMode="auto">
              <a:xfrm>
                <a:off x="4075" y="2124"/>
                <a:ext cx="101" cy="34"/>
              </a:xfrm>
              <a:custGeom>
                <a:avLst/>
                <a:gdLst>
                  <a:gd name="T0" fmla="*/ 35 w 43"/>
                  <a:gd name="T1" fmla="*/ 0 h 14"/>
                  <a:gd name="T2" fmla="*/ 7 w 43"/>
                  <a:gd name="T3" fmla="*/ 0 h 14"/>
                  <a:gd name="T4" fmla="*/ 0 w 43"/>
                  <a:gd name="T5" fmla="*/ 7 h 14"/>
                  <a:gd name="T6" fmla="*/ 7 w 43"/>
                  <a:gd name="T7" fmla="*/ 14 h 14"/>
                  <a:gd name="T8" fmla="*/ 35 w 43"/>
                  <a:gd name="T9" fmla="*/ 14 h 14"/>
                  <a:gd name="T10" fmla="*/ 43 w 43"/>
                  <a:gd name="T11" fmla="*/ 7 h 14"/>
                  <a:gd name="T12" fmla="*/ 35 w 4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3" h="14">
                    <a:moveTo>
                      <a:pt x="35" y="0"/>
                    </a:moveTo>
                    <a:cubicBezTo>
                      <a:pt x="7" y="0"/>
                      <a:pt x="7" y="0"/>
                      <a:pt x="7" y="0"/>
                    </a:cubicBezTo>
                    <a:cubicBezTo>
                      <a:pt x="3" y="0"/>
                      <a:pt x="0" y="3"/>
                      <a:pt x="0" y="7"/>
                    </a:cubicBezTo>
                    <a:cubicBezTo>
                      <a:pt x="0" y="11"/>
                      <a:pt x="3" y="14"/>
                      <a:pt x="7" y="14"/>
                    </a:cubicBezTo>
                    <a:cubicBezTo>
                      <a:pt x="35" y="14"/>
                      <a:pt x="35" y="14"/>
                      <a:pt x="35" y="14"/>
                    </a:cubicBezTo>
                    <a:cubicBezTo>
                      <a:pt x="39" y="14"/>
                      <a:pt x="43" y="11"/>
                      <a:pt x="43" y="7"/>
                    </a:cubicBezTo>
                    <a:cubicBezTo>
                      <a:pt x="43" y="3"/>
                      <a:pt x="39" y="0"/>
                      <a:pt x="3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68" name="Freeform 34"/>
              <p:cNvSpPr>
                <a:spLocks/>
              </p:cNvSpPr>
              <p:nvPr/>
            </p:nvSpPr>
            <p:spPr bwMode="auto">
              <a:xfrm>
                <a:off x="4053" y="2018"/>
                <a:ext cx="100" cy="62"/>
              </a:xfrm>
              <a:custGeom>
                <a:avLst/>
                <a:gdLst>
                  <a:gd name="T0" fmla="*/ 1 w 42"/>
                  <a:gd name="T1" fmla="*/ 21 h 26"/>
                  <a:gd name="T2" fmla="*/ 8 w 42"/>
                  <a:gd name="T3" fmla="*/ 26 h 26"/>
                  <a:gd name="T4" fmla="*/ 11 w 42"/>
                  <a:gd name="T5" fmla="*/ 25 h 26"/>
                  <a:gd name="T6" fmla="*/ 37 w 42"/>
                  <a:gd name="T7" fmla="*/ 14 h 26"/>
                  <a:gd name="T8" fmla="*/ 41 w 42"/>
                  <a:gd name="T9" fmla="*/ 5 h 26"/>
                  <a:gd name="T10" fmla="*/ 31 w 42"/>
                  <a:gd name="T11" fmla="*/ 1 h 26"/>
                  <a:gd name="T12" fmla="*/ 5 w 42"/>
                  <a:gd name="T13" fmla="*/ 12 h 26"/>
                  <a:gd name="T14" fmla="*/ 1 w 42"/>
                  <a:gd name="T15" fmla="*/ 21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1" y="21"/>
                    </a:moveTo>
                    <a:cubicBezTo>
                      <a:pt x="2" y="24"/>
                      <a:pt x="5" y="26"/>
                      <a:pt x="8" y="26"/>
                    </a:cubicBezTo>
                    <a:cubicBezTo>
                      <a:pt x="9" y="26"/>
                      <a:pt x="10" y="26"/>
                      <a:pt x="11" y="25"/>
                    </a:cubicBezTo>
                    <a:cubicBezTo>
                      <a:pt x="37" y="14"/>
                      <a:pt x="37" y="14"/>
                      <a:pt x="37" y="14"/>
                    </a:cubicBezTo>
                    <a:cubicBezTo>
                      <a:pt x="40" y="13"/>
                      <a:pt x="42" y="9"/>
                      <a:pt x="41" y="5"/>
                    </a:cubicBezTo>
                    <a:cubicBezTo>
                      <a:pt x="39" y="1"/>
                      <a:pt x="35" y="0"/>
                      <a:pt x="31" y="1"/>
                    </a:cubicBezTo>
                    <a:cubicBezTo>
                      <a:pt x="5" y="12"/>
                      <a:pt x="5" y="12"/>
                      <a:pt x="5" y="12"/>
                    </a:cubicBezTo>
                    <a:cubicBezTo>
                      <a:pt x="2" y="14"/>
                      <a:pt x="0" y="18"/>
                      <a:pt x="1"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69" name="Freeform 35"/>
              <p:cNvSpPr>
                <a:spLocks/>
              </p:cNvSpPr>
              <p:nvPr/>
            </p:nvSpPr>
            <p:spPr bwMode="auto">
              <a:xfrm>
                <a:off x="3938" y="1846"/>
                <a:ext cx="63" cy="97"/>
              </a:xfrm>
              <a:custGeom>
                <a:avLst/>
                <a:gdLst>
                  <a:gd name="T0" fmla="*/ 5 w 27"/>
                  <a:gd name="T1" fmla="*/ 40 h 41"/>
                  <a:gd name="T2" fmla="*/ 8 w 27"/>
                  <a:gd name="T3" fmla="*/ 41 h 41"/>
                  <a:gd name="T4" fmla="*/ 15 w 27"/>
                  <a:gd name="T5" fmla="*/ 37 h 41"/>
                  <a:gd name="T6" fmla="*/ 26 w 27"/>
                  <a:gd name="T7" fmla="*/ 10 h 41"/>
                  <a:gd name="T8" fmla="*/ 22 w 27"/>
                  <a:gd name="T9" fmla="*/ 1 h 41"/>
                  <a:gd name="T10" fmla="*/ 12 w 27"/>
                  <a:gd name="T11" fmla="*/ 5 h 41"/>
                  <a:gd name="T12" fmla="*/ 2 w 27"/>
                  <a:gd name="T13" fmla="*/ 31 h 41"/>
                  <a:gd name="T14" fmla="*/ 5 w 27"/>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1">
                    <a:moveTo>
                      <a:pt x="5" y="40"/>
                    </a:moveTo>
                    <a:cubicBezTo>
                      <a:pt x="6" y="41"/>
                      <a:pt x="7" y="41"/>
                      <a:pt x="8" y="41"/>
                    </a:cubicBezTo>
                    <a:cubicBezTo>
                      <a:pt x="11" y="41"/>
                      <a:pt x="14" y="39"/>
                      <a:pt x="15" y="37"/>
                    </a:cubicBezTo>
                    <a:cubicBezTo>
                      <a:pt x="26" y="10"/>
                      <a:pt x="26" y="10"/>
                      <a:pt x="26" y="10"/>
                    </a:cubicBezTo>
                    <a:cubicBezTo>
                      <a:pt x="27" y="7"/>
                      <a:pt x="25" y="3"/>
                      <a:pt x="22" y="1"/>
                    </a:cubicBezTo>
                    <a:cubicBezTo>
                      <a:pt x="18" y="0"/>
                      <a:pt x="14" y="1"/>
                      <a:pt x="12" y="5"/>
                    </a:cubicBezTo>
                    <a:cubicBezTo>
                      <a:pt x="2" y="31"/>
                      <a:pt x="2" y="31"/>
                      <a:pt x="2" y="31"/>
                    </a:cubicBezTo>
                    <a:cubicBezTo>
                      <a:pt x="0" y="35"/>
                      <a:pt x="2" y="39"/>
                      <a:pt x="5" y="4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70" name="Freeform 36"/>
              <p:cNvSpPr>
                <a:spLocks/>
              </p:cNvSpPr>
              <p:nvPr/>
            </p:nvSpPr>
            <p:spPr bwMode="auto">
              <a:xfrm>
                <a:off x="3838" y="1829"/>
                <a:ext cx="36" cy="102"/>
              </a:xfrm>
              <a:custGeom>
                <a:avLst/>
                <a:gdLst>
                  <a:gd name="T0" fmla="*/ 8 w 15"/>
                  <a:gd name="T1" fmla="*/ 43 h 43"/>
                  <a:gd name="T2" fmla="*/ 15 w 15"/>
                  <a:gd name="T3" fmla="*/ 35 h 43"/>
                  <a:gd name="T4" fmla="*/ 15 w 15"/>
                  <a:gd name="T5" fmla="*/ 7 h 43"/>
                  <a:gd name="T6" fmla="*/ 8 w 15"/>
                  <a:gd name="T7" fmla="*/ 0 h 43"/>
                  <a:gd name="T8" fmla="*/ 0 w 15"/>
                  <a:gd name="T9" fmla="*/ 7 h 43"/>
                  <a:gd name="T10" fmla="*/ 0 w 15"/>
                  <a:gd name="T11" fmla="*/ 35 h 43"/>
                  <a:gd name="T12" fmla="*/ 8 w 1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15" h="43">
                    <a:moveTo>
                      <a:pt x="8" y="43"/>
                    </a:moveTo>
                    <a:cubicBezTo>
                      <a:pt x="11" y="43"/>
                      <a:pt x="15" y="39"/>
                      <a:pt x="15" y="35"/>
                    </a:cubicBezTo>
                    <a:cubicBezTo>
                      <a:pt x="15" y="7"/>
                      <a:pt x="15" y="7"/>
                      <a:pt x="15" y="7"/>
                    </a:cubicBezTo>
                    <a:cubicBezTo>
                      <a:pt x="15" y="3"/>
                      <a:pt x="11" y="0"/>
                      <a:pt x="8" y="0"/>
                    </a:cubicBezTo>
                    <a:cubicBezTo>
                      <a:pt x="4" y="0"/>
                      <a:pt x="0" y="3"/>
                      <a:pt x="0" y="7"/>
                    </a:cubicBezTo>
                    <a:cubicBezTo>
                      <a:pt x="0" y="35"/>
                      <a:pt x="0" y="35"/>
                      <a:pt x="0" y="35"/>
                    </a:cubicBezTo>
                    <a:cubicBezTo>
                      <a:pt x="0" y="39"/>
                      <a:pt x="4" y="43"/>
                      <a:pt x="8"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71" name="Freeform 37"/>
              <p:cNvSpPr>
                <a:spLocks/>
              </p:cNvSpPr>
              <p:nvPr/>
            </p:nvSpPr>
            <p:spPr bwMode="auto">
              <a:xfrm>
                <a:off x="3699" y="1846"/>
                <a:ext cx="64" cy="97"/>
              </a:xfrm>
              <a:custGeom>
                <a:avLst/>
                <a:gdLst>
                  <a:gd name="T0" fmla="*/ 12 w 27"/>
                  <a:gd name="T1" fmla="*/ 37 h 41"/>
                  <a:gd name="T2" fmla="*/ 19 w 27"/>
                  <a:gd name="T3" fmla="*/ 41 h 41"/>
                  <a:gd name="T4" fmla="*/ 21 w 27"/>
                  <a:gd name="T5" fmla="*/ 40 h 41"/>
                  <a:gd name="T6" fmla="*/ 25 w 27"/>
                  <a:gd name="T7" fmla="*/ 31 h 41"/>
                  <a:gd name="T8" fmla="*/ 14 w 27"/>
                  <a:gd name="T9" fmla="*/ 5 h 41"/>
                  <a:gd name="T10" fmla="*/ 5 w 27"/>
                  <a:gd name="T11" fmla="*/ 1 h 41"/>
                  <a:gd name="T12" fmla="*/ 1 w 27"/>
                  <a:gd name="T13" fmla="*/ 10 h 41"/>
                  <a:gd name="T14" fmla="*/ 12 w 27"/>
                  <a:gd name="T15" fmla="*/ 3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1">
                    <a:moveTo>
                      <a:pt x="12" y="37"/>
                    </a:moveTo>
                    <a:cubicBezTo>
                      <a:pt x="13" y="39"/>
                      <a:pt x="16" y="41"/>
                      <a:pt x="19" y="41"/>
                    </a:cubicBezTo>
                    <a:cubicBezTo>
                      <a:pt x="20" y="41"/>
                      <a:pt x="20" y="41"/>
                      <a:pt x="21" y="40"/>
                    </a:cubicBezTo>
                    <a:cubicBezTo>
                      <a:pt x="25" y="39"/>
                      <a:pt x="27" y="35"/>
                      <a:pt x="25" y="31"/>
                    </a:cubicBezTo>
                    <a:cubicBezTo>
                      <a:pt x="14" y="5"/>
                      <a:pt x="14" y="5"/>
                      <a:pt x="14" y="5"/>
                    </a:cubicBezTo>
                    <a:cubicBezTo>
                      <a:pt x="13" y="1"/>
                      <a:pt x="9" y="0"/>
                      <a:pt x="5" y="1"/>
                    </a:cubicBezTo>
                    <a:cubicBezTo>
                      <a:pt x="1" y="3"/>
                      <a:pt x="0" y="7"/>
                      <a:pt x="1" y="10"/>
                    </a:cubicBezTo>
                    <a:lnTo>
                      <a:pt x="12" y="3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73" name="Freeform 38"/>
              <p:cNvSpPr>
                <a:spLocks/>
              </p:cNvSpPr>
              <p:nvPr/>
            </p:nvSpPr>
            <p:spPr bwMode="auto">
              <a:xfrm>
                <a:off x="3595" y="1914"/>
                <a:ext cx="85" cy="83"/>
              </a:xfrm>
              <a:custGeom>
                <a:avLst/>
                <a:gdLst>
                  <a:gd name="T0" fmla="*/ 33 w 36"/>
                  <a:gd name="T1" fmla="*/ 23 h 35"/>
                  <a:gd name="T2" fmla="*/ 13 w 36"/>
                  <a:gd name="T3" fmla="*/ 3 h 35"/>
                  <a:gd name="T4" fmla="*/ 3 w 36"/>
                  <a:gd name="T5" fmla="*/ 3 h 35"/>
                  <a:gd name="T6" fmla="*/ 3 w 36"/>
                  <a:gd name="T7" fmla="*/ 13 h 35"/>
                  <a:gd name="T8" fmla="*/ 23 w 36"/>
                  <a:gd name="T9" fmla="*/ 33 h 35"/>
                  <a:gd name="T10" fmla="*/ 28 w 36"/>
                  <a:gd name="T11" fmla="*/ 35 h 35"/>
                  <a:gd name="T12" fmla="*/ 33 w 36"/>
                  <a:gd name="T13" fmla="*/ 33 h 35"/>
                  <a:gd name="T14" fmla="*/ 33 w 36"/>
                  <a:gd name="T15" fmla="*/ 2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5">
                    <a:moveTo>
                      <a:pt x="33" y="23"/>
                    </a:moveTo>
                    <a:cubicBezTo>
                      <a:pt x="13" y="3"/>
                      <a:pt x="13" y="3"/>
                      <a:pt x="13" y="3"/>
                    </a:cubicBezTo>
                    <a:cubicBezTo>
                      <a:pt x="10" y="0"/>
                      <a:pt x="6" y="0"/>
                      <a:pt x="3" y="3"/>
                    </a:cubicBezTo>
                    <a:cubicBezTo>
                      <a:pt x="0" y="6"/>
                      <a:pt x="0" y="10"/>
                      <a:pt x="3" y="13"/>
                    </a:cubicBezTo>
                    <a:cubicBezTo>
                      <a:pt x="23" y="33"/>
                      <a:pt x="23" y="33"/>
                      <a:pt x="23" y="33"/>
                    </a:cubicBezTo>
                    <a:cubicBezTo>
                      <a:pt x="24" y="34"/>
                      <a:pt x="26" y="35"/>
                      <a:pt x="28" y="35"/>
                    </a:cubicBezTo>
                    <a:cubicBezTo>
                      <a:pt x="30" y="35"/>
                      <a:pt x="32" y="34"/>
                      <a:pt x="33" y="33"/>
                    </a:cubicBezTo>
                    <a:cubicBezTo>
                      <a:pt x="36" y="30"/>
                      <a:pt x="36" y="26"/>
                      <a:pt x="33"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74" name="Freeform 39"/>
              <p:cNvSpPr>
                <a:spLocks/>
              </p:cNvSpPr>
              <p:nvPr/>
            </p:nvSpPr>
            <p:spPr bwMode="auto">
              <a:xfrm>
                <a:off x="3526" y="2018"/>
                <a:ext cx="100" cy="62"/>
              </a:xfrm>
              <a:custGeom>
                <a:avLst/>
                <a:gdLst>
                  <a:gd name="T0" fmla="*/ 37 w 42"/>
                  <a:gd name="T1" fmla="*/ 12 h 26"/>
                  <a:gd name="T2" fmla="*/ 10 w 42"/>
                  <a:gd name="T3" fmla="*/ 1 h 26"/>
                  <a:gd name="T4" fmla="*/ 1 w 42"/>
                  <a:gd name="T5" fmla="*/ 5 h 26"/>
                  <a:gd name="T6" fmla="*/ 5 w 42"/>
                  <a:gd name="T7" fmla="*/ 14 h 26"/>
                  <a:gd name="T8" fmla="*/ 31 w 42"/>
                  <a:gd name="T9" fmla="*/ 25 h 26"/>
                  <a:gd name="T10" fmla="*/ 34 w 42"/>
                  <a:gd name="T11" fmla="*/ 26 h 26"/>
                  <a:gd name="T12" fmla="*/ 40 w 42"/>
                  <a:gd name="T13" fmla="*/ 21 h 26"/>
                  <a:gd name="T14" fmla="*/ 37 w 42"/>
                  <a:gd name="T15" fmla="*/ 12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37" y="12"/>
                    </a:moveTo>
                    <a:cubicBezTo>
                      <a:pt x="10" y="1"/>
                      <a:pt x="10" y="1"/>
                      <a:pt x="10" y="1"/>
                    </a:cubicBezTo>
                    <a:cubicBezTo>
                      <a:pt x="7" y="0"/>
                      <a:pt x="3" y="1"/>
                      <a:pt x="1" y="5"/>
                    </a:cubicBezTo>
                    <a:cubicBezTo>
                      <a:pt x="0" y="9"/>
                      <a:pt x="1" y="13"/>
                      <a:pt x="5" y="14"/>
                    </a:cubicBezTo>
                    <a:cubicBezTo>
                      <a:pt x="31" y="25"/>
                      <a:pt x="31" y="25"/>
                      <a:pt x="31" y="25"/>
                    </a:cubicBezTo>
                    <a:cubicBezTo>
                      <a:pt x="32" y="26"/>
                      <a:pt x="33" y="26"/>
                      <a:pt x="34" y="26"/>
                    </a:cubicBezTo>
                    <a:cubicBezTo>
                      <a:pt x="37" y="26"/>
                      <a:pt x="39" y="24"/>
                      <a:pt x="40" y="21"/>
                    </a:cubicBezTo>
                    <a:cubicBezTo>
                      <a:pt x="42" y="18"/>
                      <a:pt x="40" y="14"/>
                      <a:pt x="37"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2075" name="Freeform 40"/>
              <p:cNvSpPr>
                <a:spLocks noEditPoints="1"/>
              </p:cNvSpPr>
              <p:nvPr/>
            </p:nvSpPr>
            <p:spPr bwMode="auto">
              <a:xfrm>
                <a:off x="3671" y="2292"/>
                <a:ext cx="335" cy="135"/>
              </a:xfrm>
              <a:custGeom>
                <a:avLst/>
                <a:gdLst>
                  <a:gd name="T0" fmla="*/ 135 w 142"/>
                  <a:gd name="T1" fmla="*/ 0 h 57"/>
                  <a:gd name="T2" fmla="*/ 7 w 142"/>
                  <a:gd name="T3" fmla="*/ 0 h 57"/>
                  <a:gd name="T4" fmla="*/ 0 w 142"/>
                  <a:gd name="T5" fmla="*/ 7 h 57"/>
                  <a:gd name="T6" fmla="*/ 0 w 142"/>
                  <a:gd name="T7" fmla="*/ 50 h 57"/>
                  <a:gd name="T8" fmla="*/ 7 w 142"/>
                  <a:gd name="T9" fmla="*/ 57 h 57"/>
                  <a:gd name="T10" fmla="*/ 135 w 142"/>
                  <a:gd name="T11" fmla="*/ 57 h 57"/>
                  <a:gd name="T12" fmla="*/ 142 w 142"/>
                  <a:gd name="T13" fmla="*/ 50 h 57"/>
                  <a:gd name="T14" fmla="*/ 142 w 142"/>
                  <a:gd name="T15" fmla="*/ 7 h 57"/>
                  <a:gd name="T16" fmla="*/ 135 w 142"/>
                  <a:gd name="T17" fmla="*/ 0 h 57"/>
                  <a:gd name="T18" fmla="*/ 128 w 142"/>
                  <a:gd name="T19" fmla="*/ 43 h 57"/>
                  <a:gd name="T20" fmla="*/ 15 w 142"/>
                  <a:gd name="T21" fmla="*/ 43 h 57"/>
                  <a:gd name="T22" fmla="*/ 15 w 142"/>
                  <a:gd name="T23" fmla="*/ 14 h 57"/>
                  <a:gd name="T24" fmla="*/ 128 w 142"/>
                  <a:gd name="T25" fmla="*/ 14 h 57"/>
                  <a:gd name="T26" fmla="*/ 128 w 142"/>
                  <a:gd name="T27" fmla="*/ 4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57">
                    <a:moveTo>
                      <a:pt x="135" y="0"/>
                    </a:moveTo>
                    <a:cubicBezTo>
                      <a:pt x="7" y="0"/>
                      <a:pt x="7" y="0"/>
                      <a:pt x="7" y="0"/>
                    </a:cubicBezTo>
                    <a:cubicBezTo>
                      <a:pt x="4" y="0"/>
                      <a:pt x="0" y="3"/>
                      <a:pt x="0" y="7"/>
                    </a:cubicBezTo>
                    <a:cubicBezTo>
                      <a:pt x="0" y="50"/>
                      <a:pt x="0" y="50"/>
                      <a:pt x="0" y="50"/>
                    </a:cubicBezTo>
                    <a:cubicBezTo>
                      <a:pt x="0" y="54"/>
                      <a:pt x="4" y="57"/>
                      <a:pt x="7" y="57"/>
                    </a:cubicBezTo>
                    <a:cubicBezTo>
                      <a:pt x="135" y="57"/>
                      <a:pt x="135" y="57"/>
                      <a:pt x="135" y="57"/>
                    </a:cubicBezTo>
                    <a:cubicBezTo>
                      <a:pt x="139" y="57"/>
                      <a:pt x="142" y="54"/>
                      <a:pt x="142" y="50"/>
                    </a:cubicBezTo>
                    <a:cubicBezTo>
                      <a:pt x="142" y="7"/>
                      <a:pt x="142" y="7"/>
                      <a:pt x="142" y="7"/>
                    </a:cubicBezTo>
                    <a:cubicBezTo>
                      <a:pt x="142" y="3"/>
                      <a:pt x="139" y="0"/>
                      <a:pt x="135" y="0"/>
                    </a:cubicBezTo>
                    <a:close/>
                    <a:moveTo>
                      <a:pt x="128" y="43"/>
                    </a:moveTo>
                    <a:cubicBezTo>
                      <a:pt x="15" y="43"/>
                      <a:pt x="15" y="43"/>
                      <a:pt x="15" y="43"/>
                    </a:cubicBezTo>
                    <a:cubicBezTo>
                      <a:pt x="15" y="14"/>
                      <a:pt x="15" y="14"/>
                      <a:pt x="15" y="14"/>
                    </a:cubicBezTo>
                    <a:cubicBezTo>
                      <a:pt x="128" y="14"/>
                      <a:pt x="128" y="14"/>
                      <a:pt x="128" y="14"/>
                    </a:cubicBezTo>
                    <a:lnTo>
                      <a:pt x="128" y="4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grpSp>
      </p:grpSp>
      <p:grpSp>
        <p:nvGrpSpPr>
          <p:cNvPr id="81" name="Group 80"/>
          <p:cNvGrpSpPr/>
          <p:nvPr/>
        </p:nvGrpSpPr>
        <p:grpSpPr>
          <a:xfrm>
            <a:off x="4868573" y="4024376"/>
            <a:ext cx="2679139" cy="320359"/>
            <a:chOff x="1296364" y="4396717"/>
            <a:chExt cx="2627453" cy="314179"/>
          </a:xfrm>
        </p:grpSpPr>
        <p:cxnSp>
          <p:nvCxnSpPr>
            <p:cNvPr id="82" name="Straight Connector 81"/>
            <p:cNvCxnSpPr/>
            <p:nvPr/>
          </p:nvCxnSpPr>
          <p:spPr>
            <a:xfrm flipH="1">
              <a:off x="2610090" y="4396717"/>
              <a:ext cx="1" cy="31417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96364" y="4710896"/>
              <a:ext cx="262745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104" name="Straight Connector 103"/>
          <p:cNvCxnSpPr/>
          <p:nvPr/>
        </p:nvCxnSpPr>
        <p:spPr>
          <a:xfrm>
            <a:off x="4868573" y="5582560"/>
            <a:ext cx="267913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Rectangle 30"/>
          <p:cNvSpPr>
            <a:spLocks/>
          </p:cNvSpPr>
          <p:nvPr/>
        </p:nvSpPr>
        <p:spPr>
          <a:xfrm>
            <a:off x="8374319" y="4415242"/>
            <a:ext cx="2679696" cy="1101245"/>
          </a:xfrm>
          <a:prstGeom prst="rect">
            <a:avLst/>
          </a:prstGeom>
          <a:noFill/>
          <a:ln w="381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0" tIns="73416"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39" b="0" i="0" u="none" strike="noStrike" kern="0" cap="none" spc="0" normalizeH="0" baseline="0" noProof="0" dirty="0">
                <a:ln>
                  <a:noFill/>
                </a:ln>
                <a:solidFill>
                  <a:schemeClr val="accent1"/>
                </a:solidFill>
                <a:effectLst/>
                <a:uLnTx/>
                <a:uFillTx/>
              </a:rPr>
              <a:t>ENABLE </a:t>
            </a:r>
            <a:br>
              <a:rPr kumimoji="0" lang="en-US" sz="2039" b="0" i="0" u="none" strike="noStrike" kern="0" cap="none" spc="0" normalizeH="0" baseline="0" noProof="0" dirty="0">
                <a:ln>
                  <a:noFill/>
                </a:ln>
                <a:solidFill>
                  <a:schemeClr val="accent1"/>
                </a:solidFill>
                <a:effectLst/>
                <a:uLnTx/>
                <a:uFillTx/>
              </a:rPr>
            </a:br>
            <a:r>
              <a:rPr kumimoji="0" lang="en-US" sz="2039" b="0" i="0" u="none" strike="noStrike" kern="0" cap="none" spc="0" normalizeH="0" baseline="0" noProof="0" dirty="0">
                <a:ln>
                  <a:noFill/>
                </a:ln>
                <a:solidFill>
                  <a:schemeClr val="accent1"/>
                </a:solidFill>
                <a:effectLst/>
                <a:uLnTx/>
                <a:uFillTx/>
              </a:rPr>
              <a:t>DISRUPTIVE BUSINESS MODELS</a:t>
            </a:r>
          </a:p>
        </p:txBody>
      </p:sp>
      <p:sp>
        <p:nvSpPr>
          <p:cNvPr id="72" name="Oval 71"/>
          <p:cNvSpPr/>
          <p:nvPr/>
        </p:nvSpPr>
        <p:spPr>
          <a:xfrm>
            <a:off x="8969600" y="2535239"/>
            <a:ext cx="1489137" cy="1489137"/>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sp>
        <p:nvSpPr>
          <p:cNvPr id="73" name="Oval 72"/>
          <p:cNvSpPr/>
          <p:nvPr/>
        </p:nvSpPr>
        <p:spPr>
          <a:xfrm>
            <a:off x="9131225" y="2696864"/>
            <a:ext cx="1165887" cy="1165887"/>
          </a:xfrm>
          <a:prstGeom prst="ellipse">
            <a:avLst/>
          </a:prstGeom>
          <a:solidFill>
            <a:srgbClr val="D83B01"/>
          </a:solidFill>
          <a:ln>
            <a:noFill/>
          </a:ln>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2039" b="0" i="0" u="none" strike="noStrike" kern="0" cap="none" spc="0" normalizeH="0" baseline="0" noProof="0">
              <a:ln>
                <a:noFill/>
              </a:ln>
              <a:solidFill>
                <a:schemeClr val="bg1"/>
              </a:solidFill>
              <a:effectLst/>
              <a:uLnTx/>
              <a:uFillTx/>
              <a:latin typeface="Arial" charset="0"/>
              <a:cs typeface="Arial" charset="0"/>
            </a:endParaRPr>
          </a:p>
        </p:txBody>
      </p:sp>
      <p:sp>
        <p:nvSpPr>
          <p:cNvPr id="2052" name="Freeform 16"/>
          <p:cNvSpPr>
            <a:spLocks noEditPoints="1"/>
          </p:cNvSpPr>
          <p:nvPr/>
        </p:nvSpPr>
        <p:spPr bwMode="auto">
          <a:xfrm>
            <a:off x="9431080" y="2995101"/>
            <a:ext cx="566177" cy="561980"/>
          </a:xfrm>
          <a:custGeom>
            <a:avLst/>
            <a:gdLst>
              <a:gd name="T0" fmla="*/ 343 w 343"/>
              <a:gd name="T1" fmla="*/ 176 h 340"/>
              <a:gd name="T2" fmla="*/ 286 w 343"/>
              <a:gd name="T3" fmla="*/ 176 h 340"/>
              <a:gd name="T4" fmla="*/ 236 w 343"/>
              <a:gd name="T5" fmla="*/ 213 h 340"/>
              <a:gd name="T6" fmla="*/ 188 w 343"/>
              <a:gd name="T7" fmla="*/ 226 h 340"/>
              <a:gd name="T8" fmla="*/ 110 w 343"/>
              <a:gd name="T9" fmla="*/ 205 h 340"/>
              <a:gd name="T10" fmla="*/ 83 w 343"/>
              <a:gd name="T11" fmla="*/ 241 h 340"/>
              <a:gd name="T12" fmla="*/ 15 w 343"/>
              <a:gd name="T13" fmla="*/ 172 h 340"/>
              <a:gd name="T14" fmla="*/ 122 w 343"/>
              <a:gd name="T15" fmla="*/ 128 h 340"/>
              <a:gd name="T16" fmla="*/ 202 w 343"/>
              <a:gd name="T17" fmla="*/ 133 h 340"/>
              <a:gd name="T18" fmla="*/ 230 w 343"/>
              <a:gd name="T19" fmla="*/ 162 h 340"/>
              <a:gd name="T20" fmla="*/ 253 w 343"/>
              <a:gd name="T21" fmla="*/ 116 h 340"/>
              <a:gd name="T22" fmla="*/ 314 w 343"/>
              <a:gd name="T23" fmla="*/ 57 h 340"/>
              <a:gd name="T24" fmla="*/ 314 w 343"/>
              <a:gd name="T25" fmla="*/ 0 h 340"/>
              <a:gd name="T26" fmla="*/ 290 w 343"/>
              <a:gd name="T27" fmla="*/ 45 h 340"/>
              <a:gd name="T28" fmla="*/ 230 w 343"/>
              <a:gd name="T29" fmla="*/ 105 h 340"/>
              <a:gd name="T30" fmla="*/ 150 w 343"/>
              <a:gd name="T31" fmla="*/ 101 h 340"/>
              <a:gd name="T32" fmla="*/ 122 w 343"/>
              <a:gd name="T33" fmla="*/ 71 h 340"/>
              <a:gd name="T34" fmla="*/ 94 w 343"/>
              <a:gd name="T35" fmla="*/ 107 h 340"/>
              <a:gd name="T36" fmla="*/ 15 w 343"/>
              <a:gd name="T37" fmla="*/ 12 h 340"/>
              <a:gd name="T38" fmla="*/ 0 w 343"/>
              <a:gd name="T39" fmla="*/ 12 h 340"/>
              <a:gd name="T40" fmla="*/ 2 w 343"/>
              <a:gd name="T41" fmla="*/ 338 h 340"/>
              <a:gd name="T42" fmla="*/ 328 w 343"/>
              <a:gd name="T43" fmla="*/ 340 h 340"/>
              <a:gd name="T44" fmla="*/ 328 w 343"/>
              <a:gd name="T45" fmla="*/ 326 h 340"/>
              <a:gd name="T46" fmla="*/ 15 w 343"/>
              <a:gd name="T47" fmla="*/ 326 h 340"/>
              <a:gd name="T48" fmla="*/ 91 w 343"/>
              <a:gd name="T49" fmla="*/ 254 h 340"/>
              <a:gd name="T50" fmla="*/ 138 w 343"/>
              <a:gd name="T51" fmla="*/ 240 h 340"/>
              <a:gd name="T52" fmla="*/ 216 w 343"/>
              <a:gd name="T53" fmla="*/ 262 h 340"/>
              <a:gd name="T54" fmla="*/ 243 w 343"/>
              <a:gd name="T55" fmla="*/ 225 h 340"/>
              <a:gd name="T56" fmla="*/ 314 w 343"/>
              <a:gd name="T57" fmla="*/ 205 h 340"/>
              <a:gd name="T58" fmla="*/ 328 w 343"/>
              <a:gd name="T59" fmla="*/ 29 h 340"/>
              <a:gd name="T60" fmla="*/ 300 w 343"/>
              <a:gd name="T61" fmla="*/ 29 h 340"/>
              <a:gd name="T62" fmla="*/ 230 w 343"/>
              <a:gd name="T63" fmla="*/ 119 h 340"/>
              <a:gd name="T64" fmla="*/ 230 w 343"/>
              <a:gd name="T65" fmla="*/ 148 h 340"/>
              <a:gd name="T66" fmla="*/ 230 w 343"/>
              <a:gd name="T67" fmla="*/ 119 h 340"/>
              <a:gd name="T68" fmla="*/ 136 w 343"/>
              <a:gd name="T69" fmla="*/ 99 h 340"/>
              <a:gd name="T70" fmla="*/ 107 w 343"/>
              <a:gd name="T71" fmla="*/ 99 h 340"/>
              <a:gd name="T72" fmla="*/ 110 w 343"/>
              <a:gd name="T73" fmla="*/ 247 h 340"/>
              <a:gd name="T74" fmla="*/ 110 w 343"/>
              <a:gd name="T75" fmla="*/ 219 h 340"/>
              <a:gd name="T76" fmla="*/ 110 w 343"/>
              <a:gd name="T77" fmla="*/ 247 h 340"/>
              <a:gd name="T78" fmla="*/ 202 w 343"/>
              <a:gd name="T79" fmla="*/ 233 h 340"/>
              <a:gd name="T80" fmla="*/ 202 w 343"/>
              <a:gd name="T81" fmla="*/ 233 h 340"/>
              <a:gd name="T82" fmla="*/ 230 w 343"/>
              <a:gd name="T83" fmla="*/ 233 h 340"/>
              <a:gd name="T84" fmla="*/ 314 w 343"/>
              <a:gd name="T85" fmla="*/ 162 h 340"/>
              <a:gd name="T86" fmla="*/ 314 w 343"/>
              <a:gd name="T87" fmla="*/ 190 h 340"/>
              <a:gd name="T88" fmla="*/ 314 w 343"/>
              <a:gd name="T89" fmla="*/ 16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3" h="340">
                <a:moveTo>
                  <a:pt x="314" y="205"/>
                </a:moveTo>
                <a:cubicBezTo>
                  <a:pt x="330" y="205"/>
                  <a:pt x="343" y="192"/>
                  <a:pt x="343" y="176"/>
                </a:cubicBezTo>
                <a:cubicBezTo>
                  <a:pt x="343" y="160"/>
                  <a:pt x="330" y="148"/>
                  <a:pt x="314" y="148"/>
                </a:cubicBezTo>
                <a:cubicBezTo>
                  <a:pt x="298" y="148"/>
                  <a:pt x="286" y="160"/>
                  <a:pt x="286" y="176"/>
                </a:cubicBezTo>
                <a:cubicBezTo>
                  <a:pt x="286" y="179"/>
                  <a:pt x="286" y="181"/>
                  <a:pt x="287" y="184"/>
                </a:cubicBezTo>
                <a:cubicBezTo>
                  <a:pt x="236" y="213"/>
                  <a:pt x="236" y="213"/>
                  <a:pt x="236" y="213"/>
                </a:cubicBezTo>
                <a:cubicBezTo>
                  <a:pt x="231" y="208"/>
                  <a:pt x="224" y="205"/>
                  <a:pt x="216" y="205"/>
                </a:cubicBezTo>
                <a:cubicBezTo>
                  <a:pt x="203" y="205"/>
                  <a:pt x="192" y="214"/>
                  <a:pt x="188" y="226"/>
                </a:cubicBezTo>
                <a:cubicBezTo>
                  <a:pt x="138" y="226"/>
                  <a:pt x="138" y="226"/>
                  <a:pt x="138" y="226"/>
                </a:cubicBezTo>
                <a:cubicBezTo>
                  <a:pt x="135" y="214"/>
                  <a:pt x="124" y="205"/>
                  <a:pt x="110" y="205"/>
                </a:cubicBezTo>
                <a:cubicBezTo>
                  <a:pt x="95" y="205"/>
                  <a:pt x="82" y="217"/>
                  <a:pt x="82" y="233"/>
                </a:cubicBezTo>
                <a:cubicBezTo>
                  <a:pt x="82" y="236"/>
                  <a:pt x="82" y="239"/>
                  <a:pt x="83" y="241"/>
                </a:cubicBezTo>
                <a:cubicBezTo>
                  <a:pt x="15" y="286"/>
                  <a:pt x="15" y="286"/>
                  <a:pt x="15" y="286"/>
                </a:cubicBezTo>
                <a:cubicBezTo>
                  <a:pt x="15" y="172"/>
                  <a:pt x="15" y="172"/>
                  <a:pt x="15" y="172"/>
                </a:cubicBezTo>
                <a:cubicBezTo>
                  <a:pt x="102" y="120"/>
                  <a:pt x="102" y="120"/>
                  <a:pt x="102" y="120"/>
                </a:cubicBezTo>
                <a:cubicBezTo>
                  <a:pt x="107" y="125"/>
                  <a:pt x="114" y="128"/>
                  <a:pt x="122" y="128"/>
                </a:cubicBezTo>
                <a:cubicBezTo>
                  <a:pt x="132" y="128"/>
                  <a:pt x="141" y="122"/>
                  <a:pt x="146" y="115"/>
                </a:cubicBezTo>
                <a:cubicBezTo>
                  <a:pt x="202" y="133"/>
                  <a:pt x="202" y="133"/>
                  <a:pt x="202" y="133"/>
                </a:cubicBezTo>
                <a:cubicBezTo>
                  <a:pt x="202" y="133"/>
                  <a:pt x="202" y="133"/>
                  <a:pt x="202" y="133"/>
                </a:cubicBezTo>
                <a:cubicBezTo>
                  <a:pt x="202" y="149"/>
                  <a:pt x="215" y="162"/>
                  <a:pt x="230" y="162"/>
                </a:cubicBezTo>
                <a:cubicBezTo>
                  <a:pt x="246" y="162"/>
                  <a:pt x="259" y="149"/>
                  <a:pt x="259" y="133"/>
                </a:cubicBezTo>
                <a:cubicBezTo>
                  <a:pt x="259" y="127"/>
                  <a:pt x="257" y="121"/>
                  <a:pt x="253" y="116"/>
                </a:cubicBezTo>
                <a:cubicBezTo>
                  <a:pt x="301" y="54"/>
                  <a:pt x="301" y="54"/>
                  <a:pt x="301" y="54"/>
                </a:cubicBezTo>
                <a:cubicBezTo>
                  <a:pt x="305" y="56"/>
                  <a:pt x="309" y="57"/>
                  <a:pt x="314" y="57"/>
                </a:cubicBezTo>
                <a:cubicBezTo>
                  <a:pt x="330" y="57"/>
                  <a:pt x="343" y="45"/>
                  <a:pt x="343" y="29"/>
                </a:cubicBezTo>
                <a:cubicBezTo>
                  <a:pt x="343" y="13"/>
                  <a:pt x="330" y="0"/>
                  <a:pt x="314" y="0"/>
                </a:cubicBezTo>
                <a:cubicBezTo>
                  <a:pt x="298" y="0"/>
                  <a:pt x="286" y="13"/>
                  <a:pt x="286" y="29"/>
                </a:cubicBezTo>
                <a:cubicBezTo>
                  <a:pt x="286" y="35"/>
                  <a:pt x="287" y="40"/>
                  <a:pt x="290" y="45"/>
                </a:cubicBezTo>
                <a:cubicBezTo>
                  <a:pt x="242" y="107"/>
                  <a:pt x="242" y="107"/>
                  <a:pt x="242" y="107"/>
                </a:cubicBezTo>
                <a:cubicBezTo>
                  <a:pt x="238" y="106"/>
                  <a:pt x="234" y="105"/>
                  <a:pt x="230" y="105"/>
                </a:cubicBezTo>
                <a:cubicBezTo>
                  <a:pt x="220" y="105"/>
                  <a:pt x="211" y="110"/>
                  <a:pt x="206" y="119"/>
                </a:cubicBezTo>
                <a:cubicBezTo>
                  <a:pt x="150" y="101"/>
                  <a:pt x="150" y="101"/>
                  <a:pt x="150" y="101"/>
                </a:cubicBezTo>
                <a:cubicBezTo>
                  <a:pt x="150" y="100"/>
                  <a:pt x="150" y="100"/>
                  <a:pt x="150" y="99"/>
                </a:cubicBezTo>
                <a:cubicBezTo>
                  <a:pt x="150" y="84"/>
                  <a:pt x="137" y="71"/>
                  <a:pt x="122" y="71"/>
                </a:cubicBezTo>
                <a:cubicBezTo>
                  <a:pt x="106" y="71"/>
                  <a:pt x="93" y="84"/>
                  <a:pt x="93" y="99"/>
                </a:cubicBezTo>
                <a:cubicBezTo>
                  <a:pt x="93" y="102"/>
                  <a:pt x="93" y="105"/>
                  <a:pt x="94" y="107"/>
                </a:cubicBezTo>
                <a:cubicBezTo>
                  <a:pt x="15" y="156"/>
                  <a:pt x="15" y="156"/>
                  <a:pt x="15" y="156"/>
                </a:cubicBezTo>
                <a:cubicBezTo>
                  <a:pt x="15" y="12"/>
                  <a:pt x="15" y="12"/>
                  <a:pt x="15" y="12"/>
                </a:cubicBezTo>
                <a:cubicBezTo>
                  <a:pt x="15" y="8"/>
                  <a:pt x="11" y="5"/>
                  <a:pt x="7" y="5"/>
                </a:cubicBezTo>
                <a:cubicBezTo>
                  <a:pt x="4" y="5"/>
                  <a:pt x="0" y="8"/>
                  <a:pt x="0" y="12"/>
                </a:cubicBezTo>
                <a:cubicBezTo>
                  <a:pt x="0" y="333"/>
                  <a:pt x="0" y="333"/>
                  <a:pt x="0" y="333"/>
                </a:cubicBezTo>
                <a:cubicBezTo>
                  <a:pt x="0" y="335"/>
                  <a:pt x="1" y="337"/>
                  <a:pt x="2" y="338"/>
                </a:cubicBezTo>
                <a:cubicBezTo>
                  <a:pt x="4" y="339"/>
                  <a:pt x="6" y="340"/>
                  <a:pt x="7" y="340"/>
                </a:cubicBezTo>
                <a:cubicBezTo>
                  <a:pt x="328" y="340"/>
                  <a:pt x="328" y="340"/>
                  <a:pt x="328" y="340"/>
                </a:cubicBezTo>
                <a:cubicBezTo>
                  <a:pt x="332" y="340"/>
                  <a:pt x="335" y="337"/>
                  <a:pt x="335" y="333"/>
                </a:cubicBezTo>
                <a:cubicBezTo>
                  <a:pt x="335" y="329"/>
                  <a:pt x="332" y="326"/>
                  <a:pt x="328" y="326"/>
                </a:cubicBezTo>
                <a:cubicBezTo>
                  <a:pt x="328" y="326"/>
                  <a:pt x="328" y="326"/>
                  <a:pt x="328" y="326"/>
                </a:cubicBezTo>
                <a:cubicBezTo>
                  <a:pt x="15" y="326"/>
                  <a:pt x="15" y="326"/>
                  <a:pt x="15" y="326"/>
                </a:cubicBezTo>
                <a:cubicBezTo>
                  <a:pt x="15" y="303"/>
                  <a:pt x="15" y="303"/>
                  <a:pt x="15" y="303"/>
                </a:cubicBezTo>
                <a:cubicBezTo>
                  <a:pt x="91" y="254"/>
                  <a:pt x="91" y="254"/>
                  <a:pt x="91" y="254"/>
                </a:cubicBezTo>
                <a:cubicBezTo>
                  <a:pt x="96" y="259"/>
                  <a:pt x="103" y="262"/>
                  <a:pt x="110" y="262"/>
                </a:cubicBezTo>
                <a:cubicBezTo>
                  <a:pt x="124" y="262"/>
                  <a:pt x="135" y="252"/>
                  <a:pt x="138" y="240"/>
                </a:cubicBezTo>
                <a:cubicBezTo>
                  <a:pt x="188" y="240"/>
                  <a:pt x="188" y="240"/>
                  <a:pt x="188" y="240"/>
                </a:cubicBezTo>
                <a:cubicBezTo>
                  <a:pt x="192" y="252"/>
                  <a:pt x="203" y="262"/>
                  <a:pt x="216" y="262"/>
                </a:cubicBezTo>
                <a:cubicBezTo>
                  <a:pt x="232" y="262"/>
                  <a:pt x="245" y="249"/>
                  <a:pt x="245" y="233"/>
                </a:cubicBezTo>
                <a:cubicBezTo>
                  <a:pt x="245" y="230"/>
                  <a:pt x="244" y="228"/>
                  <a:pt x="243" y="225"/>
                </a:cubicBezTo>
                <a:cubicBezTo>
                  <a:pt x="294" y="196"/>
                  <a:pt x="294" y="196"/>
                  <a:pt x="294" y="196"/>
                </a:cubicBezTo>
                <a:cubicBezTo>
                  <a:pt x="299" y="201"/>
                  <a:pt x="306" y="205"/>
                  <a:pt x="314" y="205"/>
                </a:cubicBezTo>
                <a:close/>
                <a:moveTo>
                  <a:pt x="314" y="15"/>
                </a:moveTo>
                <a:cubicBezTo>
                  <a:pt x="322" y="15"/>
                  <a:pt x="328" y="21"/>
                  <a:pt x="328" y="29"/>
                </a:cubicBezTo>
                <a:cubicBezTo>
                  <a:pt x="328" y="37"/>
                  <a:pt x="322" y="43"/>
                  <a:pt x="314" y="43"/>
                </a:cubicBezTo>
                <a:cubicBezTo>
                  <a:pt x="306" y="43"/>
                  <a:pt x="300" y="37"/>
                  <a:pt x="300" y="29"/>
                </a:cubicBezTo>
                <a:cubicBezTo>
                  <a:pt x="300" y="21"/>
                  <a:pt x="306" y="15"/>
                  <a:pt x="314" y="15"/>
                </a:cubicBezTo>
                <a:close/>
                <a:moveTo>
                  <a:pt x="230" y="119"/>
                </a:moveTo>
                <a:cubicBezTo>
                  <a:pt x="238" y="119"/>
                  <a:pt x="245" y="125"/>
                  <a:pt x="245" y="133"/>
                </a:cubicBezTo>
                <a:cubicBezTo>
                  <a:pt x="245" y="141"/>
                  <a:pt x="238" y="147"/>
                  <a:pt x="230" y="148"/>
                </a:cubicBezTo>
                <a:cubicBezTo>
                  <a:pt x="222" y="147"/>
                  <a:pt x="216" y="141"/>
                  <a:pt x="216" y="133"/>
                </a:cubicBezTo>
                <a:cubicBezTo>
                  <a:pt x="216" y="125"/>
                  <a:pt x="222" y="119"/>
                  <a:pt x="230" y="119"/>
                </a:cubicBezTo>
                <a:close/>
                <a:moveTo>
                  <a:pt x="122" y="85"/>
                </a:moveTo>
                <a:cubicBezTo>
                  <a:pt x="129" y="85"/>
                  <a:pt x="136" y="91"/>
                  <a:pt x="136" y="99"/>
                </a:cubicBezTo>
                <a:cubicBezTo>
                  <a:pt x="136" y="107"/>
                  <a:pt x="129" y="114"/>
                  <a:pt x="122" y="114"/>
                </a:cubicBezTo>
                <a:cubicBezTo>
                  <a:pt x="114" y="114"/>
                  <a:pt x="107" y="107"/>
                  <a:pt x="107" y="99"/>
                </a:cubicBezTo>
                <a:cubicBezTo>
                  <a:pt x="107" y="91"/>
                  <a:pt x="114" y="85"/>
                  <a:pt x="122" y="85"/>
                </a:cubicBezTo>
                <a:close/>
                <a:moveTo>
                  <a:pt x="110" y="247"/>
                </a:moveTo>
                <a:cubicBezTo>
                  <a:pt x="103" y="247"/>
                  <a:pt x="96" y="241"/>
                  <a:pt x="96" y="233"/>
                </a:cubicBezTo>
                <a:cubicBezTo>
                  <a:pt x="96" y="225"/>
                  <a:pt x="103" y="219"/>
                  <a:pt x="110" y="219"/>
                </a:cubicBezTo>
                <a:cubicBezTo>
                  <a:pt x="118" y="219"/>
                  <a:pt x="125" y="225"/>
                  <a:pt x="125" y="233"/>
                </a:cubicBezTo>
                <a:cubicBezTo>
                  <a:pt x="125" y="241"/>
                  <a:pt x="118" y="247"/>
                  <a:pt x="110" y="247"/>
                </a:cubicBezTo>
                <a:close/>
                <a:moveTo>
                  <a:pt x="216" y="247"/>
                </a:moveTo>
                <a:cubicBezTo>
                  <a:pt x="208" y="247"/>
                  <a:pt x="202" y="241"/>
                  <a:pt x="202" y="233"/>
                </a:cubicBezTo>
                <a:cubicBezTo>
                  <a:pt x="202" y="233"/>
                  <a:pt x="202" y="233"/>
                  <a:pt x="202" y="233"/>
                </a:cubicBezTo>
                <a:cubicBezTo>
                  <a:pt x="202" y="233"/>
                  <a:pt x="202" y="233"/>
                  <a:pt x="202" y="233"/>
                </a:cubicBezTo>
                <a:cubicBezTo>
                  <a:pt x="202" y="225"/>
                  <a:pt x="208" y="219"/>
                  <a:pt x="216" y="219"/>
                </a:cubicBezTo>
                <a:cubicBezTo>
                  <a:pt x="224" y="219"/>
                  <a:pt x="230" y="225"/>
                  <a:pt x="230" y="233"/>
                </a:cubicBezTo>
                <a:cubicBezTo>
                  <a:pt x="230" y="241"/>
                  <a:pt x="224" y="247"/>
                  <a:pt x="216" y="247"/>
                </a:cubicBezTo>
                <a:close/>
                <a:moveTo>
                  <a:pt x="314" y="162"/>
                </a:moveTo>
                <a:cubicBezTo>
                  <a:pt x="322" y="162"/>
                  <a:pt x="328" y="168"/>
                  <a:pt x="328" y="176"/>
                </a:cubicBezTo>
                <a:cubicBezTo>
                  <a:pt x="328" y="184"/>
                  <a:pt x="322" y="190"/>
                  <a:pt x="314" y="190"/>
                </a:cubicBezTo>
                <a:cubicBezTo>
                  <a:pt x="306" y="190"/>
                  <a:pt x="300" y="184"/>
                  <a:pt x="300" y="176"/>
                </a:cubicBezTo>
                <a:cubicBezTo>
                  <a:pt x="300" y="168"/>
                  <a:pt x="306" y="162"/>
                  <a:pt x="314" y="162"/>
                </a:cubicBezTo>
                <a:close/>
              </a:path>
            </a:pathLst>
          </a:custGeom>
          <a:solidFill>
            <a:schemeClr val="bg1"/>
          </a:solidFill>
          <a:ln>
            <a:noFill/>
          </a:ln>
        </p:spPr>
        <p:txBody>
          <a:bodyPr vert="horz" wrap="square" lIns="93239" tIns="46619" rIns="93239" bIns="4661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5" b="0" i="0" u="none" strike="noStrike" kern="0" cap="none" spc="0" normalizeH="0" baseline="0" noProof="0">
              <a:ln>
                <a:noFill/>
              </a:ln>
              <a:solidFill>
                <a:sysClr val="windowText" lastClr="000000"/>
              </a:solidFill>
              <a:effectLst/>
              <a:uLnTx/>
              <a:uFillTx/>
            </a:endParaRPr>
          </a:p>
        </p:txBody>
      </p:sp>
      <p:grpSp>
        <p:nvGrpSpPr>
          <p:cNvPr id="84" name="Group 83"/>
          <p:cNvGrpSpPr/>
          <p:nvPr/>
        </p:nvGrpSpPr>
        <p:grpSpPr>
          <a:xfrm>
            <a:off x="8374599" y="4024376"/>
            <a:ext cx="2679139" cy="320359"/>
            <a:chOff x="1296364" y="4396717"/>
            <a:chExt cx="2627453" cy="314179"/>
          </a:xfrm>
        </p:grpSpPr>
        <p:cxnSp>
          <p:nvCxnSpPr>
            <p:cNvPr id="85" name="Straight Connector 84"/>
            <p:cNvCxnSpPr/>
            <p:nvPr/>
          </p:nvCxnSpPr>
          <p:spPr>
            <a:xfrm flipH="1">
              <a:off x="2610090" y="4396717"/>
              <a:ext cx="1" cy="31417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96364" y="4710896"/>
              <a:ext cx="262745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05" name="Straight Connector 104"/>
          <p:cNvCxnSpPr/>
          <p:nvPr/>
        </p:nvCxnSpPr>
        <p:spPr>
          <a:xfrm>
            <a:off x="8374599" y="5582560"/>
            <a:ext cx="2679139" cy="0"/>
          </a:xfrm>
          <a:prstGeom prst="line">
            <a:avLst/>
          </a:prstGeom>
          <a:ln w="19050">
            <a:solidFill>
              <a:srgbClr val="D83B01"/>
            </a:solidFill>
          </a:ln>
        </p:spPr>
        <p:style>
          <a:lnRef idx="1">
            <a:schemeClr val="accent1"/>
          </a:lnRef>
          <a:fillRef idx="0">
            <a:schemeClr val="accent1"/>
          </a:fillRef>
          <a:effectRef idx="0">
            <a:schemeClr val="accent1"/>
          </a:effectRef>
          <a:fontRef idx="minor">
            <a:schemeClr val="tx1"/>
          </a:fontRef>
        </p:style>
      </p:cxnSp>
      <p:sp>
        <p:nvSpPr>
          <p:cNvPr id="52" name="Footer Placeholder 3"/>
          <p:cNvSpPr>
            <a:spLocks noGrp="1"/>
          </p:cNvSpPr>
          <p:nvPr>
            <p:ph type="ftr" sz="quarter" idx="10"/>
          </p:nvPr>
        </p:nvSpPr>
        <p:spPr>
          <a:xfrm>
            <a:off x="474651" y="6696680"/>
            <a:ext cx="3755080" cy="169277"/>
          </a:xfrm>
        </p:spPr>
        <p:txBody>
          <a:bodyPr lIns="0" tIns="0" rIns="0" bIns="0"/>
          <a:lstStyle/>
          <a:p>
            <a:pPr marL="0" marR="0" lvl="0" indent="0" defTabSz="932414"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505050"/>
                </a:solidFill>
                <a:effectLst/>
                <a:uLnTx/>
                <a:uFillTx/>
              </a:rPr>
              <a:t>Copyright © 2016 Accenture  All rights reserved.</a:t>
            </a:r>
          </a:p>
        </p:txBody>
      </p:sp>
      <p:sp>
        <p:nvSpPr>
          <p:cNvPr id="53" name="TextBox 52"/>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D83B01"/>
                </a:solidFill>
                <a:effectLst/>
                <a:uLnTx/>
                <a:uFillTx/>
              </a:rPr>
              <a:t>9</a:t>
            </a:r>
            <a:endParaRPr kumimoji="0" lang="en-US" sz="1200" b="0" i="0" u="none" strike="noStrike" kern="0" cap="none" spc="0" normalizeH="0" baseline="0" noProof="0" dirty="0">
              <a:ln>
                <a:noFill/>
              </a:ln>
              <a:solidFill>
                <a:srgbClr val="D83B01"/>
              </a:solidFill>
              <a:effectLst/>
              <a:uLnTx/>
              <a:uFillTx/>
            </a:endParaRPr>
          </a:p>
        </p:txBody>
      </p:sp>
    </p:spTree>
    <p:extLst>
      <p:ext uri="{BB962C8B-B14F-4D97-AF65-F5344CB8AC3E}">
        <p14:creationId xmlns:p14="http://schemas.microsoft.com/office/powerpoint/2010/main" val="22661191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t>Accenture in </a:t>
            </a:r>
            <a:r>
              <a:rPr lang="en-US" dirty="0" err="1"/>
              <a:t>IoT</a:t>
            </a:r>
            <a:r>
              <a:rPr lang="en-US" dirty="0"/>
              <a:t>:</a:t>
            </a:r>
          </a:p>
        </p:txBody>
      </p:sp>
      <p:sp>
        <p:nvSpPr>
          <p:cNvPr id="2" name="Text Placeholder 1"/>
          <p:cNvSpPr>
            <a:spLocks noGrp="1"/>
          </p:cNvSpPr>
          <p:nvPr>
            <p:ph type="body" sz="quarter" idx="10"/>
          </p:nvPr>
        </p:nvSpPr>
        <p:spPr/>
        <p:txBody>
          <a:bodyPr/>
          <a:lstStyle/>
          <a:p>
            <a:r>
              <a:rPr lang="en-US" sz="2000" dirty="0"/>
              <a:t>Providing transformative capabilities for enterprises through horizontal and industry-specific </a:t>
            </a:r>
            <a:r>
              <a:rPr lang="en-US" sz="2000" dirty="0" err="1"/>
              <a:t>IoT</a:t>
            </a:r>
            <a:r>
              <a:rPr lang="en-US" sz="2000" dirty="0"/>
              <a:t> solutions </a:t>
            </a:r>
          </a:p>
        </p:txBody>
      </p:sp>
      <p:sp>
        <p:nvSpPr>
          <p:cNvPr id="81" name="Footer Placeholder 3"/>
          <p:cNvSpPr>
            <a:spLocks noGrp="1"/>
          </p:cNvSpPr>
          <p:nvPr>
            <p:ph type="ftr" sz="quarter" idx="3"/>
          </p:nvPr>
        </p:nvSpPr>
        <p:spPr/>
        <p:txBody>
          <a:bodyPr lIns="0" tIns="0" rIns="0" bIns="0"/>
          <a:lstStyle/>
          <a:p>
            <a:pPr marL="0" marR="0" lvl="0" indent="0" defTabSz="932414"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505050"/>
                </a:solidFill>
                <a:effectLst/>
                <a:uLnTx/>
                <a:uFillTx/>
              </a:rPr>
              <a:t>Copyright © 2016 Accenture  All rights reserved.</a:t>
            </a:r>
          </a:p>
        </p:txBody>
      </p:sp>
      <p:sp>
        <p:nvSpPr>
          <p:cNvPr id="46" name="Rectangle 45"/>
          <p:cNvSpPr/>
          <p:nvPr/>
        </p:nvSpPr>
        <p:spPr>
          <a:xfrm>
            <a:off x="468402" y="1809951"/>
            <a:ext cx="2184136" cy="4424272"/>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3416" tIns="46602" rIns="73416" bIns="46602" rtlCol="0" anchor="t"/>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p:txBody>
      </p:sp>
      <p:sp>
        <p:nvSpPr>
          <p:cNvPr id="47" name="Rectangle 46"/>
          <p:cNvSpPr/>
          <p:nvPr/>
        </p:nvSpPr>
        <p:spPr>
          <a:xfrm>
            <a:off x="468403" y="1805553"/>
            <a:ext cx="2183656" cy="52111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46602" rIns="0"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Connected Transport</a:t>
            </a:r>
          </a:p>
        </p:txBody>
      </p:sp>
      <p:sp>
        <p:nvSpPr>
          <p:cNvPr id="48" name="Rectangle 47"/>
          <p:cNvSpPr/>
          <p:nvPr/>
        </p:nvSpPr>
        <p:spPr>
          <a:xfrm>
            <a:off x="2792125" y="1809951"/>
            <a:ext cx="2183170" cy="4424272"/>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73416" tIns="46602" rIns="73416" bIns="46602" rtlCol="0" anchor="t"/>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224" b="0" i="0" u="none" strike="noStrike" kern="0" cap="none" spc="0" normalizeH="0" baseline="0" noProof="0" dirty="0">
              <a:ln>
                <a:noFill/>
              </a:ln>
              <a:solidFill>
                <a:srgbClr val="666666"/>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AU" sz="1224" b="0" i="0" u="none" strike="noStrike" kern="0" cap="none" spc="0" normalizeH="0" baseline="0" noProof="0" dirty="0">
              <a:ln>
                <a:noFill/>
              </a:ln>
              <a:solidFill>
                <a:srgbClr val="FFFFFF"/>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AU" sz="1224" b="0" i="0" u="none" strike="noStrike" kern="0" cap="none" spc="0" normalizeH="0" baseline="0" noProof="0" dirty="0">
              <a:ln>
                <a:noFill/>
              </a:ln>
              <a:solidFill>
                <a:srgbClr val="FFFFFF"/>
              </a:solidFill>
              <a:effectLst/>
              <a:uLnTx/>
              <a:uFillTx/>
            </a:endParaRPr>
          </a:p>
        </p:txBody>
      </p:sp>
      <p:sp>
        <p:nvSpPr>
          <p:cNvPr id="49" name="Rectangle 48"/>
          <p:cNvSpPr/>
          <p:nvPr/>
        </p:nvSpPr>
        <p:spPr>
          <a:xfrm>
            <a:off x="2802250" y="1805553"/>
            <a:ext cx="2183656" cy="521118"/>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Connected Spaces</a:t>
            </a:r>
          </a:p>
        </p:txBody>
      </p:sp>
      <p:sp>
        <p:nvSpPr>
          <p:cNvPr id="50" name="Rectangle 49"/>
          <p:cNvSpPr/>
          <p:nvPr/>
        </p:nvSpPr>
        <p:spPr>
          <a:xfrm>
            <a:off x="5114881" y="1809951"/>
            <a:ext cx="2183171" cy="4424272"/>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73416" tIns="46602" rIns="73416" bIns="46602" rtlCol="0" anchor="t"/>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p:txBody>
      </p:sp>
      <p:sp>
        <p:nvSpPr>
          <p:cNvPr id="51" name="Rectangle 50"/>
          <p:cNvSpPr/>
          <p:nvPr/>
        </p:nvSpPr>
        <p:spPr>
          <a:xfrm>
            <a:off x="5102272" y="1805553"/>
            <a:ext cx="2202855" cy="521118"/>
          </a:xfrm>
          <a:prstGeom prst="rect">
            <a:avLst/>
          </a:prstGeom>
          <a:solidFill>
            <a:schemeClr val="accent6"/>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46602" rIns="0"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Connected Operations</a:t>
            </a:r>
          </a:p>
        </p:txBody>
      </p:sp>
      <p:sp>
        <p:nvSpPr>
          <p:cNvPr id="52" name="Rectangle 51"/>
          <p:cNvSpPr/>
          <p:nvPr/>
        </p:nvSpPr>
        <p:spPr>
          <a:xfrm>
            <a:off x="7437638" y="1809951"/>
            <a:ext cx="2183170" cy="4424272"/>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73416" tIns="46602" rIns="73416" bIns="46602" rtlCol="0" anchor="t"/>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p:txBody>
      </p:sp>
      <p:sp>
        <p:nvSpPr>
          <p:cNvPr id="53" name="Rectangle 52"/>
          <p:cNvSpPr/>
          <p:nvPr/>
        </p:nvSpPr>
        <p:spPr>
          <a:xfrm>
            <a:off x="7440690" y="1805553"/>
            <a:ext cx="2183656" cy="521118"/>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46602" rIns="0"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Connected Health</a:t>
            </a:r>
          </a:p>
        </p:txBody>
      </p:sp>
      <p:sp>
        <p:nvSpPr>
          <p:cNvPr id="54" name="Rectangle 53"/>
          <p:cNvSpPr/>
          <p:nvPr/>
        </p:nvSpPr>
        <p:spPr>
          <a:xfrm>
            <a:off x="9751323" y="1819023"/>
            <a:ext cx="2183174" cy="4415200"/>
          </a:xfrm>
          <a:prstGeom prst="rect">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73416" tIns="46602" rIns="73416" bIns="46602" rtlCol="0" anchor="t"/>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224" b="0" i="0" u="none" strike="noStrike" kern="0" cap="none" spc="0" normalizeH="0" baseline="0" noProof="0" dirty="0">
              <a:ln>
                <a:noFill/>
              </a:ln>
              <a:solidFill>
                <a:srgbClr val="FFFFFF"/>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AU" sz="1224" b="0" i="0" u="none" strike="noStrike" kern="0" cap="none" spc="0" normalizeH="0" baseline="0" noProof="0" dirty="0">
              <a:ln>
                <a:noFill/>
              </a:ln>
              <a:solidFill>
                <a:srgbClr val="FFFFFF"/>
              </a:solidFill>
              <a:effectLst/>
              <a:uLnTx/>
              <a:uFillTx/>
            </a:endParaRPr>
          </a:p>
          <a:p>
            <a:pPr marL="0" marR="0" lvl="0" indent="0" defTabSz="932414" eaLnBrk="1" fontAlgn="base" latinLnBrk="0" hangingPunct="1">
              <a:lnSpc>
                <a:spcPct val="100000"/>
              </a:lnSpc>
              <a:spcBef>
                <a:spcPct val="0"/>
              </a:spcBef>
              <a:spcAft>
                <a:spcPct val="0"/>
              </a:spcAft>
              <a:buClrTx/>
              <a:buSzTx/>
              <a:buFontTx/>
              <a:buNone/>
              <a:tabLst/>
              <a:defRPr/>
            </a:pPr>
            <a:endParaRPr kumimoji="0" lang="en-AU" sz="1224" b="0" i="0" u="none" strike="noStrike" kern="0" cap="none" spc="0" normalizeH="0" baseline="0" noProof="0" dirty="0">
              <a:ln>
                <a:noFill/>
              </a:ln>
              <a:solidFill>
                <a:srgbClr val="FFFFFF"/>
              </a:solidFill>
              <a:effectLst/>
              <a:uLnTx/>
              <a:uFillTx/>
            </a:endParaRPr>
          </a:p>
        </p:txBody>
      </p:sp>
      <p:sp>
        <p:nvSpPr>
          <p:cNvPr id="55" name="Rectangle 54"/>
          <p:cNvSpPr/>
          <p:nvPr/>
        </p:nvSpPr>
        <p:spPr>
          <a:xfrm>
            <a:off x="9759912" y="1805553"/>
            <a:ext cx="2183656" cy="521118"/>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46602" rIns="0"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Connected Commerce</a:t>
            </a:r>
          </a:p>
        </p:txBody>
      </p:sp>
      <p:sp>
        <p:nvSpPr>
          <p:cNvPr id="60" name="Rectangle 59"/>
          <p:cNvSpPr/>
          <p:nvPr/>
        </p:nvSpPr>
        <p:spPr>
          <a:xfrm>
            <a:off x="2915575" y="3765660"/>
            <a:ext cx="1945533" cy="327025"/>
          </a:xfrm>
          <a:prstGeom prst="rect">
            <a:avLst/>
          </a:prstGeom>
          <a:noFill/>
          <a:ln w="9525" cmpd="sng">
            <a:solidFill>
              <a:schemeClr val="accent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Home</a:t>
            </a:r>
          </a:p>
        </p:txBody>
      </p:sp>
      <p:sp>
        <p:nvSpPr>
          <p:cNvPr id="61" name="Rectangle 60"/>
          <p:cNvSpPr/>
          <p:nvPr/>
        </p:nvSpPr>
        <p:spPr>
          <a:xfrm>
            <a:off x="2915575" y="4161691"/>
            <a:ext cx="1945533" cy="336572"/>
          </a:xfrm>
          <a:prstGeom prst="rect">
            <a:avLst/>
          </a:prstGeom>
          <a:noFill/>
          <a:ln w="9525" cmpd="sng">
            <a:solidFill>
              <a:schemeClr val="accent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Buildings</a:t>
            </a:r>
          </a:p>
        </p:txBody>
      </p:sp>
      <p:sp>
        <p:nvSpPr>
          <p:cNvPr id="62" name="Rectangle 61"/>
          <p:cNvSpPr/>
          <p:nvPr/>
        </p:nvSpPr>
        <p:spPr>
          <a:xfrm>
            <a:off x="2924646" y="4563087"/>
            <a:ext cx="1945533" cy="352489"/>
          </a:xfrm>
          <a:prstGeom prst="rect">
            <a:avLst/>
          </a:prstGeom>
          <a:noFill/>
          <a:ln w="9525" cmpd="sng">
            <a:solidFill>
              <a:schemeClr val="accent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Cities</a:t>
            </a:r>
          </a:p>
        </p:txBody>
      </p:sp>
      <p:sp>
        <p:nvSpPr>
          <p:cNvPr id="66" name="Rectangle 65"/>
          <p:cNvSpPr/>
          <p:nvPr/>
        </p:nvSpPr>
        <p:spPr>
          <a:xfrm>
            <a:off x="7561329" y="3765660"/>
            <a:ext cx="1945533" cy="324362"/>
          </a:xfrm>
          <a:prstGeom prst="rect">
            <a:avLst/>
          </a:prstGeom>
          <a:noFill/>
          <a:ln w="9525" cmpd="sng">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Remote Patient Monitoring</a:t>
            </a:r>
          </a:p>
        </p:txBody>
      </p:sp>
      <p:sp>
        <p:nvSpPr>
          <p:cNvPr id="67" name="Rectangle 66"/>
          <p:cNvSpPr/>
          <p:nvPr/>
        </p:nvSpPr>
        <p:spPr>
          <a:xfrm>
            <a:off x="7561329" y="4156907"/>
            <a:ext cx="1945533" cy="332284"/>
          </a:xfrm>
          <a:prstGeom prst="rect">
            <a:avLst/>
          </a:prstGeom>
          <a:noFill/>
          <a:ln w="9525" cmpd="sng">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Wellness &amp; Prevention</a:t>
            </a:r>
          </a:p>
        </p:txBody>
      </p:sp>
      <p:sp>
        <p:nvSpPr>
          <p:cNvPr id="68" name="Rectangle 67"/>
          <p:cNvSpPr/>
          <p:nvPr/>
        </p:nvSpPr>
        <p:spPr>
          <a:xfrm>
            <a:off x="7570400" y="4563086"/>
            <a:ext cx="1945533" cy="343417"/>
          </a:xfrm>
          <a:prstGeom prst="rect">
            <a:avLst/>
          </a:prstGeom>
          <a:noFill/>
          <a:ln w="9525" cmpd="sng">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0" tIns="46602" rIns="0"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Pharma</a:t>
            </a:r>
          </a:p>
        </p:txBody>
      </p:sp>
      <p:sp>
        <p:nvSpPr>
          <p:cNvPr id="71" name="TextBox 70"/>
          <p:cNvSpPr txBox="1"/>
          <p:nvPr/>
        </p:nvSpPr>
        <p:spPr>
          <a:xfrm>
            <a:off x="545122" y="3376642"/>
            <a:ext cx="2063035" cy="286205"/>
          </a:xfrm>
          <a:prstGeom prst="rect">
            <a:avLst/>
          </a:prstGeom>
          <a:noFill/>
        </p:spPr>
        <p:txBody>
          <a:bodyPr wrap="square" lIns="93207" tIns="46602" rIns="93207" bIns="46602"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224" b="1" i="0" u="none" strike="noStrike" kern="0" cap="none" spc="0" normalizeH="0" baseline="0" noProof="0" dirty="0">
                <a:ln>
                  <a:noFill/>
                </a:ln>
                <a:solidFill>
                  <a:schemeClr val="accent1"/>
                </a:solidFill>
                <a:effectLst/>
                <a:uLnTx/>
                <a:uFillTx/>
                <a:cs typeface="Arial" charset="0"/>
              </a:rPr>
              <a:t>Use Case Categories</a:t>
            </a:r>
          </a:p>
        </p:txBody>
      </p:sp>
      <p:sp>
        <p:nvSpPr>
          <p:cNvPr id="72" name="TextBox 71"/>
          <p:cNvSpPr txBox="1"/>
          <p:nvPr/>
        </p:nvSpPr>
        <p:spPr>
          <a:xfrm>
            <a:off x="2863905" y="3376642"/>
            <a:ext cx="2063035" cy="286205"/>
          </a:xfrm>
          <a:prstGeom prst="rect">
            <a:avLst/>
          </a:prstGeom>
          <a:noFill/>
        </p:spPr>
        <p:txBody>
          <a:bodyPr wrap="square" lIns="93207" tIns="46602" rIns="93207" bIns="46602"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224" b="1" i="0" u="none" strike="noStrike" kern="0" cap="none" spc="0" normalizeH="0" baseline="0" noProof="0" dirty="0">
                <a:ln>
                  <a:noFill/>
                </a:ln>
                <a:solidFill>
                  <a:srgbClr val="408FCD"/>
                </a:solidFill>
                <a:effectLst/>
                <a:uLnTx/>
                <a:uFillTx/>
                <a:cs typeface="Arial" charset="0"/>
              </a:rPr>
              <a:t>Use Case Categories</a:t>
            </a:r>
          </a:p>
        </p:txBody>
      </p:sp>
      <p:sp>
        <p:nvSpPr>
          <p:cNvPr id="73" name="TextBox 72"/>
          <p:cNvSpPr txBox="1"/>
          <p:nvPr/>
        </p:nvSpPr>
        <p:spPr>
          <a:xfrm>
            <a:off x="5173131" y="3376642"/>
            <a:ext cx="2063035" cy="286205"/>
          </a:xfrm>
          <a:prstGeom prst="rect">
            <a:avLst/>
          </a:prstGeom>
          <a:noFill/>
        </p:spPr>
        <p:txBody>
          <a:bodyPr wrap="square" lIns="93207" tIns="46602" rIns="93207" bIns="46602"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224" b="1" i="0" u="none" strike="noStrike" kern="0" cap="none" spc="0" normalizeH="0" baseline="0" noProof="0" dirty="0">
                <a:ln>
                  <a:noFill/>
                </a:ln>
                <a:solidFill>
                  <a:schemeClr val="accent6"/>
                </a:solidFill>
                <a:effectLst/>
                <a:uLnTx/>
                <a:uFillTx/>
                <a:cs typeface="Arial" charset="0"/>
              </a:rPr>
              <a:t>Use Case Categories</a:t>
            </a:r>
          </a:p>
        </p:txBody>
      </p:sp>
      <p:sp>
        <p:nvSpPr>
          <p:cNvPr id="74" name="TextBox 73"/>
          <p:cNvSpPr txBox="1"/>
          <p:nvPr/>
        </p:nvSpPr>
        <p:spPr>
          <a:xfrm>
            <a:off x="7504664" y="3376642"/>
            <a:ext cx="2063035" cy="286205"/>
          </a:xfrm>
          <a:prstGeom prst="rect">
            <a:avLst/>
          </a:prstGeom>
          <a:noFill/>
        </p:spPr>
        <p:txBody>
          <a:bodyPr wrap="square" lIns="93207" tIns="46602" rIns="93207" bIns="46602"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224" b="1" i="0" u="none" strike="noStrike" kern="0" cap="none" spc="0" normalizeH="0" baseline="0" noProof="0" dirty="0">
                <a:ln>
                  <a:noFill/>
                </a:ln>
                <a:solidFill>
                  <a:schemeClr val="accent3"/>
                </a:solidFill>
                <a:effectLst/>
                <a:uLnTx/>
                <a:uFillTx/>
                <a:cs typeface="Arial" charset="0"/>
              </a:rPr>
              <a:t>Use Case Categories</a:t>
            </a:r>
          </a:p>
        </p:txBody>
      </p:sp>
      <p:sp>
        <p:nvSpPr>
          <p:cNvPr id="75" name="TextBox 74"/>
          <p:cNvSpPr txBox="1"/>
          <p:nvPr/>
        </p:nvSpPr>
        <p:spPr>
          <a:xfrm>
            <a:off x="9831023" y="3376642"/>
            <a:ext cx="2063035" cy="286205"/>
          </a:xfrm>
          <a:prstGeom prst="rect">
            <a:avLst/>
          </a:prstGeom>
          <a:noFill/>
        </p:spPr>
        <p:txBody>
          <a:bodyPr wrap="square" lIns="93207" tIns="46602" rIns="93207" bIns="46602" rtlCol="0">
            <a:spAutoFit/>
          </a:bodyP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224" b="1" i="0" u="none" strike="noStrike" kern="0" cap="none" spc="0" normalizeH="0" baseline="0" noProof="0" dirty="0">
                <a:ln>
                  <a:noFill/>
                </a:ln>
                <a:solidFill>
                  <a:schemeClr val="accent5"/>
                </a:solidFill>
                <a:effectLst/>
                <a:uLnTx/>
                <a:uFillTx/>
                <a:cs typeface="Arial" charset="0"/>
              </a:rPr>
              <a:t>Use Case Categories</a:t>
            </a:r>
          </a:p>
        </p:txBody>
      </p:sp>
      <p:sp>
        <p:nvSpPr>
          <p:cNvPr id="63" name="Rectangle 62"/>
          <p:cNvSpPr/>
          <p:nvPr/>
        </p:nvSpPr>
        <p:spPr>
          <a:xfrm>
            <a:off x="5238451" y="3765659"/>
            <a:ext cx="1945533" cy="324363"/>
          </a:xfrm>
          <a:prstGeom prst="rect">
            <a:avLst/>
          </a:prstGeom>
          <a:noFill/>
          <a:ln w="9525" cmpd="sng">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Manufacturing</a:t>
            </a:r>
          </a:p>
        </p:txBody>
      </p:sp>
      <p:sp>
        <p:nvSpPr>
          <p:cNvPr id="64" name="Rectangle 63"/>
          <p:cNvSpPr/>
          <p:nvPr/>
        </p:nvSpPr>
        <p:spPr>
          <a:xfrm>
            <a:off x="5238451" y="4156185"/>
            <a:ext cx="1945533" cy="342078"/>
          </a:xfrm>
          <a:prstGeom prst="rect">
            <a:avLst/>
          </a:prstGeom>
          <a:noFill/>
          <a:ln w="9525" cmpd="sng">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Asset Mgmt</a:t>
            </a:r>
          </a:p>
        </p:txBody>
      </p:sp>
      <p:sp>
        <p:nvSpPr>
          <p:cNvPr id="65" name="Rectangle 64"/>
          <p:cNvSpPr/>
          <p:nvPr/>
        </p:nvSpPr>
        <p:spPr>
          <a:xfrm>
            <a:off x="5247522" y="4563087"/>
            <a:ext cx="1945533" cy="343417"/>
          </a:xfrm>
          <a:prstGeom prst="rect">
            <a:avLst/>
          </a:prstGeom>
          <a:noFill/>
          <a:ln w="9525" cmpd="sng">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Worker</a:t>
            </a:r>
          </a:p>
        </p:txBody>
      </p:sp>
      <p:sp>
        <p:nvSpPr>
          <p:cNvPr id="76" name="Rectangle 75"/>
          <p:cNvSpPr/>
          <p:nvPr/>
        </p:nvSpPr>
        <p:spPr>
          <a:xfrm>
            <a:off x="5247523" y="4960167"/>
            <a:ext cx="1945533" cy="354578"/>
          </a:xfrm>
          <a:prstGeom prst="rect">
            <a:avLst/>
          </a:prstGeom>
          <a:noFill/>
          <a:ln w="9525" cmpd="sng">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Agriculture</a:t>
            </a:r>
          </a:p>
        </p:txBody>
      </p:sp>
      <p:sp>
        <p:nvSpPr>
          <p:cNvPr id="69" name="Rectangle 68"/>
          <p:cNvSpPr/>
          <p:nvPr/>
        </p:nvSpPr>
        <p:spPr>
          <a:xfrm>
            <a:off x="9884207" y="3765660"/>
            <a:ext cx="1945533" cy="324362"/>
          </a:xfrm>
          <a:prstGeom prst="rect">
            <a:avLst/>
          </a:prstGeom>
          <a:noFill/>
          <a:ln w="9525" cmpd="sng">
            <a:solidFill>
              <a:schemeClr val="accent5"/>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IoT Payment &amp; Data Security</a:t>
            </a:r>
          </a:p>
        </p:txBody>
      </p:sp>
      <p:sp>
        <p:nvSpPr>
          <p:cNvPr id="70" name="Rectangle 69"/>
          <p:cNvSpPr/>
          <p:nvPr/>
        </p:nvSpPr>
        <p:spPr>
          <a:xfrm>
            <a:off x="9875136" y="4156906"/>
            <a:ext cx="1945533" cy="350427"/>
          </a:xfrm>
          <a:prstGeom prst="rect">
            <a:avLst/>
          </a:prstGeom>
          <a:noFill/>
          <a:ln w="9525" cmpd="sng">
            <a:solidFill>
              <a:schemeClr val="accent5"/>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Blockchain &amp; Cryptocurrency</a:t>
            </a:r>
          </a:p>
        </p:txBody>
      </p:sp>
      <p:sp>
        <p:nvSpPr>
          <p:cNvPr id="77" name="Rectangle 76"/>
          <p:cNvSpPr/>
          <p:nvPr/>
        </p:nvSpPr>
        <p:spPr>
          <a:xfrm>
            <a:off x="9884207" y="4563087"/>
            <a:ext cx="1945533" cy="361561"/>
          </a:xfrm>
          <a:prstGeom prst="rect">
            <a:avLst/>
          </a:prstGeom>
          <a:noFill/>
          <a:ln w="9525" cmpd="sng">
            <a:solidFill>
              <a:schemeClr val="accent5"/>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Contextual Commerce</a:t>
            </a:r>
          </a:p>
        </p:txBody>
      </p:sp>
      <p:sp>
        <p:nvSpPr>
          <p:cNvPr id="56" name="Rectangle 55"/>
          <p:cNvSpPr/>
          <p:nvPr/>
        </p:nvSpPr>
        <p:spPr>
          <a:xfrm>
            <a:off x="592698" y="3759828"/>
            <a:ext cx="1945533" cy="330194"/>
          </a:xfrm>
          <a:prstGeom prst="rect">
            <a:avLst/>
          </a:prstGeom>
          <a:noFill/>
          <a:ln w="9525" cmpd="sng">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Vehicle</a:t>
            </a:r>
          </a:p>
        </p:txBody>
      </p:sp>
      <p:sp>
        <p:nvSpPr>
          <p:cNvPr id="57" name="Rectangle 56"/>
          <p:cNvSpPr/>
          <p:nvPr/>
        </p:nvSpPr>
        <p:spPr>
          <a:xfrm>
            <a:off x="592698" y="4156908"/>
            <a:ext cx="1945533" cy="341355"/>
          </a:xfrm>
          <a:prstGeom prst="rect">
            <a:avLst/>
          </a:prstGeom>
          <a:noFill/>
          <a:ln w="9525" cmpd="sng">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Fleet</a:t>
            </a:r>
          </a:p>
        </p:txBody>
      </p:sp>
      <p:sp>
        <p:nvSpPr>
          <p:cNvPr id="58" name="Rectangle 57"/>
          <p:cNvSpPr/>
          <p:nvPr/>
        </p:nvSpPr>
        <p:spPr>
          <a:xfrm>
            <a:off x="592698" y="4563087"/>
            <a:ext cx="1945533" cy="334345"/>
          </a:xfrm>
          <a:prstGeom prst="rect">
            <a:avLst/>
          </a:prstGeom>
          <a:noFill/>
          <a:ln w="9525" cmpd="sng">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Transit Systems</a:t>
            </a:r>
          </a:p>
        </p:txBody>
      </p:sp>
      <p:sp>
        <p:nvSpPr>
          <p:cNvPr id="59" name="Rectangle 58"/>
          <p:cNvSpPr/>
          <p:nvPr/>
        </p:nvSpPr>
        <p:spPr>
          <a:xfrm>
            <a:off x="592698" y="4960167"/>
            <a:ext cx="1945533" cy="336434"/>
          </a:xfrm>
          <a:prstGeom prst="rect">
            <a:avLst/>
          </a:prstGeom>
          <a:noFill/>
          <a:ln w="9525" cmpd="sng">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Insurance</a:t>
            </a:r>
          </a:p>
        </p:txBody>
      </p:sp>
      <p:sp>
        <p:nvSpPr>
          <p:cNvPr id="78" name="Rectangle 77"/>
          <p:cNvSpPr/>
          <p:nvPr/>
        </p:nvSpPr>
        <p:spPr>
          <a:xfrm>
            <a:off x="592698" y="5357275"/>
            <a:ext cx="1945533" cy="338495"/>
          </a:xfrm>
          <a:prstGeom prst="rect">
            <a:avLst/>
          </a:prstGeom>
          <a:noFill/>
          <a:ln w="9525" cmpd="sng">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3207" tIns="46602" rIns="93207"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Connected Freight</a:t>
            </a:r>
          </a:p>
        </p:txBody>
      </p:sp>
      <p:sp>
        <p:nvSpPr>
          <p:cNvPr id="102" name="Rectangle 101"/>
          <p:cNvSpPr/>
          <p:nvPr/>
        </p:nvSpPr>
        <p:spPr>
          <a:xfrm>
            <a:off x="7566594" y="4960167"/>
            <a:ext cx="1945533" cy="336434"/>
          </a:xfrm>
          <a:prstGeom prst="rect">
            <a:avLst/>
          </a:prstGeom>
          <a:noFill/>
          <a:ln w="9525" cmpd="sng">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0" tIns="46602" rIns="0" bIns="46602" rtlCol="0" anchor="ctr"/>
          <a:lstStyle/>
          <a:p>
            <a:pPr marL="0" marR="0" lvl="0" indent="0" algn="ctr" defTabSz="932414" eaLnBrk="1" fontAlgn="base" latinLnBrk="0" hangingPunct="1">
              <a:lnSpc>
                <a:spcPct val="100000"/>
              </a:lnSpc>
              <a:spcBef>
                <a:spcPct val="0"/>
              </a:spcBef>
              <a:spcAft>
                <a:spcPct val="0"/>
              </a:spcAft>
              <a:buClrTx/>
              <a:buSzTx/>
              <a:buFontTx/>
              <a:buNone/>
              <a:tabLst/>
              <a:defRPr/>
            </a:pPr>
            <a:r>
              <a:rPr kumimoji="0" lang="en-US" sz="1122" b="0" i="0" u="none" strike="noStrike" kern="0" cap="none" spc="0" normalizeH="0" baseline="0" noProof="0" dirty="0">
                <a:ln>
                  <a:noFill/>
                </a:ln>
                <a:solidFill>
                  <a:srgbClr val="000000"/>
                </a:solidFill>
                <a:effectLst/>
                <a:uLnTx/>
                <a:uFillTx/>
              </a:rPr>
              <a:t>Intelligent Health Enterprise</a:t>
            </a:r>
          </a:p>
        </p:txBody>
      </p:sp>
      <p:grpSp>
        <p:nvGrpSpPr>
          <p:cNvPr id="7" name="Group 6"/>
          <p:cNvGrpSpPr/>
          <p:nvPr/>
        </p:nvGrpSpPr>
        <p:grpSpPr>
          <a:xfrm>
            <a:off x="5836813" y="2507106"/>
            <a:ext cx="783838" cy="844775"/>
            <a:chOff x="5763553" y="2373392"/>
            <a:chExt cx="611486" cy="659025"/>
          </a:xfrm>
          <a:solidFill>
            <a:schemeClr val="accent6"/>
          </a:solidFill>
        </p:grpSpPr>
        <p:grpSp>
          <p:nvGrpSpPr>
            <p:cNvPr id="106" name="Group 101"/>
            <p:cNvGrpSpPr>
              <a:grpSpLocks noChangeAspect="1"/>
            </p:cNvGrpSpPr>
            <p:nvPr/>
          </p:nvGrpSpPr>
          <p:grpSpPr bwMode="auto">
            <a:xfrm>
              <a:off x="6170021" y="2373392"/>
              <a:ext cx="168965" cy="166239"/>
              <a:chOff x="3947" y="1925"/>
              <a:chExt cx="124" cy="122"/>
            </a:xfrm>
            <a:grpFill/>
          </p:grpSpPr>
          <p:sp>
            <p:nvSpPr>
              <p:cNvPr id="111" name="Freeform 102"/>
              <p:cNvSpPr>
                <a:spLocks/>
              </p:cNvSpPr>
              <p:nvPr/>
            </p:nvSpPr>
            <p:spPr bwMode="auto">
              <a:xfrm>
                <a:off x="3962" y="1925"/>
                <a:ext cx="109" cy="109"/>
              </a:xfrm>
              <a:custGeom>
                <a:avLst/>
                <a:gdLst>
                  <a:gd name="T0" fmla="*/ 42 w 46"/>
                  <a:gd name="T1" fmla="*/ 46 h 46"/>
                  <a:gd name="T2" fmla="*/ 38 w 46"/>
                  <a:gd name="T3" fmla="*/ 42 h 46"/>
                  <a:gd name="T4" fmla="*/ 3 w 46"/>
                  <a:gd name="T5" fmla="*/ 8 h 46"/>
                  <a:gd name="T6" fmla="*/ 0 w 46"/>
                  <a:gd name="T7" fmla="*/ 4 h 46"/>
                  <a:gd name="T8" fmla="*/ 4 w 46"/>
                  <a:gd name="T9" fmla="*/ 0 h 46"/>
                  <a:gd name="T10" fmla="*/ 46 w 46"/>
                  <a:gd name="T11" fmla="*/ 42 h 46"/>
                  <a:gd name="T12" fmla="*/ 42 w 46"/>
                  <a:gd name="T13" fmla="*/ 46 h 46"/>
                  <a:gd name="T14" fmla="*/ 42 w 4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42" y="46"/>
                    </a:moveTo>
                    <a:cubicBezTo>
                      <a:pt x="40" y="46"/>
                      <a:pt x="38" y="44"/>
                      <a:pt x="38" y="42"/>
                    </a:cubicBezTo>
                    <a:cubicBezTo>
                      <a:pt x="35" y="9"/>
                      <a:pt x="5" y="8"/>
                      <a:pt x="3" y="8"/>
                    </a:cubicBezTo>
                    <a:cubicBezTo>
                      <a:pt x="1" y="8"/>
                      <a:pt x="0" y="6"/>
                      <a:pt x="0" y="4"/>
                    </a:cubicBezTo>
                    <a:cubicBezTo>
                      <a:pt x="0" y="1"/>
                      <a:pt x="1" y="0"/>
                      <a:pt x="4" y="0"/>
                    </a:cubicBezTo>
                    <a:cubicBezTo>
                      <a:pt x="4" y="0"/>
                      <a:pt x="42" y="1"/>
                      <a:pt x="46" y="42"/>
                    </a:cubicBezTo>
                    <a:cubicBezTo>
                      <a:pt x="46" y="44"/>
                      <a:pt x="44" y="46"/>
                      <a:pt x="42" y="46"/>
                    </a:cubicBezTo>
                    <a:cubicBezTo>
                      <a:pt x="42" y="46"/>
                      <a:pt x="42" y="46"/>
                      <a:pt x="42" y="4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12" name="Freeform 103"/>
              <p:cNvSpPr>
                <a:spLocks/>
              </p:cNvSpPr>
              <p:nvPr/>
            </p:nvSpPr>
            <p:spPr bwMode="auto">
              <a:xfrm>
                <a:off x="3954" y="1955"/>
                <a:ext cx="85" cy="85"/>
              </a:xfrm>
              <a:custGeom>
                <a:avLst/>
                <a:gdLst>
                  <a:gd name="T0" fmla="*/ 32 w 36"/>
                  <a:gd name="T1" fmla="*/ 36 h 36"/>
                  <a:gd name="T2" fmla="*/ 28 w 36"/>
                  <a:gd name="T3" fmla="*/ 32 h 36"/>
                  <a:gd name="T4" fmla="*/ 4 w 36"/>
                  <a:gd name="T5" fmla="*/ 8 h 36"/>
                  <a:gd name="T6" fmla="*/ 1 w 36"/>
                  <a:gd name="T7" fmla="*/ 4 h 36"/>
                  <a:gd name="T8" fmla="*/ 5 w 36"/>
                  <a:gd name="T9" fmla="*/ 0 h 36"/>
                  <a:gd name="T10" fmla="*/ 36 w 36"/>
                  <a:gd name="T11" fmla="*/ 32 h 36"/>
                  <a:gd name="T12" fmla="*/ 33 w 36"/>
                  <a:gd name="T13" fmla="*/ 36 h 36"/>
                  <a:gd name="T14" fmla="*/ 3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2" y="36"/>
                    </a:moveTo>
                    <a:cubicBezTo>
                      <a:pt x="30" y="36"/>
                      <a:pt x="28" y="34"/>
                      <a:pt x="28" y="32"/>
                    </a:cubicBezTo>
                    <a:cubicBezTo>
                      <a:pt x="26" y="9"/>
                      <a:pt x="5" y="8"/>
                      <a:pt x="4" y="8"/>
                    </a:cubicBezTo>
                    <a:cubicBezTo>
                      <a:pt x="2" y="8"/>
                      <a:pt x="0" y="6"/>
                      <a:pt x="1" y="4"/>
                    </a:cubicBezTo>
                    <a:cubicBezTo>
                      <a:pt x="1" y="2"/>
                      <a:pt x="2" y="0"/>
                      <a:pt x="5" y="0"/>
                    </a:cubicBezTo>
                    <a:cubicBezTo>
                      <a:pt x="13" y="1"/>
                      <a:pt x="34" y="6"/>
                      <a:pt x="36" y="32"/>
                    </a:cubicBezTo>
                    <a:cubicBezTo>
                      <a:pt x="36" y="34"/>
                      <a:pt x="35" y="36"/>
                      <a:pt x="33" y="36"/>
                    </a:cubicBezTo>
                    <a:cubicBezTo>
                      <a:pt x="32" y="36"/>
                      <a:pt x="32" y="36"/>
                      <a:pt x="32" y="3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13" name="Freeform 104"/>
              <p:cNvSpPr>
                <a:spLocks/>
              </p:cNvSpPr>
              <p:nvPr/>
            </p:nvSpPr>
            <p:spPr bwMode="auto">
              <a:xfrm>
                <a:off x="3947" y="1987"/>
                <a:ext cx="62" cy="60"/>
              </a:xfrm>
              <a:custGeom>
                <a:avLst/>
                <a:gdLst>
                  <a:gd name="T0" fmla="*/ 21 w 26"/>
                  <a:gd name="T1" fmla="*/ 25 h 25"/>
                  <a:gd name="T2" fmla="*/ 17 w 26"/>
                  <a:gd name="T3" fmla="*/ 22 h 25"/>
                  <a:gd name="T4" fmla="*/ 4 w 26"/>
                  <a:gd name="T5" fmla="*/ 8 h 25"/>
                  <a:gd name="T6" fmla="*/ 0 w 26"/>
                  <a:gd name="T7" fmla="*/ 4 h 25"/>
                  <a:gd name="T8" fmla="*/ 4 w 26"/>
                  <a:gd name="T9" fmla="*/ 0 h 25"/>
                  <a:gd name="T10" fmla="*/ 25 w 26"/>
                  <a:gd name="T11" fmla="*/ 21 h 25"/>
                  <a:gd name="T12" fmla="*/ 22 w 26"/>
                  <a:gd name="T13" fmla="*/ 25 h 25"/>
                  <a:gd name="T14" fmla="*/ 21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21" y="25"/>
                    </a:moveTo>
                    <a:cubicBezTo>
                      <a:pt x="19" y="25"/>
                      <a:pt x="18" y="24"/>
                      <a:pt x="17" y="22"/>
                    </a:cubicBezTo>
                    <a:cubicBezTo>
                      <a:pt x="16" y="9"/>
                      <a:pt x="5" y="8"/>
                      <a:pt x="4" y="8"/>
                    </a:cubicBezTo>
                    <a:cubicBezTo>
                      <a:pt x="2" y="8"/>
                      <a:pt x="0" y="6"/>
                      <a:pt x="0" y="4"/>
                    </a:cubicBezTo>
                    <a:cubicBezTo>
                      <a:pt x="0" y="2"/>
                      <a:pt x="2" y="0"/>
                      <a:pt x="4" y="0"/>
                    </a:cubicBezTo>
                    <a:cubicBezTo>
                      <a:pt x="9" y="0"/>
                      <a:pt x="24" y="4"/>
                      <a:pt x="25" y="21"/>
                    </a:cubicBezTo>
                    <a:cubicBezTo>
                      <a:pt x="26" y="23"/>
                      <a:pt x="24" y="25"/>
                      <a:pt x="22" y="25"/>
                    </a:cubicBezTo>
                    <a:cubicBezTo>
                      <a:pt x="22" y="25"/>
                      <a:pt x="21" y="25"/>
                      <a:pt x="21" y="25"/>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sp>
          <p:nvSpPr>
            <p:cNvPr id="107" name="Freeform 27"/>
            <p:cNvSpPr>
              <a:spLocks noEditPoints="1"/>
            </p:cNvSpPr>
            <p:nvPr/>
          </p:nvSpPr>
          <p:spPr bwMode="auto">
            <a:xfrm flipH="1">
              <a:off x="6091087" y="2748465"/>
              <a:ext cx="166409" cy="165089"/>
            </a:xfrm>
            <a:custGeom>
              <a:avLst/>
              <a:gdLst>
                <a:gd name="T0" fmla="*/ 27 w 53"/>
                <a:gd name="T1" fmla="*/ 0 h 53"/>
                <a:gd name="T2" fmla="*/ 0 w 53"/>
                <a:gd name="T3" fmla="*/ 26 h 53"/>
                <a:gd name="T4" fmla="*/ 27 w 53"/>
                <a:gd name="T5" fmla="*/ 53 h 53"/>
                <a:gd name="T6" fmla="*/ 53 w 53"/>
                <a:gd name="T7" fmla="*/ 26 h 53"/>
                <a:gd name="T8" fmla="*/ 27 w 53"/>
                <a:gd name="T9" fmla="*/ 0 h 53"/>
                <a:gd name="T10" fmla="*/ 27 w 53"/>
                <a:gd name="T11" fmla="*/ 45 h 53"/>
                <a:gd name="T12" fmla="*/ 8 w 53"/>
                <a:gd name="T13" fmla="*/ 26 h 53"/>
                <a:gd name="T14" fmla="*/ 27 w 53"/>
                <a:gd name="T15" fmla="*/ 8 h 53"/>
                <a:gd name="T16" fmla="*/ 45 w 53"/>
                <a:gd name="T17" fmla="*/ 26 h 53"/>
                <a:gd name="T18" fmla="*/ 27 w 53"/>
                <a:gd name="T19"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7" y="0"/>
                  </a:moveTo>
                  <a:cubicBezTo>
                    <a:pt x="12" y="0"/>
                    <a:pt x="0" y="12"/>
                    <a:pt x="0" y="26"/>
                  </a:cubicBezTo>
                  <a:cubicBezTo>
                    <a:pt x="0" y="41"/>
                    <a:pt x="12" y="53"/>
                    <a:pt x="27" y="53"/>
                  </a:cubicBezTo>
                  <a:cubicBezTo>
                    <a:pt x="41" y="53"/>
                    <a:pt x="53" y="41"/>
                    <a:pt x="53" y="26"/>
                  </a:cubicBezTo>
                  <a:cubicBezTo>
                    <a:pt x="53" y="12"/>
                    <a:pt x="41" y="0"/>
                    <a:pt x="27" y="0"/>
                  </a:cubicBezTo>
                  <a:close/>
                  <a:moveTo>
                    <a:pt x="27" y="45"/>
                  </a:moveTo>
                  <a:cubicBezTo>
                    <a:pt x="16" y="45"/>
                    <a:pt x="8" y="36"/>
                    <a:pt x="8" y="26"/>
                  </a:cubicBezTo>
                  <a:cubicBezTo>
                    <a:pt x="8" y="16"/>
                    <a:pt x="16" y="8"/>
                    <a:pt x="27" y="8"/>
                  </a:cubicBezTo>
                  <a:cubicBezTo>
                    <a:pt x="37" y="8"/>
                    <a:pt x="45" y="16"/>
                    <a:pt x="45" y="26"/>
                  </a:cubicBezTo>
                  <a:cubicBezTo>
                    <a:pt x="45" y="36"/>
                    <a:pt x="37" y="45"/>
                    <a:pt x="27"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108" name="Freeform 28"/>
            <p:cNvSpPr>
              <a:spLocks noEditPoints="1"/>
            </p:cNvSpPr>
            <p:nvPr/>
          </p:nvSpPr>
          <p:spPr bwMode="auto">
            <a:xfrm flipH="1">
              <a:off x="5972224" y="2625639"/>
              <a:ext cx="402815" cy="406778"/>
            </a:xfrm>
            <a:custGeom>
              <a:avLst/>
              <a:gdLst>
                <a:gd name="T0" fmla="*/ 111 w 129"/>
                <a:gd name="T1" fmla="*/ 51 h 130"/>
                <a:gd name="T2" fmla="*/ 116 w 129"/>
                <a:gd name="T3" fmla="*/ 31 h 130"/>
                <a:gd name="T4" fmla="*/ 104 w 129"/>
                <a:gd name="T5" fmla="*/ 14 h 130"/>
                <a:gd name="T6" fmla="*/ 88 w 129"/>
                <a:gd name="T7" fmla="*/ 22 h 130"/>
                <a:gd name="T8" fmla="*/ 77 w 129"/>
                <a:gd name="T9" fmla="*/ 5 h 130"/>
                <a:gd name="T10" fmla="*/ 56 w 129"/>
                <a:gd name="T11" fmla="*/ 1 h 130"/>
                <a:gd name="T12" fmla="*/ 51 w 129"/>
                <a:gd name="T13" fmla="*/ 18 h 130"/>
                <a:gd name="T14" fmla="*/ 30 w 129"/>
                <a:gd name="T15" fmla="*/ 14 h 130"/>
                <a:gd name="T16" fmla="*/ 19 w 129"/>
                <a:gd name="T17" fmla="*/ 19 h 130"/>
                <a:gd name="T18" fmla="*/ 13 w 129"/>
                <a:gd name="T19" fmla="*/ 26 h 130"/>
                <a:gd name="T20" fmla="*/ 22 w 129"/>
                <a:gd name="T21" fmla="*/ 42 h 130"/>
                <a:gd name="T22" fmla="*/ 4 w 129"/>
                <a:gd name="T23" fmla="*/ 53 h 130"/>
                <a:gd name="T24" fmla="*/ 0 w 129"/>
                <a:gd name="T25" fmla="*/ 64 h 130"/>
                <a:gd name="T26" fmla="*/ 1 w 129"/>
                <a:gd name="T27" fmla="*/ 74 h 130"/>
                <a:gd name="T28" fmla="*/ 18 w 129"/>
                <a:gd name="T29" fmla="*/ 79 h 130"/>
                <a:gd name="T30" fmla="*/ 13 w 129"/>
                <a:gd name="T31" fmla="*/ 99 h 130"/>
                <a:gd name="T32" fmla="*/ 18 w 129"/>
                <a:gd name="T33" fmla="*/ 110 h 130"/>
                <a:gd name="T34" fmla="*/ 26 w 129"/>
                <a:gd name="T35" fmla="*/ 117 h 130"/>
                <a:gd name="T36" fmla="*/ 42 w 129"/>
                <a:gd name="T37" fmla="*/ 108 h 130"/>
                <a:gd name="T38" fmla="*/ 52 w 129"/>
                <a:gd name="T39" fmla="*/ 126 h 130"/>
                <a:gd name="T40" fmla="*/ 65 w 129"/>
                <a:gd name="T41" fmla="*/ 130 h 130"/>
                <a:gd name="T42" fmla="*/ 77 w 129"/>
                <a:gd name="T43" fmla="*/ 126 h 130"/>
                <a:gd name="T44" fmla="*/ 88 w 129"/>
                <a:gd name="T45" fmla="*/ 108 h 130"/>
                <a:gd name="T46" fmla="*/ 104 w 129"/>
                <a:gd name="T47" fmla="*/ 117 h 130"/>
                <a:gd name="T48" fmla="*/ 116 w 129"/>
                <a:gd name="T49" fmla="*/ 99 h 130"/>
                <a:gd name="T50" fmla="*/ 111 w 129"/>
                <a:gd name="T51" fmla="*/ 79 h 130"/>
                <a:gd name="T52" fmla="*/ 129 w 129"/>
                <a:gd name="T53" fmla="*/ 74 h 130"/>
                <a:gd name="T54" fmla="*/ 129 w 129"/>
                <a:gd name="T55" fmla="*/ 56 h 130"/>
                <a:gd name="T56" fmla="*/ 121 w 129"/>
                <a:gd name="T57" fmla="*/ 70 h 130"/>
                <a:gd name="T58" fmla="*/ 104 w 129"/>
                <a:gd name="T59" fmla="*/ 75 h 130"/>
                <a:gd name="T60" fmla="*/ 100 w 129"/>
                <a:gd name="T61" fmla="*/ 91 h 130"/>
                <a:gd name="T62" fmla="*/ 101 w 129"/>
                <a:gd name="T63" fmla="*/ 109 h 130"/>
                <a:gd name="T64" fmla="*/ 86 w 129"/>
                <a:gd name="T65" fmla="*/ 100 h 130"/>
                <a:gd name="T66" fmla="*/ 71 w 129"/>
                <a:gd name="T67" fmla="*/ 108 h 130"/>
                <a:gd name="T68" fmla="*/ 60 w 129"/>
                <a:gd name="T69" fmla="*/ 122 h 130"/>
                <a:gd name="T70" fmla="*/ 55 w 129"/>
                <a:gd name="T71" fmla="*/ 105 h 130"/>
                <a:gd name="T72" fmla="*/ 39 w 129"/>
                <a:gd name="T73" fmla="*/ 100 h 130"/>
                <a:gd name="T74" fmla="*/ 25 w 129"/>
                <a:gd name="T75" fmla="*/ 106 h 130"/>
                <a:gd name="T76" fmla="*/ 21 w 129"/>
                <a:gd name="T77" fmla="*/ 102 h 130"/>
                <a:gd name="T78" fmla="*/ 30 w 129"/>
                <a:gd name="T79" fmla="*/ 87 h 130"/>
                <a:gd name="T80" fmla="*/ 21 w 129"/>
                <a:gd name="T81" fmla="*/ 72 h 130"/>
                <a:gd name="T82" fmla="*/ 8 w 129"/>
                <a:gd name="T83" fmla="*/ 66 h 130"/>
                <a:gd name="T84" fmla="*/ 8 w 129"/>
                <a:gd name="T85" fmla="*/ 60 h 130"/>
                <a:gd name="T86" fmla="*/ 25 w 129"/>
                <a:gd name="T87" fmla="*/ 56 h 130"/>
                <a:gd name="T88" fmla="*/ 29 w 129"/>
                <a:gd name="T89" fmla="*/ 39 h 130"/>
                <a:gd name="T90" fmla="*/ 24 w 129"/>
                <a:gd name="T91" fmla="*/ 26 h 130"/>
                <a:gd name="T92" fmla="*/ 28 w 129"/>
                <a:gd name="T93" fmla="*/ 22 h 130"/>
                <a:gd name="T94" fmla="*/ 43 w 129"/>
                <a:gd name="T95" fmla="*/ 30 h 130"/>
                <a:gd name="T96" fmla="*/ 58 w 129"/>
                <a:gd name="T97" fmla="*/ 22 h 130"/>
                <a:gd name="T98" fmla="*/ 70 w 129"/>
                <a:gd name="T99" fmla="*/ 9 h 130"/>
                <a:gd name="T100" fmla="*/ 74 w 129"/>
                <a:gd name="T101" fmla="*/ 25 h 130"/>
                <a:gd name="T102" fmla="*/ 91 w 129"/>
                <a:gd name="T103" fmla="*/ 30 h 130"/>
                <a:gd name="T104" fmla="*/ 108 w 129"/>
                <a:gd name="T105" fmla="*/ 29 h 130"/>
                <a:gd name="T106" fmla="*/ 100 w 129"/>
                <a:gd name="T107" fmla="*/ 44 h 130"/>
                <a:gd name="T108" fmla="*/ 108 w 129"/>
                <a:gd name="T109" fmla="*/ 59 h 130"/>
                <a:gd name="T110" fmla="*/ 121 w 129"/>
                <a:gd name="T111"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 h="130">
                  <a:moveTo>
                    <a:pt x="125" y="53"/>
                  </a:moveTo>
                  <a:cubicBezTo>
                    <a:pt x="111" y="51"/>
                    <a:pt x="111" y="51"/>
                    <a:pt x="111" y="51"/>
                  </a:cubicBezTo>
                  <a:cubicBezTo>
                    <a:pt x="111" y="48"/>
                    <a:pt x="109" y="45"/>
                    <a:pt x="108" y="42"/>
                  </a:cubicBezTo>
                  <a:cubicBezTo>
                    <a:pt x="116" y="31"/>
                    <a:pt x="116" y="31"/>
                    <a:pt x="116" y="31"/>
                  </a:cubicBezTo>
                  <a:cubicBezTo>
                    <a:pt x="117" y="30"/>
                    <a:pt x="117" y="28"/>
                    <a:pt x="116" y="26"/>
                  </a:cubicBezTo>
                  <a:cubicBezTo>
                    <a:pt x="113" y="21"/>
                    <a:pt x="108" y="17"/>
                    <a:pt x="104" y="14"/>
                  </a:cubicBezTo>
                  <a:cubicBezTo>
                    <a:pt x="102" y="12"/>
                    <a:pt x="100" y="12"/>
                    <a:pt x="99" y="14"/>
                  </a:cubicBezTo>
                  <a:cubicBezTo>
                    <a:pt x="88" y="22"/>
                    <a:pt x="88" y="22"/>
                    <a:pt x="88" y="22"/>
                  </a:cubicBezTo>
                  <a:cubicBezTo>
                    <a:pt x="85" y="21"/>
                    <a:pt x="82" y="19"/>
                    <a:pt x="79" y="18"/>
                  </a:cubicBezTo>
                  <a:cubicBezTo>
                    <a:pt x="77" y="5"/>
                    <a:pt x="77" y="5"/>
                    <a:pt x="77" y="5"/>
                  </a:cubicBezTo>
                  <a:cubicBezTo>
                    <a:pt x="77" y="3"/>
                    <a:pt x="75" y="1"/>
                    <a:pt x="74" y="1"/>
                  </a:cubicBezTo>
                  <a:cubicBezTo>
                    <a:pt x="68" y="0"/>
                    <a:pt x="62" y="0"/>
                    <a:pt x="56" y="1"/>
                  </a:cubicBezTo>
                  <a:cubicBezTo>
                    <a:pt x="54" y="1"/>
                    <a:pt x="53" y="3"/>
                    <a:pt x="52" y="5"/>
                  </a:cubicBezTo>
                  <a:cubicBezTo>
                    <a:pt x="51" y="18"/>
                    <a:pt x="51" y="18"/>
                    <a:pt x="51" y="18"/>
                  </a:cubicBezTo>
                  <a:cubicBezTo>
                    <a:pt x="47" y="19"/>
                    <a:pt x="44" y="21"/>
                    <a:pt x="42" y="22"/>
                  </a:cubicBezTo>
                  <a:cubicBezTo>
                    <a:pt x="30" y="14"/>
                    <a:pt x="30" y="14"/>
                    <a:pt x="30" y="14"/>
                  </a:cubicBezTo>
                  <a:cubicBezTo>
                    <a:pt x="29" y="12"/>
                    <a:pt x="27" y="12"/>
                    <a:pt x="26" y="14"/>
                  </a:cubicBezTo>
                  <a:cubicBezTo>
                    <a:pt x="24" y="15"/>
                    <a:pt x="21" y="17"/>
                    <a:pt x="19" y="19"/>
                  </a:cubicBezTo>
                  <a:cubicBezTo>
                    <a:pt x="18" y="20"/>
                    <a:pt x="18" y="20"/>
                    <a:pt x="18" y="20"/>
                  </a:cubicBezTo>
                  <a:cubicBezTo>
                    <a:pt x="17" y="22"/>
                    <a:pt x="15" y="24"/>
                    <a:pt x="13" y="26"/>
                  </a:cubicBezTo>
                  <a:cubicBezTo>
                    <a:pt x="12" y="28"/>
                    <a:pt x="12" y="30"/>
                    <a:pt x="13" y="31"/>
                  </a:cubicBezTo>
                  <a:cubicBezTo>
                    <a:pt x="22" y="42"/>
                    <a:pt x="22" y="42"/>
                    <a:pt x="22" y="42"/>
                  </a:cubicBezTo>
                  <a:cubicBezTo>
                    <a:pt x="20" y="45"/>
                    <a:pt x="19" y="48"/>
                    <a:pt x="18" y="51"/>
                  </a:cubicBezTo>
                  <a:cubicBezTo>
                    <a:pt x="4" y="53"/>
                    <a:pt x="4" y="53"/>
                    <a:pt x="4" y="53"/>
                  </a:cubicBezTo>
                  <a:cubicBezTo>
                    <a:pt x="2" y="53"/>
                    <a:pt x="1" y="54"/>
                    <a:pt x="1" y="56"/>
                  </a:cubicBezTo>
                  <a:cubicBezTo>
                    <a:pt x="0" y="59"/>
                    <a:pt x="0" y="62"/>
                    <a:pt x="0" y="64"/>
                  </a:cubicBezTo>
                  <a:cubicBezTo>
                    <a:pt x="0" y="66"/>
                    <a:pt x="0" y="66"/>
                    <a:pt x="0" y="66"/>
                  </a:cubicBezTo>
                  <a:cubicBezTo>
                    <a:pt x="0" y="69"/>
                    <a:pt x="0" y="71"/>
                    <a:pt x="1" y="74"/>
                  </a:cubicBezTo>
                  <a:cubicBezTo>
                    <a:pt x="1" y="76"/>
                    <a:pt x="2" y="77"/>
                    <a:pt x="4" y="77"/>
                  </a:cubicBezTo>
                  <a:cubicBezTo>
                    <a:pt x="18" y="79"/>
                    <a:pt x="18" y="79"/>
                    <a:pt x="18" y="79"/>
                  </a:cubicBezTo>
                  <a:cubicBezTo>
                    <a:pt x="19" y="82"/>
                    <a:pt x="20" y="85"/>
                    <a:pt x="22" y="88"/>
                  </a:cubicBezTo>
                  <a:cubicBezTo>
                    <a:pt x="13" y="99"/>
                    <a:pt x="13" y="99"/>
                    <a:pt x="13" y="99"/>
                  </a:cubicBezTo>
                  <a:cubicBezTo>
                    <a:pt x="12" y="101"/>
                    <a:pt x="12" y="103"/>
                    <a:pt x="13" y="104"/>
                  </a:cubicBezTo>
                  <a:cubicBezTo>
                    <a:pt x="15" y="106"/>
                    <a:pt x="17" y="108"/>
                    <a:pt x="18" y="110"/>
                  </a:cubicBezTo>
                  <a:cubicBezTo>
                    <a:pt x="19" y="111"/>
                    <a:pt x="19" y="111"/>
                    <a:pt x="19" y="111"/>
                  </a:cubicBezTo>
                  <a:cubicBezTo>
                    <a:pt x="21" y="113"/>
                    <a:pt x="24" y="115"/>
                    <a:pt x="26" y="117"/>
                  </a:cubicBezTo>
                  <a:cubicBezTo>
                    <a:pt x="27" y="118"/>
                    <a:pt x="29" y="118"/>
                    <a:pt x="30" y="117"/>
                  </a:cubicBezTo>
                  <a:cubicBezTo>
                    <a:pt x="42" y="108"/>
                    <a:pt x="42" y="108"/>
                    <a:pt x="42" y="108"/>
                  </a:cubicBezTo>
                  <a:cubicBezTo>
                    <a:pt x="44" y="110"/>
                    <a:pt x="47" y="111"/>
                    <a:pt x="51" y="112"/>
                  </a:cubicBezTo>
                  <a:cubicBezTo>
                    <a:pt x="52" y="126"/>
                    <a:pt x="52" y="126"/>
                    <a:pt x="52" y="126"/>
                  </a:cubicBezTo>
                  <a:cubicBezTo>
                    <a:pt x="53" y="128"/>
                    <a:pt x="54" y="129"/>
                    <a:pt x="56" y="129"/>
                  </a:cubicBezTo>
                  <a:cubicBezTo>
                    <a:pt x="59" y="130"/>
                    <a:pt x="62" y="130"/>
                    <a:pt x="65" y="130"/>
                  </a:cubicBezTo>
                  <a:cubicBezTo>
                    <a:pt x="68" y="130"/>
                    <a:pt x="71" y="130"/>
                    <a:pt x="74" y="129"/>
                  </a:cubicBezTo>
                  <a:cubicBezTo>
                    <a:pt x="75" y="129"/>
                    <a:pt x="77" y="128"/>
                    <a:pt x="77" y="126"/>
                  </a:cubicBezTo>
                  <a:cubicBezTo>
                    <a:pt x="79" y="112"/>
                    <a:pt x="79" y="112"/>
                    <a:pt x="79" y="112"/>
                  </a:cubicBezTo>
                  <a:cubicBezTo>
                    <a:pt x="82" y="111"/>
                    <a:pt x="85" y="110"/>
                    <a:pt x="88" y="108"/>
                  </a:cubicBezTo>
                  <a:cubicBezTo>
                    <a:pt x="99" y="117"/>
                    <a:pt x="99" y="117"/>
                    <a:pt x="99" y="117"/>
                  </a:cubicBezTo>
                  <a:cubicBezTo>
                    <a:pt x="100" y="118"/>
                    <a:pt x="102" y="118"/>
                    <a:pt x="104" y="117"/>
                  </a:cubicBezTo>
                  <a:cubicBezTo>
                    <a:pt x="108" y="113"/>
                    <a:pt x="113" y="109"/>
                    <a:pt x="116" y="104"/>
                  </a:cubicBezTo>
                  <a:cubicBezTo>
                    <a:pt x="117" y="103"/>
                    <a:pt x="117" y="101"/>
                    <a:pt x="116" y="99"/>
                  </a:cubicBezTo>
                  <a:cubicBezTo>
                    <a:pt x="108" y="88"/>
                    <a:pt x="108" y="88"/>
                    <a:pt x="108" y="88"/>
                  </a:cubicBezTo>
                  <a:cubicBezTo>
                    <a:pt x="109" y="85"/>
                    <a:pt x="111" y="82"/>
                    <a:pt x="111" y="79"/>
                  </a:cubicBezTo>
                  <a:cubicBezTo>
                    <a:pt x="125" y="77"/>
                    <a:pt x="125" y="77"/>
                    <a:pt x="125" y="77"/>
                  </a:cubicBezTo>
                  <a:cubicBezTo>
                    <a:pt x="127" y="77"/>
                    <a:pt x="128" y="76"/>
                    <a:pt x="129" y="74"/>
                  </a:cubicBezTo>
                  <a:cubicBezTo>
                    <a:pt x="129" y="71"/>
                    <a:pt x="129" y="68"/>
                    <a:pt x="129" y="65"/>
                  </a:cubicBezTo>
                  <a:cubicBezTo>
                    <a:pt x="129" y="62"/>
                    <a:pt x="129" y="59"/>
                    <a:pt x="129" y="56"/>
                  </a:cubicBezTo>
                  <a:cubicBezTo>
                    <a:pt x="128" y="54"/>
                    <a:pt x="127" y="53"/>
                    <a:pt x="125" y="53"/>
                  </a:cubicBezTo>
                  <a:close/>
                  <a:moveTo>
                    <a:pt x="121" y="70"/>
                  </a:moveTo>
                  <a:cubicBezTo>
                    <a:pt x="108" y="72"/>
                    <a:pt x="108" y="72"/>
                    <a:pt x="108" y="72"/>
                  </a:cubicBezTo>
                  <a:cubicBezTo>
                    <a:pt x="106" y="72"/>
                    <a:pt x="105" y="73"/>
                    <a:pt x="104" y="75"/>
                  </a:cubicBezTo>
                  <a:cubicBezTo>
                    <a:pt x="103" y="79"/>
                    <a:pt x="102" y="83"/>
                    <a:pt x="100" y="87"/>
                  </a:cubicBezTo>
                  <a:cubicBezTo>
                    <a:pt x="99" y="88"/>
                    <a:pt x="99" y="90"/>
                    <a:pt x="100" y="91"/>
                  </a:cubicBezTo>
                  <a:cubicBezTo>
                    <a:pt x="108" y="102"/>
                    <a:pt x="108" y="102"/>
                    <a:pt x="108" y="102"/>
                  </a:cubicBezTo>
                  <a:cubicBezTo>
                    <a:pt x="106" y="104"/>
                    <a:pt x="104" y="106"/>
                    <a:pt x="101" y="109"/>
                  </a:cubicBezTo>
                  <a:cubicBezTo>
                    <a:pt x="91" y="100"/>
                    <a:pt x="91" y="100"/>
                    <a:pt x="91" y="100"/>
                  </a:cubicBezTo>
                  <a:cubicBezTo>
                    <a:pt x="89" y="99"/>
                    <a:pt x="87" y="99"/>
                    <a:pt x="86" y="100"/>
                  </a:cubicBezTo>
                  <a:cubicBezTo>
                    <a:pt x="82" y="102"/>
                    <a:pt x="78" y="104"/>
                    <a:pt x="74" y="105"/>
                  </a:cubicBezTo>
                  <a:cubicBezTo>
                    <a:pt x="73" y="105"/>
                    <a:pt x="72" y="107"/>
                    <a:pt x="71" y="108"/>
                  </a:cubicBezTo>
                  <a:cubicBezTo>
                    <a:pt x="70" y="122"/>
                    <a:pt x="70" y="122"/>
                    <a:pt x="70" y="122"/>
                  </a:cubicBezTo>
                  <a:cubicBezTo>
                    <a:pt x="66" y="122"/>
                    <a:pt x="63" y="122"/>
                    <a:pt x="60" y="122"/>
                  </a:cubicBezTo>
                  <a:cubicBezTo>
                    <a:pt x="58" y="108"/>
                    <a:pt x="58" y="108"/>
                    <a:pt x="58" y="108"/>
                  </a:cubicBezTo>
                  <a:cubicBezTo>
                    <a:pt x="58" y="107"/>
                    <a:pt x="57" y="105"/>
                    <a:pt x="55" y="105"/>
                  </a:cubicBezTo>
                  <a:cubicBezTo>
                    <a:pt x="51" y="104"/>
                    <a:pt x="47" y="102"/>
                    <a:pt x="43" y="100"/>
                  </a:cubicBezTo>
                  <a:cubicBezTo>
                    <a:pt x="42" y="99"/>
                    <a:pt x="40" y="99"/>
                    <a:pt x="39" y="100"/>
                  </a:cubicBezTo>
                  <a:cubicBezTo>
                    <a:pt x="28" y="109"/>
                    <a:pt x="28" y="109"/>
                    <a:pt x="28" y="109"/>
                  </a:cubicBezTo>
                  <a:cubicBezTo>
                    <a:pt x="27" y="108"/>
                    <a:pt x="26" y="107"/>
                    <a:pt x="25" y="106"/>
                  </a:cubicBezTo>
                  <a:cubicBezTo>
                    <a:pt x="24" y="105"/>
                    <a:pt x="24" y="105"/>
                    <a:pt x="24" y="105"/>
                  </a:cubicBezTo>
                  <a:cubicBezTo>
                    <a:pt x="23" y="104"/>
                    <a:pt x="22" y="103"/>
                    <a:pt x="21" y="102"/>
                  </a:cubicBezTo>
                  <a:cubicBezTo>
                    <a:pt x="29" y="91"/>
                    <a:pt x="29" y="91"/>
                    <a:pt x="29" y="91"/>
                  </a:cubicBezTo>
                  <a:cubicBezTo>
                    <a:pt x="30" y="90"/>
                    <a:pt x="31" y="88"/>
                    <a:pt x="30" y="87"/>
                  </a:cubicBezTo>
                  <a:cubicBezTo>
                    <a:pt x="27" y="83"/>
                    <a:pt x="26" y="79"/>
                    <a:pt x="25" y="75"/>
                  </a:cubicBezTo>
                  <a:cubicBezTo>
                    <a:pt x="24" y="73"/>
                    <a:pt x="23" y="72"/>
                    <a:pt x="21" y="72"/>
                  </a:cubicBezTo>
                  <a:cubicBezTo>
                    <a:pt x="8" y="70"/>
                    <a:pt x="8" y="70"/>
                    <a:pt x="8" y="70"/>
                  </a:cubicBezTo>
                  <a:cubicBezTo>
                    <a:pt x="8" y="69"/>
                    <a:pt x="8" y="67"/>
                    <a:pt x="8" y="66"/>
                  </a:cubicBezTo>
                  <a:cubicBezTo>
                    <a:pt x="8" y="64"/>
                    <a:pt x="8" y="64"/>
                    <a:pt x="8" y="64"/>
                  </a:cubicBezTo>
                  <a:cubicBezTo>
                    <a:pt x="8" y="63"/>
                    <a:pt x="8" y="62"/>
                    <a:pt x="8" y="60"/>
                  </a:cubicBezTo>
                  <a:cubicBezTo>
                    <a:pt x="21" y="59"/>
                    <a:pt x="21" y="59"/>
                    <a:pt x="21" y="59"/>
                  </a:cubicBezTo>
                  <a:cubicBezTo>
                    <a:pt x="23" y="58"/>
                    <a:pt x="24" y="57"/>
                    <a:pt x="25" y="56"/>
                  </a:cubicBezTo>
                  <a:cubicBezTo>
                    <a:pt x="26" y="51"/>
                    <a:pt x="27" y="47"/>
                    <a:pt x="30" y="44"/>
                  </a:cubicBezTo>
                  <a:cubicBezTo>
                    <a:pt x="31" y="42"/>
                    <a:pt x="30" y="41"/>
                    <a:pt x="29" y="39"/>
                  </a:cubicBezTo>
                  <a:cubicBezTo>
                    <a:pt x="21" y="29"/>
                    <a:pt x="21" y="29"/>
                    <a:pt x="21" y="29"/>
                  </a:cubicBezTo>
                  <a:cubicBezTo>
                    <a:pt x="22" y="28"/>
                    <a:pt x="23" y="27"/>
                    <a:pt x="24" y="26"/>
                  </a:cubicBezTo>
                  <a:cubicBezTo>
                    <a:pt x="25" y="25"/>
                    <a:pt x="25" y="25"/>
                    <a:pt x="25" y="25"/>
                  </a:cubicBezTo>
                  <a:cubicBezTo>
                    <a:pt x="26" y="24"/>
                    <a:pt x="27" y="23"/>
                    <a:pt x="28" y="22"/>
                  </a:cubicBezTo>
                  <a:cubicBezTo>
                    <a:pt x="39" y="30"/>
                    <a:pt x="39" y="30"/>
                    <a:pt x="39" y="30"/>
                  </a:cubicBezTo>
                  <a:cubicBezTo>
                    <a:pt x="40" y="31"/>
                    <a:pt x="42" y="31"/>
                    <a:pt x="43" y="30"/>
                  </a:cubicBezTo>
                  <a:cubicBezTo>
                    <a:pt x="47" y="28"/>
                    <a:pt x="51" y="26"/>
                    <a:pt x="55" y="25"/>
                  </a:cubicBezTo>
                  <a:cubicBezTo>
                    <a:pt x="57" y="25"/>
                    <a:pt x="58" y="24"/>
                    <a:pt x="58" y="22"/>
                  </a:cubicBezTo>
                  <a:cubicBezTo>
                    <a:pt x="60" y="9"/>
                    <a:pt x="60" y="9"/>
                    <a:pt x="60" y="9"/>
                  </a:cubicBezTo>
                  <a:cubicBezTo>
                    <a:pt x="63" y="8"/>
                    <a:pt x="66" y="8"/>
                    <a:pt x="70" y="9"/>
                  </a:cubicBezTo>
                  <a:cubicBezTo>
                    <a:pt x="71" y="22"/>
                    <a:pt x="71" y="22"/>
                    <a:pt x="71" y="22"/>
                  </a:cubicBezTo>
                  <a:cubicBezTo>
                    <a:pt x="72" y="24"/>
                    <a:pt x="73" y="25"/>
                    <a:pt x="74" y="25"/>
                  </a:cubicBezTo>
                  <a:cubicBezTo>
                    <a:pt x="78" y="26"/>
                    <a:pt x="82" y="28"/>
                    <a:pt x="86" y="30"/>
                  </a:cubicBezTo>
                  <a:cubicBezTo>
                    <a:pt x="87" y="31"/>
                    <a:pt x="89" y="31"/>
                    <a:pt x="91" y="30"/>
                  </a:cubicBezTo>
                  <a:cubicBezTo>
                    <a:pt x="101" y="22"/>
                    <a:pt x="101" y="22"/>
                    <a:pt x="101" y="22"/>
                  </a:cubicBezTo>
                  <a:cubicBezTo>
                    <a:pt x="104" y="24"/>
                    <a:pt x="106" y="26"/>
                    <a:pt x="108" y="29"/>
                  </a:cubicBezTo>
                  <a:cubicBezTo>
                    <a:pt x="100" y="39"/>
                    <a:pt x="100" y="39"/>
                    <a:pt x="100" y="39"/>
                  </a:cubicBezTo>
                  <a:cubicBezTo>
                    <a:pt x="99" y="41"/>
                    <a:pt x="99" y="42"/>
                    <a:pt x="100" y="44"/>
                  </a:cubicBezTo>
                  <a:cubicBezTo>
                    <a:pt x="102" y="47"/>
                    <a:pt x="103" y="51"/>
                    <a:pt x="104" y="56"/>
                  </a:cubicBezTo>
                  <a:cubicBezTo>
                    <a:pt x="105" y="57"/>
                    <a:pt x="106" y="58"/>
                    <a:pt x="108" y="59"/>
                  </a:cubicBezTo>
                  <a:cubicBezTo>
                    <a:pt x="121" y="60"/>
                    <a:pt x="121" y="60"/>
                    <a:pt x="121" y="60"/>
                  </a:cubicBezTo>
                  <a:cubicBezTo>
                    <a:pt x="121" y="62"/>
                    <a:pt x="121" y="64"/>
                    <a:pt x="121" y="65"/>
                  </a:cubicBezTo>
                  <a:cubicBezTo>
                    <a:pt x="121" y="67"/>
                    <a:pt x="121" y="68"/>
                    <a:pt x="121"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109" name="Freeform 29"/>
            <p:cNvSpPr>
              <a:spLocks noEditPoints="1"/>
            </p:cNvSpPr>
            <p:nvPr/>
          </p:nvSpPr>
          <p:spPr bwMode="auto">
            <a:xfrm flipH="1">
              <a:off x="5848078" y="2504135"/>
              <a:ext cx="121505" cy="116222"/>
            </a:xfrm>
            <a:custGeom>
              <a:avLst/>
              <a:gdLst>
                <a:gd name="T0" fmla="*/ 26 w 39"/>
                <a:gd name="T1" fmla="*/ 2 h 37"/>
                <a:gd name="T2" fmla="*/ 19 w 39"/>
                <a:gd name="T3" fmla="*/ 0 h 37"/>
                <a:gd name="T4" fmla="*/ 2 w 39"/>
                <a:gd name="T5" fmla="*/ 12 h 37"/>
                <a:gd name="T6" fmla="*/ 2 w 39"/>
                <a:gd name="T7" fmla="*/ 26 h 37"/>
                <a:gd name="T8" fmla="*/ 12 w 39"/>
                <a:gd name="T9" fmla="*/ 36 h 37"/>
                <a:gd name="T10" fmla="*/ 19 w 39"/>
                <a:gd name="T11" fmla="*/ 37 h 37"/>
                <a:gd name="T12" fmla="*/ 37 w 39"/>
                <a:gd name="T13" fmla="*/ 26 h 37"/>
                <a:gd name="T14" fmla="*/ 37 w 39"/>
                <a:gd name="T15" fmla="*/ 12 h 37"/>
                <a:gd name="T16" fmla="*/ 26 w 39"/>
                <a:gd name="T17" fmla="*/ 2 h 37"/>
                <a:gd name="T18" fmla="*/ 29 w 39"/>
                <a:gd name="T19" fmla="*/ 23 h 37"/>
                <a:gd name="T20" fmla="*/ 19 w 39"/>
                <a:gd name="T21" fmla="*/ 29 h 37"/>
                <a:gd name="T22" fmla="*/ 15 w 39"/>
                <a:gd name="T23" fmla="*/ 29 h 37"/>
                <a:gd name="T24" fmla="*/ 10 w 39"/>
                <a:gd name="T25" fmla="*/ 23 h 37"/>
                <a:gd name="T26" fmla="*/ 10 w 39"/>
                <a:gd name="T27" fmla="*/ 15 h 37"/>
                <a:gd name="T28" fmla="*/ 19 w 39"/>
                <a:gd name="T29" fmla="*/ 8 h 37"/>
                <a:gd name="T30" fmla="*/ 23 w 39"/>
                <a:gd name="T31" fmla="*/ 9 h 37"/>
                <a:gd name="T32" fmla="*/ 29 w 39"/>
                <a:gd name="T33" fmla="*/ 15 h 37"/>
                <a:gd name="T34" fmla="*/ 29 w 39"/>
                <a:gd name="T35"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7">
                  <a:moveTo>
                    <a:pt x="26" y="2"/>
                  </a:moveTo>
                  <a:cubicBezTo>
                    <a:pt x="24" y="1"/>
                    <a:pt x="22" y="0"/>
                    <a:pt x="19" y="0"/>
                  </a:cubicBezTo>
                  <a:cubicBezTo>
                    <a:pt x="12" y="0"/>
                    <a:pt x="5" y="5"/>
                    <a:pt x="2" y="12"/>
                  </a:cubicBezTo>
                  <a:cubicBezTo>
                    <a:pt x="0" y="16"/>
                    <a:pt x="0" y="21"/>
                    <a:pt x="2" y="26"/>
                  </a:cubicBezTo>
                  <a:cubicBezTo>
                    <a:pt x="4" y="30"/>
                    <a:pt x="8" y="34"/>
                    <a:pt x="12" y="36"/>
                  </a:cubicBezTo>
                  <a:cubicBezTo>
                    <a:pt x="15" y="37"/>
                    <a:pt x="17" y="37"/>
                    <a:pt x="19" y="37"/>
                  </a:cubicBezTo>
                  <a:cubicBezTo>
                    <a:pt x="27" y="37"/>
                    <a:pt x="34" y="33"/>
                    <a:pt x="37" y="26"/>
                  </a:cubicBezTo>
                  <a:cubicBezTo>
                    <a:pt x="39" y="21"/>
                    <a:pt x="38" y="16"/>
                    <a:pt x="37" y="12"/>
                  </a:cubicBezTo>
                  <a:cubicBezTo>
                    <a:pt x="35" y="7"/>
                    <a:pt x="31" y="3"/>
                    <a:pt x="26" y="2"/>
                  </a:cubicBezTo>
                  <a:close/>
                  <a:moveTo>
                    <a:pt x="29" y="23"/>
                  </a:moveTo>
                  <a:cubicBezTo>
                    <a:pt x="28" y="27"/>
                    <a:pt x="24" y="29"/>
                    <a:pt x="19" y="29"/>
                  </a:cubicBezTo>
                  <a:cubicBezTo>
                    <a:pt x="18" y="29"/>
                    <a:pt x="17" y="29"/>
                    <a:pt x="15" y="29"/>
                  </a:cubicBezTo>
                  <a:cubicBezTo>
                    <a:pt x="13" y="27"/>
                    <a:pt x="11" y="25"/>
                    <a:pt x="10" y="23"/>
                  </a:cubicBezTo>
                  <a:cubicBezTo>
                    <a:pt x="9" y="20"/>
                    <a:pt x="9" y="17"/>
                    <a:pt x="10" y="15"/>
                  </a:cubicBezTo>
                  <a:cubicBezTo>
                    <a:pt x="11" y="11"/>
                    <a:pt x="15" y="8"/>
                    <a:pt x="19" y="8"/>
                  </a:cubicBezTo>
                  <a:cubicBezTo>
                    <a:pt x="21" y="8"/>
                    <a:pt x="22" y="8"/>
                    <a:pt x="23" y="9"/>
                  </a:cubicBezTo>
                  <a:cubicBezTo>
                    <a:pt x="26" y="10"/>
                    <a:pt x="28" y="12"/>
                    <a:pt x="29" y="15"/>
                  </a:cubicBezTo>
                  <a:cubicBezTo>
                    <a:pt x="30" y="17"/>
                    <a:pt x="30" y="20"/>
                    <a:pt x="29"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sp>
          <p:nvSpPr>
            <p:cNvPr id="110" name="Freeform 30"/>
            <p:cNvSpPr>
              <a:spLocks noEditPoints="1"/>
            </p:cNvSpPr>
            <p:nvPr/>
          </p:nvSpPr>
          <p:spPr bwMode="auto">
            <a:xfrm flipH="1">
              <a:off x="5763553" y="2416968"/>
              <a:ext cx="290555" cy="290555"/>
            </a:xfrm>
            <a:custGeom>
              <a:avLst/>
              <a:gdLst>
                <a:gd name="T0" fmla="*/ 83 w 93"/>
                <a:gd name="T1" fmla="*/ 49 h 93"/>
                <a:gd name="T2" fmla="*/ 91 w 93"/>
                <a:gd name="T3" fmla="*/ 39 h 93"/>
                <a:gd name="T4" fmla="*/ 88 w 93"/>
                <a:gd name="T5" fmla="*/ 22 h 93"/>
                <a:gd name="T6" fmla="*/ 74 w 93"/>
                <a:gd name="T7" fmla="*/ 23 h 93"/>
                <a:gd name="T8" fmla="*/ 72 w 93"/>
                <a:gd name="T9" fmla="*/ 10 h 93"/>
                <a:gd name="T10" fmla="*/ 65 w 93"/>
                <a:gd name="T11" fmla="*/ 2 h 93"/>
                <a:gd name="T12" fmla="*/ 54 w 93"/>
                <a:gd name="T13" fmla="*/ 2 h 93"/>
                <a:gd name="T14" fmla="*/ 43 w 93"/>
                <a:gd name="T15" fmla="*/ 10 h 93"/>
                <a:gd name="T16" fmla="*/ 34 w 93"/>
                <a:gd name="T17" fmla="*/ 0 h 93"/>
                <a:gd name="T18" fmla="*/ 28 w 93"/>
                <a:gd name="T19" fmla="*/ 3 h 93"/>
                <a:gd name="T20" fmla="*/ 20 w 93"/>
                <a:gd name="T21" fmla="*/ 10 h 93"/>
                <a:gd name="T22" fmla="*/ 19 w 93"/>
                <a:gd name="T23" fmla="*/ 23 h 93"/>
                <a:gd name="T24" fmla="*/ 5 w 93"/>
                <a:gd name="T25" fmla="*/ 23 h 93"/>
                <a:gd name="T26" fmla="*/ 2 w 93"/>
                <a:gd name="T27" fmla="*/ 29 h 93"/>
                <a:gd name="T28" fmla="*/ 2 w 93"/>
                <a:gd name="T29" fmla="*/ 39 h 93"/>
                <a:gd name="T30" fmla="*/ 10 w 93"/>
                <a:gd name="T31" fmla="*/ 50 h 93"/>
                <a:gd name="T32" fmla="*/ 0 w 93"/>
                <a:gd name="T33" fmla="*/ 59 h 93"/>
                <a:gd name="T34" fmla="*/ 3 w 93"/>
                <a:gd name="T35" fmla="*/ 66 h 93"/>
                <a:gd name="T36" fmla="*/ 10 w 93"/>
                <a:gd name="T37" fmla="*/ 73 h 93"/>
                <a:gd name="T38" fmla="*/ 23 w 93"/>
                <a:gd name="T39" fmla="*/ 75 h 93"/>
                <a:gd name="T40" fmla="*/ 22 w 93"/>
                <a:gd name="T41" fmla="*/ 88 h 93"/>
                <a:gd name="T42" fmla="*/ 35 w 93"/>
                <a:gd name="T43" fmla="*/ 93 h 93"/>
                <a:gd name="T44" fmla="*/ 39 w 93"/>
                <a:gd name="T45" fmla="*/ 91 h 93"/>
                <a:gd name="T46" fmla="*/ 50 w 93"/>
                <a:gd name="T47" fmla="*/ 83 h 93"/>
                <a:gd name="T48" fmla="*/ 59 w 93"/>
                <a:gd name="T49" fmla="*/ 93 h 93"/>
                <a:gd name="T50" fmla="*/ 73 w 93"/>
                <a:gd name="T51" fmla="*/ 83 h 93"/>
                <a:gd name="T52" fmla="*/ 74 w 93"/>
                <a:gd name="T53" fmla="*/ 70 h 93"/>
                <a:gd name="T54" fmla="*/ 88 w 93"/>
                <a:gd name="T55" fmla="*/ 71 h 93"/>
                <a:gd name="T56" fmla="*/ 93 w 93"/>
                <a:gd name="T57" fmla="*/ 59 h 93"/>
                <a:gd name="T58" fmla="*/ 83 w 93"/>
                <a:gd name="T59" fmla="*/ 62 h 93"/>
                <a:gd name="T60" fmla="*/ 74 w 93"/>
                <a:gd name="T61" fmla="*/ 62 h 93"/>
                <a:gd name="T62" fmla="*/ 63 w 93"/>
                <a:gd name="T63" fmla="*/ 70 h 93"/>
                <a:gd name="T64" fmla="*/ 64 w 93"/>
                <a:gd name="T65" fmla="*/ 82 h 93"/>
                <a:gd name="T66" fmla="*/ 55 w 93"/>
                <a:gd name="T67" fmla="*/ 77 h 93"/>
                <a:gd name="T68" fmla="*/ 42 w 93"/>
                <a:gd name="T69" fmla="*/ 75 h 93"/>
                <a:gd name="T70" fmla="*/ 34 w 93"/>
                <a:gd name="T71" fmla="*/ 84 h 93"/>
                <a:gd name="T72" fmla="*/ 29 w 93"/>
                <a:gd name="T73" fmla="*/ 83 h 93"/>
                <a:gd name="T74" fmla="*/ 30 w 93"/>
                <a:gd name="T75" fmla="*/ 70 h 93"/>
                <a:gd name="T76" fmla="*/ 19 w 93"/>
                <a:gd name="T77" fmla="*/ 62 h 93"/>
                <a:gd name="T78" fmla="*/ 10 w 93"/>
                <a:gd name="T79" fmla="*/ 63 h 93"/>
                <a:gd name="T80" fmla="*/ 9 w 93"/>
                <a:gd name="T81" fmla="*/ 60 h 93"/>
                <a:gd name="T82" fmla="*/ 18 w 93"/>
                <a:gd name="T83" fmla="*/ 51 h 93"/>
                <a:gd name="T84" fmla="*/ 16 w 93"/>
                <a:gd name="T85" fmla="*/ 38 h 93"/>
                <a:gd name="T86" fmla="*/ 9 w 93"/>
                <a:gd name="T87" fmla="*/ 32 h 93"/>
                <a:gd name="T88" fmla="*/ 11 w 93"/>
                <a:gd name="T89" fmla="*/ 29 h 93"/>
                <a:gd name="T90" fmla="*/ 23 w 93"/>
                <a:gd name="T91" fmla="*/ 30 h 93"/>
                <a:gd name="T92" fmla="*/ 31 w 93"/>
                <a:gd name="T93" fmla="*/ 20 h 93"/>
                <a:gd name="T94" fmla="*/ 31 w 93"/>
                <a:gd name="T95" fmla="*/ 10 h 93"/>
                <a:gd name="T96" fmla="*/ 33 w 93"/>
                <a:gd name="T97" fmla="*/ 9 h 93"/>
                <a:gd name="T98" fmla="*/ 42 w 93"/>
                <a:gd name="T99" fmla="*/ 19 h 93"/>
                <a:gd name="T100" fmla="*/ 55 w 93"/>
                <a:gd name="T101" fmla="*/ 17 h 93"/>
                <a:gd name="T102" fmla="*/ 62 w 93"/>
                <a:gd name="T103" fmla="*/ 10 h 93"/>
                <a:gd name="T104" fmla="*/ 62 w 93"/>
                <a:gd name="T105" fmla="*/ 19 h 93"/>
                <a:gd name="T106" fmla="*/ 69 w 93"/>
                <a:gd name="T107" fmla="*/ 30 h 93"/>
                <a:gd name="T108" fmla="*/ 82 w 93"/>
                <a:gd name="T109" fmla="*/ 29 h 93"/>
                <a:gd name="T110" fmla="*/ 76 w 93"/>
                <a:gd name="T111" fmla="*/ 38 h 93"/>
                <a:gd name="T112" fmla="*/ 75 w 93"/>
                <a:gd name="T113" fmla="*/ 51 h 93"/>
                <a:gd name="T114" fmla="*/ 84 w 93"/>
                <a:gd name="T115" fmla="*/ 5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93">
                  <a:moveTo>
                    <a:pt x="91" y="54"/>
                  </a:moveTo>
                  <a:cubicBezTo>
                    <a:pt x="83" y="49"/>
                    <a:pt x="83" y="49"/>
                    <a:pt x="83" y="49"/>
                  </a:cubicBezTo>
                  <a:cubicBezTo>
                    <a:pt x="83" y="48"/>
                    <a:pt x="83" y="46"/>
                    <a:pt x="83" y="44"/>
                  </a:cubicBezTo>
                  <a:cubicBezTo>
                    <a:pt x="91" y="39"/>
                    <a:pt x="91" y="39"/>
                    <a:pt x="91" y="39"/>
                  </a:cubicBezTo>
                  <a:cubicBezTo>
                    <a:pt x="92" y="38"/>
                    <a:pt x="93" y="36"/>
                    <a:pt x="93" y="34"/>
                  </a:cubicBezTo>
                  <a:cubicBezTo>
                    <a:pt x="92" y="30"/>
                    <a:pt x="90" y="26"/>
                    <a:pt x="88" y="22"/>
                  </a:cubicBezTo>
                  <a:cubicBezTo>
                    <a:pt x="87" y="21"/>
                    <a:pt x="85" y="20"/>
                    <a:pt x="83" y="21"/>
                  </a:cubicBezTo>
                  <a:cubicBezTo>
                    <a:pt x="74" y="23"/>
                    <a:pt x="74" y="23"/>
                    <a:pt x="74" y="23"/>
                  </a:cubicBezTo>
                  <a:cubicBezTo>
                    <a:pt x="73" y="22"/>
                    <a:pt x="71" y="20"/>
                    <a:pt x="70" y="19"/>
                  </a:cubicBezTo>
                  <a:cubicBezTo>
                    <a:pt x="72" y="10"/>
                    <a:pt x="72" y="10"/>
                    <a:pt x="72" y="10"/>
                  </a:cubicBezTo>
                  <a:cubicBezTo>
                    <a:pt x="73" y="8"/>
                    <a:pt x="72" y="6"/>
                    <a:pt x="70" y="5"/>
                  </a:cubicBezTo>
                  <a:cubicBezTo>
                    <a:pt x="69" y="4"/>
                    <a:pt x="67" y="3"/>
                    <a:pt x="65" y="2"/>
                  </a:cubicBezTo>
                  <a:cubicBezTo>
                    <a:pt x="63" y="2"/>
                    <a:pt x="60" y="1"/>
                    <a:pt x="58" y="0"/>
                  </a:cubicBezTo>
                  <a:cubicBezTo>
                    <a:pt x="57" y="0"/>
                    <a:pt x="55" y="1"/>
                    <a:pt x="54" y="2"/>
                  </a:cubicBezTo>
                  <a:cubicBezTo>
                    <a:pt x="49" y="10"/>
                    <a:pt x="49" y="10"/>
                    <a:pt x="49" y="10"/>
                  </a:cubicBezTo>
                  <a:cubicBezTo>
                    <a:pt x="47" y="10"/>
                    <a:pt x="45" y="10"/>
                    <a:pt x="43" y="10"/>
                  </a:cubicBezTo>
                  <a:cubicBezTo>
                    <a:pt x="39" y="2"/>
                    <a:pt x="39" y="2"/>
                    <a:pt x="39" y="2"/>
                  </a:cubicBezTo>
                  <a:cubicBezTo>
                    <a:pt x="38" y="1"/>
                    <a:pt x="36" y="0"/>
                    <a:pt x="34" y="0"/>
                  </a:cubicBezTo>
                  <a:cubicBezTo>
                    <a:pt x="32" y="1"/>
                    <a:pt x="30" y="2"/>
                    <a:pt x="28" y="2"/>
                  </a:cubicBezTo>
                  <a:cubicBezTo>
                    <a:pt x="28" y="3"/>
                    <a:pt x="28" y="3"/>
                    <a:pt x="28" y="3"/>
                  </a:cubicBezTo>
                  <a:cubicBezTo>
                    <a:pt x="26" y="4"/>
                    <a:pt x="24" y="5"/>
                    <a:pt x="22" y="6"/>
                  </a:cubicBezTo>
                  <a:cubicBezTo>
                    <a:pt x="21" y="6"/>
                    <a:pt x="20" y="8"/>
                    <a:pt x="20" y="10"/>
                  </a:cubicBezTo>
                  <a:cubicBezTo>
                    <a:pt x="23" y="19"/>
                    <a:pt x="23" y="19"/>
                    <a:pt x="23" y="19"/>
                  </a:cubicBezTo>
                  <a:cubicBezTo>
                    <a:pt x="21" y="20"/>
                    <a:pt x="20" y="22"/>
                    <a:pt x="19" y="23"/>
                  </a:cubicBezTo>
                  <a:cubicBezTo>
                    <a:pt x="10" y="21"/>
                    <a:pt x="10" y="21"/>
                    <a:pt x="10" y="21"/>
                  </a:cubicBezTo>
                  <a:cubicBezTo>
                    <a:pt x="8" y="20"/>
                    <a:pt x="6" y="21"/>
                    <a:pt x="5" y="23"/>
                  </a:cubicBezTo>
                  <a:cubicBezTo>
                    <a:pt x="4" y="24"/>
                    <a:pt x="3" y="26"/>
                    <a:pt x="2" y="28"/>
                  </a:cubicBezTo>
                  <a:cubicBezTo>
                    <a:pt x="2" y="29"/>
                    <a:pt x="2" y="29"/>
                    <a:pt x="2" y="29"/>
                  </a:cubicBezTo>
                  <a:cubicBezTo>
                    <a:pt x="1" y="31"/>
                    <a:pt x="1" y="33"/>
                    <a:pt x="0" y="35"/>
                  </a:cubicBezTo>
                  <a:cubicBezTo>
                    <a:pt x="0" y="37"/>
                    <a:pt x="0" y="38"/>
                    <a:pt x="2" y="39"/>
                  </a:cubicBezTo>
                  <a:cubicBezTo>
                    <a:pt x="10" y="44"/>
                    <a:pt x="10" y="44"/>
                    <a:pt x="10" y="44"/>
                  </a:cubicBezTo>
                  <a:cubicBezTo>
                    <a:pt x="10" y="46"/>
                    <a:pt x="10" y="48"/>
                    <a:pt x="10" y="50"/>
                  </a:cubicBezTo>
                  <a:cubicBezTo>
                    <a:pt x="2" y="54"/>
                    <a:pt x="2" y="54"/>
                    <a:pt x="2" y="54"/>
                  </a:cubicBezTo>
                  <a:cubicBezTo>
                    <a:pt x="1" y="55"/>
                    <a:pt x="0" y="57"/>
                    <a:pt x="0" y="59"/>
                  </a:cubicBezTo>
                  <a:cubicBezTo>
                    <a:pt x="1" y="61"/>
                    <a:pt x="1" y="63"/>
                    <a:pt x="2" y="65"/>
                  </a:cubicBezTo>
                  <a:cubicBezTo>
                    <a:pt x="3" y="66"/>
                    <a:pt x="3" y="66"/>
                    <a:pt x="3" y="66"/>
                  </a:cubicBezTo>
                  <a:cubicBezTo>
                    <a:pt x="3" y="68"/>
                    <a:pt x="4" y="69"/>
                    <a:pt x="5" y="71"/>
                  </a:cubicBezTo>
                  <a:cubicBezTo>
                    <a:pt x="6" y="73"/>
                    <a:pt x="8" y="73"/>
                    <a:pt x="10" y="73"/>
                  </a:cubicBezTo>
                  <a:cubicBezTo>
                    <a:pt x="19" y="70"/>
                    <a:pt x="19" y="70"/>
                    <a:pt x="19" y="70"/>
                  </a:cubicBezTo>
                  <a:cubicBezTo>
                    <a:pt x="20" y="72"/>
                    <a:pt x="21" y="73"/>
                    <a:pt x="23" y="75"/>
                  </a:cubicBezTo>
                  <a:cubicBezTo>
                    <a:pt x="21" y="84"/>
                    <a:pt x="21" y="84"/>
                    <a:pt x="21" y="84"/>
                  </a:cubicBezTo>
                  <a:cubicBezTo>
                    <a:pt x="20" y="85"/>
                    <a:pt x="21" y="87"/>
                    <a:pt x="22" y="88"/>
                  </a:cubicBezTo>
                  <a:cubicBezTo>
                    <a:pt x="24" y="89"/>
                    <a:pt x="26" y="90"/>
                    <a:pt x="28" y="91"/>
                  </a:cubicBezTo>
                  <a:cubicBezTo>
                    <a:pt x="30" y="92"/>
                    <a:pt x="32" y="92"/>
                    <a:pt x="35" y="93"/>
                  </a:cubicBezTo>
                  <a:cubicBezTo>
                    <a:pt x="35" y="93"/>
                    <a:pt x="35" y="93"/>
                    <a:pt x="36" y="93"/>
                  </a:cubicBezTo>
                  <a:cubicBezTo>
                    <a:pt x="37" y="93"/>
                    <a:pt x="38" y="92"/>
                    <a:pt x="39" y="91"/>
                  </a:cubicBezTo>
                  <a:cubicBezTo>
                    <a:pt x="44" y="83"/>
                    <a:pt x="44" y="83"/>
                    <a:pt x="44" y="83"/>
                  </a:cubicBezTo>
                  <a:cubicBezTo>
                    <a:pt x="46" y="83"/>
                    <a:pt x="48" y="83"/>
                    <a:pt x="50" y="83"/>
                  </a:cubicBezTo>
                  <a:cubicBezTo>
                    <a:pt x="54" y="91"/>
                    <a:pt x="54" y="91"/>
                    <a:pt x="54" y="91"/>
                  </a:cubicBezTo>
                  <a:cubicBezTo>
                    <a:pt x="55" y="93"/>
                    <a:pt x="57" y="93"/>
                    <a:pt x="59" y="93"/>
                  </a:cubicBezTo>
                  <a:cubicBezTo>
                    <a:pt x="63" y="92"/>
                    <a:pt x="67" y="90"/>
                    <a:pt x="71" y="88"/>
                  </a:cubicBezTo>
                  <a:cubicBezTo>
                    <a:pt x="72" y="87"/>
                    <a:pt x="73" y="85"/>
                    <a:pt x="73" y="83"/>
                  </a:cubicBezTo>
                  <a:cubicBezTo>
                    <a:pt x="70" y="74"/>
                    <a:pt x="70" y="74"/>
                    <a:pt x="70" y="74"/>
                  </a:cubicBezTo>
                  <a:cubicBezTo>
                    <a:pt x="72" y="73"/>
                    <a:pt x="73" y="72"/>
                    <a:pt x="74" y="70"/>
                  </a:cubicBezTo>
                  <a:cubicBezTo>
                    <a:pt x="83" y="73"/>
                    <a:pt x="83" y="73"/>
                    <a:pt x="83" y="73"/>
                  </a:cubicBezTo>
                  <a:cubicBezTo>
                    <a:pt x="85" y="73"/>
                    <a:pt x="87" y="72"/>
                    <a:pt x="88" y="71"/>
                  </a:cubicBezTo>
                  <a:cubicBezTo>
                    <a:pt x="89" y="69"/>
                    <a:pt x="90" y="67"/>
                    <a:pt x="91" y="65"/>
                  </a:cubicBezTo>
                  <a:cubicBezTo>
                    <a:pt x="91" y="63"/>
                    <a:pt x="92" y="61"/>
                    <a:pt x="93" y="59"/>
                  </a:cubicBezTo>
                  <a:cubicBezTo>
                    <a:pt x="93" y="57"/>
                    <a:pt x="92" y="55"/>
                    <a:pt x="91" y="54"/>
                  </a:cubicBezTo>
                  <a:close/>
                  <a:moveTo>
                    <a:pt x="83" y="62"/>
                  </a:moveTo>
                  <a:cubicBezTo>
                    <a:pt x="83" y="63"/>
                    <a:pt x="83" y="63"/>
                    <a:pt x="82" y="64"/>
                  </a:cubicBezTo>
                  <a:cubicBezTo>
                    <a:pt x="74" y="62"/>
                    <a:pt x="74" y="62"/>
                    <a:pt x="74" y="62"/>
                  </a:cubicBezTo>
                  <a:cubicBezTo>
                    <a:pt x="72" y="61"/>
                    <a:pt x="70" y="62"/>
                    <a:pt x="70" y="63"/>
                  </a:cubicBezTo>
                  <a:cubicBezTo>
                    <a:pt x="68" y="66"/>
                    <a:pt x="66" y="68"/>
                    <a:pt x="63" y="70"/>
                  </a:cubicBezTo>
                  <a:cubicBezTo>
                    <a:pt x="62" y="71"/>
                    <a:pt x="61" y="72"/>
                    <a:pt x="62" y="74"/>
                  </a:cubicBezTo>
                  <a:cubicBezTo>
                    <a:pt x="64" y="82"/>
                    <a:pt x="64" y="82"/>
                    <a:pt x="64" y="82"/>
                  </a:cubicBezTo>
                  <a:cubicBezTo>
                    <a:pt x="63" y="83"/>
                    <a:pt x="61" y="84"/>
                    <a:pt x="60" y="84"/>
                  </a:cubicBezTo>
                  <a:cubicBezTo>
                    <a:pt x="55" y="77"/>
                    <a:pt x="55" y="77"/>
                    <a:pt x="55" y="77"/>
                  </a:cubicBezTo>
                  <a:cubicBezTo>
                    <a:pt x="54" y="75"/>
                    <a:pt x="53" y="75"/>
                    <a:pt x="51" y="75"/>
                  </a:cubicBezTo>
                  <a:cubicBezTo>
                    <a:pt x="48" y="75"/>
                    <a:pt x="45" y="75"/>
                    <a:pt x="42" y="75"/>
                  </a:cubicBezTo>
                  <a:cubicBezTo>
                    <a:pt x="41" y="75"/>
                    <a:pt x="39" y="75"/>
                    <a:pt x="38" y="77"/>
                  </a:cubicBezTo>
                  <a:cubicBezTo>
                    <a:pt x="34" y="84"/>
                    <a:pt x="34" y="84"/>
                    <a:pt x="34" y="84"/>
                  </a:cubicBezTo>
                  <a:cubicBezTo>
                    <a:pt x="33" y="84"/>
                    <a:pt x="32" y="84"/>
                    <a:pt x="31" y="84"/>
                  </a:cubicBezTo>
                  <a:cubicBezTo>
                    <a:pt x="31" y="83"/>
                    <a:pt x="30" y="83"/>
                    <a:pt x="29" y="83"/>
                  </a:cubicBezTo>
                  <a:cubicBezTo>
                    <a:pt x="31" y="74"/>
                    <a:pt x="31" y="74"/>
                    <a:pt x="31" y="74"/>
                  </a:cubicBezTo>
                  <a:cubicBezTo>
                    <a:pt x="32" y="72"/>
                    <a:pt x="31" y="71"/>
                    <a:pt x="30" y="70"/>
                  </a:cubicBezTo>
                  <a:cubicBezTo>
                    <a:pt x="27" y="68"/>
                    <a:pt x="25" y="66"/>
                    <a:pt x="24" y="64"/>
                  </a:cubicBezTo>
                  <a:cubicBezTo>
                    <a:pt x="23" y="62"/>
                    <a:pt x="21" y="62"/>
                    <a:pt x="19" y="62"/>
                  </a:cubicBezTo>
                  <a:cubicBezTo>
                    <a:pt x="11" y="64"/>
                    <a:pt x="11" y="64"/>
                    <a:pt x="11" y="64"/>
                  </a:cubicBezTo>
                  <a:cubicBezTo>
                    <a:pt x="10" y="64"/>
                    <a:pt x="10" y="63"/>
                    <a:pt x="10" y="63"/>
                  </a:cubicBezTo>
                  <a:cubicBezTo>
                    <a:pt x="10" y="62"/>
                    <a:pt x="10" y="62"/>
                    <a:pt x="10" y="62"/>
                  </a:cubicBezTo>
                  <a:cubicBezTo>
                    <a:pt x="9" y="61"/>
                    <a:pt x="9" y="60"/>
                    <a:pt x="9" y="60"/>
                  </a:cubicBezTo>
                  <a:cubicBezTo>
                    <a:pt x="16" y="55"/>
                    <a:pt x="16" y="55"/>
                    <a:pt x="16" y="55"/>
                  </a:cubicBezTo>
                  <a:cubicBezTo>
                    <a:pt x="18" y="54"/>
                    <a:pt x="19" y="53"/>
                    <a:pt x="18" y="51"/>
                  </a:cubicBezTo>
                  <a:cubicBezTo>
                    <a:pt x="18" y="48"/>
                    <a:pt x="18" y="45"/>
                    <a:pt x="18" y="42"/>
                  </a:cubicBezTo>
                  <a:cubicBezTo>
                    <a:pt x="19" y="41"/>
                    <a:pt x="18" y="39"/>
                    <a:pt x="16" y="38"/>
                  </a:cubicBezTo>
                  <a:cubicBezTo>
                    <a:pt x="9" y="34"/>
                    <a:pt x="9" y="34"/>
                    <a:pt x="9" y="34"/>
                  </a:cubicBezTo>
                  <a:cubicBezTo>
                    <a:pt x="9" y="33"/>
                    <a:pt x="9" y="33"/>
                    <a:pt x="9" y="32"/>
                  </a:cubicBezTo>
                  <a:cubicBezTo>
                    <a:pt x="10" y="31"/>
                    <a:pt x="10" y="31"/>
                    <a:pt x="10" y="31"/>
                  </a:cubicBezTo>
                  <a:cubicBezTo>
                    <a:pt x="10" y="30"/>
                    <a:pt x="10" y="30"/>
                    <a:pt x="11" y="29"/>
                  </a:cubicBezTo>
                  <a:cubicBezTo>
                    <a:pt x="19" y="32"/>
                    <a:pt x="19" y="32"/>
                    <a:pt x="19" y="32"/>
                  </a:cubicBezTo>
                  <a:cubicBezTo>
                    <a:pt x="21" y="32"/>
                    <a:pt x="22" y="31"/>
                    <a:pt x="23" y="30"/>
                  </a:cubicBezTo>
                  <a:cubicBezTo>
                    <a:pt x="25" y="28"/>
                    <a:pt x="27" y="26"/>
                    <a:pt x="30" y="24"/>
                  </a:cubicBezTo>
                  <a:cubicBezTo>
                    <a:pt x="31" y="23"/>
                    <a:pt x="32" y="21"/>
                    <a:pt x="31" y="20"/>
                  </a:cubicBezTo>
                  <a:cubicBezTo>
                    <a:pt x="29" y="11"/>
                    <a:pt x="29" y="11"/>
                    <a:pt x="29" y="11"/>
                  </a:cubicBezTo>
                  <a:cubicBezTo>
                    <a:pt x="29" y="11"/>
                    <a:pt x="30" y="10"/>
                    <a:pt x="31" y="10"/>
                  </a:cubicBezTo>
                  <a:cubicBezTo>
                    <a:pt x="31" y="10"/>
                    <a:pt x="31" y="10"/>
                    <a:pt x="31" y="10"/>
                  </a:cubicBezTo>
                  <a:cubicBezTo>
                    <a:pt x="32" y="10"/>
                    <a:pt x="33" y="9"/>
                    <a:pt x="33" y="9"/>
                  </a:cubicBezTo>
                  <a:cubicBezTo>
                    <a:pt x="38" y="17"/>
                    <a:pt x="38" y="17"/>
                    <a:pt x="38" y="17"/>
                  </a:cubicBezTo>
                  <a:cubicBezTo>
                    <a:pt x="39" y="18"/>
                    <a:pt x="40" y="19"/>
                    <a:pt x="42" y="19"/>
                  </a:cubicBezTo>
                  <a:cubicBezTo>
                    <a:pt x="45" y="18"/>
                    <a:pt x="48" y="18"/>
                    <a:pt x="51" y="19"/>
                  </a:cubicBezTo>
                  <a:cubicBezTo>
                    <a:pt x="52" y="19"/>
                    <a:pt x="54" y="18"/>
                    <a:pt x="55" y="17"/>
                  </a:cubicBezTo>
                  <a:cubicBezTo>
                    <a:pt x="59" y="9"/>
                    <a:pt x="59" y="9"/>
                    <a:pt x="59" y="9"/>
                  </a:cubicBezTo>
                  <a:cubicBezTo>
                    <a:pt x="60" y="9"/>
                    <a:pt x="61" y="9"/>
                    <a:pt x="62" y="10"/>
                  </a:cubicBezTo>
                  <a:cubicBezTo>
                    <a:pt x="62" y="10"/>
                    <a:pt x="63" y="10"/>
                    <a:pt x="64" y="11"/>
                  </a:cubicBezTo>
                  <a:cubicBezTo>
                    <a:pt x="62" y="19"/>
                    <a:pt x="62" y="19"/>
                    <a:pt x="62" y="19"/>
                  </a:cubicBezTo>
                  <a:cubicBezTo>
                    <a:pt x="61" y="21"/>
                    <a:pt x="62" y="23"/>
                    <a:pt x="63" y="24"/>
                  </a:cubicBezTo>
                  <a:cubicBezTo>
                    <a:pt x="66" y="25"/>
                    <a:pt x="68" y="27"/>
                    <a:pt x="69" y="30"/>
                  </a:cubicBezTo>
                  <a:cubicBezTo>
                    <a:pt x="70" y="31"/>
                    <a:pt x="72" y="32"/>
                    <a:pt x="74" y="31"/>
                  </a:cubicBezTo>
                  <a:cubicBezTo>
                    <a:pt x="82" y="29"/>
                    <a:pt x="82" y="29"/>
                    <a:pt x="82" y="29"/>
                  </a:cubicBezTo>
                  <a:cubicBezTo>
                    <a:pt x="83" y="31"/>
                    <a:pt x="84" y="32"/>
                    <a:pt x="84" y="34"/>
                  </a:cubicBezTo>
                  <a:cubicBezTo>
                    <a:pt x="76" y="38"/>
                    <a:pt x="76" y="38"/>
                    <a:pt x="76" y="38"/>
                  </a:cubicBezTo>
                  <a:cubicBezTo>
                    <a:pt x="75" y="39"/>
                    <a:pt x="74" y="41"/>
                    <a:pt x="75" y="42"/>
                  </a:cubicBezTo>
                  <a:cubicBezTo>
                    <a:pt x="75" y="45"/>
                    <a:pt x="75" y="48"/>
                    <a:pt x="75" y="51"/>
                  </a:cubicBezTo>
                  <a:cubicBezTo>
                    <a:pt x="74" y="53"/>
                    <a:pt x="75" y="54"/>
                    <a:pt x="77" y="55"/>
                  </a:cubicBezTo>
                  <a:cubicBezTo>
                    <a:pt x="84" y="59"/>
                    <a:pt x="84" y="59"/>
                    <a:pt x="84" y="59"/>
                  </a:cubicBezTo>
                  <a:cubicBezTo>
                    <a:pt x="84" y="60"/>
                    <a:pt x="84" y="61"/>
                    <a:pt x="83"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GB" sz="1428" b="0" i="0" u="none" strike="noStrike" kern="0" cap="none" spc="0" normalizeH="0" baseline="0" noProof="0" dirty="0">
                <a:ln>
                  <a:noFill/>
                </a:ln>
                <a:solidFill>
                  <a:srgbClr val="000000"/>
                </a:solidFill>
                <a:effectLst/>
                <a:uLnTx/>
                <a:uFillTx/>
                <a:cs typeface="Arial" charset="0"/>
              </a:endParaRPr>
            </a:p>
          </p:txBody>
        </p:sp>
      </p:grpSp>
      <p:grpSp>
        <p:nvGrpSpPr>
          <p:cNvPr id="116" name="Group 115"/>
          <p:cNvGrpSpPr/>
          <p:nvPr/>
        </p:nvGrpSpPr>
        <p:grpSpPr>
          <a:xfrm>
            <a:off x="10578542" y="2496457"/>
            <a:ext cx="766590" cy="797123"/>
            <a:chOff x="11069068" y="354786"/>
            <a:chExt cx="506412" cy="526582"/>
          </a:xfrm>
          <a:solidFill>
            <a:schemeClr val="accent5"/>
          </a:solidFill>
        </p:grpSpPr>
        <p:grpSp>
          <p:nvGrpSpPr>
            <p:cNvPr id="117" name="Group 101"/>
            <p:cNvGrpSpPr>
              <a:grpSpLocks noChangeAspect="1"/>
            </p:cNvGrpSpPr>
            <p:nvPr/>
          </p:nvGrpSpPr>
          <p:grpSpPr bwMode="auto">
            <a:xfrm>
              <a:off x="11432401" y="354786"/>
              <a:ext cx="143079" cy="140771"/>
              <a:chOff x="3947" y="1925"/>
              <a:chExt cx="124" cy="122"/>
            </a:xfrm>
            <a:grpFill/>
          </p:grpSpPr>
          <p:sp>
            <p:nvSpPr>
              <p:cNvPr id="127" name="Freeform 102"/>
              <p:cNvSpPr>
                <a:spLocks/>
              </p:cNvSpPr>
              <p:nvPr/>
            </p:nvSpPr>
            <p:spPr bwMode="auto">
              <a:xfrm>
                <a:off x="3962" y="1925"/>
                <a:ext cx="109" cy="109"/>
              </a:xfrm>
              <a:custGeom>
                <a:avLst/>
                <a:gdLst>
                  <a:gd name="T0" fmla="*/ 42 w 46"/>
                  <a:gd name="T1" fmla="*/ 46 h 46"/>
                  <a:gd name="T2" fmla="*/ 38 w 46"/>
                  <a:gd name="T3" fmla="*/ 42 h 46"/>
                  <a:gd name="T4" fmla="*/ 3 w 46"/>
                  <a:gd name="T5" fmla="*/ 8 h 46"/>
                  <a:gd name="T6" fmla="*/ 0 w 46"/>
                  <a:gd name="T7" fmla="*/ 4 h 46"/>
                  <a:gd name="T8" fmla="*/ 4 w 46"/>
                  <a:gd name="T9" fmla="*/ 0 h 46"/>
                  <a:gd name="T10" fmla="*/ 46 w 46"/>
                  <a:gd name="T11" fmla="*/ 42 h 46"/>
                  <a:gd name="T12" fmla="*/ 42 w 46"/>
                  <a:gd name="T13" fmla="*/ 46 h 46"/>
                  <a:gd name="T14" fmla="*/ 42 w 4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42" y="46"/>
                    </a:moveTo>
                    <a:cubicBezTo>
                      <a:pt x="40" y="46"/>
                      <a:pt x="38" y="44"/>
                      <a:pt x="38" y="42"/>
                    </a:cubicBezTo>
                    <a:cubicBezTo>
                      <a:pt x="35" y="9"/>
                      <a:pt x="5" y="8"/>
                      <a:pt x="3" y="8"/>
                    </a:cubicBezTo>
                    <a:cubicBezTo>
                      <a:pt x="1" y="8"/>
                      <a:pt x="0" y="6"/>
                      <a:pt x="0" y="4"/>
                    </a:cubicBezTo>
                    <a:cubicBezTo>
                      <a:pt x="0" y="1"/>
                      <a:pt x="1" y="0"/>
                      <a:pt x="4" y="0"/>
                    </a:cubicBezTo>
                    <a:cubicBezTo>
                      <a:pt x="4" y="0"/>
                      <a:pt x="42" y="1"/>
                      <a:pt x="46" y="42"/>
                    </a:cubicBezTo>
                    <a:cubicBezTo>
                      <a:pt x="46" y="44"/>
                      <a:pt x="44" y="46"/>
                      <a:pt x="42" y="46"/>
                    </a:cubicBezTo>
                    <a:cubicBezTo>
                      <a:pt x="42" y="46"/>
                      <a:pt x="42" y="46"/>
                      <a:pt x="42" y="4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8" name="Freeform 103"/>
              <p:cNvSpPr>
                <a:spLocks/>
              </p:cNvSpPr>
              <p:nvPr/>
            </p:nvSpPr>
            <p:spPr bwMode="auto">
              <a:xfrm>
                <a:off x="3954" y="1955"/>
                <a:ext cx="85" cy="85"/>
              </a:xfrm>
              <a:custGeom>
                <a:avLst/>
                <a:gdLst>
                  <a:gd name="T0" fmla="*/ 32 w 36"/>
                  <a:gd name="T1" fmla="*/ 36 h 36"/>
                  <a:gd name="T2" fmla="*/ 28 w 36"/>
                  <a:gd name="T3" fmla="*/ 32 h 36"/>
                  <a:gd name="T4" fmla="*/ 4 w 36"/>
                  <a:gd name="T5" fmla="*/ 8 h 36"/>
                  <a:gd name="T6" fmla="*/ 1 w 36"/>
                  <a:gd name="T7" fmla="*/ 4 h 36"/>
                  <a:gd name="T8" fmla="*/ 5 w 36"/>
                  <a:gd name="T9" fmla="*/ 0 h 36"/>
                  <a:gd name="T10" fmla="*/ 36 w 36"/>
                  <a:gd name="T11" fmla="*/ 32 h 36"/>
                  <a:gd name="T12" fmla="*/ 33 w 36"/>
                  <a:gd name="T13" fmla="*/ 36 h 36"/>
                  <a:gd name="T14" fmla="*/ 3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2" y="36"/>
                    </a:moveTo>
                    <a:cubicBezTo>
                      <a:pt x="30" y="36"/>
                      <a:pt x="28" y="34"/>
                      <a:pt x="28" y="32"/>
                    </a:cubicBezTo>
                    <a:cubicBezTo>
                      <a:pt x="26" y="9"/>
                      <a:pt x="5" y="8"/>
                      <a:pt x="4" y="8"/>
                    </a:cubicBezTo>
                    <a:cubicBezTo>
                      <a:pt x="2" y="8"/>
                      <a:pt x="0" y="6"/>
                      <a:pt x="1" y="4"/>
                    </a:cubicBezTo>
                    <a:cubicBezTo>
                      <a:pt x="1" y="2"/>
                      <a:pt x="2" y="0"/>
                      <a:pt x="5" y="0"/>
                    </a:cubicBezTo>
                    <a:cubicBezTo>
                      <a:pt x="13" y="1"/>
                      <a:pt x="34" y="6"/>
                      <a:pt x="36" y="32"/>
                    </a:cubicBezTo>
                    <a:cubicBezTo>
                      <a:pt x="36" y="34"/>
                      <a:pt x="35" y="36"/>
                      <a:pt x="33" y="36"/>
                    </a:cubicBezTo>
                    <a:cubicBezTo>
                      <a:pt x="32" y="36"/>
                      <a:pt x="32" y="36"/>
                      <a:pt x="32" y="3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9" name="Freeform 104"/>
              <p:cNvSpPr>
                <a:spLocks/>
              </p:cNvSpPr>
              <p:nvPr/>
            </p:nvSpPr>
            <p:spPr bwMode="auto">
              <a:xfrm>
                <a:off x="3947" y="1987"/>
                <a:ext cx="62" cy="60"/>
              </a:xfrm>
              <a:custGeom>
                <a:avLst/>
                <a:gdLst>
                  <a:gd name="T0" fmla="*/ 21 w 26"/>
                  <a:gd name="T1" fmla="*/ 25 h 25"/>
                  <a:gd name="T2" fmla="*/ 17 w 26"/>
                  <a:gd name="T3" fmla="*/ 22 h 25"/>
                  <a:gd name="T4" fmla="*/ 4 w 26"/>
                  <a:gd name="T5" fmla="*/ 8 h 25"/>
                  <a:gd name="T6" fmla="*/ 0 w 26"/>
                  <a:gd name="T7" fmla="*/ 4 h 25"/>
                  <a:gd name="T8" fmla="*/ 4 w 26"/>
                  <a:gd name="T9" fmla="*/ 0 h 25"/>
                  <a:gd name="T10" fmla="*/ 25 w 26"/>
                  <a:gd name="T11" fmla="*/ 21 h 25"/>
                  <a:gd name="T12" fmla="*/ 22 w 26"/>
                  <a:gd name="T13" fmla="*/ 25 h 25"/>
                  <a:gd name="T14" fmla="*/ 21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21" y="25"/>
                    </a:moveTo>
                    <a:cubicBezTo>
                      <a:pt x="19" y="25"/>
                      <a:pt x="18" y="24"/>
                      <a:pt x="17" y="22"/>
                    </a:cubicBezTo>
                    <a:cubicBezTo>
                      <a:pt x="16" y="9"/>
                      <a:pt x="5" y="8"/>
                      <a:pt x="4" y="8"/>
                    </a:cubicBezTo>
                    <a:cubicBezTo>
                      <a:pt x="2" y="8"/>
                      <a:pt x="0" y="6"/>
                      <a:pt x="0" y="4"/>
                    </a:cubicBezTo>
                    <a:cubicBezTo>
                      <a:pt x="0" y="2"/>
                      <a:pt x="2" y="0"/>
                      <a:pt x="4" y="0"/>
                    </a:cubicBezTo>
                    <a:cubicBezTo>
                      <a:pt x="9" y="0"/>
                      <a:pt x="24" y="4"/>
                      <a:pt x="25" y="21"/>
                    </a:cubicBezTo>
                    <a:cubicBezTo>
                      <a:pt x="26" y="23"/>
                      <a:pt x="24" y="25"/>
                      <a:pt x="22" y="25"/>
                    </a:cubicBezTo>
                    <a:cubicBezTo>
                      <a:pt x="22" y="25"/>
                      <a:pt x="21" y="25"/>
                      <a:pt x="21" y="25"/>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grpSp>
          <p:nvGrpSpPr>
            <p:cNvPr id="118" name="Group 117"/>
            <p:cNvGrpSpPr>
              <a:grpSpLocks noChangeAspect="1"/>
            </p:cNvGrpSpPr>
            <p:nvPr/>
          </p:nvGrpSpPr>
          <p:grpSpPr bwMode="auto">
            <a:xfrm>
              <a:off x="11069068" y="438456"/>
              <a:ext cx="333598" cy="442912"/>
              <a:chOff x="3662" y="1926"/>
              <a:chExt cx="354" cy="470"/>
            </a:xfrm>
            <a:grpFill/>
          </p:grpSpPr>
          <p:sp>
            <p:nvSpPr>
              <p:cNvPr id="119" name="Freeform 6"/>
              <p:cNvSpPr>
                <a:spLocks noEditPoints="1"/>
              </p:cNvSpPr>
              <p:nvPr/>
            </p:nvSpPr>
            <p:spPr bwMode="auto">
              <a:xfrm>
                <a:off x="3662" y="1926"/>
                <a:ext cx="354" cy="470"/>
              </a:xfrm>
              <a:custGeom>
                <a:avLst/>
                <a:gdLst>
                  <a:gd name="T0" fmla="*/ 134 w 150"/>
                  <a:gd name="T1" fmla="*/ 0 h 199"/>
                  <a:gd name="T2" fmla="*/ 16 w 150"/>
                  <a:gd name="T3" fmla="*/ 0 h 199"/>
                  <a:gd name="T4" fmla="*/ 0 w 150"/>
                  <a:gd name="T5" fmla="*/ 16 h 199"/>
                  <a:gd name="T6" fmla="*/ 0 w 150"/>
                  <a:gd name="T7" fmla="*/ 183 h 199"/>
                  <a:gd name="T8" fmla="*/ 16 w 150"/>
                  <a:gd name="T9" fmla="*/ 199 h 199"/>
                  <a:gd name="T10" fmla="*/ 134 w 150"/>
                  <a:gd name="T11" fmla="*/ 199 h 199"/>
                  <a:gd name="T12" fmla="*/ 150 w 150"/>
                  <a:gd name="T13" fmla="*/ 183 h 199"/>
                  <a:gd name="T14" fmla="*/ 150 w 150"/>
                  <a:gd name="T15" fmla="*/ 16 h 199"/>
                  <a:gd name="T16" fmla="*/ 134 w 150"/>
                  <a:gd name="T17" fmla="*/ 0 h 199"/>
                  <a:gd name="T18" fmla="*/ 142 w 150"/>
                  <a:gd name="T19" fmla="*/ 183 h 199"/>
                  <a:gd name="T20" fmla="*/ 134 w 150"/>
                  <a:gd name="T21" fmla="*/ 191 h 199"/>
                  <a:gd name="T22" fmla="*/ 16 w 150"/>
                  <a:gd name="T23" fmla="*/ 191 h 199"/>
                  <a:gd name="T24" fmla="*/ 8 w 150"/>
                  <a:gd name="T25" fmla="*/ 183 h 199"/>
                  <a:gd name="T26" fmla="*/ 8 w 150"/>
                  <a:gd name="T27" fmla="*/ 16 h 199"/>
                  <a:gd name="T28" fmla="*/ 16 w 150"/>
                  <a:gd name="T29" fmla="*/ 8 h 199"/>
                  <a:gd name="T30" fmla="*/ 134 w 150"/>
                  <a:gd name="T31" fmla="*/ 8 h 199"/>
                  <a:gd name="T32" fmla="*/ 142 w 150"/>
                  <a:gd name="T33" fmla="*/ 16 h 199"/>
                  <a:gd name="T34" fmla="*/ 142 w 150"/>
                  <a:gd name="T35"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99">
                    <a:moveTo>
                      <a:pt x="134" y="0"/>
                    </a:moveTo>
                    <a:cubicBezTo>
                      <a:pt x="16" y="0"/>
                      <a:pt x="16" y="0"/>
                      <a:pt x="16" y="0"/>
                    </a:cubicBezTo>
                    <a:cubicBezTo>
                      <a:pt x="7" y="0"/>
                      <a:pt x="0" y="7"/>
                      <a:pt x="0" y="16"/>
                    </a:cubicBezTo>
                    <a:cubicBezTo>
                      <a:pt x="0" y="183"/>
                      <a:pt x="0" y="183"/>
                      <a:pt x="0" y="183"/>
                    </a:cubicBezTo>
                    <a:cubicBezTo>
                      <a:pt x="0" y="192"/>
                      <a:pt x="7" y="199"/>
                      <a:pt x="16" y="199"/>
                    </a:cubicBezTo>
                    <a:cubicBezTo>
                      <a:pt x="134" y="199"/>
                      <a:pt x="134" y="199"/>
                      <a:pt x="134" y="199"/>
                    </a:cubicBezTo>
                    <a:cubicBezTo>
                      <a:pt x="142" y="199"/>
                      <a:pt x="150" y="192"/>
                      <a:pt x="150" y="183"/>
                    </a:cubicBezTo>
                    <a:cubicBezTo>
                      <a:pt x="150" y="16"/>
                      <a:pt x="150" y="16"/>
                      <a:pt x="150" y="16"/>
                    </a:cubicBezTo>
                    <a:cubicBezTo>
                      <a:pt x="150" y="7"/>
                      <a:pt x="142" y="0"/>
                      <a:pt x="134" y="0"/>
                    </a:cubicBezTo>
                    <a:close/>
                    <a:moveTo>
                      <a:pt x="142" y="183"/>
                    </a:moveTo>
                    <a:cubicBezTo>
                      <a:pt x="142" y="187"/>
                      <a:pt x="138" y="191"/>
                      <a:pt x="134" y="191"/>
                    </a:cubicBezTo>
                    <a:cubicBezTo>
                      <a:pt x="16" y="191"/>
                      <a:pt x="16" y="191"/>
                      <a:pt x="16" y="191"/>
                    </a:cubicBezTo>
                    <a:cubicBezTo>
                      <a:pt x="11" y="191"/>
                      <a:pt x="8" y="187"/>
                      <a:pt x="8" y="183"/>
                    </a:cubicBezTo>
                    <a:cubicBezTo>
                      <a:pt x="8" y="16"/>
                      <a:pt x="8" y="16"/>
                      <a:pt x="8" y="16"/>
                    </a:cubicBezTo>
                    <a:cubicBezTo>
                      <a:pt x="8" y="12"/>
                      <a:pt x="11" y="8"/>
                      <a:pt x="16" y="8"/>
                    </a:cubicBezTo>
                    <a:cubicBezTo>
                      <a:pt x="134" y="8"/>
                      <a:pt x="134" y="8"/>
                      <a:pt x="134" y="8"/>
                    </a:cubicBezTo>
                    <a:cubicBezTo>
                      <a:pt x="138" y="8"/>
                      <a:pt x="142" y="12"/>
                      <a:pt x="142" y="16"/>
                    </a:cubicBezTo>
                    <a:lnTo>
                      <a:pt x="142" y="183"/>
                    </a:ln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0" name="Freeform 7"/>
              <p:cNvSpPr>
                <a:spLocks noEditPoints="1"/>
              </p:cNvSpPr>
              <p:nvPr/>
            </p:nvSpPr>
            <p:spPr bwMode="auto">
              <a:xfrm>
                <a:off x="3728" y="1999"/>
                <a:ext cx="222" cy="71"/>
              </a:xfrm>
              <a:custGeom>
                <a:avLst/>
                <a:gdLst>
                  <a:gd name="T0" fmla="*/ 88 w 94"/>
                  <a:gd name="T1" fmla="*/ 0 h 30"/>
                  <a:gd name="T2" fmla="*/ 6 w 94"/>
                  <a:gd name="T3" fmla="*/ 0 h 30"/>
                  <a:gd name="T4" fmla="*/ 0 w 94"/>
                  <a:gd name="T5" fmla="*/ 7 h 30"/>
                  <a:gd name="T6" fmla="*/ 0 w 94"/>
                  <a:gd name="T7" fmla="*/ 23 h 30"/>
                  <a:gd name="T8" fmla="*/ 6 w 94"/>
                  <a:gd name="T9" fmla="*/ 30 h 30"/>
                  <a:gd name="T10" fmla="*/ 88 w 94"/>
                  <a:gd name="T11" fmla="*/ 30 h 30"/>
                  <a:gd name="T12" fmla="*/ 94 w 94"/>
                  <a:gd name="T13" fmla="*/ 23 h 30"/>
                  <a:gd name="T14" fmla="*/ 94 w 94"/>
                  <a:gd name="T15" fmla="*/ 7 h 30"/>
                  <a:gd name="T16" fmla="*/ 88 w 94"/>
                  <a:gd name="T17" fmla="*/ 0 h 30"/>
                  <a:gd name="T18" fmla="*/ 86 w 94"/>
                  <a:gd name="T19" fmla="*/ 22 h 30"/>
                  <a:gd name="T20" fmla="*/ 8 w 94"/>
                  <a:gd name="T21" fmla="*/ 22 h 30"/>
                  <a:gd name="T22" fmla="*/ 8 w 94"/>
                  <a:gd name="T23" fmla="*/ 8 h 30"/>
                  <a:gd name="T24" fmla="*/ 86 w 94"/>
                  <a:gd name="T25" fmla="*/ 8 h 30"/>
                  <a:gd name="T26" fmla="*/ 86 w 94"/>
                  <a:gd name="T27"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30">
                    <a:moveTo>
                      <a:pt x="88" y="0"/>
                    </a:moveTo>
                    <a:cubicBezTo>
                      <a:pt x="6" y="0"/>
                      <a:pt x="6" y="0"/>
                      <a:pt x="6" y="0"/>
                    </a:cubicBezTo>
                    <a:cubicBezTo>
                      <a:pt x="2" y="0"/>
                      <a:pt x="0" y="3"/>
                      <a:pt x="0" y="7"/>
                    </a:cubicBezTo>
                    <a:cubicBezTo>
                      <a:pt x="0" y="23"/>
                      <a:pt x="0" y="23"/>
                      <a:pt x="0" y="23"/>
                    </a:cubicBezTo>
                    <a:cubicBezTo>
                      <a:pt x="0" y="27"/>
                      <a:pt x="2" y="30"/>
                      <a:pt x="6" y="30"/>
                    </a:cubicBezTo>
                    <a:cubicBezTo>
                      <a:pt x="88" y="30"/>
                      <a:pt x="88" y="30"/>
                      <a:pt x="88" y="30"/>
                    </a:cubicBezTo>
                    <a:cubicBezTo>
                      <a:pt x="91" y="30"/>
                      <a:pt x="94" y="27"/>
                      <a:pt x="94" y="23"/>
                    </a:cubicBezTo>
                    <a:cubicBezTo>
                      <a:pt x="94" y="7"/>
                      <a:pt x="94" y="7"/>
                      <a:pt x="94" y="7"/>
                    </a:cubicBezTo>
                    <a:cubicBezTo>
                      <a:pt x="94" y="3"/>
                      <a:pt x="91" y="0"/>
                      <a:pt x="88" y="0"/>
                    </a:cubicBezTo>
                    <a:close/>
                    <a:moveTo>
                      <a:pt x="86" y="22"/>
                    </a:moveTo>
                    <a:cubicBezTo>
                      <a:pt x="8" y="22"/>
                      <a:pt x="8" y="22"/>
                      <a:pt x="8" y="22"/>
                    </a:cubicBezTo>
                    <a:cubicBezTo>
                      <a:pt x="8" y="8"/>
                      <a:pt x="8" y="8"/>
                      <a:pt x="8" y="8"/>
                    </a:cubicBezTo>
                    <a:cubicBezTo>
                      <a:pt x="86" y="8"/>
                      <a:pt x="86" y="8"/>
                      <a:pt x="86" y="8"/>
                    </a:cubicBezTo>
                    <a:lnTo>
                      <a:pt x="86" y="22"/>
                    </a:ln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1" name="Freeform 8"/>
              <p:cNvSpPr>
                <a:spLocks/>
              </p:cNvSpPr>
              <p:nvPr/>
            </p:nvSpPr>
            <p:spPr bwMode="auto">
              <a:xfrm>
                <a:off x="3738" y="2117"/>
                <a:ext cx="90" cy="88"/>
              </a:xfrm>
              <a:custGeom>
                <a:avLst/>
                <a:gdLst>
                  <a:gd name="T0" fmla="*/ 34 w 38"/>
                  <a:gd name="T1" fmla="*/ 14 h 37"/>
                  <a:gd name="T2" fmla="*/ 23 w 38"/>
                  <a:gd name="T3" fmla="*/ 14 h 37"/>
                  <a:gd name="T4" fmla="*/ 23 w 38"/>
                  <a:gd name="T5" fmla="*/ 4 h 37"/>
                  <a:gd name="T6" fmla="*/ 22 w 38"/>
                  <a:gd name="T7" fmla="*/ 1 h 37"/>
                  <a:gd name="T8" fmla="*/ 19 w 38"/>
                  <a:gd name="T9" fmla="*/ 0 h 37"/>
                  <a:gd name="T10" fmla="*/ 16 w 38"/>
                  <a:gd name="T11" fmla="*/ 1 h 37"/>
                  <a:gd name="T12" fmla="*/ 15 w 38"/>
                  <a:gd name="T13" fmla="*/ 4 h 37"/>
                  <a:gd name="T14" fmla="*/ 15 w 38"/>
                  <a:gd name="T15" fmla="*/ 14 h 37"/>
                  <a:gd name="T16" fmla="*/ 3 w 38"/>
                  <a:gd name="T17" fmla="*/ 14 h 37"/>
                  <a:gd name="T18" fmla="*/ 1 w 38"/>
                  <a:gd name="T19" fmla="*/ 15 h 37"/>
                  <a:gd name="T20" fmla="*/ 0 w 38"/>
                  <a:gd name="T21" fmla="*/ 19 h 37"/>
                  <a:gd name="T22" fmla="*/ 1 w 38"/>
                  <a:gd name="T23" fmla="*/ 21 h 37"/>
                  <a:gd name="T24" fmla="*/ 3 w 38"/>
                  <a:gd name="T25" fmla="*/ 22 h 37"/>
                  <a:gd name="T26" fmla="*/ 15 w 38"/>
                  <a:gd name="T27" fmla="*/ 22 h 37"/>
                  <a:gd name="T28" fmla="*/ 15 w 38"/>
                  <a:gd name="T29" fmla="*/ 33 h 37"/>
                  <a:gd name="T30" fmla="*/ 16 w 38"/>
                  <a:gd name="T31" fmla="*/ 36 h 37"/>
                  <a:gd name="T32" fmla="*/ 19 w 38"/>
                  <a:gd name="T33" fmla="*/ 37 h 37"/>
                  <a:gd name="T34" fmla="*/ 22 w 38"/>
                  <a:gd name="T35" fmla="*/ 36 h 37"/>
                  <a:gd name="T36" fmla="*/ 23 w 38"/>
                  <a:gd name="T37" fmla="*/ 33 h 37"/>
                  <a:gd name="T38" fmla="*/ 23 w 38"/>
                  <a:gd name="T39" fmla="*/ 22 h 37"/>
                  <a:gd name="T40" fmla="*/ 34 w 38"/>
                  <a:gd name="T41" fmla="*/ 22 h 37"/>
                  <a:gd name="T42" fmla="*/ 37 w 38"/>
                  <a:gd name="T43" fmla="*/ 21 h 37"/>
                  <a:gd name="T44" fmla="*/ 38 w 38"/>
                  <a:gd name="T45" fmla="*/ 19 h 37"/>
                  <a:gd name="T46" fmla="*/ 37 w 38"/>
                  <a:gd name="T47" fmla="*/ 15 h 37"/>
                  <a:gd name="T48" fmla="*/ 34 w 38"/>
                  <a:gd name="T4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34" y="14"/>
                    </a:moveTo>
                    <a:cubicBezTo>
                      <a:pt x="23" y="14"/>
                      <a:pt x="23" y="14"/>
                      <a:pt x="23" y="14"/>
                    </a:cubicBezTo>
                    <a:cubicBezTo>
                      <a:pt x="23" y="4"/>
                      <a:pt x="23" y="4"/>
                      <a:pt x="23" y="4"/>
                    </a:cubicBezTo>
                    <a:cubicBezTo>
                      <a:pt x="23" y="3"/>
                      <a:pt x="23" y="2"/>
                      <a:pt x="22" y="1"/>
                    </a:cubicBezTo>
                    <a:cubicBezTo>
                      <a:pt x="21" y="0"/>
                      <a:pt x="20" y="0"/>
                      <a:pt x="19" y="0"/>
                    </a:cubicBezTo>
                    <a:cubicBezTo>
                      <a:pt x="18" y="0"/>
                      <a:pt x="17" y="0"/>
                      <a:pt x="16" y="1"/>
                    </a:cubicBezTo>
                    <a:cubicBezTo>
                      <a:pt x="15" y="2"/>
                      <a:pt x="15" y="3"/>
                      <a:pt x="15" y="4"/>
                    </a:cubicBezTo>
                    <a:cubicBezTo>
                      <a:pt x="15" y="14"/>
                      <a:pt x="15" y="14"/>
                      <a:pt x="15" y="14"/>
                    </a:cubicBezTo>
                    <a:cubicBezTo>
                      <a:pt x="3" y="14"/>
                      <a:pt x="3" y="14"/>
                      <a:pt x="3" y="14"/>
                    </a:cubicBezTo>
                    <a:cubicBezTo>
                      <a:pt x="2" y="14"/>
                      <a:pt x="2" y="15"/>
                      <a:pt x="1" y="15"/>
                    </a:cubicBezTo>
                    <a:cubicBezTo>
                      <a:pt x="0" y="16"/>
                      <a:pt x="0" y="17"/>
                      <a:pt x="0" y="19"/>
                    </a:cubicBezTo>
                    <a:cubicBezTo>
                      <a:pt x="0" y="20"/>
                      <a:pt x="0" y="21"/>
                      <a:pt x="1" y="21"/>
                    </a:cubicBezTo>
                    <a:cubicBezTo>
                      <a:pt x="2" y="22"/>
                      <a:pt x="2" y="22"/>
                      <a:pt x="3" y="22"/>
                    </a:cubicBezTo>
                    <a:cubicBezTo>
                      <a:pt x="15" y="22"/>
                      <a:pt x="15" y="22"/>
                      <a:pt x="15" y="22"/>
                    </a:cubicBezTo>
                    <a:cubicBezTo>
                      <a:pt x="15" y="33"/>
                      <a:pt x="15" y="33"/>
                      <a:pt x="15" y="33"/>
                    </a:cubicBezTo>
                    <a:cubicBezTo>
                      <a:pt x="15" y="34"/>
                      <a:pt x="15" y="35"/>
                      <a:pt x="16" y="36"/>
                    </a:cubicBezTo>
                    <a:cubicBezTo>
                      <a:pt x="17" y="36"/>
                      <a:pt x="18" y="37"/>
                      <a:pt x="19" y="37"/>
                    </a:cubicBezTo>
                    <a:cubicBezTo>
                      <a:pt x="20" y="37"/>
                      <a:pt x="21" y="36"/>
                      <a:pt x="22" y="36"/>
                    </a:cubicBezTo>
                    <a:cubicBezTo>
                      <a:pt x="23" y="35"/>
                      <a:pt x="23" y="34"/>
                      <a:pt x="23" y="33"/>
                    </a:cubicBezTo>
                    <a:cubicBezTo>
                      <a:pt x="23" y="22"/>
                      <a:pt x="23" y="22"/>
                      <a:pt x="23" y="22"/>
                    </a:cubicBezTo>
                    <a:cubicBezTo>
                      <a:pt x="34" y="22"/>
                      <a:pt x="34" y="22"/>
                      <a:pt x="34" y="22"/>
                    </a:cubicBezTo>
                    <a:cubicBezTo>
                      <a:pt x="35" y="22"/>
                      <a:pt x="37" y="22"/>
                      <a:pt x="37" y="21"/>
                    </a:cubicBezTo>
                    <a:cubicBezTo>
                      <a:pt x="38" y="21"/>
                      <a:pt x="38" y="20"/>
                      <a:pt x="38" y="19"/>
                    </a:cubicBezTo>
                    <a:cubicBezTo>
                      <a:pt x="38" y="17"/>
                      <a:pt x="38" y="16"/>
                      <a:pt x="37" y="15"/>
                    </a:cubicBezTo>
                    <a:cubicBezTo>
                      <a:pt x="37" y="15"/>
                      <a:pt x="35" y="14"/>
                      <a:pt x="34" y="14"/>
                    </a:cubicBez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2" name="Freeform 9"/>
              <p:cNvSpPr>
                <a:spLocks/>
              </p:cNvSpPr>
              <p:nvPr/>
            </p:nvSpPr>
            <p:spPr bwMode="auto">
              <a:xfrm>
                <a:off x="3851" y="2151"/>
                <a:ext cx="90" cy="18"/>
              </a:xfrm>
              <a:custGeom>
                <a:avLst/>
                <a:gdLst>
                  <a:gd name="T0" fmla="*/ 34 w 38"/>
                  <a:gd name="T1" fmla="*/ 0 h 8"/>
                  <a:gd name="T2" fmla="*/ 3 w 38"/>
                  <a:gd name="T3" fmla="*/ 0 h 8"/>
                  <a:gd name="T4" fmla="*/ 1 w 38"/>
                  <a:gd name="T5" fmla="*/ 1 h 8"/>
                  <a:gd name="T6" fmla="*/ 0 w 38"/>
                  <a:gd name="T7" fmla="*/ 5 h 8"/>
                  <a:gd name="T8" fmla="*/ 1 w 38"/>
                  <a:gd name="T9" fmla="*/ 7 h 8"/>
                  <a:gd name="T10" fmla="*/ 3 w 38"/>
                  <a:gd name="T11" fmla="*/ 8 h 8"/>
                  <a:gd name="T12" fmla="*/ 34 w 38"/>
                  <a:gd name="T13" fmla="*/ 8 h 8"/>
                  <a:gd name="T14" fmla="*/ 37 w 38"/>
                  <a:gd name="T15" fmla="*/ 7 h 8"/>
                  <a:gd name="T16" fmla="*/ 38 w 38"/>
                  <a:gd name="T17" fmla="*/ 5 h 8"/>
                  <a:gd name="T18" fmla="*/ 37 w 38"/>
                  <a:gd name="T19" fmla="*/ 1 h 8"/>
                  <a:gd name="T20" fmla="*/ 34 w 38"/>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8">
                    <a:moveTo>
                      <a:pt x="34" y="0"/>
                    </a:moveTo>
                    <a:cubicBezTo>
                      <a:pt x="3" y="0"/>
                      <a:pt x="3" y="0"/>
                      <a:pt x="3" y="0"/>
                    </a:cubicBezTo>
                    <a:cubicBezTo>
                      <a:pt x="2" y="0"/>
                      <a:pt x="1" y="1"/>
                      <a:pt x="1" y="1"/>
                    </a:cubicBezTo>
                    <a:cubicBezTo>
                      <a:pt x="0" y="2"/>
                      <a:pt x="0" y="3"/>
                      <a:pt x="0" y="5"/>
                    </a:cubicBezTo>
                    <a:cubicBezTo>
                      <a:pt x="0" y="6"/>
                      <a:pt x="0" y="7"/>
                      <a:pt x="1" y="7"/>
                    </a:cubicBezTo>
                    <a:cubicBezTo>
                      <a:pt x="1" y="8"/>
                      <a:pt x="2" y="8"/>
                      <a:pt x="3" y="8"/>
                    </a:cubicBezTo>
                    <a:cubicBezTo>
                      <a:pt x="34" y="8"/>
                      <a:pt x="34" y="8"/>
                      <a:pt x="34" y="8"/>
                    </a:cubicBezTo>
                    <a:cubicBezTo>
                      <a:pt x="35" y="8"/>
                      <a:pt x="36" y="8"/>
                      <a:pt x="37" y="7"/>
                    </a:cubicBezTo>
                    <a:cubicBezTo>
                      <a:pt x="38" y="7"/>
                      <a:pt x="38" y="6"/>
                      <a:pt x="38" y="5"/>
                    </a:cubicBezTo>
                    <a:cubicBezTo>
                      <a:pt x="38" y="3"/>
                      <a:pt x="38" y="2"/>
                      <a:pt x="37" y="1"/>
                    </a:cubicBezTo>
                    <a:cubicBezTo>
                      <a:pt x="36" y="1"/>
                      <a:pt x="35" y="0"/>
                      <a:pt x="34" y="0"/>
                    </a:cubicBez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3" name="Freeform 10"/>
              <p:cNvSpPr>
                <a:spLocks/>
              </p:cNvSpPr>
              <p:nvPr/>
            </p:nvSpPr>
            <p:spPr bwMode="auto">
              <a:xfrm>
                <a:off x="3750" y="2245"/>
                <a:ext cx="70" cy="71"/>
              </a:xfrm>
              <a:custGeom>
                <a:avLst/>
                <a:gdLst>
                  <a:gd name="T0" fmla="*/ 29 w 30"/>
                  <a:gd name="T1" fmla="*/ 4 h 30"/>
                  <a:gd name="T2" fmla="*/ 28 w 30"/>
                  <a:gd name="T3" fmla="*/ 1 h 30"/>
                  <a:gd name="T4" fmla="*/ 25 w 30"/>
                  <a:gd name="T5" fmla="*/ 0 h 30"/>
                  <a:gd name="T6" fmla="*/ 22 w 30"/>
                  <a:gd name="T7" fmla="*/ 1 h 30"/>
                  <a:gd name="T8" fmla="*/ 15 w 30"/>
                  <a:gd name="T9" fmla="*/ 9 h 30"/>
                  <a:gd name="T10" fmla="*/ 7 w 30"/>
                  <a:gd name="T11" fmla="*/ 1 h 30"/>
                  <a:gd name="T12" fmla="*/ 5 w 30"/>
                  <a:gd name="T13" fmla="*/ 0 h 30"/>
                  <a:gd name="T14" fmla="*/ 2 w 30"/>
                  <a:gd name="T15" fmla="*/ 2 h 30"/>
                  <a:gd name="T16" fmla="*/ 0 w 30"/>
                  <a:gd name="T17" fmla="*/ 5 h 30"/>
                  <a:gd name="T18" fmla="*/ 1 w 30"/>
                  <a:gd name="T19" fmla="*/ 7 h 30"/>
                  <a:gd name="T20" fmla="*/ 9 w 30"/>
                  <a:gd name="T21" fmla="*/ 15 h 30"/>
                  <a:gd name="T22" fmla="*/ 1 w 30"/>
                  <a:gd name="T23" fmla="*/ 23 h 30"/>
                  <a:gd name="T24" fmla="*/ 0 w 30"/>
                  <a:gd name="T25" fmla="*/ 26 h 30"/>
                  <a:gd name="T26" fmla="*/ 1 w 30"/>
                  <a:gd name="T27" fmla="*/ 28 h 30"/>
                  <a:gd name="T28" fmla="*/ 4 w 30"/>
                  <a:gd name="T29" fmla="*/ 30 h 30"/>
                  <a:gd name="T30" fmla="*/ 6 w 30"/>
                  <a:gd name="T31" fmla="*/ 29 h 30"/>
                  <a:gd name="T32" fmla="*/ 14 w 30"/>
                  <a:gd name="T33" fmla="*/ 21 h 30"/>
                  <a:gd name="T34" fmla="*/ 22 w 30"/>
                  <a:gd name="T35" fmla="*/ 28 h 30"/>
                  <a:gd name="T36" fmla="*/ 25 w 30"/>
                  <a:gd name="T37" fmla="*/ 29 h 30"/>
                  <a:gd name="T38" fmla="*/ 28 w 30"/>
                  <a:gd name="T39" fmla="*/ 28 h 30"/>
                  <a:gd name="T40" fmla="*/ 29 w 30"/>
                  <a:gd name="T41" fmla="*/ 25 h 30"/>
                  <a:gd name="T42" fmla="*/ 28 w 30"/>
                  <a:gd name="T43" fmla="*/ 22 h 30"/>
                  <a:gd name="T44" fmla="*/ 20 w 30"/>
                  <a:gd name="T45" fmla="*/ 15 h 30"/>
                  <a:gd name="T46" fmla="*/ 28 w 30"/>
                  <a:gd name="T47" fmla="*/ 7 h 30"/>
                  <a:gd name="T48" fmla="*/ 29 w 30"/>
                  <a:gd name="T4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30">
                    <a:moveTo>
                      <a:pt x="29" y="4"/>
                    </a:moveTo>
                    <a:cubicBezTo>
                      <a:pt x="30" y="3"/>
                      <a:pt x="29" y="2"/>
                      <a:pt x="28" y="1"/>
                    </a:cubicBezTo>
                    <a:cubicBezTo>
                      <a:pt x="27" y="0"/>
                      <a:pt x="26" y="0"/>
                      <a:pt x="25" y="0"/>
                    </a:cubicBezTo>
                    <a:cubicBezTo>
                      <a:pt x="24" y="0"/>
                      <a:pt x="23" y="0"/>
                      <a:pt x="22" y="1"/>
                    </a:cubicBezTo>
                    <a:cubicBezTo>
                      <a:pt x="15" y="9"/>
                      <a:pt x="15" y="9"/>
                      <a:pt x="15" y="9"/>
                    </a:cubicBezTo>
                    <a:cubicBezTo>
                      <a:pt x="7" y="1"/>
                      <a:pt x="7" y="1"/>
                      <a:pt x="7" y="1"/>
                    </a:cubicBezTo>
                    <a:cubicBezTo>
                      <a:pt x="6" y="1"/>
                      <a:pt x="6" y="0"/>
                      <a:pt x="5" y="0"/>
                    </a:cubicBezTo>
                    <a:cubicBezTo>
                      <a:pt x="3" y="0"/>
                      <a:pt x="2" y="1"/>
                      <a:pt x="2" y="2"/>
                    </a:cubicBezTo>
                    <a:cubicBezTo>
                      <a:pt x="1" y="3"/>
                      <a:pt x="0" y="4"/>
                      <a:pt x="0" y="5"/>
                    </a:cubicBezTo>
                    <a:cubicBezTo>
                      <a:pt x="0" y="6"/>
                      <a:pt x="0" y="7"/>
                      <a:pt x="1" y="7"/>
                    </a:cubicBezTo>
                    <a:cubicBezTo>
                      <a:pt x="9" y="15"/>
                      <a:pt x="9" y="15"/>
                      <a:pt x="9" y="15"/>
                    </a:cubicBezTo>
                    <a:cubicBezTo>
                      <a:pt x="1" y="23"/>
                      <a:pt x="1" y="23"/>
                      <a:pt x="1" y="23"/>
                    </a:cubicBezTo>
                    <a:cubicBezTo>
                      <a:pt x="0" y="24"/>
                      <a:pt x="0" y="24"/>
                      <a:pt x="0" y="26"/>
                    </a:cubicBezTo>
                    <a:cubicBezTo>
                      <a:pt x="0" y="27"/>
                      <a:pt x="0" y="28"/>
                      <a:pt x="1" y="28"/>
                    </a:cubicBezTo>
                    <a:cubicBezTo>
                      <a:pt x="2" y="29"/>
                      <a:pt x="3" y="30"/>
                      <a:pt x="4" y="30"/>
                    </a:cubicBezTo>
                    <a:cubicBezTo>
                      <a:pt x="5" y="30"/>
                      <a:pt x="6" y="29"/>
                      <a:pt x="6" y="29"/>
                    </a:cubicBezTo>
                    <a:cubicBezTo>
                      <a:pt x="14" y="21"/>
                      <a:pt x="14" y="21"/>
                      <a:pt x="14" y="21"/>
                    </a:cubicBezTo>
                    <a:cubicBezTo>
                      <a:pt x="22" y="28"/>
                      <a:pt x="22" y="28"/>
                      <a:pt x="22" y="28"/>
                    </a:cubicBezTo>
                    <a:cubicBezTo>
                      <a:pt x="23" y="29"/>
                      <a:pt x="24" y="29"/>
                      <a:pt x="25" y="29"/>
                    </a:cubicBezTo>
                    <a:cubicBezTo>
                      <a:pt x="26" y="29"/>
                      <a:pt x="27" y="29"/>
                      <a:pt x="28" y="28"/>
                    </a:cubicBezTo>
                    <a:cubicBezTo>
                      <a:pt x="28" y="27"/>
                      <a:pt x="29" y="26"/>
                      <a:pt x="29" y="25"/>
                    </a:cubicBezTo>
                    <a:cubicBezTo>
                      <a:pt x="29" y="24"/>
                      <a:pt x="29" y="23"/>
                      <a:pt x="28" y="22"/>
                    </a:cubicBezTo>
                    <a:cubicBezTo>
                      <a:pt x="20" y="15"/>
                      <a:pt x="20" y="15"/>
                      <a:pt x="20" y="15"/>
                    </a:cubicBezTo>
                    <a:cubicBezTo>
                      <a:pt x="28" y="7"/>
                      <a:pt x="28" y="7"/>
                      <a:pt x="28" y="7"/>
                    </a:cubicBezTo>
                    <a:cubicBezTo>
                      <a:pt x="29" y="6"/>
                      <a:pt x="29" y="5"/>
                      <a:pt x="29" y="4"/>
                    </a:cubicBez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4" name="Freeform 11"/>
              <p:cNvSpPr>
                <a:spLocks/>
              </p:cNvSpPr>
              <p:nvPr/>
            </p:nvSpPr>
            <p:spPr bwMode="auto">
              <a:xfrm>
                <a:off x="3858" y="2269"/>
                <a:ext cx="76" cy="19"/>
              </a:xfrm>
              <a:custGeom>
                <a:avLst/>
                <a:gdLst>
                  <a:gd name="T0" fmla="*/ 28 w 32"/>
                  <a:gd name="T1" fmla="*/ 0 h 8"/>
                  <a:gd name="T2" fmla="*/ 3 w 32"/>
                  <a:gd name="T3" fmla="*/ 0 h 8"/>
                  <a:gd name="T4" fmla="*/ 1 w 32"/>
                  <a:gd name="T5" fmla="*/ 1 h 8"/>
                  <a:gd name="T6" fmla="*/ 0 w 32"/>
                  <a:gd name="T7" fmla="*/ 4 h 8"/>
                  <a:gd name="T8" fmla="*/ 1 w 32"/>
                  <a:gd name="T9" fmla="*/ 7 h 8"/>
                  <a:gd name="T10" fmla="*/ 3 w 32"/>
                  <a:gd name="T11" fmla="*/ 8 h 8"/>
                  <a:gd name="T12" fmla="*/ 28 w 32"/>
                  <a:gd name="T13" fmla="*/ 8 h 8"/>
                  <a:gd name="T14" fmla="*/ 31 w 32"/>
                  <a:gd name="T15" fmla="*/ 7 h 8"/>
                  <a:gd name="T16" fmla="*/ 32 w 32"/>
                  <a:gd name="T17" fmla="*/ 4 h 8"/>
                  <a:gd name="T18" fmla="*/ 31 w 32"/>
                  <a:gd name="T19" fmla="*/ 1 h 8"/>
                  <a:gd name="T20" fmla="*/ 28 w 3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8">
                    <a:moveTo>
                      <a:pt x="28" y="0"/>
                    </a:moveTo>
                    <a:cubicBezTo>
                      <a:pt x="3" y="0"/>
                      <a:pt x="3" y="0"/>
                      <a:pt x="3" y="0"/>
                    </a:cubicBezTo>
                    <a:cubicBezTo>
                      <a:pt x="2" y="0"/>
                      <a:pt x="1" y="0"/>
                      <a:pt x="1" y="1"/>
                    </a:cubicBezTo>
                    <a:cubicBezTo>
                      <a:pt x="0" y="1"/>
                      <a:pt x="0" y="2"/>
                      <a:pt x="0" y="4"/>
                    </a:cubicBezTo>
                    <a:cubicBezTo>
                      <a:pt x="0" y="5"/>
                      <a:pt x="0" y="6"/>
                      <a:pt x="1" y="7"/>
                    </a:cubicBezTo>
                    <a:cubicBezTo>
                      <a:pt x="1" y="7"/>
                      <a:pt x="2" y="8"/>
                      <a:pt x="3" y="8"/>
                    </a:cubicBezTo>
                    <a:cubicBezTo>
                      <a:pt x="28" y="8"/>
                      <a:pt x="28" y="8"/>
                      <a:pt x="28" y="8"/>
                    </a:cubicBezTo>
                    <a:cubicBezTo>
                      <a:pt x="29" y="8"/>
                      <a:pt x="30" y="7"/>
                      <a:pt x="31" y="7"/>
                    </a:cubicBezTo>
                    <a:cubicBezTo>
                      <a:pt x="32" y="6"/>
                      <a:pt x="32" y="5"/>
                      <a:pt x="32" y="4"/>
                    </a:cubicBezTo>
                    <a:cubicBezTo>
                      <a:pt x="32" y="2"/>
                      <a:pt x="32" y="1"/>
                      <a:pt x="31" y="1"/>
                    </a:cubicBezTo>
                    <a:cubicBezTo>
                      <a:pt x="30" y="0"/>
                      <a:pt x="29" y="0"/>
                      <a:pt x="28" y="0"/>
                    </a:cubicBezTo>
                    <a:close/>
                  </a:path>
                </a:pathLst>
              </a:cu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5" name="Oval 12"/>
              <p:cNvSpPr>
                <a:spLocks noChangeArrowheads="1"/>
              </p:cNvSpPr>
              <p:nvPr/>
            </p:nvSpPr>
            <p:spPr bwMode="auto">
              <a:xfrm>
                <a:off x="3884" y="2238"/>
                <a:ext cx="24" cy="24"/>
              </a:xfrm>
              <a:prstGeom prst="ellipse">
                <a:avLst/>
              </a:pr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26" name="Oval 13"/>
              <p:cNvSpPr>
                <a:spLocks noChangeArrowheads="1"/>
              </p:cNvSpPr>
              <p:nvPr/>
            </p:nvSpPr>
            <p:spPr bwMode="auto">
              <a:xfrm>
                <a:off x="3884" y="2292"/>
                <a:ext cx="24" cy="26"/>
              </a:xfrm>
              <a:prstGeom prst="ellipse">
                <a:avLst/>
              </a:prstGeom>
              <a:grpFill/>
              <a:ln w="317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grpSp>
      <p:sp>
        <p:nvSpPr>
          <p:cNvPr id="132" name="Freeform 88"/>
          <p:cNvSpPr>
            <a:spLocks/>
          </p:cNvSpPr>
          <p:nvPr/>
        </p:nvSpPr>
        <p:spPr bwMode="auto">
          <a:xfrm>
            <a:off x="8015644" y="2629783"/>
            <a:ext cx="1033745" cy="529090"/>
          </a:xfrm>
          <a:custGeom>
            <a:avLst/>
            <a:gdLst>
              <a:gd name="T0" fmla="*/ 229 w 320"/>
              <a:gd name="T1" fmla="*/ 145 h 146"/>
              <a:gd name="T2" fmla="*/ 207 w 320"/>
              <a:gd name="T3" fmla="*/ 132 h 146"/>
              <a:gd name="T4" fmla="*/ 169 w 320"/>
              <a:gd name="T5" fmla="*/ 97 h 146"/>
              <a:gd name="T6" fmla="*/ 177 w 320"/>
              <a:gd name="T7" fmla="*/ 89 h 146"/>
              <a:gd name="T8" fmla="*/ 216 w 320"/>
              <a:gd name="T9" fmla="*/ 119 h 146"/>
              <a:gd name="T10" fmla="*/ 232 w 320"/>
              <a:gd name="T11" fmla="*/ 130 h 146"/>
              <a:gd name="T12" fmla="*/ 251 w 320"/>
              <a:gd name="T13" fmla="*/ 118 h 146"/>
              <a:gd name="T14" fmla="*/ 301 w 320"/>
              <a:gd name="T15" fmla="*/ 63 h 146"/>
              <a:gd name="T16" fmla="*/ 294 w 320"/>
              <a:gd name="T17" fmla="*/ 25 h 146"/>
              <a:gd name="T18" fmla="*/ 252 w 320"/>
              <a:gd name="T19" fmla="*/ 21 h 146"/>
              <a:gd name="T20" fmla="*/ 232 w 320"/>
              <a:gd name="T21" fmla="*/ 41 h 146"/>
              <a:gd name="T22" fmla="*/ 213 w 320"/>
              <a:gd name="T23" fmla="*/ 21 h 146"/>
              <a:gd name="T24" fmla="*/ 170 w 320"/>
              <a:gd name="T25" fmla="*/ 25 h 146"/>
              <a:gd name="T26" fmla="*/ 165 w 320"/>
              <a:gd name="T27" fmla="*/ 68 h 146"/>
              <a:gd name="T28" fmla="*/ 163 w 320"/>
              <a:gd name="T29" fmla="*/ 77 h 146"/>
              <a:gd name="T30" fmla="*/ 158 w 320"/>
              <a:gd name="T31" fmla="*/ 79 h 146"/>
              <a:gd name="T32" fmla="*/ 115 w 320"/>
              <a:gd name="T33" fmla="*/ 79 h 146"/>
              <a:gd name="T34" fmla="*/ 100 w 320"/>
              <a:gd name="T35" fmla="*/ 133 h 146"/>
              <a:gd name="T36" fmla="*/ 91 w 320"/>
              <a:gd name="T37" fmla="*/ 139 h 146"/>
              <a:gd name="T38" fmla="*/ 72 w 320"/>
              <a:gd name="T39" fmla="*/ 56 h 146"/>
              <a:gd name="T40" fmla="*/ 69 w 320"/>
              <a:gd name="T41" fmla="*/ 56 h 146"/>
              <a:gd name="T42" fmla="*/ 54 w 320"/>
              <a:gd name="T43" fmla="*/ 79 h 146"/>
              <a:gd name="T44" fmla="*/ 0 w 320"/>
              <a:gd name="T45" fmla="*/ 71 h 146"/>
              <a:gd name="T46" fmla="*/ 48 w 320"/>
              <a:gd name="T47" fmla="*/ 63 h 146"/>
              <a:gd name="T48" fmla="*/ 49 w 320"/>
              <a:gd name="T49" fmla="*/ 63 h 146"/>
              <a:gd name="T50" fmla="*/ 73 w 320"/>
              <a:gd name="T51" fmla="*/ 15 h 146"/>
              <a:gd name="T52" fmla="*/ 81 w 320"/>
              <a:gd name="T53" fmla="*/ 21 h 146"/>
              <a:gd name="T54" fmla="*/ 101 w 320"/>
              <a:gd name="T55" fmla="*/ 69 h 146"/>
              <a:gd name="T56" fmla="*/ 145 w 320"/>
              <a:gd name="T57" fmla="*/ 63 h 146"/>
              <a:gd name="T58" fmla="*/ 147 w 320"/>
              <a:gd name="T59" fmla="*/ 62 h 146"/>
              <a:gd name="T60" fmla="*/ 195 w 320"/>
              <a:gd name="T61" fmla="*/ 0 h 146"/>
              <a:gd name="T62" fmla="*/ 231 w 320"/>
              <a:gd name="T63" fmla="*/ 16 h 146"/>
              <a:gd name="T64" fmla="*/ 233 w 320"/>
              <a:gd name="T65" fmla="*/ 16 h 146"/>
              <a:gd name="T66" fmla="*/ 271 w 320"/>
              <a:gd name="T67" fmla="*/ 0 h 146"/>
              <a:gd name="T68" fmla="*/ 316 w 320"/>
              <a:gd name="T69" fmla="*/ 69 h 146"/>
              <a:gd name="T70" fmla="*/ 279 w 320"/>
              <a:gd name="T71" fmla="*/ 116 h 146"/>
              <a:gd name="T72" fmla="*/ 236 w 320"/>
              <a:gd name="T73" fmla="*/ 145 h 146"/>
              <a:gd name="T74" fmla="*/ 232 w 320"/>
              <a:gd name="T7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146">
                <a:moveTo>
                  <a:pt x="232" y="146"/>
                </a:moveTo>
                <a:cubicBezTo>
                  <a:pt x="231" y="146"/>
                  <a:pt x="230" y="146"/>
                  <a:pt x="229" y="145"/>
                </a:cubicBezTo>
                <a:cubicBezTo>
                  <a:pt x="229" y="145"/>
                  <a:pt x="229" y="145"/>
                  <a:pt x="229" y="145"/>
                </a:cubicBezTo>
                <a:cubicBezTo>
                  <a:pt x="226" y="144"/>
                  <a:pt x="218" y="139"/>
                  <a:pt x="207" y="132"/>
                </a:cubicBezTo>
                <a:cubicBezTo>
                  <a:pt x="193" y="123"/>
                  <a:pt x="180" y="112"/>
                  <a:pt x="171" y="103"/>
                </a:cubicBezTo>
                <a:cubicBezTo>
                  <a:pt x="170" y="100"/>
                  <a:pt x="169" y="99"/>
                  <a:pt x="169" y="97"/>
                </a:cubicBezTo>
                <a:cubicBezTo>
                  <a:pt x="169" y="95"/>
                  <a:pt x="170" y="92"/>
                  <a:pt x="171" y="91"/>
                </a:cubicBezTo>
                <a:cubicBezTo>
                  <a:pt x="173" y="90"/>
                  <a:pt x="175" y="89"/>
                  <a:pt x="177" y="89"/>
                </a:cubicBezTo>
                <a:cubicBezTo>
                  <a:pt x="179" y="89"/>
                  <a:pt x="182" y="90"/>
                  <a:pt x="183" y="91"/>
                </a:cubicBezTo>
                <a:cubicBezTo>
                  <a:pt x="193" y="103"/>
                  <a:pt x="207" y="113"/>
                  <a:pt x="216" y="119"/>
                </a:cubicBezTo>
                <a:cubicBezTo>
                  <a:pt x="223" y="124"/>
                  <a:pt x="229" y="127"/>
                  <a:pt x="232" y="129"/>
                </a:cubicBezTo>
                <a:cubicBezTo>
                  <a:pt x="232" y="130"/>
                  <a:pt x="232" y="130"/>
                  <a:pt x="232" y="130"/>
                </a:cubicBezTo>
                <a:cubicBezTo>
                  <a:pt x="233" y="129"/>
                  <a:pt x="233" y="129"/>
                  <a:pt x="233" y="129"/>
                </a:cubicBezTo>
                <a:cubicBezTo>
                  <a:pt x="237" y="127"/>
                  <a:pt x="243" y="123"/>
                  <a:pt x="251" y="118"/>
                </a:cubicBezTo>
                <a:cubicBezTo>
                  <a:pt x="260" y="111"/>
                  <a:pt x="274" y="100"/>
                  <a:pt x="286" y="88"/>
                </a:cubicBezTo>
                <a:cubicBezTo>
                  <a:pt x="293" y="79"/>
                  <a:pt x="299" y="71"/>
                  <a:pt x="301" y="63"/>
                </a:cubicBezTo>
                <a:cubicBezTo>
                  <a:pt x="304" y="58"/>
                  <a:pt x="304" y="54"/>
                  <a:pt x="304" y="49"/>
                </a:cubicBezTo>
                <a:cubicBezTo>
                  <a:pt x="304" y="39"/>
                  <a:pt x="300" y="31"/>
                  <a:pt x="294" y="25"/>
                </a:cubicBezTo>
                <a:cubicBezTo>
                  <a:pt x="288" y="18"/>
                  <a:pt x="279" y="15"/>
                  <a:pt x="271" y="15"/>
                </a:cubicBezTo>
                <a:cubicBezTo>
                  <a:pt x="264" y="15"/>
                  <a:pt x="257" y="17"/>
                  <a:pt x="252" y="21"/>
                </a:cubicBezTo>
                <a:cubicBezTo>
                  <a:pt x="246" y="24"/>
                  <a:pt x="243" y="30"/>
                  <a:pt x="239" y="36"/>
                </a:cubicBezTo>
                <a:cubicBezTo>
                  <a:pt x="238" y="38"/>
                  <a:pt x="236" y="41"/>
                  <a:pt x="232" y="41"/>
                </a:cubicBezTo>
                <a:cubicBezTo>
                  <a:pt x="229" y="41"/>
                  <a:pt x="226" y="38"/>
                  <a:pt x="225" y="36"/>
                </a:cubicBezTo>
                <a:cubicBezTo>
                  <a:pt x="223" y="30"/>
                  <a:pt x="218" y="24"/>
                  <a:pt x="213" y="21"/>
                </a:cubicBezTo>
                <a:cubicBezTo>
                  <a:pt x="207" y="17"/>
                  <a:pt x="200" y="15"/>
                  <a:pt x="195" y="15"/>
                </a:cubicBezTo>
                <a:cubicBezTo>
                  <a:pt x="185" y="15"/>
                  <a:pt x="177" y="18"/>
                  <a:pt x="170" y="25"/>
                </a:cubicBezTo>
                <a:cubicBezTo>
                  <a:pt x="164" y="31"/>
                  <a:pt x="161" y="39"/>
                  <a:pt x="161" y="49"/>
                </a:cubicBezTo>
                <a:cubicBezTo>
                  <a:pt x="161" y="55"/>
                  <a:pt x="162" y="61"/>
                  <a:pt x="165" y="68"/>
                </a:cubicBezTo>
                <a:cubicBezTo>
                  <a:pt x="166" y="71"/>
                  <a:pt x="166" y="75"/>
                  <a:pt x="163" y="77"/>
                </a:cubicBezTo>
                <a:cubicBezTo>
                  <a:pt x="163" y="77"/>
                  <a:pt x="163" y="77"/>
                  <a:pt x="163" y="77"/>
                </a:cubicBezTo>
                <a:cubicBezTo>
                  <a:pt x="163" y="77"/>
                  <a:pt x="163" y="77"/>
                  <a:pt x="163" y="77"/>
                </a:cubicBezTo>
                <a:cubicBezTo>
                  <a:pt x="162" y="78"/>
                  <a:pt x="159" y="79"/>
                  <a:pt x="158" y="79"/>
                </a:cubicBezTo>
                <a:cubicBezTo>
                  <a:pt x="115" y="79"/>
                  <a:pt x="115" y="79"/>
                  <a:pt x="115" y="79"/>
                </a:cubicBezTo>
                <a:cubicBezTo>
                  <a:pt x="115" y="79"/>
                  <a:pt x="115" y="79"/>
                  <a:pt x="115" y="79"/>
                </a:cubicBezTo>
                <a:cubicBezTo>
                  <a:pt x="114" y="80"/>
                  <a:pt x="114" y="80"/>
                  <a:pt x="114" y="80"/>
                </a:cubicBezTo>
                <a:cubicBezTo>
                  <a:pt x="100" y="133"/>
                  <a:pt x="100" y="133"/>
                  <a:pt x="100" y="133"/>
                </a:cubicBezTo>
                <a:cubicBezTo>
                  <a:pt x="98" y="137"/>
                  <a:pt x="96" y="139"/>
                  <a:pt x="93" y="139"/>
                </a:cubicBezTo>
                <a:cubicBezTo>
                  <a:pt x="91" y="139"/>
                  <a:pt x="91" y="139"/>
                  <a:pt x="91" y="139"/>
                </a:cubicBezTo>
                <a:cubicBezTo>
                  <a:pt x="88" y="139"/>
                  <a:pt x="86" y="136"/>
                  <a:pt x="84" y="132"/>
                </a:cubicBezTo>
                <a:cubicBezTo>
                  <a:pt x="72" y="56"/>
                  <a:pt x="72" y="56"/>
                  <a:pt x="72" y="56"/>
                </a:cubicBezTo>
                <a:cubicBezTo>
                  <a:pt x="70" y="51"/>
                  <a:pt x="70" y="51"/>
                  <a:pt x="70" y="51"/>
                </a:cubicBezTo>
                <a:cubicBezTo>
                  <a:pt x="69" y="56"/>
                  <a:pt x="69" y="56"/>
                  <a:pt x="69" y="56"/>
                </a:cubicBezTo>
                <a:cubicBezTo>
                  <a:pt x="61" y="75"/>
                  <a:pt x="61" y="75"/>
                  <a:pt x="61" y="75"/>
                </a:cubicBezTo>
                <a:cubicBezTo>
                  <a:pt x="60" y="77"/>
                  <a:pt x="57" y="79"/>
                  <a:pt x="54" y="79"/>
                </a:cubicBezTo>
                <a:cubicBezTo>
                  <a:pt x="8" y="79"/>
                  <a:pt x="8" y="79"/>
                  <a:pt x="8" y="79"/>
                </a:cubicBezTo>
                <a:cubicBezTo>
                  <a:pt x="4" y="79"/>
                  <a:pt x="0" y="76"/>
                  <a:pt x="0" y="71"/>
                </a:cubicBezTo>
                <a:cubicBezTo>
                  <a:pt x="0" y="66"/>
                  <a:pt x="4" y="63"/>
                  <a:pt x="8" y="63"/>
                </a:cubicBezTo>
                <a:cubicBezTo>
                  <a:pt x="48" y="63"/>
                  <a:pt x="48" y="63"/>
                  <a:pt x="48" y="63"/>
                </a:cubicBezTo>
                <a:cubicBezTo>
                  <a:pt x="49" y="63"/>
                  <a:pt x="49" y="63"/>
                  <a:pt x="49" y="63"/>
                </a:cubicBezTo>
                <a:cubicBezTo>
                  <a:pt x="49" y="63"/>
                  <a:pt x="49" y="63"/>
                  <a:pt x="49" y="63"/>
                </a:cubicBezTo>
                <a:cubicBezTo>
                  <a:pt x="66" y="19"/>
                  <a:pt x="66" y="19"/>
                  <a:pt x="66" y="19"/>
                </a:cubicBezTo>
                <a:cubicBezTo>
                  <a:pt x="67" y="16"/>
                  <a:pt x="70" y="15"/>
                  <a:pt x="73" y="15"/>
                </a:cubicBezTo>
                <a:cubicBezTo>
                  <a:pt x="74" y="15"/>
                  <a:pt x="74" y="15"/>
                  <a:pt x="74" y="15"/>
                </a:cubicBezTo>
                <a:cubicBezTo>
                  <a:pt x="77" y="15"/>
                  <a:pt x="81" y="17"/>
                  <a:pt x="81" y="21"/>
                </a:cubicBezTo>
                <a:cubicBezTo>
                  <a:pt x="94" y="95"/>
                  <a:pt x="94" y="95"/>
                  <a:pt x="94" y="95"/>
                </a:cubicBezTo>
                <a:cubicBezTo>
                  <a:pt x="101" y="69"/>
                  <a:pt x="101" y="69"/>
                  <a:pt x="101" y="69"/>
                </a:cubicBezTo>
                <a:cubicBezTo>
                  <a:pt x="102" y="65"/>
                  <a:pt x="104" y="63"/>
                  <a:pt x="109" y="63"/>
                </a:cubicBezTo>
                <a:cubicBezTo>
                  <a:pt x="145" y="63"/>
                  <a:pt x="145" y="63"/>
                  <a:pt x="145" y="63"/>
                </a:cubicBezTo>
                <a:cubicBezTo>
                  <a:pt x="147" y="63"/>
                  <a:pt x="147" y="63"/>
                  <a:pt x="147" y="63"/>
                </a:cubicBezTo>
                <a:cubicBezTo>
                  <a:pt x="147" y="62"/>
                  <a:pt x="147" y="62"/>
                  <a:pt x="147" y="62"/>
                </a:cubicBezTo>
                <a:cubicBezTo>
                  <a:pt x="145" y="57"/>
                  <a:pt x="145" y="52"/>
                  <a:pt x="145" y="49"/>
                </a:cubicBezTo>
                <a:cubicBezTo>
                  <a:pt x="145" y="22"/>
                  <a:pt x="166" y="0"/>
                  <a:pt x="195" y="0"/>
                </a:cubicBezTo>
                <a:cubicBezTo>
                  <a:pt x="204" y="0"/>
                  <a:pt x="213" y="2"/>
                  <a:pt x="222" y="8"/>
                </a:cubicBezTo>
                <a:cubicBezTo>
                  <a:pt x="225" y="10"/>
                  <a:pt x="229" y="14"/>
                  <a:pt x="231" y="16"/>
                </a:cubicBezTo>
                <a:cubicBezTo>
                  <a:pt x="232" y="17"/>
                  <a:pt x="232" y="17"/>
                  <a:pt x="232" y="17"/>
                </a:cubicBezTo>
                <a:cubicBezTo>
                  <a:pt x="233" y="16"/>
                  <a:pt x="233" y="16"/>
                  <a:pt x="233" y="16"/>
                </a:cubicBezTo>
                <a:cubicBezTo>
                  <a:pt x="236" y="14"/>
                  <a:pt x="239" y="10"/>
                  <a:pt x="243" y="8"/>
                </a:cubicBezTo>
                <a:cubicBezTo>
                  <a:pt x="251" y="2"/>
                  <a:pt x="260" y="0"/>
                  <a:pt x="271" y="0"/>
                </a:cubicBezTo>
                <a:cubicBezTo>
                  <a:pt x="298" y="0"/>
                  <a:pt x="320" y="22"/>
                  <a:pt x="320" y="49"/>
                </a:cubicBezTo>
                <a:cubicBezTo>
                  <a:pt x="320" y="55"/>
                  <a:pt x="319" y="62"/>
                  <a:pt x="316" y="69"/>
                </a:cubicBezTo>
                <a:cubicBezTo>
                  <a:pt x="314" y="75"/>
                  <a:pt x="311" y="80"/>
                  <a:pt x="307" y="86"/>
                </a:cubicBezTo>
                <a:cubicBezTo>
                  <a:pt x="300" y="96"/>
                  <a:pt x="291" y="105"/>
                  <a:pt x="279" y="116"/>
                </a:cubicBezTo>
                <a:cubicBezTo>
                  <a:pt x="260" y="132"/>
                  <a:pt x="241" y="143"/>
                  <a:pt x="237" y="145"/>
                </a:cubicBezTo>
                <a:cubicBezTo>
                  <a:pt x="236" y="145"/>
                  <a:pt x="236" y="145"/>
                  <a:pt x="236" y="145"/>
                </a:cubicBezTo>
                <a:cubicBezTo>
                  <a:pt x="236" y="145"/>
                  <a:pt x="236" y="145"/>
                  <a:pt x="236" y="145"/>
                </a:cubicBezTo>
                <a:cubicBezTo>
                  <a:pt x="234" y="146"/>
                  <a:pt x="233" y="146"/>
                  <a:pt x="232" y="146"/>
                </a:cubicBezTo>
                <a:close/>
              </a:path>
            </a:pathLst>
          </a:custGeom>
          <a:solidFill>
            <a:schemeClr val="accent3"/>
          </a:solid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000000"/>
              </a:solidFill>
              <a:effectLst/>
              <a:uLnTx/>
              <a:uFillTx/>
              <a:cs typeface="Arial" charset="0"/>
            </a:endParaRPr>
          </a:p>
        </p:txBody>
      </p:sp>
      <p:grpSp>
        <p:nvGrpSpPr>
          <p:cNvPr id="135" name="Group 134"/>
          <p:cNvGrpSpPr/>
          <p:nvPr/>
        </p:nvGrpSpPr>
        <p:grpSpPr>
          <a:xfrm>
            <a:off x="1101078" y="2461501"/>
            <a:ext cx="939851" cy="795816"/>
            <a:chOff x="564267" y="1434600"/>
            <a:chExt cx="620869" cy="525718"/>
          </a:xfrm>
          <a:solidFill>
            <a:schemeClr val="accent1"/>
          </a:solidFill>
        </p:grpSpPr>
        <p:grpSp>
          <p:nvGrpSpPr>
            <p:cNvPr id="136" name="Group 135"/>
            <p:cNvGrpSpPr/>
            <p:nvPr/>
          </p:nvGrpSpPr>
          <p:grpSpPr>
            <a:xfrm>
              <a:off x="981746" y="1434600"/>
              <a:ext cx="153889" cy="153891"/>
              <a:chOff x="1024613" y="1396496"/>
              <a:chExt cx="153889" cy="153891"/>
            </a:xfrm>
            <a:grpFill/>
          </p:grpSpPr>
          <p:sp>
            <p:nvSpPr>
              <p:cNvPr id="143" name="Freeform 87"/>
              <p:cNvSpPr>
                <a:spLocks/>
              </p:cNvSpPr>
              <p:nvPr/>
            </p:nvSpPr>
            <p:spPr bwMode="auto">
              <a:xfrm>
                <a:off x="1031245" y="1396496"/>
                <a:ext cx="147257" cy="143277"/>
              </a:xfrm>
              <a:custGeom>
                <a:avLst/>
                <a:gdLst>
                  <a:gd name="T0" fmla="*/ 43 w 47"/>
                  <a:gd name="T1" fmla="*/ 46 h 46"/>
                  <a:gd name="T2" fmla="*/ 39 w 47"/>
                  <a:gd name="T3" fmla="*/ 43 h 46"/>
                  <a:gd name="T4" fmla="*/ 4 w 47"/>
                  <a:gd name="T5" fmla="*/ 8 h 46"/>
                  <a:gd name="T6" fmla="*/ 0 w 47"/>
                  <a:gd name="T7" fmla="*/ 4 h 46"/>
                  <a:gd name="T8" fmla="*/ 4 w 47"/>
                  <a:gd name="T9" fmla="*/ 0 h 46"/>
                  <a:gd name="T10" fmla="*/ 47 w 47"/>
                  <a:gd name="T11" fmla="*/ 42 h 46"/>
                  <a:gd name="T12" fmla="*/ 43 w 47"/>
                  <a:gd name="T13" fmla="*/ 46 h 46"/>
                  <a:gd name="T14" fmla="*/ 43 w 4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6">
                    <a:moveTo>
                      <a:pt x="43" y="46"/>
                    </a:moveTo>
                    <a:cubicBezTo>
                      <a:pt x="41" y="46"/>
                      <a:pt x="39" y="45"/>
                      <a:pt x="39" y="43"/>
                    </a:cubicBezTo>
                    <a:cubicBezTo>
                      <a:pt x="36" y="9"/>
                      <a:pt x="5" y="8"/>
                      <a:pt x="4" y="8"/>
                    </a:cubicBezTo>
                    <a:cubicBezTo>
                      <a:pt x="2" y="8"/>
                      <a:pt x="0" y="6"/>
                      <a:pt x="0" y="4"/>
                    </a:cubicBezTo>
                    <a:cubicBezTo>
                      <a:pt x="0" y="2"/>
                      <a:pt x="2" y="0"/>
                      <a:pt x="4" y="0"/>
                    </a:cubicBezTo>
                    <a:cubicBezTo>
                      <a:pt x="5" y="0"/>
                      <a:pt x="43" y="1"/>
                      <a:pt x="47" y="42"/>
                    </a:cubicBezTo>
                    <a:cubicBezTo>
                      <a:pt x="47" y="44"/>
                      <a:pt x="45" y="46"/>
                      <a:pt x="43" y="46"/>
                    </a:cubicBezTo>
                    <a:cubicBezTo>
                      <a:pt x="43" y="46"/>
                      <a:pt x="43" y="46"/>
                      <a:pt x="43" y="46"/>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44" name="Freeform 88"/>
              <p:cNvSpPr>
                <a:spLocks/>
              </p:cNvSpPr>
              <p:nvPr/>
            </p:nvSpPr>
            <p:spPr bwMode="auto">
              <a:xfrm>
                <a:off x="1028593" y="1433642"/>
                <a:ext cx="112764" cy="110112"/>
              </a:xfrm>
              <a:custGeom>
                <a:avLst/>
                <a:gdLst>
                  <a:gd name="T0" fmla="*/ 32 w 36"/>
                  <a:gd name="T1" fmla="*/ 35 h 35"/>
                  <a:gd name="T2" fmla="*/ 28 w 36"/>
                  <a:gd name="T3" fmla="*/ 32 h 35"/>
                  <a:gd name="T4" fmla="*/ 4 w 36"/>
                  <a:gd name="T5" fmla="*/ 8 h 35"/>
                  <a:gd name="T6" fmla="*/ 0 w 36"/>
                  <a:gd name="T7" fmla="*/ 4 h 35"/>
                  <a:gd name="T8" fmla="*/ 4 w 36"/>
                  <a:gd name="T9" fmla="*/ 0 h 35"/>
                  <a:gd name="T10" fmla="*/ 36 w 36"/>
                  <a:gd name="T11" fmla="*/ 31 h 35"/>
                  <a:gd name="T12" fmla="*/ 32 w 36"/>
                  <a:gd name="T13" fmla="*/ 35 h 35"/>
                  <a:gd name="T14" fmla="*/ 32 w 3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5">
                    <a:moveTo>
                      <a:pt x="32" y="35"/>
                    </a:moveTo>
                    <a:cubicBezTo>
                      <a:pt x="30" y="35"/>
                      <a:pt x="28" y="34"/>
                      <a:pt x="28" y="32"/>
                    </a:cubicBezTo>
                    <a:cubicBezTo>
                      <a:pt x="26" y="9"/>
                      <a:pt x="5" y="8"/>
                      <a:pt x="4" y="8"/>
                    </a:cubicBezTo>
                    <a:cubicBezTo>
                      <a:pt x="2" y="8"/>
                      <a:pt x="0" y="6"/>
                      <a:pt x="0" y="4"/>
                    </a:cubicBezTo>
                    <a:cubicBezTo>
                      <a:pt x="0" y="1"/>
                      <a:pt x="2" y="0"/>
                      <a:pt x="4" y="0"/>
                    </a:cubicBezTo>
                    <a:cubicBezTo>
                      <a:pt x="12" y="0"/>
                      <a:pt x="34" y="6"/>
                      <a:pt x="36" y="31"/>
                    </a:cubicBezTo>
                    <a:cubicBezTo>
                      <a:pt x="36" y="33"/>
                      <a:pt x="34" y="35"/>
                      <a:pt x="32" y="35"/>
                    </a:cubicBezTo>
                    <a:cubicBezTo>
                      <a:pt x="32" y="35"/>
                      <a:pt x="32" y="35"/>
                      <a:pt x="32" y="35"/>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45" name="Freeform 89"/>
              <p:cNvSpPr>
                <a:spLocks/>
              </p:cNvSpPr>
              <p:nvPr/>
            </p:nvSpPr>
            <p:spPr bwMode="auto">
              <a:xfrm>
                <a:off x="1024613" y="1470788"/>
                <a:ext cx="79599" cy="79599"/>
              </a:xfrm>
              <a:custGeom>
                <a:avLst/>
                <a:gdLst>
                  <a:gd name="T0" fmla="*/ 21 w 25"/>
                  <a:gd name="T1" fmla="*/ 25 h 25"/>
                  <a:gd name="T2" fmla="*/ 17 w 25"/>
                  <a:gd name="T3" fmla="*/ 21 h 25"/>
                  <a:gd name="T4" fmla="*/ 4 w 25"/>
                  <a:gd name="T5" fmla="*/ 8 h 25"/>
                  <a:gd name="T6" fmla="*/ 0 w 25"/>
                  <a:gd name="T7" fmla="*/ 3 h 25"/>
                  <a:gd name="T8" fmla="*/ 4 w 25"/>
                  <a:gd name="T9" fmla="*/ 0 h 25"/>
                  <a:gd name="T10" fmla="*/ 25 w 25"/>
                  <a:gd name="T11" fmla="*/ 20 h 25"/>
                  <a:gd name="T12" fmla="*/ 21 w 25"/>
                  <a:gd name="T13" fmla="*/ 25 h 25"/>
                  <a:gd name="T14" fmla="*/ 21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21" y="25"/>
                    </a:moveTo>
                    <a:cubicBezTo>
                      <a:pt x="19" y="25"/>
                      <a:pt x="17" y="23"/>
                      <a:pt x="17" y="21"/>
                    </a:cubicBezTo>
                    <a:cubicBezTo>
                      <a:pt x="16" y="8"/>
                      <a:pt x="5" y="8"/>
                      <a:pt x="4" y="8"/>
                    </a:cubicBezTo>
                    <a:cubicBezTo>
                      <a:pt x="1" y="7"/>
                      <a:pt x="0" y="6"/>
                      <a:pt x="0" y="3"/>
                    </a:cubicBezTo>
                    <a:cubicBezTo>
                      <a:pt x="0" y="1"/>
                      <a:pt x="2" y="0"/>
                      <a:pt x="4" y="0"/>
                    </a:cubicBezTo>
                    <a:cubicBezTo>
                      <a:pt x="9" y="0"/>
                      <a:pt x="23" y="3"/>
                      <a:pt x="25" y="20"/>
                    </a:cubicBezTo>
                    <a:cubicBezTo>
                      <a:pt x="25" y="23"/>
                      <a:pt x="24" y="24"/>
                      <a:pt x="21" y="25"/>
                    </a:cubicBezTo>
                    <a:cubicBezTo>
                      <a:pt x="21" y="25"/>
                      <a:pt x="21" y="25"/>
                      <a:pt x="21" y="25"/>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sp>
          <p:nvSpPr>
            <p:cNvPr id="137" name="Freeform 91"/>
            <p:cNvSpPr>
              <a:spLocks noEditPoints="1"/>
            </p:cNvSpPr>
            <p:nvPr/>
          </p:nvSpPr>
          <p:spPr bwMode="auto">
            <a:xfrm>
              <a:off x="564267" y="1583553"/>
              <a:ext cx="620869" cy="301147"/>
            </a:xfrm>
            <a:custGeom>
              <a:avLst/>
              <a:gdLst>
                <a:gd name="T0" fmla="*/ 194 w 198"/>
                <a:gd name="T1" fmla="*/ 96 h 96"/>
                <a:gd name="T2" fmla="*/ 4 w 198"/>
                <a:gd name="T3" fmla="*/ 96 h 96"/>
                <a:gd name="T4" fmla="*/ 0 w 198"/>
                <a:gd name="T5" fmla="*/ 92 h 96"/>
                <a:gd name="T6" fmla="*/ 0 w 198"/>
                <a:gd name="T7" fmla="*/ 56 h 96"/>
                <a:gd name="T8" fmla="*/ 4 w 198"/>
                <a:gd name="T9" fmla="*/ 52 h 96"/>
                <a:gd name="T10" fmla="*/ 31 w 198"/>
                <a:gd name="T11" fmla="*/ 52 h 96"/>
                <a:gd name="T12" fmla="*/ 42 w 198"/>
                <a:gd name="T13" fmla="*/ 3 h 96"/>
                <a:gd name="T14" fmla="*/ 46 w 198"/>
                <a:gd name="T15" fmla="*/ 0 h 96"/>
                <a:gd name="T16" fmla="*/ 129 w 198"/>
                <a:gd name="T17" fmla="*/ 0 h 96"/>
                <a:gd name="T18" fmla="*/ 132 w 198"/>
                <a:gd name="T19" fmla="*/ 2 h 96"/>
                <a:gd name="T20" fmla="*/ 171 w 198"/>
                <a:gd name="T21" fmla="*/ 52 h 96"/>
                <a:gd name="T22" fmla="*/ 194 w 198"/>
                <a:gd name="T23" fmla="*/ 52 h 96"/>
                <a:gd name="T24" fmla="*/ 198 w 198"/>
                <a:gd name="T25" fmla="*/ 56 h 96"/>
                <a:gd name="T26" fmla="*/ 198 w 198"/>
                <a:gd name="T27" fmla="*/ 92 h 96"/>
                <a:gd name="T28" fmla="*/ 194 w 198"/>
                <a:gd name="T29" fmla="*/ 96 h 96"/>
                <a:gd name="T30" fmla="*/ 8 w 198"/>
                <a:gd name="T31" fmla="*/ 88 h 96"/>
                <a:gd name="T32" fmla="*/ 190 w 198"/>
                <a:gd name="T33" fmla="*/ 88 h 96"/>
                <a:gd name="T34" fmla="*/ 190 w 198"/>
                <a:gd name="T35" fmla="*/ 60 h 96"/>
                <a:gd name="T36" fmla="*/ 169 w 198"/>
                <a:gd name="T37" fmla="*/ 60 h 96"/>
                <a:gd name="T38" fmla="*/ 166 w 198"/>
                <a:gd name="T39" fmla="*/ 58 h 96"/>
                <a:gd name="T40" fmla="*/ 127 w 198"/>
                <a:gd name="T41" fmla="*/ 8 h 96"/>
                <a:gd name="T42" fmla="*/ 49 w 198"/>
                <a:gd name="T43" fmla="*/ 8 h 96"/>
                <a:gd name="T44" fmla="*/ 38 w 198"/>
                <a:gd name="T45" fmla="*/ 57 h 96"/>
                <a:gd name="T46" fmla="*/ 34 w 198"/>
                <a:gd name="T47" fmla="*/ 60 h 96"/>
                <a:gd name="T48" fmla="*/ 8 w 198"/>
                <a:gd name="T49" fmla="*/ 60 h 96"/>
                <a:gd name="T50" fmla="*/ 8 w 198"/>
                <a:gd name="T51"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96">
                  <a:moveTo>
                    <a:pt x="194" y="96"/>
                  </a:moveTo>
                  <a:cubicBezTo>
                    <a:pt x="4" y="96"/>
                    <a:pt x="4" y="96"/>
                    <a:pt x="4" y="96"/>
                  </a:cubicBezTo>
                  <a:cubicBezTo>
                    <a:pt x="2" y="96"/>
                    <a:pt x="0" y="94"/>
                    <a:pt x="0" y="92"/>
                  </a:cubicBezTo>
                  <a:cubicBezTo>
                    <a:pt x="0" y="56"/>
                    <a:pt x="0" y="56"/>
                    <a:pt x="0" y="56"/>
                  </a:cubicBezTo>
                  <a:cubicBezTo>
                    <a:pt x="0" y="54"/>
                    <a:pt x="2" y="52"/>
                    <a:pt x="4" y="52"/>
                  </a:cubicBezTo>
                  <a:cubicBezTo>
                    <a:pt x="31" y="52"/>
                    <a:pt x="31" y="52"/>
                    <a:pt x="31" y="52"/>
                  </a:cubicBezTo>
                  <a:cubicBezTo>
                    <a:pt x="42" y="3"/>
                    <a:pt x="42" y="3"/>
                    <a:pt x="42" y="3"/>
                  </a:cubicBezTo>
                  <a:cubicBezTo>
                    <a:pt x="42" y="1"/>
                    <a:pt x="44" y="0"/>
                    <a:pt x="46" y="0"/>
                  </a:cubicBezTo>
                  <a:cubicBezTo>
                    <a:pt x="129" y="0"/>
                    <a:pt x="129" y="0"/>
                    <a:pt x="129" y="0"/>
                  </a:cubicBezTo>
                  <a:cubicBezTo>
                    <a:pt x="131" y="0"/>
                    <a:pt x="132" y="1"/>
                    <a:pt x="132" y="2"/>
                  </a:cubicBezTo>
                  <a:cubicBezTo>
                    <a:pt x="171" y="52"/>
                    <a:pt x="171" y="52"/>
                    <a:pt x="171" y="52"/>
                  </a:cubicBezTo>
                  <a:cubicBezTo>
                    <a:pt x="194" y="52"/>
                    <a:pt x="194" y="52"/>
                    <a:pt x="194" y="52"/>
                  </a:cubicBezTo>
                  <a:cubicBezTo>
                    <a:pt x="196" y="52"/>
                    <a:pt x="198" y="54"/>
                    <a:pt x="198" y="56"/>
                  </a:cubicBezTo>
                  <a:cubicBezTo>
                    <a:pt x="198" y="92"/>
                    <a:pt x="198" y="92"/>
                    <a:pt x="198" y="92"/>
                  </a:cubicBezTo>
                  <a:cubicBezTo>
                    <a:pt x="198" y="94"/>
                    <a:pt x="196" y="96"/>
                    <a:pt x="194" y="96"/>
                  </a:cubicBezTo>
                  <a:close/>
                  <a:moveTo>
                    <a:pt x="8" y="88"/>
                  </a:moveTo>
                  <a:cubicBezTo>
                    <a:pt x="190" y="88"/>
                    <a:pt x="190" y="88"/>
                    <a:pt x="190" y="88"/>
                  </a:cubicBezTo>
                  <a:cubicBezTo>
                    <a:pt x="190" y="60"/>
                    <a:pt x="190" y="60"/>
                    <a:pt x="190" y="60"/>
                  </a:cubicBezTo>
                  <a:cubicBezTo>
                    <a:pt x="169" y="60"/>
                    <a:pt x="169" y="60"/>
                    <a:pt x="169" y="60"/>
                  </a:cubicBezTo>
                  <a:cubicBezTo>
                    <a:pt x="168" y="60"/>
                    <a:pt x="166" y="59"/>
                    <a:pt x="166" y="58"/>
                  </a:cubicBezTo>
                  <a:cubicBezTo>
                    <a:pt x="127" y="8"/>
                    <a:pt x="127" y="8"/>
                    <a:pt x="127" y="8"/>
                  </a:cubicBezTo>
                  <a:cubicBezTo>
                    <a:pt x="49" y="8"/>
                    <a:pt x="49" y="8"/>
                    <a:pt x="49" y="8"/>
                  </a:cubicBezTo>
                  <a:cubicBezTo>
                    <a:pt x="38" y="57"/>
                    <a:pt x="38" y="57"/>
                    <a:pt x="38" y="57"/>
                  </a:cubicBezTo>
                  <a:cubicBezTo>
                    <a:pt x="38" y="59"/>
                    <a:pt x="36" y="60"/>
                    <a:pt x="34" y="60"/>
                  </a:cubicBezTo>
                  <a:cubicBezTo>
                    <a:pt x="8" y="60"/>
                    <a:pt x="8" y="60"/>
                    <a:pt x="8" y="60"/>
                  </a:cubicBezTo>
                  <a:lnTo>
                    <a:pt x="8" y="88"/>
                  </a:ln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38" name="Oval 92"/>
            <p:cNvSpPr>
              <a:spLocks noChangeArrowheads="1"/>
            </p:cNvSpPr>
            <p:nvPr/>
          </p:nvSpPr>
          <p:spPr bwMode="auto">
            <a:xfrm>
              <a:off x="987466" y="1828980"/>
              <a:ext cx="122052" cy="118072"/>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39" name="Freeform 93"/>
            <p:cNvSpPr>
              <a:spLocks noEditPoints="1"/>
            </p:cNvSpPr>
            <p:nvPr/>
          </p:nvSpPr>
          <p:spPr bwMode="auto">
            <a:xfrm>
              <a:off x="975526" y="1815714"/>
              <a:ext cx="147257" cy="144604"/>
            </a:xfrm>
            <a:custGeom>
              <a:avLst/>
              <a:gdLst>
                <a:gd name="T0" fmla="*/ 24 w 47"/>
                <a:gd name="T1" fmla="*/ 46 h 46"/>
                <a:gd name="T2" fmla="*/ 0 w 47"/>
                <a:gd name="T3" fmla="*/ 23 h 46"/>
                <a:gd name="T4" fmla="*/ 24 w 47"/>
                <a:gd name="T5" fmla="*/ 0 h 46"/>
                <a:gd name="T6" fmla="*/ 47 w 47"/>
                <a:gd name="T7" fmla="*/ 23 h 46"/>
                <a:gd name="T8" fmla="*/ 24 w 47"/>
                <a:gd name="T9" fmla="*/ 46 h 46"/>
                <a:gd name="T10" fmla="*/ 24 w 47"/>
                <a:gd name="T11" fmla="*/ 8 h 46"/>
                <a:gd name="T12" fmla="*/ 8 w 47"/>
                <a:gd name="T13" fmla="*/ 23 h 46"/>
                <a:gd name="T14" fmla="*/ 24 w 47"/>
                <a:gd name="T15" fmla="*/ 38 h 46"/>
                <a:gd name="T16" fmla="*/ 39 w 47"/>
                <a:gd name="T17" fmla="*/ 23 h 46"/>
                <a:gd name="T18" fmla="*/ 24 w 47"/>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6">
                  <a:moveTo>
                    <a:pt x="24" y="46"/>
                  </a:moveTo>
                  <a:cubicBezTo>
                    <a:pt x="11" y="46"/>
                    <a:pt x="0" y="36"/>
                    <a:pt x="0" y="23"/>
                  </a:cubicBezTo>
                  <a:cubicBezTo>
                    <a:pt x="0" y="10"/>
                    <a:pt x="11" y="0"/>
                    <a:pt x="24" y="0"/>
                  </a:cubicBezTo>
                  <a:cubicBezTo>
                    <a:pt x="36" y="0"/>
                    <a:pt x="47" y="10"/>
                    <a:pt x="47" y="23"/>
                  </a:cubicBezTo>
                  <a:cubicBezTo>
                    <a:pt x="47" y="36"/>
                    <a:pt x="36" y="46"/>
                    <a:pt x="24" y="46"/>
                  </a:cubicBezTo>
                  <a:close/>
                  <a:moveTo>
                    <a:pt x="24" y="8"/>
                  </a:moveTo>
                  <a:cubicBezTo>
                    <a:pt x="15" y="8"/>
                    <a:pt x="8" y="15"/>
                    <a:pt x="8" y="23"/>
                  </a:cubicBezTo>
                  <a:cubicBezTo>
                    <a:pt x="8" y="31"/>
                    <a:pt x="15" y="38"/>
                    <a:pt x="24" y="38"/>
                  </a:cubicBezTo>
                  <a:cubicBezTo>
                    <a:pt x="32" y="38"/>
                    <a:pt x="39" y="31"/>
                    <a:pt x="39" y="23"/>
                  </a:cubicBezTo>
                  <a:cubicBezTo>
                    <a:pt x="39" y="15"/>
                    <a:pt x="32" y="8"/>
                    <a:pt x="24" y="8"/>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40" name="Freeform 95"/>
            <p:cNvSpPr>
              <a:spLocks noEditPoints="1"/>
            </p:cNvSpPr>
            <p:nvPr/>
          </p:nvSpPr>
          <p:spPr bwMode="auto">
            <a:xfrm>
              <a:off x="824289" y="1640598"/>
              <a:ext cx="210936" cy="131338"/>
            </a:xfrm>
            <a:custGeom>
              <a:avLst/>
              <a:gdLst>
                <a:gd name="T0" fmla="*/ 159 w 159"/>
                <a:gd name="T1" fmla="*/ 99 h 99"/>
                <a:gd name="T2" fmla="*/ 0 w 159"/>
                <a:gd name="T3" fmla="*/ 99 h 99"/>
                <a:gd name="T4" fmla="*/ 0 w 159"/>
                <a:gd name="T5" fmla="*/ 0 h 99"/>
                <a:gd name="T6" fmla="*/ 88 w 159"/>
                <a:gd name="T7" fmla="*/ 0 h 99"/>
                <a:gd name="T8" fmla="*/ 159 w 159"/>
                <a:gd name="T9" fmla="*/ 99 h 99"/>
                <a:gd name="T10" fmla="*/ 19 w 159"/>
                <a:gd name="T11" fmla="*/ 80 h 99"/>
                <a:gd name="T12" fmla="*/ 123 w 159"/>
                <a:gd name="T13" fmla="*/ 80 h 99"/>
                <a:gd name="T14" fmla="*/ 78 w 159"/>
                <a:gd name="T15" fmla="*/ 19 h 99"/>
                <a:gd name="T16" fmla="*/ 19 w 159"/>
                <a:gd name="T17" fmla="*/ 19 h 99"/>
                <a:gd name="T18" fmla="*/ 19 w 159"/>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99">
                  <a:moveTo>
                    <a:pt x="159" y="99"/>
                  </a:moveTo>
                  <a:lnTo>
                    <a:pt x="0" y="99"/>
                  </a:lnTo>
                  <a:lnTo>
                    <a:pt x="0" y="0"/>
                  </a:lnTo>
                  <a:lnTo>
                    <a:pt x="88" y="0"/>
                  </a:lnTo>
                  <a:lnTo>
                    <a:pt x="159" y="99"/>
                  </a:lnTo>
                  <a:close/>
                  <a:moveTo>
                    <a:pt x="19" y="80"/>
                  </a:moveTo>
                  <a:lnTo>
                    <a:pt x="123" y="80"/>
                  </a:lnTo>
                  <a:lnTo>
                    <a:pt x="78" y="19"/>
                  </a:lnTo>
                  <a:lnTo>
                    <a:pt x="19" y="19"/>
                  </a:lnTo>
                  <a:lnTo>
                    <a:pt x="19" y="80"/>
                  </a:ln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41" name="Oval 96"/>
            <p:cNvSpPr>
              <a:spLocks noChangeArrowheads="1"/>
            </p:cNvSpPr>
            <p:nvPr/>
          </p:nvSpPr>
          <p:spPr bwMode="auto">
            <a:xfrm>
              <a:off x="630600" y="1828980"/>
              <a:ext cx="118072" cy="118072"/>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42" name="Freeform 97"/>
            <p:cNvSpPr>
              <a:spLocks noEditPoints="1"/>
            </p:cNvSpPr>
            <p:nvPr/>
          </p:nvSpPr>
          <p:spPr bwMode="auto">
            <a:xfrm>
              <a:off x="617332" y="1815714"/>
              <a:ext cx="147257" cy="144604"/>
            </a:xfrm>
            <a:custGeom>
              <a:avLst/>
              <a:gdLst>
                <a:gd name="T0" fmla="*/ 23 w 47"/>
                <a:gd name="T1" fmla="*/ 46 h 46"/>
                <a:gd name="T2" fmla="*/ 0 w 47"/>
                <a:gd name="T3" fmla="*/ 23 h 46"/>
                <a:gd name="T4" fmla="*/ 23 w 47"/>
                <a:gd name="T5" fmla="*/ 0 h 46"/>
                <a:gd name="T6" fmla="*/ 47 w 47"/>
                <a:gd name="T7" fmla="*/ 23 h 46"/>
                <a:gd name="T8" fmla="*/ 23 w 47"/>
                <a:gd name="T9" fmla="*/ 46 h 46"/>
                <a:gd name="T10" fmla="*/ 23 w 47"/>
                <a:gd name="T11" fmla="*/ 8 h 46"/>
                <a:gd name="T12" fmla="*/ 8 w 47"/>
                <a:gd name="T13" fmla="*/ 23 h 46"/>
                <a:gd name="T14" fmla="*/ 23 w 47"/>
                <a:gd name="T15" fmla="*/ 38 h 46"/>
                <a:gd name="T16" fmla="*/ 39 w 47"/>
                <a:gd name="T17" fmla="*/ 23 h 46"/>
                <a:gd name="T18" fmla="*/ 23 w 47"/>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6">
                  <a:moveTo>
                    <a:pt x="23" y="46"/>
                  </a:moveTo>
                  <a:cubicBezTo>
                    <a:pt x="10" y="46"/>
                    <a:pt x="0" y="36"/>
                    <a:pt x="0" y="23"/>
                  </a:cubicBezTo>
                  <a:cubicBezTo>
                    <a:pt x="0" y="10"/>
                    <a:pt x="10" y="0"/>
                    <a:pt x="23" y="0"/>
                  </a:cubicBezTo>
                  <a:cubicBezTo>
                    <a:pt x="36" y="0"/>
                    <a:pt x="47" y="10"/>
                    <a:pt x="47" y="23"/>
                  </a:cubicBezTo>
                  <a:cubicBezTo>
                    <a:pt x="47" y="36"/>
                    <a:pt x="36" y="46"/>
                    <a:pt x="23" y="46"/>
                  </a:cubicBezTo>
                  <a:close/>
                  <a:moveTo>
                    <a:pt x="23" y="8"/>
                  </a:moveTo>
                  <a:cubicBezTo>
                    <a:pt x="15" y="8"/>
                    <a:pt x="8" y="15"/>
                    <a:pt x="8" y="23"/>
                  </a:cubicBezTo>
                  <a:cubicBezTo>
                    <a:pt x="8" y="31"/>
                    <a:pt x="15" y="38"/>
                    <a:pt x="23" y="38"/>
                  </a:cubicBezTo>
                  <a:cubicBezTo>
                    <a:pt x="32" y="38"/>
                    <a:pt x="39" y="31"/>
                    <a:pt x="39" y="23"/>
                  </a:cubicBezTo>
                  <a:cubicBezTo>
                    <a:pt x="39" y="15"/>
                    <a:pt x="32" y="8"/>
                    <a:pt x="23" y="8"/>
                  </a:cubicBezTo>
                  <a:close/>
                </a:path>
              </a:pathLst>
            </a:custGeom>
            <a:grpFill/>
            <a:ln>
              <a:noFill/>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grpSp>
        <p:nvGrpSpPr>
          <p:cNvPr id="6" name="Group 5"/>
          <p:cNvGrpSpPr/>
          <p:nvPr/>
        </p:nvGrpSpPr>
        <p:grpSpPr>
          <a:xfrm>
            <a:off x="3549047" y="2438777"/>
            <a:ext cx="724474" cy="810579"/>
            <a:chOff x="3593410" y="2325876"/>
            <a:chExt cx="565176" cy="632347"/>
          </a:xfrm>
          <a:solidFill>
            <a:schemeClr val="accent2"/>
          </a:solidFill>
        </p:grpSpPr>
        <p:sp>
          <p:nvSpPr>
            <p:cNvPr id="153" name="Freeform 6"/>
            <p:cNvSpPr>
              <a:spLocks noEditPoints="1"/>
            </p:cNvSpPr>
            <p:nvPr/>
          </p:nvSpPr>
          <p:spPr bwMode="auto">
            <a:xfrm>
              <a:off x="3593410" y="2479181"/>
              <a:ext cx="510687" cy="479042"/>
            </a:xfrm>
            <a:custGeom>
              <a:avLst/>
              <a:gdLst>
                <a:gd name="T0" fmla="*/ 192 w 198"/>
                <a:gd name="T1" fmla="*/ 76 h 186"/>
                <a:gd name="T2" fmla="*/ 108 w 198"/>
                <a:gd name="T3" fmla="*/ 4 h 186"/>
                <a:gd name="T4" fmla="*/ 89 w 198"/>
                <a:gd name="T5" fmla="*/ 4 h 186"/>
                <a:gd name="T6" fmla="*/ 5 w 198"/>
                <a:gd name="T7" fmla="*/ 76 h 186"/>
                <a:gd name="T8" fmla="*/ 0 w 198"/>
                <a:gd name="T9" fmla="*/ 86 h 186"/>
                <a:gd name="T10" fmla="*/ 3 w 198"/>
                <a:gd name="T11" fmla="*/ 96 h 186"/>
                <a:gd name="T12" fmla="*/ 18 w 198"/>
                <a:gd name="T13" fmla="*/ 100 h 186"/>
                <a:gd name="T14" fmla="*/ 18 w 198"/>
                <a:gd name="T15" fmla="*/ 176 h 186"/>
                <a:gd name="T16" fmla="*/ 29 w 198"/>
                <a:gd name="T17" fmla="*/ 186 h 186"/>
                <a:gd name="T18" fmla="*/ 76 w 198"/>
                <a:gd name="T19" fmla="*/ 186 h 186"/>
                <a:gd name="T20" fmla="*/ 80 w 198"/>
                <a:gd name="T21" fmla="*/ 182 h 186"/>
                <a:gd name="T22" fmla="*/ 80 w 198"/>
                <a:gd name="T23" fmla="*/ 115 h 186"/>
                <a:gd name="T24" fmla="*/ 117 w 198"/>
                <a:gd name="T25" fmla="*/ 115 h 186"/>
                <a:gd name="T26" fmla="*/ 117 w 198"/>
                <a:gd name="T27" fmla="*/ 182 h 186"/>
                <a:gd name="T28" fmla="*/ 121 w 198"/>
                <a:gd name="T29" fmla="*/ 186 h 186"/>
                <a:gd name="T30" fmla="*/ 168 w 198"/>
                <a:gd name="T31" fmla="*/ 186 h 186"/>
                <a:gd name="T32" fmla="*/ 179 w 198"/>
                <a:gd name="T33" fmla="*/ 176 h 186"/>
                <a:gd name="T34" fmla="*/ 179 w 198"/>
                <a:gd name="T35" fmla="*/ 100 h 186"/>
                <a:gd name="T36" fmla="*/ 194 w 198"/>
                <a:gd name="T37" fmla="*/ 96 h 186"/>
                <a:gd name="T38" fmla="*/ 197 w 198"/>
                <a:gd name="T39" fmla="*/ 86 h 186"/>
                <a:gd name="T40" fmla="*/ 192 w 198"/>
                <a:gd name="T41" fmla="*/ 76 h 186"/>
                <a:gd name="T42" fmla="*/ 188 w 198"/>
                <a:gd name="T43" fmla="*/ 91 h 186"/>
                <a:gd name="T44" fmla="*/ 179 w 198"/>
                <a:gd name="T45" fmla="*/ 92 h 186"/>
                <a:gd name="T46" fmla="*/ 177 w 198"/>
                <a:gd name="T47" fmla="*/ 90 h 186"/>
                <a:gd name="T48" fmla="*/ 173 w 198"/>
                <a:gd name="T49" fmla="*/ 90 h 186"/>
                <a:gd name="T50" fmla="*/ 171 w 198"/>
                <a:gd name="T51" fmla="*/ 93 h 186"/>
                <a:gd name="T52" fmla="*/ 171 w 198"/>
                <a:gd name="T53" fmla="*/ 176 h 186"/>
                <a:gd name="T54" fmla="*/ 168 w 198"/>
                <a:gd name="T55" fmla="*/ 178 h 186"/>
                <a:gd name="T56" fmla="*/ 125 w 198"/>
                <a:gd name="T57" fmla="*/ 178 h 186"/>
                <a:gd name="T58" fmla="*/ 125 w 198"/>
                <a:gd name="T59" fmla="*/ 111 h 186"/>
                <a:gd name="T60" fmla="*/ 121 w 198"/>
                <a:gd name="T61" fmla="*/ 107 h 186"/>
                <a:gd name="T62" fmla="*/ 76 w 198"/>
                <a:gd name="T63" fmla="*/ 107 h 186"/>
                <a:gd name="T64" fmla="*/ 72 w 198"/>
                <a:gd name="T65" fmla="*/ 111 h 186"/>
                <a:gd name="T66" fmla="*/ 72 w 198"/>
                <a:gd name="T67" fmla="*/ 178 h 186"/>
                <a:gd name="T68" fmla="*/ 29 w 198"/>
                <a:gd name="T69" fmla="*/ 178 h 186"/>
                <a:gd name="T70" fmla="*/ 26 w 198"/>
                <a:gd name="T71" fmla="*/ 176 h 186"/>
                <a:gd name="T72" fmla="*/ 26 w 198"/>
                <a:gd name="T73" fmla="*/ 93 h 186"/>
                <a:gd name="T74" fmla="*/ 24 w 198"/>
                <a:gd name="T75" fmla="*/ 90 h 186"/>
                <a:gd name="T76" fmla="*/ 20 w 198"/>
                <a:gd name="T77" fmla="*/ 90 h 186"/>
                <a:gd name="T78" fmla="*/ 18 w 198"/>
                <a:gd name="T79" fmla="*/ 92 h 186"/>
                <a:gd name="T80" fmla="*/ 10 w 198"/>
                <a:gd name="T81" fmla="*/ 91 h 186"/>
                <a:gd name="T82" fmla="*/ 8 w 198"/>
                <a:gd name="T83" fmla="*/ 86 h 186"/>
                <a:gd name="T84" fmla="*/ 10 w 198"/>
                <a:gd name="T85" fmla="*/ 82 h 186"/>
                <a:gd name="T86" fmla="*/ 95 w 198"/>
                <a:gd name="T87" fmla="*/ 11 h 186"/>
                <a:gd name="T88" fmla="*/ 103 w 198"/>
                <a:gd name="T89" fmla="*/ 11 h 186"/>
                <a:gd name="T90" fmla="*/ 187 w 198"/>
                <a:gd name="T91" fmla="*/ 82 h 186"/>
                <a:gd name="T92" fmla="*/ 189 w 198"/>
                <a:gd name="T93" fmla="*/ 86 h 186"/>
                <a:gd name="T94" fmla="*/ 188 w 198"/>
                <a:gd name="T95" fmla="*/ 9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 h="186">
                  <a:moveTo>
                    <a:pt x="192" y="76"/>
                  </a:moveTo>
                  <a:cubicBezTo>
                    <a:pt x="108" y="4"/>
                    <a:pt x="108" y="4"/>
                    <a:pt x="108" y="4"/>
                  </a:cubicBezTo>
                  <a:cubicBezTo>
                    <a:pt x="103" y="0"/>
                    <a:pt x="95" y="0"/>
                    <a:pt x="89" y="4"/>
                  </a:cubicBezTo>
                  <a:cubicBezTo>
                    <a:pt x="5" y="76"/>
                    <a:pt x="5" y="76"/>
                    <a:pt x="5" y="76"/>
                  </a:cubicBezTo>
                  <a:cubicBezTo>
                    <a:pt x="2" y="78"/>
                    <a:pt x="0" y="82"/>
                    <a:pt x="0" y="86"/>
                  </a:cubicBezTo>
                  <a:cubicBezTo>
                    <a:pt x="0" y="89"/>
                    <a:pt x="1" y="93"/>
                    <a:pt x="3" y="96"/>
                  </a:cubicBezTo>
                  <a:cubicBezTo>
                    <a:pt x="7" y="100"/>
                    <a:pt x="13" y="102"/>
                    <a:pt x="18" y="100"/>
                  </a:cubicBezTo>
                  <a:cubicBezTo>
                    <a:pt x="18" y="176"/>
                    <a:pt x="18" y="176"/>
                    <a:pt x="18" y="176"/>
                  </a:cubicBezTo>
                  <a:cubicBezTo>
                    <a:pt x="18" y="181"/>
                    <a:pt x="23" y="186"/>
                    <a:pt x="29" y="186"/>
                  </a:cubicBezTo>
                  <a:cubicBezTo>
                    <a:pt x="76" y="186"/>
                    <a:pt x="76" y="186"/>
                    <a:pt x="76" y="186"/>
                  </a:cubicBezTo>
                  <a:cubicBezTo>
                    <a:pt x="79" y="186"/>
                    <a:pt x="80" y="184"/>
                    <a:pt x="80" y="182"/>
                  </a:cubicBezTo>
                  <a:cubicBezTo>
                    <a:pt x="80" y="115"/>
                    <a:pt x="80" y="115"/>
                    <a:pt x="80" y="115"/>
                  </a:cubicBezTo>
                  <a:cubicBezTo>
                    <a:pt x="117" y="115"/>
                    <a:pt x="117" y="115"/>
                    <a:pt x="117" y="115"/>
                  </a:cubicBezTo>
                  <a:cubicBezTo>
                    <a:pt x="117" y="182"/>
                    <a:pt x="117" y="182"/>
                    <a:pt x="117" y="182"/>
                  </a:cubicBezTo>
                  <a:cubicBezTo>
                    <a:pt x="117" y="184"/>
                    <a:pt x="119" y="186"/>
                    <a:pt x="121" y="186"/>
                  </a:cubicBezTo>
                  <a:cubicBezTo>
                    <a:pt x="168" y="186"/>
                    <a:pt x="168" y="186"/>
                    <a:pt x="168" y="186"/>
                  </a:cubicBezTo>
                  <a:cubicBezTo>
                    <a:pt x="174" y="186"/>
                    <a:pt x="179" y="181"/>
                    <a:pt x="179" y="176"/>
                  </a:cubicBezTo>
                  <a:cubicBezTo>
                    <a:pt x="179" y="100"/>
                    <a:pt x="179" y="100"/>
                    <a:pt x="179" y="100"/>
                  </a:cubicBezTo>
                  <a:cubicBezTo>
                    <a:pt x="184" y="102"/>
                    <a:pt x="190" y="100"/>
                    <a:pt x="194" y="96"/>
                  </a:cubicBezTo>
                  <a:cubicBezTo>
                    <a:pt x="196" y="93"/>
                    <a:pt x="198" y="89"/>
                    <a:pt x="197" y="86"/>
                  </a:cubicBezTo>
                  <a:cubicBezTo>
                    <a:pt x="197" y="82"/>
                    <a:pt x="195" y="78"/>
                    <a:pt x="192" y="76"/>
                  </a:cubicBezTo>
                  <a:close/>
                  <a:moveTo>
                    <a:pt x="188" y="91"/>
                  </a:moveTo>
                  <a:cubicBezTo>
                    <a:pt x="186" y="93"/>
                    <a:pt x="181" y="94"/>
                    <a:pt x="179" y="92"/>
                  </a:cubicBezTo>
                  <a:cubicBezTo>
                    <a:pt x="177" y="90"/>
                    <a:pt x="177" y="90"/>
                    <a:pt x="177" y="90"/>
                  </a:cubicBezTo>
                  <a:cubicBezTo>
                    <a:pt x="176" y="89"/>
                    <a:pt x="175" y="89"/>
                    <a:pt x="173" y="90"/>
                  </a:cubicBezTo>
                  <a:cubicBezTo>
                    <a:pt x="172" y="91"/>
                    <a:pt x="171" y="92"/>
                    <a:pt x="171" y="93"/>
                  </a:cubicBezTo>
                  <a:cubicBezTo>
                    <a:pt x="171" y="176"/>
                    <a:pt x="171" y="176"/>
                    <a:pt x="171" y="176"/>
                  </a:cubicBezTo>
                  <a:cubicBezTo>
                    <a:pt x="171" y="177"/>
                    <a:pt x="170" y="178"/>
                    <a:pt x="168" y="178"/>
                  </a:cubicBezTo>
                  <a:cubicBezTo>
                    <a:pt x="125" y="178"/>
                    <a:pt x="125" y="178"/>
                    <a:pt x="125" y="178"/>
                  </a:cubicBezTo>
                  <a:cubicBezTo>
                    <a:pt x="125" y="111"/>
                    <a:pt x="125" y="111"/>
                    <a:pt x="125" y="111"/>
                  </a:cubicBezTo>
                  <a:cubicBezTo>
                    <a:pt x="125" y="109"/>
                    <a:pt x="123" y="107"/>
                    <a:pt x="121" y="107"/>
                  </a:cubicBezTo>
                  <a:cubicBezTo>
                    <a:pt x="76" y="107"/>
                    <a:pt x="76" y="107"/>
                    <a:pt x="76" y="107"/>
                  </a:cubicBezTo>
                  <a:cubicBezTo>
                    <a:pt x="74" y="107"/>
                    <a:pt x="72" y="109"/>
                    <a:pt x="72" y="111"/>
                  </a:cubicBezTo>
                  <a:cubicBezTo>
                    <a:pt x="72" y="178"/>
                    <a:pt x="72" y="178"/>
                    <a:pt x="72" y="178"/>
                  </a:cubicBezTo>
                  <a:cubicBezTo>
                    <a:pt x="29" y="178"/>
                    <a:pt x="29" y="178"/>
                    <a:pt x="29" y="178"/>
                  </a:cubicBezTo>
                  <a:cubicBezTo>
                    <a:pt x="28" y="178"/>
                    <a:pt x="26" y="177"/>
                    <a:pt x="26" y="176"/>
                  </a:cubicBezTo>
                  <a:cubicBezTo>
                    <a:pt x="26" y="93"/>
                    <a:pt x="26" y="93"/>
                    <a:pt x="26" y="93"/>
                  </a:cubicBezTo>
                  <a:cubicBezTo>
                    <a:pt x="26" y="92"/>
                    <a:pt x="26" y="91"/>
                    <a:pt x="24" y="90"/>
                  </a:cubicBezTo>
                  <a:cubicBezTo>
                    <a:pt x="23" y="89"/>
                    <a:pt x="21" y="89"/>
                    <a:pt x="20" y="90"/>
                  </a:cubicBezTo>
                  <a:cubicBezTo>
                    <a:pt x="18" y="92"/>
                    <a:pt x="18" y="92"/>
                    <a:pt x="18" y="92"/>
                  </a:cubicBezTo>
                  <a:cubicBezTo>
                    <a:pt x="16" y="94"/>
                    <a:pt x="12" y="93"/>
                    <a:pt x="10" y="91"/>
                  </a:cubicBezTo>
                  <a:cubicBezTo>
                    <a:pt x="8" y="90"/>
                    <a:pt x="8" y="88"/>
                    <a:pt x="8" y="86"/>
                  </a:cubicBezTo>
                  <a:cubicBezTo>
                    <a:pt x="8" y="85"/>
                    <a:pt x="9" y="83"/>
                    <a:pt x="10" y="82"/>
                  </a:cubicBezTo>
                  <a:cubicBezTo>
                    <a:pt x="95" y="11"/>
                    <a:pt x="95" y="11"/>
                    <a:pt x="95" y="11"/>
                  </a:cubicBezTo>
                  <a:cubicBezTo>
                    <a:pt x="97" y="9"/>
                    <a:pt x="100" y="9"/>
                    <a:pt x="103" y="11"/>
                  </a:cubicBezTo>
                  <a:cubicBezTo>
                    <a:pt x="187" y="82"/>
                    <a:pt x="187" y="82"/>
                    <a:pt x="187" y="82"/>
                  </a:cubicBezTo>
                  <a:cubicBezTo>
                    <a:pt x="188" y="83"/>
                    <a:pt x="189" y="85"/>
                    <a:pt x="189" y="86"/>
                  </a:cubicBezTo>
                  <a:cubicBezTo>
                    <a:pt x="189" y="88"/>
                    <a:pt x="189" y="90"/>
                    <a:pt x="188" y="91"/>
                  </a:cubicBezTo>
                  <a:close/>
                </a:path>
              </a:pathLst>
            </a:custGeom>
            <a:grpFill/>
            <a:ln>
              <a:noFill/>
            </a:ln>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US" sz="1428" b="0" i="0" u="none" strike="noStrike" kern="0" cap="none" spc="0" normalizeH="0" baseline="0" noProof="0" dirty="0">
                <a:ln>
                  <a:noFill/>
                </a:ln>
                <a:solidFill>
                  <a:srgbClr val="000000"/>
                </a:solidFill>
                <a:effectLst/>
                <a:uLnTx/>
                <a:uFillTx/>
                <a:cs typeface="Arial" charset="0"/>
              </a:endParaRPr>
            </a:p>
          </p:txBody>
        </p:sp>
        <p:sp>
          <p:nvSpPr>
            <p:cNvPr id="149" name="Freeform 102"/>
            <p:cNvSpPr>
              <a:spLocks/>
            </p:cNvSpPr>
            <p:nvPr/>
          </p:nvSpPr>
          <p:spPr bwMode="auto">
            <a:xfrm>
              <a:off x="4010060" y="2325876"/>
              <a:ext cx="148526" cy="148525"/>
            </a:xfrm>
            <a:custGeom>
              <a:avLst/>
              <a:gdLst>
                <a:gd name="T0" fmla="*/ 42 w 46"/>
                <a:gd name="T1" fmla="*/ 46 h 46"/>
                <a:gd name="T2" fmla="*/ 38 w 46"/>
                <a:gd name="T3" fmla="*/ 42 h 46"/>
                <a:gd name="T4" fmla="*/ 3 w 46"/>
                <a:gd name="T5" fmla="*/ 8 h 46"/>
                <a:gd name="T6" fmla="*/ 0 w 46"/>
                <a:gd name="T7" fmla="*/ 4 h 46"/>
                <a:gd name="T8" fmla="*/ 4 w 46"/>
                <a:gd name="T9" fmla="*/ 0 h 46"/>
                <a:gd name="T10" fmla="*/ 46 w 46"/>
                <a:gd name="T11" fmla="*/ 42 h 46"/>
                <a:gd name="T12" fmla="*/ 42 w 46"/>
                <a:gd name="T13" fmla="*/ 46 h 46"/>
                <a:gd name="T14" fmla="*/ 42 w 4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42" y="46"/>
                  </a:moveTo>
                  <a:cubicBezTo>
                    <a:pt x="40" y="46"/>
                    <a:pt x="38" y="44"/>
                    <a:pt x="38" y="42"/>
                  </a:cubicBezTo>
                  <a:cubicBezTo>
                    <a:pt x="35" y="9"/>
                    <a:pt x="5" y="8"/>
                    <a:pt x="3" y="8"/>
                  </a:cubicBezTo>
                  <a:cubicBezTo>
                    <a:pt x="1" y="8"/>
                    <a:pt x="0" y="6"/>
                    <a:pt x="0" y="4"/>
                  </a:cubicBezTo>
                  <a:cubicBezTo>
                    <a:pt x="0" y="1"/>
                    <a:pt x="1" y="0"/>
                    <a:pt x="4" y="0"/>
                  </a:cubicBezTo>
                  <a:cubicBezTo>
                    <a:pt x="4" y="0"/>
                    <a:pt x="42" y="1"/>
                    <a:pt x="46" y="42"/>
                  </a:cubicBezTo>
                  <a:cubicBezTo>
                    <a:pt x="46" y="44"/>
                    <a:pt x="44" y="46"/>
                    <a:pt x="42" y="46"/>
                  </a:cubicBezTo>
                  <a:cubicBezTo>
                    <a:pt x="42" y="46"/>
                    <a:pt x="42" y="46"/>
                    <a:pt x="42" y="4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50" name="Freeform 103"/>
            <p:cNvSpPr>
              <a:spLocks/>
            </p:cNvSpPr>
            <p:nvPr/>
          </p:nvSpPr>
          <p:spPr bwMode="auto">
            <a:xfrm>
              <a:off x="3999159" y="2366754"/>
              <a:ext cx="115823" cy="115822"/>
            </a:xfrm>
            <a:custGeom>
              <a:avLst/>
              <a:gdLst>
                <a:gd name="T0" fmla="*/ 32 w 36"/>
                <a:gd name="T1" fmla="*/ 36 h 36"/>
                <a:gd name="T2" fmla="*/ 28 w 36"/>
                <a:gd name="T3" fmla="*/ 32 h 36"/>
                <a:gd name="T4" fmla="*/ 4 w 36"/>
                <a:gd name="T5" fmla="*/ 8 h 36"/>
                <a:gd name="T6" fmla="*/ 1 w 36"/>
                <a:gd name="T7" fmla="*/ 4 h 36"/>
                <a:gd name="T8" fmla="*/ 5 w 36"/>
                <a:gd name="T9" fmla="*/ 0 h 36"/>
                <a:gd name="T10" fmla="*/ 36 w 36"/>
                <a:gd name="T11" fmla="*/ 32 h 36"/>
                <a:gd name="T12" fmla="*/ 33 w 36"/>
                <a:gd name="T13" fmla="*/ 36 h 36"/>
                <a:gd name="T14" fmla="*/ 3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2" y="36"/>
                  </a:moveTo>
                  <a:cubicBezTo>
                    <a:pt x="30" y="36"/>
                    <a:pt x="28" y="34"/>
                    <a:pt x="28" y="32"/>
                  </a:cubicBezTo>
                  <a:cubicBezTo>
                    <a:pt x="26" y="9"/>
                    <a:pt x="5" y="8"/>
                    <a:pt x="4" y="8"/>
                  </a:cubicBezTo>
                  <a:cubicBezTo>
                    <a:pt x="2" y="8"/>
                    <a:pt x="0" y="6"/>
                    <a:pt x="1" y="4"/>
                  </a:cubicBezTo>
                  <a:cubicBezTo>
                    <a:pt x="1" y="2"/>
                    <a:pt x="2" y="0"/>
                    <a:pt x="5" y="0"/>
                  </a:cubicBezTo>
                  <a:cubicBezTo>
                    <a:pt x="13" y="1"/>
                    <a:pt x="34" y="6"/>
                    <a:pt x="36" y="32"/>
                  </a:cubicBezTo>
                  <a:cubicBezTo>
                    <a:pt x="36" y="34"/>
                    <a:pt x="35" y="36"/>
                    <a:pt x="33" y="36"/>
                  </a:cubicBezTo>
                  <a:cubicBezTo>
                    <a:pt x="32" y="36"/>
                    <a:pt x="32" y="36"/>
                    <a:pt x="32" y="36"/>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sp>
          <p:nvSpPr>
            <p:cNvPr id="151" name="Freeform 104"/>
            <p:cNvSpPr>
              <a:spLocks/>
            </p:cNvSpPr>
            <p:nvPr/>
          </p:nvSpPr>
          <p:spPr bwMode="auto">
            <a:xfrm>
              <a:off x="3989621" y="2410358"/>
              <a:ext cx="84483" cy="81757"/>
            </a:xfrm>
            <a:custGeom>
              <a:avLst/>
              <a:gdLst>
                <a:gd name="T0" fmla="*/ 21 w 26"/>
                <a:gd name="T1" fmla="*/ 25 h 25"/>
                <a:gd name="T2" fmla="*/ 17 w 26"/>
                <a:gd name="T3" fmla="*/ 22 h 25"/>
                <a:gd name="T4" fmla="*/ 4 w 26"/>
                <a:gd name="T5" fmla="*/ 8 h 25"/>
                <a:gd name="T6" fmla="*/ 0 w 26"/>
                <a:gd name="T7" fmla="*/ 4 h 25"/>
                <a:gd name="T8" fmla="*/ 4 w 26"/>
                <a:gd name="T9" fmla="*/ 0 h 25"/>
                <a:gd name="T10" fmla="*/ 25 w 26"/>
                <a:gd name="T11" fmla="*/ 21 h 25"/>
                <a:gd name="T12" fmla="*/ 22 w 26"/>
                <a:gd name="T13" fmla="*/ 25 h 25"/>
                <a:gd name="T14" fmla="*/ 21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21" y="25"/>
                  </a:moveTo>
                  <a:cubicBezTo>
                    <a:pt x="19" y="25"/>
                    <a:pt x="18" y="24"/>
                    <a:pt x="17" y="22"/>
                  </a:cubicBezTo>
                  <a:cubicBezTo>
                    <a:pt x="16" y="9"/>
                    <a:pt x="5" y="8"/>
                    <a:pt x="4" y="8"/>
                  </a:cubicBezTo>
                  <a:cubicBezTo>
                    <a:pt x="2" y="8"/>
                    <a:pt x="0" y="6"/>
                    <a:pt x="0" y="4"/>
                  </a:cubicBezTo>
                  <a:cubicBezTo>
                    <a:pt x="0" y="2"/>
                    <a:pt x="2" y="0"/>
                    <a:pt x="4" y="0"/>
                  </a:cubicBezTo>
                  <a:cubicBezTo>
                    <a:pt x="9" y="0"/>
                    <a:pt x="24" y="4"/>
                    <a:pt x="25" y="21"/>
                  </a:cubicBezTo>
                  <a:cubicBezTo>
                    <a:pt x="26" y="23"/>
                    <a:pt x="24" y="25"/>
                    <a:pt x="22" y="25"/>
                  </a:cubicBezTo>
                  <a:cubicBezTo>
                    <a:pt x="22" y="25"/>
                    <a:pt x="21" y="25"/>
                    <a:pt x="21" y="25"/>
                  </a:cubicBezTo>
                  <a:close/>
                </a:path>
              </a:pathLst>
            </a:custGeom>
            <a:grpFill/>
            <a:ln w="9525">
              <a:noFill/>
              <a:round/>
              <a:headEnd/>
              <a:tailEnd/>
            </a:ln>
            <a:extLst/>
          </p:spPr>
          <p:txBody>
            <a:bodyPr vert="horz" wrap="square" lIns="93239" tIns="46619" rIns="93239" bIns="46619" numCol="1" anchor="t" anchorCtr="0" compatLnSpc="1">
              <a:prstTxWarp prst="textNoShape">
                <a:avLst/>
              </a:prstTxWarp>
            </a:bodyPr>
            <a:lstStyle/>
            <a:p>
              <a:pPr marL="0" marR="0" lvl="0" indent="0" defTabSz="932414" eaLnBrk="1" fontAlgn="base" latinLnBrk="0" hangingPunct="1">
                <a:lnSpc>
                  <a:spcPct val="100000"/>
                </a:lnSpc>
                <a:spcBef>
                  <a:spcPct val="0"/>
                </a:spcBef>
                <a:spcAft>
                  <a:spcPct val="0"/>
                </a:spcAft>
                <a:buClrTx/>
                <a:buSzTx/>
                <a:buFontTx/>
                <a:buNone/>
                <a:tabLst/>
                <a:defRPr/>
              </a:pPr>
              <a:endParaRPr kumimoji="0" lang="en-AU" sz="1428" b="0" i="0" u="none" strike="noStrike" kern="0" cap="none" spc="0" normalizeH="0" baseline="0" noProof="0" dirty="0">
                <a:ln>
                  <a:noFill/>
                </a:ln>
                <a:solidFill>
                  <a:srgbClr val="000000"/>
                </a:solidFill>
                <a:effectLst/>
                <a:uLnTx/>
                <a:uFillTx/>
                <a:cs typeface="Arial" charset="0"/>
              </a:endParaRPr>
            </a:p>
          </p:txBody>
        </p:sp>
      </p:grpSp>
      <p:sp>
        <p:nvSpPr>
          <p:cNvPr id="79" name="TextBox 78"/>
          <p:cNvSpPr txBox="1"/>
          <p:nvPr/>
        </p:nvSpPr>
        <p:spPr>
          <a:xfrm>
            <a:off x="12015043" y="6621867"/>
            <a:ext cx="216645" cy="169277"/>
          </a:xfrm>
          <a:prstGeom prst="rect">
            <a:avLst/>
          </a:prstGeom>
          <a:noFill/>
        </p:spPr>
        <p:txBody>
          <a:bodyPr wrap="squar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accent1"/>
                </a:solidFill>
                <a:effectLst/>
                <a:uLnTx/>
                <a:uFillTx/>
              </a:rPr>
              <a:t>10</a:t>
            </a:r>
            <a:endParaRPr kumimoji="0" lang="en-US" sz="1200" b="0" i="0" u="none" strike="noStrike" kern="0" cap="none" spc="0" normalizeH="0" baseline="0" noProof="0" dirty="0">
              <a:ln>
                <a:noFill/>
              </a:ln>
              <a:solidFill>
                <a:schemeClr val="accent1"/>
              </a:solidFill>
              <a:effectLst/>
              <a:uLnTx/>
              <a:uFillTx/>
            </a:endParaRPr>
          </a:p>
        </p:txBody>
      </p:sp>
    </p:spTree>
    <p:extLst>
      <p:ext uri="{BB962C8B-B14F-4D97-AF65-F5344CB8AC3E}">
        <p14:creationId xmlns:p14="http://schemas.microsoft.com/office/powerpoint/2010/main" val="1451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724CCC7E-DAE2-445C-BC5A-A65E0DF5D5E1}" vid="{3692F10D-0335-4FCE-A1C4-82B66353CE1A}"/>
    </a:ext>
  </a:extLst>
</a:theme>
</file>

<file path=ppt/theme/theme5.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724CCC7E-DAE2-445C-BC5A-A65E0DF5D5E1}" vid="{42B86328-F22E-4D0A-8C88-21AC34E191E7}"/>
    </a:ext>
  </a:extLst>
</a:theme>
</file>

<file path=ppt/theme/theme6.xml><?xml version="1.0" encoding="utf-8"?>
<a:theme xmlns:a="http://schemas.openxmlformats.org/drawingml/2006/main" name="2_Theme1">
  <a:themeElements>
    <a:clrScheme name="Custom 1">
      <a:dk1>
        <a:srgbClr val="000000"/>
      </a:dk1>
      <a:lt1>
        <a:srgbClr val="FFFFFF"/>
      </a:lt1>
      <a:dk2>
        <a:srgbClr val="666666"/>
      </a:dk2>
      <a:lt2>
        <a:srgbClr val="778888"/>
      </a:lt2>
      <a:accent1>
        <a:srgbClr val="FFB500"/>
      </a:accent1>
      <a:accent2>
        <a:srgbClr val="408FCD"/>
      </a:accent2>
      <a:accent3>
        <a:srgbClr val="00AA99"/>
      </a:accent3>
      <a:accent4>
        <a:srgbClr val="551155"/>
      </a:accent4>
      <a:accent5>
        <a:srgbClr val="AA1133"/>
      </a:accent5>
      <a:accent6>
        <a:srgbClr val="AADDEE"/>
      </a:accent6>
      <a:hlink>
        <a:srgbClr val="666666"/>
      </a:hlink>
      <a:folHlink>
        <a:srgbClr val="77888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defPPr>
      </a:lstStyle>
    </a:txDef>
  </a:objectDefaults>
  <a:extraClrSchemeLst/>
  <a:custClrLst>
    <a:custClr name="Saffron Yellow">
      <a:srgbClr val="FFB500"/>
    </a:custClr>
    <a:custClr name="Sky Blue">
      <a:srgbClr val="3399CC"/>
    </a:custClr>
    <a:custClr name="Ice Blue">
      <a:srgbClr val="AADDEE"/>
    </a:custClr>
    <a:custClr name="Aquamarine">
      <a:srgbClr val="00AA99"/>
    </a:custClr>
    <a:custClr name="Dark Grey">
      <a:srgbClr val="666666"/>
    </a:custClr>
    <a:custClr name="Pale Grey">
      <a:srgbClr val="CCCCCC"/>
    </a:custClr>
    <a:custClr name="Red Violet">
      <a:srgbClr val="551155"/>
    </a:custClr>
    <a:custClr name="Violet">
      <a:srgbClr val="993399"/>
    </a:custClr>
    <a:custClr name="Cranberry Red">
      <a:srgbClr val="AA1133"/>
    </a:custClr>
    <a:custClr name="Azalea Pink">
      <a:srgbClr val="FF3366"/>
    </a:custClr>
  </a:custClrLst>
</a:theme>
</file>

<file path=ppt/theme/theme7.xml><?xml version="1.0" encoding="utf-8"?>
<a:theme xmlns:a="http://schemas.openxmlformats.org/drawingml/2006/main" name="1_Accenture PPT template_v13_16x9">
  <a:themeElements>
    <a:clrScheme name="Accenture">
      <a:dk1>
        <a:srgbClr val="000000"/>
      </a:dk1>
      <a:lt1>
        <a:srgbClr val="FFFFFF"/>
      </a:lt1>
      <a:dk2>
        <a:srgbClr val="666666"/>
      </a:dk2>
      <a:lt2>
        <a:srgbClr val="778888"/>
      </a:lt2>
      <a:accent1>
        <a:srgbClr val="FFB500"/>
      </a:accent1>
      <a:accent2>
        <a:srgbClr val="408FCD"/>
      </a:accent2>
      <a:accent3>
        <a:srgbClr val="00AA99"/>
      </a:accent3>
      <a:accent4>
        <a:srgbClr val="551155"/>
      </a:accent4>
      <a:accent5>
        <a:srgbClr val="FF3366"/>
      </a:accent5>
      <a:accent6>
        <a:srgbClr val="FFB500"/>
      </a:accent6>
      <a:hlink>
        <a:srgbClr val="666666"/>
      </a:hlink>
      <a:folHlink>
        <a:srgbClr val="77888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8.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724CCC7E-DAE2-445C-BC5A-A65E0DF5D5E1}" vid="{3692F10D-0335-4FCE-A1C4-82B66353CE1A}"/>
    </a:ext>
  </a:extLst>
</a:theme>
</file>

<file path=ppt/theme/theme9.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 xsi:nil="true"/>
    <m6878b9dd7994da4ba144f95347d99c6 xmlns="01c77077-aee4-4b5f-bd4e-9cd40a6fff29">
      <Terms xmlns="http://schemas.microsoft.com/office/infopath/2007/PartnerControls"/>
    </m6878b9dd7994da4ba144f95347d99c6>
    <Presentation_x0020_Date xmlns="01c77077-aee4-4b5f-bd4e-9cd40a6fff29">2016-09-27T04:00:00+00:00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BRK1014</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purl.org/dc/dcmitype/"/>
    <ds:schemaRef ds:uri="http://schemas.microsoft.com/sharepoint/v3"/>
    <ds:schemaRef ds:uri="8ff673fc-3231-4e3a-893b-6d7f7cd32766"/>
    <ds:schemaRef ds:uri="01c77077-aee4-4b5f-bd4e-9cd40a6fff29"/>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230e9df3-be65-4c73-a93b-d1236ebd677e"/>
    <ds:schemaRef ds:uri="http://www.w3.org/XML/1998/namespace"/>
    <ds:schemaRef ds:uri="http://purl.org/dc/term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5</TotalTime>
  <Words>1832</Words>
  <Application>Microsoft Office PowerPoint</Application>
  <PresentationFormat>Custom</PresentationFormat>
  <Paragraphs>404</Paragraphs>
  <Slides>31</Slides>
  <Notes>31</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31</vt:i4>
      </vt:variant>
    </vt:vector>
  </HeadingPairs>
  <TitlesOfParts>
    <vt:vector size="48" baseType="lpstr">
      <vt:lpstr>Arial</vt:lpstr>
      <vt:lpstr>Calibri</vt:lpstr>
      <vt:lpstr>Consolas</vt:lpstr>
      <vt:lpstr>Segoe Pro</vt:lpstr>
      <vt:lpstr>Segoe UI</vt:lpstr>
      <vt:lpstr>Segoe UI Light</vt:lpstr>
      <vt:lpstr>华文楷体</vt:lpstr>
      <vt:lpstr>Wingdings</vt:lpstr>
      <vt:lpstr>5-50002_Ignite_Breakout_Template</vt:lpstr>
      <vt:lpstr>6-30537_Envision 2016 Concurrent Template_Dark</vt:lpstr>
      <vt:lpstr>1_5-50002_Ignite_Breakout_Template</vt:lpstr>
      <vt:lpstr>2_5-50002_Ignite_Breakout_Template</vt:lpstr>
      <vt:lpstr>1_6-30537_Envision 2016 Concurrent Template_Dark</vt:lpstr>
      <vt:lpstr>2_Theme1</vt:lpstr>
      <vt:lpstr>1_Accenture PPT template_v13_16x9</vt:lpstr>
      <vt:lpstr>3_5-50002_Ignite_Breakout_Template</vt:lpstr>
      <vt:lpstr>4_5-50002_Ignite_Breakout_Template</vt:lpstr>
      <vt:lpstr>Harness the power of the Internet of Things</vt:lpstr>
      <vt:lpstr>Agenda</vt:lpstr>
      <vt:lpstr>IoT in the Enterprise</vt:lpstr>
      <vt:lpstr>What is IoT?</vt:lpstr>
      <vt:lpstr>Dramatic evolution in the Mobility stack</vt:lpstr>
      <vt:lpstr>Billions of devices are coming online   </vt:lpstr>
      <vt:lpstr>Executives believe the IoT will impact many areas of their business in the next three years</vt:lpstr>
      <vt:lpstr>Companies are investing in IoT as a way  to pursue three main business objectives</vt:lpstr>
      <vt:lpstr>Accenture in IoT:</vt:lpstr>
      <vt:lpstr>PowerPoint Presentation</vt:lpstr>
      <vt:lpstr>New technology platforms are driving business innovation, everywhere</vt:lpstr>
      <vt:lpstr>PowerPoint Presentation</vt:lpstr>
      <vt:lpstr>PowerPoint Presentation</vt:lpstr>
      <vt:lpstr>Building these types of platforms requires starting from the ground up</vt:lpstr>
      <vt:lpstr>Once in place, enterprises will use these platforms as new types of business models</vt:lpstr>
      <vt:lpstr>This is a big picture change</vt:lpstr>
      <vt:lpstr>IoT Platforms and the Ecosystem</vt:lpstr>
      <vt:lpstr>Accenture IoT Platform Architecture</vt:lpstr>
      <vt:lpstr>Role of the Ecosystem</vt:lpstr>
      <vt:lpstr>Partnering with Microsoft</vt:lpstr>
      <vt:lpstr>IoT Industry Solutions with Microsoft</vt:lpstr>
      <vt:lpstr>Industry Examples</vt:lpstr>
      <vt:lpstr>PowerPoint Presentation</vt:lpstr>
      <vt:lpstr>PowerPoint Presentation</vt:lpstr>
      <vt:lpstr>PowerPoint Presentation</vt:lpstr>
      <vt:lpstr>PowerPoint Presentation</vt:lpstr>
      <vt:lpstr>PowerPoint Presentation</vt:lpstr>
      <vt:lpstr>PowerPoint Presentation</vt:lpstr>
      <vt:lpstr>Free IT Pro resources To advance your career in cloud technology</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 the power of the Internet of Things</dc:title>
  <dc:subject>&lt;Speech title here&gt;</dc:subject>
  <dc:creator>MS Events 0074</dc:creator>
  <cp:keywords>Microsoft 2016</cp:keywords>
  <dc:description>Template: Mitchell Derrey, Silverfox Productions_x000d_
Formatting: _x000d_
Audience Type:</dc:description>
  <cp:lastModifiedBy>MS Events 0089</cp:lastModifiedBy>
  <cp:revision>2</cp:revision>
  <dcterms:created xsi:type="dcterms:W3CDTF">2016-09-25T14:16:55Z</dcterms:created>
  <dcterms:modified xsi:type="dcterms:W3CDTF">2016-09-25T15:34:39Z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